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72" r:id="rId2"/>
    <p:sldId id="266" r:id="rId3"/>
    <p:sldId id="262" r:id="rId4"/>
    <p:sldId id="275" r:id="rId5"/>
    <p:sldId id="276" r:id="rId6"/>
    <p:sldId id="277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6010" autoAdjust="0"/>
    <p:restoredTop sz="94604" autoAdjust="0"/>
  </p:normalViewPr>
  <p:slideViewPr>
    <p:cSldViewPr snapToGrid="0">
      <p:cViewPr varScale="1">
        <p:scale>
          <a:sx n="74" d="100"/>
          <a:sy n="74" d="100"/>
        </p:scale>
        <p:origin x="159" y="3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1300785"/>
            <a:ext cx="8689976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89976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3/17/2021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描述的全景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4289374"/>
            <a:ext cx="10364432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84744" y="698261"/>
            <a:ext cx="9822532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5108728"/>
            <a:ext cx="10364452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3/17/2021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描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599"/>
            <a:ext cx="10364452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204821"/>
            <a:ext cx="10364452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3/17/2021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描述的引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4372796"/>
            <a:ext cx="10364452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3/17/2021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001488" y="75416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557558" y="29935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2138721"/>
            <a:ext cx="10364452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662335"/>
            <a:ext cx="10364452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3/17/2021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10364452" cy="1605094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74" y="2367093"/>
            <a:ext cx="329897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74" y="2943355"/>
            <a:ext cx="329897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52389" y="2367093"/>
            <a:ext cx="329152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348" y="2943355"/>
            <a:ext cx="3303351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367093"/>
            <a:ext cx="33049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3298" y="2943355"/>
            <a:ext cx="3304928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3/17/2021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图片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74" y="610772"/>
            <a:ext cx="10364452" cy="160392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74" y="4204820"/>
            <a:ext cx="3296409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13774" y="2367093"/>
            <a:ext cx="3296409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74" y="4781082"/>
            <a:ext cx="3296409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59" y="4204820"/>
            <a:ext cx="33018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41348" y="2367093"/>
            <a:ext cx="3303352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81080"/>
            <a:ext cx="3303352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4204820"/>
            <a:ext cx="330068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973298" y="2367093"/>
            <a:ext cx="3304928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173" y="4781078"/>
            <a:ext cx="3305053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3/17/2021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2367093"/>
            <a:ext cx="10364452" cy="3424107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3/17/2021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601"/>
            <a:ext cx="2553326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609601"/>
            <a:ext cx="7658724" cy="5181599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3/17/2021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3/17/2021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828563"/>
            <a:ext cx="10351752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4" y="3657457"/>
            <a:ext cx="10351752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3/17/2021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5106026" cy="3424107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6172200" y="2367092"/>
            <a:ext cx="5105400" cy="3424107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3/17/2021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6328" y="2371018"/>
            <a:ext cx="487347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913774" y="3051012"/>
            <a:ext cx="5106027" cy="2740187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96423" y="2371018"/>
            <a:ext cx="488180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6172200" y="3051012"/>
            <a:ext cx="5105401" cy="2740187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3/17/2021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3/17/2021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3/17/2021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3935688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78062" y="609600"/>
            <a:ext cx="6200163" cy="5181599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2632852"/>
            <a:ext cx="3935689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3/17/2021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5934969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3" y="609601"/>
            <a:ext cx="3255358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632852"/>
            <a:ext cx="5934949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3/17/2021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5" y="2367093"/>
            <a:ext cx="10364452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3/17/2021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74" y="5883275"/>
            <a:ext cx="6672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8.jpeg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png"/><Relationship Id="rId9" Type="http://schemas.openxmlformats.org/officeDocument/2006/relationships/image" Target="../media/image10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标题 1"/>
          <p:cNvSpPr>
            <a:spLocks noGrp="1"/>
          </p:cNvSpPr>
          <p:nvPr>
            <p:ph type="ctrTitle"/>
          </p:nvPr>
        </p:nvSpPr>
        <p:spPr>
          <a:xfrm>
            <a:off x="2133600" y="1806575"/>
            <a:ext cx="10363200" cy="1470025"/>
          </a:xfrm>
        </p:spPr>
        <p:txBody>
          <a:bodyPr/>
          <a:lstStyle/>
          <a:p>
            <a:pPr eaLnBrk="1" hangingPunct="1"/>
            <a:r>
              <a:rPr lang="zh-CN" altLang="en-US" dirty="0">
                <a:solidFill>
                  <a:srgbClr val="00206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探秘海洋世界</a:t>
            </a:r>
          </a:p>
        </p:txBody>
      </p:sp>
      <p:sp>
        <p:nvSpPr>
          <p:cNvPr id="3076" name="副标题 2"/>
          <p:cNvSpPr>
            <a:spLocks noGrp="1"/>
          </p:cNvSpPr>
          <p:nvPr>
            <p:ph type="subTitle" idx="1"/>
          </p:nvPr>
        </p:nvSpPr>
        <p:spPr>
          <a:xfrm>
            <a:off x="2819400" y="3330575"/>
            <a:ext cx="8534400" cy="1752600"/>
          </a:xfrm>
        </p:spPr>
        <p:txBody>
          <a:bodyPr/>
          <a:lstStyle/>
          <a:p>
            <a:pPr eaLnBrk="1" hangingPunct="1"/>
            <a:r>
              <a:rPr lang="zh-CN" altLang="en-US" sz="1800" dirty="0">
                <a:solidFill>
                  <a:schemeClr val="bg2">
                    <a:lumMod val="50000"/>
                  </a:schemeClr>
                </a:solidFill>
                <a:ea typeface="宋体" panose="02010600030101010101" pitchFamily="2" charset="-122"/>
              </a:rPr>
              <a:t>高一（</a:t>
            </a:r>
            <a:r>
              <a:rPr lang="en-US" altLang="zh-CN" sz="1800" dirty="0">
                <a:solidFill>
                  <a:schemeClr val="bg2">
                    <a:lumMod val="50000"/>
                  </a:schemeClr>
                </a:solidFill>
                <a:ea typeface="宋体" panose="02010600030101010101" pitchFamily="2" charset="-122"/>
              </a:rPr>
              <a:t>3</a:t>
            </a:r>
            <a:r>
              <a:rPr lang="zh-CN" altLang="en-US" sz="1800" dirty="0">
                <a:solidFill>
                  <a:schemeClr val="bg2">
                    <a:lumMod val="50000"/>
                  </a:schemeClr>
                </a:solidFill>
                <a:ea typeface="宋体" panose="02010600030101010101" pitchFamily="2" charset="-122"/>
              </a:rPr>
              <a:t>）班 小优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1435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4"/>
          <p:cNvSpPr txBox="1">
            <a:spLocks/>
          </p:cNvSpPr>
          <p:nvPr/>
        </p:nvSpPr>
        <p:spPr>
          <a:xfrm>
            <a:off x="990600" y="73329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zh-CN" altLang="en-US" b="1" dirty="0"/>
              <a:t>美丽而神秘的海底世界</a:t>
            </a:r>
            <a:endParaRPr lang="zh-CN" altLang="en-US" b="1" dirty="0">
              <a:ea typeface="宋体" panose="02010600030101010101" pitchFamily="2" charset="-122"/>
            </a:endParaRPr>
          </a:p>
        </p:txBody>
      </p:sp>
      <p:pic>
        <p:nvPicPr>
          <p:cNvPr id="13" name="海龟游动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37939" end="62097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479870" y="4419600"/>
            <a:ext cx="4241655" cy="2438400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1776E572-C4A5-40FD-A22B-071352A8A1A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4469" y="3331066"/>
            <a:ext cx="6426355" cy="3526934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2A01919F-1961-4BF4-B48F-649A801040A6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458"/>
          <a:stretch/>
        </p:blipFill>
        <p:spPr>
          <a:xfrm>
            <a:off x="3429001" y="1588508"/>
            <a:ext cx="2971800" cy="1674457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469AA37E-0FE8-4E86-965F-DA8D2B85FE34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488085" y="1610874"/>
            <a:ext cx="1817715" cy="2727376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A077B8EC-B47C-4B16-961D-3B4F9AEF4185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380570" y="2432535"/>
            <a:ext cx="3811430" cy="1905715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D26532A5-B7F8-4CB9-A110-D7B1894754F3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4469" y="1600200"/>
            <a:ext cx="3348913" cy="167445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13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2"/>
          <p:cNvSpPr txBox="1">
            <a:spLocks/>
          </p:cNvSpPr>
          <p:nvPr/>
        </p:nvSpPr>
        <p:spPr bwMode="auto">
          <a:xfrm>
            <a:off x="6519863" y="2133600"/>
            <a:ext cx="50292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eaLnBrk="1" hangingPunct="1">
              <a:lnSpc>
                <a:spcPct val="150000"/>
              </a:lnSpc>
              <a:defRPr/>
            </a:pPr>
            <a:r>
              <a:rPr lang="zh-CN" altLang="en-US" sz="2000" kern="0" dirty="0">
                <a:ea typeface="宋体" panose="02010600030101010101" pitchFamily="2" charset="-122"/>
              </a:rPr>
              <a:t>珊瑚礁是由一层活的珊瑚虫附着在上百万个死珊瑚虫的骨骼上，在数百年至数千年的生长过程中形成的</a:t>
            </a:r>
            <a:endParaRPr lang="en-US" altLang="zh-CN" sz="2000" kern="0" dirty="0">
              <a:ea typeface="宋体" panose="02010600030101010101" pitchFamily="2" charset="-122"/>
            </a:endParaRPr>
          </a:p>
          <a:p>
            <a:pPr eaLnBrk="1" hangingPunct="1">
              <a:lnSpc>
                <a:spcPct val="150000"/>
              </a:lnSpc>
              <a:defRPr/>
            </a:pPr>
            <a:r>
              <a:rPr lang="zh-CN" altLang="en-US" sz="2000" kern="0" dirty="0"/>
              <a:t>珊瑚礁是海底的热带雨林，是很多海洋生物的家园，它们在这里繁衍生息</a:t>
            </a:r>
            <a:endParaRPr lang="en-US" altLang="zh-CN" sz="2000" kern="0" dirty="0"/>
          </a:p>
          <a:p>
            <a:pPr eaLnBrk="1" hangingPunct="1">
              <a:lnSpc>
                <a:spcPct val="150000"/>
              </a:lnSpc>
              <a:defRPr/>
            </a:pPr>
            <a:r>
              <a:rPr lang="zh-CN" altLang="en-US" sz="2000" kern="0" dirty="0"/>
              <a:t>过度捕捞、海水污染、气候变化等导致珊瑚白化和死亡</a:t>
            </a:r>
            <a:endParaRPr lang="en-US" altLang="zh-CN" sz="2000" kern="0" dirty="0">
              <a:ea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120096"/>
            <a:ext cx="6528544" cy="36723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标题 4"/>
          <p:cNvSpPr txBox="1">
            <a:spLocks/>
          </p:cNvSpPr>
          <p:nvPr/>
        </p:nvSpPr>
        <p:spPr>
          <a:xfrm>
            <a:off x="990600" y="73329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zh-CN" altLang="en-US" b="1" dirty="0"/>
              <a:t>正在被破坏的海洋环境</a:t>
            </a:r>
            <a:endParaRPr lang="zh-CN" altLang="en-US" b="1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4"/>
          <p:cNvSpPr txBox="1">
            <a:spLocks/>
          </p:cNvSpPr>
          <p:nvPr/>
        </p:nvSpPr>
        <p:spPr>
          <a:xfrm>
            <a:off x="990600" y="73329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zh-CN" altLang="en-US" b="1" dirty="0"/>
              <a:t>正在被破坏的海洋环境</a:t>
            </a:r>
            <a:endParaRPr lang="zh-CN" altLang="en-US" b="1" dirty="0">
              <a:ea typeface="宋体" panose="02010600030101010101" pitchFamily="2" charset="-122"/>
            </a:endParaRPr>
          </a:p>
        </p:txBody>
      </p:sp>
      <p:sp>
        <p:nvSpPr>
          <p:cNvPr id="9" name="内容占位符 2"/>
          <p:cNvSpPr txBox="1">
            <a:spLocks/>
          </p:cNvSpPr>
          <p:nvPr/>
        </p:nvSpPr>
        <p:spPr bwMode="auto">
          <a:xfrm>
            <a:off x="1143624" y="1600200"/>
            <a:ext cx="7085976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400" dirty="0"/>
              <a:t>海洋中寿命最长的未必是</a:t>
            </a:r>
            <a:r>
              <a:rPr lang="zh-CN" altLang="en-US" sz="2400" b="1" dirty="0"/>
              <a:t>弓头鲸</a:t>
            </a:r>
            <a:r>
              <a:rPr lang="zh-CN" altLang="en-US" sz="2400" dirty="0"/>
              <a:t>，而是</a:t>
            </a:r>
            <a:r>
              <a:rPr lang="zh-CN" altLang="en-US" sz="2400" b="1" dirty="0">
                <a:solidFill>
                  <a:srgbClr val="FF0000"/>
                </a:solidFill>
              </a:rPr>
              <a:t>塑料垃圾</a:t>
            </a:r>
            <a:r>
              <a:rPr lang="zh-CN" altLang="en-US" sz="2400" dirty="0"/>
              <a:t>，这些垃圾需要数千年才能分解！</a:t>
            </a:r>
          </a:p>
        </p:txBody>
      </p:sp>
      <p:pic>
        <p:nvPicPr>
          <p:cNvPr id="6" name="图片 1">
            <a:extLst>
              <a:ext uri="{FF2B5EF4-FFF2-40B4-BE49-F238E27FC236}">
                <a16:creationId xmlns:a16="http://schemas.microsoft.com/office/drawing/2014/main" id="{0C7E2268-3818-48F1-AB8B-1FF54C0D9E56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143001" y="3057004"/>
            <a:ext cx="7620000" cy="3796552"/>
          </a:xfrm>
          <a:prstGeom prst="rect">
            <a:avLst/>
          </a:prstGeom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图片 3">
            <a:extLst>
              <a:ext uri="{FF2B5EF4-FFF2-40B4-BE49-F238E27FC236}">
                <a16:creationId xmlns:a16="http://schemas.microsoft.com/office/drawing/2014/main" id="{16D77407-F2A7-4715-ABFB-B5C15F29591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763001" y="1625870"/>
            <a:ext cx="3464064" cy="5227686"/>
          </a:xfrm>
          <a:prstGeom prst="rect">
            <a:avLst/>
          </a:prstGeom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363550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4"/>
          <p:cNvSpPr txBox="1">
            <a:spLocks/>
          </p:cNvSpPr>
          <p:nvPr/>
        </p:nvSpPr>
        <p:spPr>
          <a:xfrm>
            <a:off x="990600" y="73329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zh-CN" altLang="en-US" b="1" dirty="0"/>
              <a:t>如何保护我们的海洋</a:t>
            </a:r>
            <a:endParaRPr lang="zh-CN" altLang="en-US" b="1" dirty="0">
              <a:ea typeface="宋体" panose="02010600030101010101" pitchFamily="2" charset="-122"/>
            </a:endParaRPr>
          </a:p>
        </p:txBody>
      </p:sp>
      <p:sp>
        <p:nvSpPr>
          <p:cNvPr id="9" name="内容占位符 2"/>
          <p:cNvSpPr txBox="1">
            <a:spLocks/>
          </p:cNvSpPr>
          <p:nvPr/>
        </p:nvSpPr>
        <p:spPr bwMode="auto">
          <a:xfrm>
            <a:off x="1143624" y="1600200"/>
            <a:ext cx="8305176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400" dirty="0"/>
              <a:t>6</a:t>
            </a:r>
            <a:r>
              <a:rPr lang="zh-CN" altLang="en-US" sz="2400" dirty="0"/>
              <a:t>月</a:t>
            </a:r>
            <a:r>
              <a:rPr lang="en-US" altLang="zh-CN" sz="2400" dirty="0"/>
              <a:t>8</a:t>
            </a:r>
            <a:r>
              <a:rPr lang="zh-CN" altLang="en-US" sz="2400" dirty="0"/>
              <a:t>日是联合国确定的世界海洋日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2400" dirty="0"/>
              <a:t>“我们的海洋，我们的责任”，做好我们力所能及的事</a:t>
            </a:r>
            <a:endParaRPr lang="en-US" altLang="zh-CN" sz="2400" dirty="0"/>
          </a:p>
          <a:p>
            <a:pPr lvl="1" eaLnBrk="1" hangingPunct="1">
              <a:lnSpc>
                <a:spcPct val="150000"/>
              </a:lnSpc>
            </a:pPr>
            <a:r>
              <a:rPr lang="zh-CN" altLang="en-US" sz="2000" dirty="0"/>
              <a:t>不把垃圾丢弃到海里或海边</a:t>
            </a:r>
          </a:p>
          <a:p>
            <a:pPr lvl="1" eaLnBrk="1" hangingPunct="1">
              <a:lnSpc>
                <a:spcPct val="150000"/>
              </a:lnSpc>
            </a:pPr>
            <a:r>
              <a:rPr lang="zh-CN" altLang="en-US" sz="2000" dirty="0"/>
              <a:t>减少塑料用品</a:t>
            </a:r>
            <a:endParaRPr lang="en-US" altLang="zh-CN" sz="2000" dirty="0"/>
          </a:p>
          <a:p>
            <a:pPr lvl="1" eaLnBrk="1" hangingPunct="1">
              <a:lnSpc>
                <a:spcPct val="150000"/>
              </a:lnSpc>
            </a:pPr>
            <a:r>
              <a:rPr lang="zh-CN" altLang="en-US" sz="2000" dirty="0"/>
              <a:t>增强节水观念</a:t>
            </a:r>
          </a:p>
          <a:p>
            <a:pPr lvl="1" eaLnBrk="1" hangingPunct="1">
              <a:lnSpc>
                <a:spcPct val="150000"/>
              </a:lnSpc>
            </a:pPr>
            <a:r>
              <a:rPr lang="zh-CN" altLang="en-US" sz="2000" dirty="0"/>
              <a:t>减少废油冲入下水道，将剩油用纸吸去后再洗</a:t>
            </a:r>
          </a:p>
          <a:p>
            <a:pPr lvl="1" eaLnBrk="1" hangingPunct="1">
              <a:lnSpc>
                <a:spcPct val="150000"/>
              </a:lnSpc>
            </a:pPr>
            <a:r>
              <a:rPr lang="zh-CN" altLang="en-US" sz="2000" dirty="0"/>
              <a:t>不将洗衣机排水接阳台排水系统</a:t>
            </a:r>
          </a:p>
          <a:p>
            <a:pPr lvl="1" eaLnBrk="1" hangingPunct="1">
              <a:lnSpc>
                <a:spcPct val="150000"/>
              </a:lnSpc>
            </a:pPr>
            <a:r>
              <a:rPr lang="zh-CN" altLang="en-US" sz="2000" dirty="0"/>
              <a:t>不随手把过期药物等化学用品冲入下水道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4BB50790-6B2C-4D9B-ABBC-57A68134710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7952" y="3505200"/>
            <a:ext cx="4664047" cy="3344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64115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9449B95-B973-4DD4-851F-EBC0DD040B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谢谢大家！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2A85123C-50E3-4C46-A8E1-5C73DD9889E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aintBrush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5600" y="2198900"/>
            <a:ext cx="6238875" cy="44023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8642723"/>
      </p:ext>
    </p:extLst>
  </p:cSld>
  <p:clrMapOvr>
    <a:masterClrMapping/>
  </p:clrMapOvr>
</p:sld>
</file>

<file path=ppt/theme/theme1.xml><?xml version="1.0" encoding="utf-8"?>
<a:theme xmlns:a="http://schemas.openxmlformats.org/drawingml/2006/main" name="水滴">
  <a:themeElements>
    <a:clrScheme name="Droplet">
      <a:dk1>
        <a:sysClr val="windowText" lastClr="000000"/>
      </a:dk1>
      <a:lt1>
        <a:sysClr val="window" lastClr="FFFFFF"/>
      </a:lt1>
      <a:dk2>
        <a:srgbClr val="1C647B"/>
      </a:dk2>
      <a:lt2>
        <a:srgbClr val="98B7D3"/>
      </a:lt2>
      <a:accent1>
        <a:srgbClr val="274FA4"/>
      </a:accent1>
      <a:accent2>
        <a:srgbClr val="48A8D0"/>
      </a:accent2>
      <a:accent3>
        <a:srgbClr val="53B18F"/>
      </a:accent3>
      <a:accent4>
        <a:srgbClr val="D78D38"/>
      </a:accent4>
      <a:accent5>
        <a:srgbClr val="BA3F51"/>
      </a:accent5>
      <a:accent6>
        <a:srgbClr val="AE52D9"/>
      </a:accent6>
      <a:hlink>
        <a:srgbClr val="2AA2DA"/>
      </a:hlink>
      <a:folHlink>
        <a:srgbClr val="76A3B8"/>
      </a:folHlink>
    </a:clrScheme>
    <a:fontScheme name="Droplet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roplet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92000"/>
                <a:satMod val="180000"/>
                <a:lumMod val="114000"/>
              </a:schemeClr>
            </a:gs>
            <a:gs pos="100000">
              <a:schemeClr val="phClr">
                <a:shade val="92000"/>
                <a:satMod val="170000"/>
                <a:lumMod val="96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oplet" id="{8984A317-299A-4E50-B45D-BFC9EDE2337A}" vid="{DEB094D4-7FD8-4F86-93D5-B0F1341EF58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TM04033925[[fn=水滴]]</Template>
  <TotalTime>348</TotalTime>
  <Words>189</Words>
  <Application>Microsoft Office PowerPoint</Application>
  <PresentationFormat>宽屏</PresentationFormat>
  <Paragraphs>19</Paragraphs>
  <Slides>6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1" baseType="lpstr">
      <vt:lpstr>黑体</vt:lpstr>
      <vt:lpstr>华文隶书</vt:lpstr>
      <vt:lpstr>Arial</vt:lpstr>
      <vt:lpstr>Tw Cen MT</vt:lpstr>
      <vt:lpstr>水滴</vt:lpstr>
      <vt:lpstr>探秘海洋世界</vt:lpstr>
      <vt:lpstr>PowerPoint 演示文稿</vt:lpstr>
      <vt:lpstr>PowerPoint 演示文稿</vt:lpstr>
      <vt:lpstr>PowerPoint 演示文稿</vt:lpstr>
      <vt:lpstr>PowerPoint 演示文稿</vt:lpstr>
      <vt:lpstr>谢谢大家！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探秘海洋世界</dc:title>
  <dc:creator>ccc</dc:creator>
  <cp:lastModifiedBy>ccc</cp:lastModifiedBy>
  <cp:revision>6</cp:revision>
  <dcterms:created xsi:type="dcterms:W3CDTF">2021-03-16T09:39:29Z</dcterms:created>
  <dcterms:modified xsi:type="dcterms:W3CDTF">2021-03-17T05:50:58Z</dcterms:modified>
</cp:coreProperties>
</file>