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9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05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3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7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97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063552" y="2209129"/>
            <a:ext cx="2736304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88640"/>
          <a:ext cx="787072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9"/>
                <a:gridCol w="6756282"/>
              </a:tblGrid>
              <a:tr h="388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橱柜安装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、生产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根据现场尺寸深化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排版；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、实际测量数量，做到一次性备货到位，避免色差，铺贴时预拼防止色差。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、安装牢固、防潮处理、五金配件质量标准。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占位符 3"/>
          <p:cNvSpPr>
            <a:spLocks noGrp="1"/>
          </p:cNvSpPr>
          <p:nvPr>
            <p:ph type="body" sz="half" idx="2"/>
          </p:nvPr>
        </p:nvSpPr>
        <p:spPr>
          <a:xfrm>
            <a:off x="1919536" y="2708920"/>
            <a:ext cx="3456384" cy="381642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、柜体及台面光滑，棱角整齐，无明显划痕，边缘齐整，前端棱角应倒圆，目测无粘结缝，粘结缝两侧台面颜色、花纹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一致，上面水平，柜体垂直，下围板牢固；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、台面石需飘出柜门安装，当台面前缘无挡水边时，应设滴水线，距离门板或箱体侧板至少</a:t>
            </a: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1cm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，确保水滴不会落到门板上或进入橱柜内部；</a:t>
            </a: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3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、台面后挡水，与台面粘结处应倒内圆角，圆角应均匀一致；</a:t>
            </a: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4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、柜体背部严禁出现影响柜体安装的管道，不得切割柜体影响柜体受力；</a:t>
            </a: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5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、柜体开孔整齐并设置铝箔或装饰条包边；</a:t>
            </a: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6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、当管道穿越柜体时，将背板先开长方形大槽，并在盖板上进行开孔，保证开孔大小合适，定位准确。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lnSpc>
                <a:spcPts val="1300"/>
              </a:lnSpc>
              <a:tabLst>
                <a:tab pos="228600" algn="l"/>
              </a:tabLst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7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、柜门开启应顺畅，无滞顿、卡死的现象，无异响，回位正确，左右、上下摆动不超过</a:t>
            </a: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15mm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，采用均匀加载</a:t>
            </a: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20Kg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的重物进行实验；</a:t>
            </a:r>
          </a:p>
          <a:p>
            <a:pPr defTabSz="0">
              <a:tabLst>
                <a:tab pos="228600" algn="l"/>
              </a:tabLst>
            </a:pPr>
            <a:endParaRPr lang="zh-CN" altLang="en-US">
              <a:solidFill>
                <a:srgbClr val="000000"/>
              </a:solidFill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624" y="2708920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25" y="2708921"/>
            <a:ext cx="4528571" cy="3096003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5766250" y="5868320"/>
            <a:ext cx="2736304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>
                <a:latin typeface="华文宋体" pitchFamily="2" charset="-122"/>
                <a:ea typeface="华文宋体" pitchFamily="2" charset="-122"/>
              </a:rPr>
              <a:t>开孔圆滑、均匀、与脸盆吻合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507625" y="5384879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3376093"/>
            <a:ext cx="2469166" cy="298025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88640"/>
          <a:ext cx="787072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21"/>
              </a:tblGrid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橱柜安装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21" y="863182"/>
            <a:ext cx="3182502" cy="3576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064" y="863182"/>
            <a:ext cx="2481137" cy="3576127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7339068" y="3212976"/>
            <a:ext cx="1349221" cy="94695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乘号 13"/>
          <p:cNvSpPr/>
          <p:nvPr/>
        </p:nvSpPr>
        <p:spPr>
          <a:xfrm>
            <a:off x="9109677" y="5460646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67367" y="1213030"/>
            <a:ext cx="1863293" cy="492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人造石拼接工艺</a:t>
            </a:r>
            <a:endParaRPr lang="zh-CN" altLang="en-US" sz="1400"/>
          </a:p>
        </p:txBody>
      </p:sp>
      <p:sp>
        <p:nvSpPr>
          <p:cNvPr id="18" name="圆角矩形 17"/>
          <p:cNvSpPr/>
          <p:nvPr/>
        </p:nvSpPr>
        <p:spPr>
          <a:xfrm>
            <a:off x="6240017" y="5830950"/>
            <a:ext cx="1528261" cy="333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人造石拼接工艺</a:t>
            </a:r>
            <a:endParaRPr lang="zh-CN" altLang="en-US" sz="1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342" y="3995650"/>
            <a:ext cx="2168562" cy="24998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165802" y="6096901"/>
            <a:ext cx="1528261" cy="333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洗菜盆柜后刮白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49558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88640"/>
          <a:ext cx="787072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21"/>
              </a:tblGrid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橱柜安装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460" y="752591"/>
            <a:ext cx="2327972" cy="35252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736" y="3747181"/>
            <a:ext cx="4459331" cy="24231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t="11328" r="20379" b="34424"/>
          <a:stretch>
            <a:fillRect/>
          </a:stretch>
        </p:blipFill>
        <p:spPr>
          <a:xfrm>
            <a:off x="5087889" y="1059375"/>
            <a:ext cx="4921355" cy="23042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461" y="4444925"/>
            <a:ext cx="2938217" cy="1829525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3943224" y="3861048"/>
            <a:ext cx="1403454" cy="34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柜体安装不直</a:t>
            </a:r>
            <a:endParaRPr lang="zh-CN" altLang="en-US" sz="1400"/>
          </a:p>
        </p:txBody>
      </p:sp>
      <p:sp>
        <p:nvSpPr>
          <p:cNvPr id="24" name="圆角矩形 23"/>
          <p:cNvSpPr/>
          <p:nvPr/>
        </p:nvSpPr>
        <p:spPr>
          <a:xfrm>
            <a:off x="2324362" y="5889884"/>
            <a:ext cx="1863293" cy="46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柜体与台面间未固定</a:t>
            </a:r>
            <a:endParaRPr lang="zh-CN" altLang="en-US" sz="1400"/>
          </a:p>
        </p:txBody>
      </p:sp>
      <p:sp>
        <p:nvSpPr>
          <p:cNvPr id="25" name="圆角矩形 24"/>
          <p:cNvSpPr/>
          <p:nvPr/>
        </p:nvSpPr>
        <p:spPr>
          <a:xfrm>
            <a:off x="5354295" y="2848342"/>
            <a:ext cx="1403454" cy="34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打胶效果</a:t>
            </a:r>
            <a:endParaRPr lang="zh-CN" altLang="en-US" sz="1400"/>
          </a:p>
        </p:txBody>
      </p:sp>
      <p:sp>
        <p:nvSpPr>
          <p:cNvPr id="26" name="圆角矩形 25"/>
          <p:cNvSpPr/>
          <p:nvPr/>
        </p:nvSpPr>
        <p:spPr>
          <a:xfrm>
            <a:off x="6023992" y="5745643"/>
            <a:ext cx="1403454" cy="34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打胶效果</a:t>
            </a:r>
            <a:endParaRPr lang="zh-CN" altLang="en-US" sz="1400"/>
          </a:p>
        </p:txBody>
      </p:sp>
      <p:sp>
        <p:nvSpPr>
          <p:cNvPr id="27" name="任意多边形 26"/>
          <p:cNvSpPr/>
          <p:nvPr/>
        </p:nvSpPr>
        <p:spPr>
          <a:xfrm>
            <a:off x="9130479" y="2732242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8" name="乘号 27"/>
          <p:cNvSpPr/>
          <p:nvPr/>
        </p:nvSpPr>
        <p:spPr>
          <a:xfrm>
            <a:off x="9321535" y="5447075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61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 l="926" t="15246" r="-926" b="16145"/>
          <a:stretch>
            <a:fillRect/>
          </a:stretch>
        </p:blipFill>
        <p:spPr>
          <a:xfrm>
            <a:off x="7459028" y="898432"/>
            <a:ext cx="2424379" cy="1944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136" y="3179365"/>
            <a:ext cx="2219165" cy="319787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88640"/>
          <a:ext cx="787072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21"/>
              </a:tblGrid>
              <a:tr h="234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橱柜安装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  <a:tr h="216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1621" r="47592"/>
          <a:stretch>
            <a:fillRect/>
          </a:stretch>
        </p:blipFill>
        <p:spPr>
          <a:xfrm>
            <a:off x="6702941" y="3125552"/>
            <a:ext cx="1224136" cy="3413360"/>
          </a:xfrm>
          <a:prstGeom prst="rect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3226377" y="4502064"/>
            <a:ext cx="1298235" cy="539798"/>
          </a:xfrm>
          <a:prstGeom prst="wedgeEllipseCallout">
            <a:avLst>
              <a:gd name="adj1" fmla="val -50720"/>
              <a:gd name="adj2" fmla="val 1236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宋体" pitchFamily="2" charset="-122"/>
                <a:ea typeface="华文宋体" pitchFamily="2" charset="-122"/>
              </a:rPr>
              <a:t>厨柜收口板崩边</a:t>
            </a:r>
            <a:endParaRPr lang="en-US" altLang="zh-CN" sz="14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4" name="乘号 13"/>
          <p:cNvSpPr/>
          <p:nvPr/>
        </p:nvSpPr>
        <p:spPr>
          <a:xfrm>
            <a:off x="9501705" y="236264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乘号 18"/>
          <p:cNvSpPr/>
          <p:nvPr/>
        </p:nvSpPr>
        <p:spPr>
          <a:xfrm>
            <a:off x="9216630" y="5759214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8460036" y="3876120"/>
            <a:ext cx="1266666" cy="547864"/>
          </a:xfrm>
          <a:prstGeom prst="wedgeEllipseCallout">
            <a:avLst>
              <a:gd name="adj1" fmla="val 73244"/>
              <a:gd name="adj2" fmla="val 1642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宋体" pitchFamily="2" charset="-122"/>
                <a:ea typeface="华文宋体" pitchFamily="2" charset="-122"/>
              </a:rPr>
              <a:t>收口板缝隙过宽</a:t>
            </a:r>
            <a:endParaRPr lang="en-US" altLang="zh-CN" sz="1400" b="1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rcRect t="17561" b="40434"/>
          <a:stretch>
            <a:fillRect/>
          </a:stretch>
        </p:blipFill>
        <p:spPr>
          <a:xfrm>
            <a:off x="2028762" y="3897542"/>
            <a:ext cx="4361905" cy="21602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947" y="821355"/>
            <a:ext cx="4073537" cy="2709052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2294730" y="2983398"/>
            <a:ext cx="1863293" cy="46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柜体与台面间未固定</a:t>
            </a:r>
            <a:endParaRPr lang="zh-CN" altLang="en-US" sz="1400"/>
          </a:p>
        </p:txBody>
      </p:sp>
      <p:sp>
        <p:nvSpPr>
          <p:cNvPr id="31" name="圆角矩形 30"/>
          <p:cNvSpPr/>
          <p:nvPr/>
        </p:nvSpPr>
        <p:spPr>
          <a:xfrm>
            <a:off x="2108878" y="5459216"/>
            <a:ext cx="1863293" cy="466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柜体与台面间未固定</a:t>
            </a:r>
            <a:endParaRPr lang="zh-CN" altLang="en-US" sz="1400"/>
          </a:p>
        </p:txBody>
      </p:sp>
      <p:sp>
        <p:nvSpPr>
          <p:cNvPr id="32" name="圆角矩形 31"/>
          <p:cNvSpPr/>
          <p:nvPr/>
        </p:nvSpPr>
        <p:spPr>
          <a:xfrm>
            <a:off x="6868065" y="2466736"/>
            <a:ext cx="1006029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柜门错位</a:t>
            </a:r>
            <a:endParaRPr lang="zh-CN" altLang="en-US" sz="1400"/>
          </a:p>
        </p:txBody>
      </p:sp>
      <p:sp>
        <p:nvSpPr>
          <p:cNvPr id="33" name="椭圆形标注 32"/>
          <p:cNvSpPr/>
          <p:nvPr/>
        </p:nvSpPr>
        <p:spPr>
          <a:xfrm>
            <a:off x="5726324" y="5386784"/>
            <a:ext cx="1536938" cy="744860"/>
          </a:xfrm>
          <a:prstGeom prst="wedgeEllipseCallout">
            <a:avLst>
              <a:gd name="adj1" fmla="val 45229"/>
              <a:gd name="adj2" fmla="val -771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宋体" pitchFamily="2" charset="-122"/>
                <a:ea typeface="华文宋体" pitchFamily="2" charset="-122"/>
              </a:rPr>
              <a:t>收口板崩边</a:t>
            </a:r>
            <a:endParaRPr lang="en-US" altLang="zh-CN" sz="14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34" name="乘号 33"/>
          <p:cNvSpPr/>
          <p:nvPr/>
        </p:nvSpPr>
        <p:spPr>
          <a:xfrm>
            <a:off x="7148204" y="5941776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乘号 34"/>
          <p:cNvSpPr/>
          <p:nvPr/>
        </p:nvSpPr>
        <p:spPr>
          <a:xfrm>
            <a:off x="5507704" y="2826984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乘号 35"/>
          <p:cNvSpPr/>
          <p:nvPr/>
        </p:nvSpPr>
        <p:spPr>
          <a:xfrm>
            <a:off x="5462821" y="395760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64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20" y="4275975"/>
            <a:ext cx="2183445" cy="23340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092" y="4063585"/>
            <a:ext cx="2116695" cy="2512121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76587" y="621058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88640"/>
          <a:ext cx="787072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721"/>
              </a:tblGrid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橱柜安装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乘号 13"/>
          <p:cNvSpPr/>
          <p:nvPr/>
        </p:nvSpPr>
        <p:spPr>
          <a:xfrm>
            <a:off x="2167599" y="4169401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708758" y="5457505"/>
            <a:ext cx="1442235" cy="593471"/>
          </a:xfrm>
          <a:prstGeom prst="wedgeEllipseCallout">
            <a:avLst>
              <a:gd name="adj1" fmla="val -103607"/>
              <a:gd name="adj2" fmla="val -630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华文宋体" pitchFamily="2" charset="-122"/>
                <a:ea typeface="华文宋体" pitchFamily="2" charset="-122"/>
              </a:rPr>
              <a:t>注意成品保护</a:t>
            </a:r>
            <a:endParaRPr lang="en-US" altLang="zh-CN" sz="14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9" name="乘号 18"/>
          <p:cNvSpPr/>
          <p:nvPr/>
        </p:nvSpPr>
        <p:spPr>
          <a:xfrm>
            <a:off x="5548342" y="5912012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930" y="686258"/>
            <a:ext cx="3629314" cy="39432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422" y="716233"/>
            <a:ext cx="2579991" cy="3561336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3712899" y="3687672"/>
            <a:ext cx="1006029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柜门污染</a:t>
            </a:r>
            <a:endParaRPr lang="zh-CN" altLang="en-US" sz="1400"/>
          </a:p>
        </p:txBody>
      </p:sp>
      <p:sp>
        <p:nvSpPr>
          <p:cNvPr id="30" name="任意多边形 29"/>
          <p:cNvSpPr/>
          <p:nvPr/>
        </p:nvSpPr>
        <p:spPr>
          <a:xfrm>
            <a:off x="8857571" y="3679746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" name="乘号 30"/>
          <p:cNvSpPr/>
          <p:nvPr/>
        </p:nvSpPr>
        <p:spPr>
          <a:xfrm>
            <a:off x="5540648" y="3572265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492114" y="878854"/>
            <a:ext cx="1256967" cy="361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管道孔护口</a:t>
            </a:r>
            <a:endParaRPr lang="zh-CN" altLang="en-US" sz="1400"/>
          </a:p>
        </p:txBody>
      </p:sp>
      <p:sp>
        <p:nvSpPr>
          <p:cNvPr id="33" name="圆角矩形 32"/>
          <p:cNvSpPr/>
          <p:nvPr/>
        </p:nvSpPr>
        <p:spPr>
          <a:xfrm>
            <a:off x="2207569" y="6050976"/>
            <a:ext cx="1405853" cy="305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管道孔无护口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340408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398</Words>
  <Application>Microsoft Office PowerPoint</Application>
  <PresentationFormat>宽屏</PresentationFormat>
  <Paragraphs>49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黑体</vt:lpstr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16</cp:revision>
  <dcterms:created xsi:type="dcterms:W3CDTF">2023-10-24T10:06:28Z</dcterms:created>
  <dcterms:modified xsi:type="dcterms:W3CDTF">2023-10-24T10:15:31Z</dcterms:modified>
</cp:coreProperties>
</file>