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91" r:id="rId3"/>
    <p:sldId id="492" r:id="rId4"/>
    <p:sldId id="568" r:id="rId6"/>
    <p:sldId id="573" r:id="rId7"/>
    <p:sldId id="557" r:id="rId8"/>
    <p:sldId id="589" r:id="rId9"/>
    <p:sldId id="590" r:id="rId10"/>
    <p:sldId id="591" r:id="rId11"/>
    <p:sldId id="592" r:id="rId12"/>
    <p:sldId id="604" r:id="rId13"/>
    <p:sldId id="593" r:id="rId14"/>
    <p:sldId id="594" r:id="rId15"/>
    <p:sldId id="595" r:id="rId16"/>
    <p:sldId id="493"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8EDB"/>
    <a:srgbClr val="1DC5F9"/>
    <a:srgbClr val="10CCFC"/>
    <a:srgbClr val="21C2F7"/>
    <a:srgbClr val="36B0EA"/>
    <a:srgbClr val="27CAFA"/>
    <a:srgbClr val="917253"/>
    <a:srgbClr val="33BBF2"/>
    <a:srgbClr val="2EC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9" d="100"/>
          <a:sy n="89" d="100"/>
        </p:scale>
        <p:origin x="264" y="53"/>
      </p:cViewPr>
      <p:guideLst>
        <p:guide orient="horz" pos="2234"/>
        <p:guide pos="385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58.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矩形 4"/>
          <p:cNvSpPr/>
          <p:nvPr userDrawn="1"/>
        </p:nvSpPr>
        <p:spPr>
          <a:xfrm>
            <a:off x="528320" y="558800"/>
            <a:ext cx="11043920" cy="5740400"/>
          </a:xfrm>
          <a:prstGeom prst="rect">
            <a:avLst/>
          </a:prstGeom>
          <a:solidFill>
            <a:schemeClr val="bg1">
              <a:alpha val="91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tags" Target="../tags/tag57.xml"/><Relationship Id="rId2" Type="http://schemas.openxmlformats.org/officeDocument/2006/relationships/image" Target="../media/image3.jpeg"/><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7335" y="1914906"/>
            <a:ext cx="6355080" cy="1753235"/>
          </a:xfrm>
          <a:prstGeom prst="rect">
            <a:avLst/>
          </a:prstGeom>
          <a:effectLst>
            <a:outerShdw blurRad="50800" dist="38100" dir="5400000" algn="t" rotWithShape="0">
              <a:schemeClr val="bg2">
                <a:lumMod val="75000"/>
                <a:alpha val="40000"/>
              </a:schemeClr>
            </a:outerShdw>
          </a:effectLst>
        </p:spPr>
        <p:txBody>
          <a:bodyPr wrap="none">
            <a:spAutoFit/>
          </a:bodyPr>
          <a:lstStyle/>
          <a:p>
            <a:pPr algn="ctr">
              <a:buFontTx/>
              <a:buNone/>
              <a:defRPr/>
            </a:pPr>
            <a:r>
              <a:rPr lang="zh-CN" altLang="en-US" sz="5400" b="1" dirty="0">
                <a:solidFill>
                  <a:schemeClr val="accent1">
                    <a:lumMod val="75000"/>
                  </a:schemeClr>
                </a:solidFill>
                <a:latin typeface="+mj-ea"/>
                <a:ea typeface="+mj-ea"/>
              </a:rPr>
              <a:t>主电路实现三相异步</a:t>
            </a:r>
            <a:endParaRPr lang="zh-CN" altLang="en-US" sz="5400" b="1" dirty="0">
              <a:solidFill>
                <a:schemeClr val="accent1">
                  <a:lumMod val="75000"/>
                </a:schemeClr>
              </a:solidFill>
              <a:latin typeface="+mj-ea"/>
              <a:ea typeface="+mj-ea"/>
            </a:endParaRPr>
          </a:p>
          <a:p>
            <a:pPr algn="ctr">
              <a:buFontTx/>
              <a:buNone/>
              <a:defRPr/>
            </a:pPr>
            <a:r>
              <a:rPr lang="zh-CN" altLang="en-US" sz="5400" b="1" dirty="0">
                <a:solidFill>
                  <a:schemeClr val="accent1">
                    <a:lumMod val="75000"/>
                  </a:schemeClr>
                </a:solidFill>
                <a:latin typeface="+mj-ea"/>
                <a:ea typeface="+mj-ea"/>
              </a:rPr>
              <a:t>电动机的顺序控制</a:t>
            </a:r>
            <a:endParaRPr lang="zh-CN" altLang="en-US" sz="5400" b="1" dirty="0">
              <a:solidFill>
                <a:schemeClr val="accent1">
                  <a:lumMod val="75000"/>
                </a:schemeClr>
              </a:solidFill>
              <a:latin typeface="+mj-ea"/>
              <a:ea typeface="+mj-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48660" y="1753235"/>
            <a:ext cx="5372322" cy="3640455"/>
          </a:xfrm>
          <a:prstGeom prst="rect">
            <a:avLst/>
          </a:prstGeom>
        </p:spPr>
      </p:pic>
      <p:sp>
        <p:nvSpPr>
          <p:cNvPr id="4" name="矩形 3"/>
          <p:cNvSpPr/>
          <p:nvPr/>
        </p:nvSpPr>
        <p:spPr>
          <a:xfrm>
            <a:off x="3298637" y="4229544"/>
            <a:ext cx="2011680" cy="460375"/>
          </a:xfrm>
          <a:prstGeom prst="rect">
            <a:avLst/>
          </a:prstGeom>
          <a:effectLst>
            <a:outerShdw blurRad="50800" dist="38100" dir="5400000" algn="t" rotWithShape="0">
              <a:schemeClr val="bg2">
                <a:lumMod val="75000"/>
                <a:alpha val="40000"/>
              </a:schemeClr>
            </a:outerShdw>
          </a:effectLst>
        </p:spPr>
        <p:txBody>
          <a:bodyPr wrap="none">
            <a:spAutoFit/>
          </a:bodyPr>
          <a:lstStyle/>
          <a:p>
            <a:pPr algn="ctr">
              <a:buFontTx/>
              <a:buNone/>
              <a:defRPr/>
            </a:pPr>
            <a:r>
              <a:rPr lang="zh-CN" altLang="en-US" sz="2400" b="1" dirty="0">
                <a:solidFill>
                  <a:schemeClr val="accent1">
                    <a:lumMod val="75000"/>
                  </a:schemeClr>
                </a:solidFill>
                <a:latin typeface="+mj-ea"/>
                <a:ea typeface="+mj-ea"/>
              </a:rPr>
              <a:t>主讲：张立国</a:t>
            </a:r>
            <a:endParaRPr lang="zh-CN" altLang="en-US" sz="2400" b="1" dirty="0">
              <a:solidFill>
                <a:schemeClr val="accent1">
                  <a:lumMod val="7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par>
                          <p:cTn id="25" fill="hold">
                            <p:stCondLst>
                              <p:cond delay="4000"/>
                            </p:stCondLst>
                            <p:childTnLst>
                              <p:par>
                                <p:cTn id="26" presetID="16" presetClass="entr" presetSubtype="37"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out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直接连接符 156673"/>
          <p:cNvSpPr/>
          <p:nvPr/>
        </p:nvSpPr>
        <p:spPr>
          <a:xfrm>
            <a:off x="2149793" y="1511300"/>
            <a:ext cx="287337" cy="0"/>
          </a:xfrm>
          <a:prstGeom prst="line">
            <a:avLst/>
          </a:prstGeom>
          <a:ln w="28575" cap="flat" cmpd="sng">
            <a:solidFill>
              <a:srgbClr val="FF0000"/>
            </a:solidFill>
            <a:prstDash val="solid"/>
            <a:headEnd type="none" w="med" len="med"/>
            <a:tailEnd type="none" w="med" len="med"/>
          </a:ln>
        </p:spPr>
      </p:sp>
      <p:sp>
        <p:nvSpPr>
          <p:cNvPr id="156675" name="直接连接符 156674"/>
          <p:cNvSpPr/>
          <p:nvPr/>
        </p:nvSpPr>
        <p:spPr>
          <a:xfrm>
            <a:off x="2797493" y="1511300"/>
            <a:ext cx="1223962" cy="0"/>
          </a:xfrm>
          <a:prstGeom prst="line">
            <a:avLst/>
          </a:prstGeom>
          <a:ln w="28575" cap="flat" cmpd="sng">
            <a:solidFill>
              <a:srgbClr val="FF0000"/>
            </a:solidFill>
            <a:prstDash val="solid"/>
            <a:headEnd type="none" w="med" len="med"/>
            <a:tailEnd type="none" w="med" len="med"/>
          </a:ln>
        </p:spPr>
      </p:sp>
      <p:sp>
        <p:nvSpPr>
          <p:cNvPr id="156676" name="直接连接符 156675"/>
          <p:cNvSpPr/>
          <p:nvPr/>
        </p:nvSpPr>
        <p:spPr>
          <a:xfrm>
            <a:off x="2149793" y="1798638"/>
            <a:ext cx="287337" cy="0"/>
          </a:xfrm>
          <a:prstGeom prst="line">
            <a:avLst/>
          </a:prstGeom>
          <a:ln w="28575" cap="flat" cmpd="sng">
            <a:solidFill>
              <a:srgbClr val="FF0000"/>
            </a:solidFill>
            <a:prstDash val="solid"/>
            <a:headEnd type="none" w="med" len="med"/>
            <a:tailEnd type="none" w="med" len="med"/>
          </a:ln>
        </p:spPr>
      </p:sp>
      <p:sp>
        <p:nvSpPr>
          <p:cNvPr id="156677" name="直接连接符 156676"/>
          <p:cNvSpPr/>
          <p:nvPr/>
        </p:nvSpPr>
        <p:spPr>
          <a:xfrm>
            <a:off x="2797493" y="1798638"/>
            <a:ext cx="1584325" cy="0"/>
          </a:xfrm>
          <a:prstGeom prst="line">
            <a:avLst/>
          </a:prstGeom>
          <a:ln w="28575" cap="flat" cmpd="sng">
            <a:solidFill>
              <a:srgbClr val="FF0000"/>
            </a:solidFill>
            <a:prstDash val="solid"/>
            <a:headEnd type="none" w="med" len="med"/>
            <a:tailEnd type="none" w="med" len="med"/>
          </a:ln>
        </p:spPr>
      </p:sp>
      <p:sp>
        <p:nvSpPr>
          <p:cNvPr id="156678" name="直接连接符 156677"/>
          <p:cNvSpPr/>
          <p:nvPr/>
        </p:nvSpPr>
        <p:spPr>
          <a:xfrm>
            <a:off x="2149793" y="2087563"/>
            <a:ext cx="287337" cy="0"/>
          </a:xfrm>
          <a:prstGeom prst="line">
            <a:avLst/>
          </a:prstGeom>
          <a:ln w="28575" cap="flat" cmpd="sng">
            <a:solidFill>
              <a:srgbClr val="FF0000"/>
            </a:solidFill>
            <a:prstDash val="solid"/>
            <a:headEnd type="none" w="med" len="med"/>
            <a:tailEnd type="none" w="med" len="med"/>
          </a:ln>
        </p:spPr>
      </p:sp>
      <p:sp>
        <p:nvSpPr>
          <p:cNvPr id="156679" name="直接连接符 156678"/>
          <p:cNvSpPr/>
          <p:nvPr/>
        </p:nvSpPr>
        <p:spPr>
          <a:xfrm>
            <a:off x="2797493" y="2087563"/>
            <a:ext cx="1944687" cy="0"/>
          </a:xfrm>
          <a:prstGeom prst="line">
            <a:avLst/>
          </a:prstGeom>
          <a:ln w="28575" cap="flat" cmpd="sng">
            <a:solidFill>
              <a:srgbClr val="FF0000"/>
            </a:solidFill>
            <a:prstDash val="solid"/>
            <a:headEnd type="none" w="med" len="med"/>
            <a:tailEnd type="none" w="med" len="med"/>
          </a:ln>
        </p:spPr>
      </p:sp>
      <p:sp>
        <p:nvSpPr>
          <p:cNvPr id="156680" name="矩形 156679"/>
          <p:cNvSpPr/>
          <p:nvPr/>
        </p:nvSpPr>
        <p:spPr>
          <a:xfrm>
            <a:off x="3805555" y="4391025"/>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6681" name="直接连接符 156680"/>
          <p:cNvSpPr/>
          <p:nvPr/>
        </p:nvSpPr>
        <p:spPr>
          <a:xfrm>
            <a:off x="5318443" y="4175125"/>
            <a:ext cx="0" cy="1152525"/>
          </a:xfrm>
          <a:prstGeom prst="line">
            <a:avLst/>
          </a:prstGeom>
          <a:ln w="28575" cap="flat" cmpd="sng">
            <a:solidFill>
              <a:schemeClr val="tx1"/>
            </a:solidFill>
            <a:prstDash val="solid"/>
            <a:headEnd type="none" w="med" len="med"/>
            <a:tailEnd type="none" w="med" len="med"/>
          </a:ln>
        </p:spPr>
      </p:sp>
      <p:sp>
        <p:nvSpPr>
          <p:cNvPr id="156682" name="直接连接符 156681"/>
          <p:cNvSpPr/>
          <p:nvPr/>
        </p:nvSpPr>
        <p:spPr>
          <a:xfrm>
            <a:off x="5677218" y="4175125"/>
            <a:ext cx="0" cy="1008063"/>
          </a:xfrm>
          <a:prstGeom prst="line">
            <a:avLst/>
          </a:prstGeom>
          <a:ln w="28575" cap="flat" cmpd="sng">
            <a:solidFill>
              <a:schemeClr val="tx1"/>
            </a:solidFill>
            <a:prstDash val="solid"/>
            <a:headEnd type="none" w="med" len="med"/>
            <a:tailEnd type="none" w="med" len="med"/>
          </a:ln>
        </p:spPr>
      </p:sp>
      <p:sp>
        <p:nvSpPr>
          <p:cNvPr id="156683" name="直接连接符 156682"/>
          <p:cNvSpPr/>
          <p:nvPr/>
        </p:nvSpPr>
        <p:spPr>
          <a:xfrm>
            <a:off x="6037580" y="4175125"/>
            <a:ext cx="0" cy="1152525"/>
          </a:xfrm>
          <a:prstGeom prst="line">
            <a:avLst/>
          </a:prstGeom>
          <a:ln w="28575" cap="flat" cmpd="sng">
            <a:solidFill>
              <a:schemeClr val="tx1"/>
            </a:solidFill>
            <a:prstDash val="solid"/>
            <a:headEnd type="none" w="med" len="med"/>
            <a:tailEnd type="none" w="med" len="med"/>
          </a:ln>
        </p:spPr>
      </p:sp>
      <p:sp>
        <p:nvSpPr>
          <p:cNvPr id="156684" name="直接连接符 156683"/>
          <p:cNvSpPr/>
          <p:nvPr/>
        </p:nvSpPr>
        <p:spPr>
          <a:xfrm flipH="1">
            <a:off x="4021455" y="3455988"/>
            <a:ext cx="1296988" cy="0"/>
          </a:xfrm>
          <a:prstGeom prst="line">
            <a:avLst/>
          </a:prstGeom>
          <a:ln w="28575" cap="flat" cmpd="sng">
            <a:solidFill>
              <a:schemeClr val="tx1"/>
            </a:solidFill>
            <a:prstDash val="solid"/>
            <a:headEnd type="none" w="med" len="med"/>
            <a:tailEnd type="none" w="med" len="med"/>
          </a:ln>
        </p:spPr>
      </p:sp>
      <p:sp>
        <p:nvSpPr>
          <p:cNvPr id="156685" name="直接连接符 156684"/>
          <p:cNvSpPr/>
          <p:nvPr/>
        </p:nvSpPr>
        <p:spPr>
          <a:xfrm flipH="1">
            <a:off x="4381818" y="3240088"/>
            <a:ext cx="1295400" cy="0"/>
          </a:xfrm>
          <a:prstGeom prst="line">
            <a:avLst/>
          </a:prstGeom>
          <a:ln w="28575" cap="flat" cmpd="sng">
            <a:solidFill>
              <a:schemeClr val="tx1"/>
            </a:solidFill>
            <a:prstDash val="solid"/>
            <a:headEnd type="none" w="med" len="med"/>
            <a:tailEnd type="none" w="med" len="med"/>
          </a:ln>
        </p:spPr>
      </p:sp>
      <p:sp>
        <p:nvSpPr>
          <p:cNvPr id="156686" name="直接连接符 156685"/>
          <p:cNvSpPr/>
          <p:nvPr/>
        </p:nvSpPr>
        <p:spPr>
          <a:xfrm flipH="1">
            <a:off x="4742180" y="3024188"/>
            <a:ext cx="1295400" cy="0"/>
          </a:xfrm>
          <a:prstGeom prst="line">
            <a:avLst/>
          </a:prstGeom>
          <a:ln w="28575" cap="flat" cmpd="sng">
            <a:solidFill>
              <a:schemeClr val="tx1"/>
            </a:solidFill>
            <a:prstDash val="solid"/>
            <a:headEnd type="none" w="med" len="med"/>
            <a:tailEnd type="none" w="med" len="med"/>
          </a:ln>
        </p:spPr>
      </p:sp>
      <p:sp>
        <p:nvSpPr>
          <p:cNvPr id="156687" name="直接连接符 156686"/>
          <p:cNvSpPr/>
          <p:nvPr/>
        </p:nvSpPr>
        <p:spPr>
          <a:xfrm flipH="1">
            <a:off x="2435543" y="1511300"/>
            <a:ext cx="360362" cy="0"/>
          </a:xfrm>
          <a:prstGeom prst="line">
            <a:avLst/>
          </a:prstGeom>
          <a:ln w="9525" cap="flat" cmpd="sng">
            <a:solidFill>
              <a:srgbClr val="FF0000"/>
            </a:solidFill>
            <a:prstDash val="solid"/>
            <a:headEnd type="none" w="med" len="med"/>
            <a:tailEnd type="none" w="med" len="med"/>
          </a:ln>
        </p:spPr>
      </p:sp>
      <p:sp>
        <p:nvSpPr>
          <p:cNvPr id="156688" name="直接连接符 156687"/>
          <p:cNvSpPr/>
          <p:nvPr/>
        </p:nvSpPr>
        <p:spPr>
          <a:xfrm flipH="1">
            <a:off x="2435543" y="1798638"/>
            <a:ext cx="361950" cy="1587"/>
          </a:xfrm>
          <a:prstGeom prst="line">
            <a:avLst/>
          </a:prstGeom>
          <a:ln w="9525" cap="flat" cmpd="sng">
            <a:solidFill>
              <a:srgbClr val="FF0000"/>
            </a:solidFill>
            <a:prstDash val="solid"/>
            <a:headEnd type="none" w="med" len="med"/>
            <a:tailEnd type="none" w="med" len="med"/>
          </a:ln>
        </p:spPr>
      </p:sp>
      <p:sp>
        <p:nvSpPr>
          <p:cNvPr id="156689" name="直接连接符 156688"/>
          <p:cNvSpPr/>
          <p:nvPr/>
        </p:nvSpPr>
        <p:spPr>
          <a:xfrm flipH="1">
            <a:off x="2435543" y="2087563"/>
            <a:ext cx="360362" cy="0"/>
          </a:xfrm>
          <a:prstGeom prst="line">
            <a:avLst/>
          </a:prstGeom>
          <a:ln w="9525" cap="flat" cmpd="sng">
            <a:solidFill>
              <a:srgbClr val="FF0000"/>
            </a:solidFill>
            <a:prstDash val="solid"/>
            <a:headEnd type="none" w="med" len="med"/>
            <a:tailEnd type="none" w="med" len="med"/>
          </a:ln>
        </p:spPr>
      </p:sp>
      <p:sp>
        <p:nvSpPr>
          <p:cNvPr id="156690" name="椭圆 156689"/>
          <p:cNvSpPr/>
          <p:nvPr/>
        </p:nvSpPr>
        <p:spPr>
          <a:xfrm>
            <a:off x="3950018" y="5183188"/>
            <a:ext cx="862012"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56691" name="直接连接符 156690"/>
          <p:cNvSpPr/>
          <p:nvPr/>
        </p:nvSpPr>
        <p:spPr>
          <a:xfrm flipV="1">
            <a:off x="2365693" y="2590800"/>
            <a:ext cx="431800" cy="0"/>
          </a:xfrm>
          <a:prstGeom prst="line">
            <a:avLst/>
          </a:prstGeom>
          <a:ln w="28575" cap="flat" cmpd="sng">
            <a:solidFill>
              <a:schemeClr val="tx1"/>
            </a:solidFill>
            <a:prstDash val="solid"/>
            <a:headEnd type="none" w="med" len="med"/>
            <a:tailEnd type="none" w="med" len="med"/>
          </a:ln>
        </p:spPr>
      </p:sp>
      <p:sp>
        <p:nvSpPr>
          <p:cNvPr id="156692" name="直接连接符 156691"/>
          <p:cNvSpPr/>
          <p:nvPr/>
        </p:nvSpPr>
        <p:spPr>
          <a:xfrm>
            <a:off x="2580005" y="1584325"/>
            <a:ext cx="0" cy="1008063"/>
          </a:xfrm>
          <a:prstGeom prst="line">
            <a:avLst/>
          </a:prstGeom>
          <a:ln w="9525" cap="flat" cmpd="sng">
            <a:solidFill>
              <a:schemeClr val="tx1"/>
            </a:solidFill>
            <a:prstDash val="lgDash"/>
            <a:headEnd type="none" w="med" len="med"/>
            <a:tailEnd type="none" w="med" len="med"/>
          </a:ln>
        </p:spPr>
      </p:sp>
      <p:sp>
        <p:nvSpPr>
          <p:cNvPr id="156693" name="直接连接符 156692"/>
          <p:cNvSpPr/>
          <p:nvPr/>
        </p:nvSpPr>
        <p:spPr>
          <a:xfrm>
            <a:off x="4021455" y="4751388"/>
            <a:ext cx="0" cy="647700"/>
          </a:xfrm>
          <a:prstGeom prst="line">
            <a:avLst/>
          </a:prstGeom>
          <a:ln w="28575" cap="flat" cmpd="sng">
            <a:solidFill>
              <a:schemeClr val="tx1"/>
            </a:solidFill>
            <a:prstDash val="solid"/>
            <a:headEnd type="none" w="med" len="med"/>
            <a:tailEnd type="none" w="med" len="med"/>
          </a:ln>
        </p:spPr>
      </p:sp>
      <p:sp>
        <p:nvSpPr>
          <p:cNvPr id="156694" name="直接连接符 156693"/>
          <p:cNvSpPr/>
          <p:nvPr/>
        </p:nvSpPr>
        <p:spPr>
          <a:xfrm>
            <a:off x="4381818" y="4751388"/>
            <a:ext cx="0" cy="431800"/>
          </a:xfrm>
          <a:prstGeom prst="line">
            <a:avLst/>
          </a:prstGeom>
          <a:ln w="28575" cap="flat" cmpd="sng">
            <a:solidFill>
              <a:schemeClr val="tx1"/>
            </a:solidFill>
            <a:prstDash val="solid"/>
            <a:headEnd type="none" w="med" len="med"/>
            <a:tailEnd type="none" w="med" len="med"/>
          </a:ln>
        </p:spPr>
      </p:sp>
      <p:sp>
        <p:nvSpPr>
          <p:cNvPr id="156695" name="直接连接符 156694"/>
          <p:cNvSpPr/>
          <p:nvPr/>
        </p:nvSpPr>
        <p:spPr>
          <a:xfrm>
            <a:off x="4742180" y="4751388"/>
            <a:ext cx="0" cy="576262"/>
          </a:xfrm>
          <a:prstGeom prst="line">
            <a:avLst/>
          </a:prstGeom>
          <a:ln w="28575" cap="flat" cmpd="sng">
            <a:solidFill>
              <a:schemeClr val="tx1"/>
            </a:solidFill>
            <a:prstDash val="solid"/>
            <a:headEnd type="none" w="med" len="med"/>
            <a:tailEnd type="none" w="med" len="med"/>
          </a:ln>
        </p:spPr>
      </p:sp>
      <p:sp>
        <p:nvSpPr>
          <p:cNvPr id="156696" name="直接连接符 156695"/>
          <p:cNvSpPr/>
          <p:nvPr/>
        </p:nvSpPr>
        <p:spPr>
          <a:xfrm>
            <a:off x="7550468" y="1727200"/>
            <a:ext cx="360362" cy="0"/>
          </a:xfrm>
          <a:prstGeom prst="line">
            <a:avLst/>
          </a:prstGeom>
          <a:ln w="12700" cap="flat" cmpd="sng">
            <a:solidFill>
              <a:srgbClr val="FF0000"/>
            </a:solidFill>
            <a:prstDash val="solid"/>
            <a:headEnd type="none" w="med" len="med"/>
            <a:tailEnd type="none" w="med" len="med"/>
          </a:ln>
        </p:spPr>
      </p:sp>
      <p:sp>
        <p:nvSpPr>
          <p:cNvPr id="156697" name="直接连接符 156696"/>
          <p:cNvSpPr/>
          <p:nvPr/>
        </p:nvSpPr>
        <p:spPr>
          <a:xfrm flipV="1">
            <a:off x="7550468" y="1655763"/>
            <a:ext cx="215900" cy="358775"/>
          </a:xfrm>
          <a:prstGeom prst="line">
            <a:avLst/>
          </a:prstGeom>
          <a:ln w="9525" cap="flat" cmpd="sng">
            <a:solidFill>
              <a:srgbClr val="FF0000"/>
            </a:solidFill>
            <a:prstDash val="solid"/>
            <a:headEnd type="none" w="med" len="med"/>
            <a:tailEnd type="none" w="med" len="med"/>
          </a:ln>
        </p:spPr>
      </p:sp>
      <p:sp>
        <p:nvSpPr>
          <p:cNvPr id="156698" name="直接连接符 156697"/>
          <p:cNvSpPr/>
          <p:nvPr/>
        </p:nvSpPr>
        <p:spPr>
          <a:xfrm flipV="1">
            <a:off x="7550468" y="2159000"/>
            <a:ext cx="360362" cy="0"/>
          </a:xfrm>
          <a:prstGeom prst="line">
            <a:avLst/>
          </a:prstGeom>
          <a:ln w="12700" cap="flat" cmpd="sng">
            <a:solidFill>
              <a:srgbClr val="FF0000"/>
            </a:solidFill>
            <a:prstDash val="solid"/>
            <a:headEnd type="none" w="med" len="med"/>
            <a:tailEnd type="none" w="med" len="med"/>
          </a:ln>
        </p:spPr>
      </p:sp>
      <p:sp>
        <p:nvSpPr>
          <p:cNvPr id="156699" name="直接连接符 156698"/>
          <p:cNvSpPr/>
          <p:nvPr/>
        </p:nvSpPr>
        <p:spPr>
          <a:xfrm flipV="1">
            <a:off x="7550468" y="2087563"/>
            <a:ext cx="215900" cy="431800"/>
          </a:xfrm>
          <a:prstGeom prst="line">
            <a:avLst/>
          </a:prstGeom>
          <a:ln w="9525" cap="flat" cmpd="sng">
            <a:solidFill>
              <a:srgbClr val="FF0000"/>
            </a:solidFill>
            <a:prstDash val="solid"/>
            <a:headEnd type="none" w="med" len="med"/>
            <a:tailEnd type="none" w="med" len="med"/>
          </a:ln>
        </p:spPr>
      </p:sp>
      <p:sp>
        <p:nvSpPr>
          <p:cNvPr id="156700" name="直接连接符 156699"/>
          <p:cNvSpPr/>
          <p:nvPr/>
        </p:nvSpPr>
        <p:spPr>
          <a:xfrm>
            <a:off x="7550468" y="3959225"/>
            <a:ext cx="2159000" cy="0"/>
          </a:xfrm>
          <a:prstGeom prst="line">
            <a:avLst/>
          </a:prstGeom>
          <a:ln w="12700" cap="flat" cmpd="sng">
            <a:solidFill>
              <a:schemeClr val="tx1"/>
            </a:solidFill>
            <a:prstDash val="solid"/>
            <a:headEnd type="none" w="med" len="med"/>
            <a:tailEnd type="none" w="med" len="med"/>
          </a:ln>
        </p:spPr>
      </p:sp>
      <p:sp>
        <p:nvSpPr>
          <p:cNvPr id="156701" name="矩形 156700"/>
          <p:cNvSpPr/>
          <p:nvPr/>
        </p:nvSpPr>
        <p:spPr>
          <a:xfrm>
            <a:off x="7261543" y="4967288"/>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6702" name="矩形 156701"/>
          <p:cNvSpPr/>
          <p:nvPr/>
        </p:nvSpPr>
        <p:spPr>
          <a:xfrm>
            <a:off x="8845868" y="4967288"/>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6703" name="直接连接符 156702"/>
          <p:cNvSpPr/>
          <p:nvPr/>
        </p:nvSpPr>
        <p:spPr>
          <a:xfrm>
            <a:off x="9709468" y="3959225"/>
            <a:ext cx="0" cy="288925"/>
          </a:xfrm>
          <a:prstGeom prst="line">
            <a:avLst/>
          </a:prstGeom>
          <a:ln w="12700" cap="flat" cmpd="sng">
            <a:solidFill>
              <a:schemeClr val="tx1"/>
            </a:solidFill>
            <a:prstDash val="solid"/>
            <a:headEnd type="none" w="med" len="med"/>
            <a:tailEnd type="none" w="med" len="med"/>
          </a:ln>
        </p:spPr>
      </p:sp>
      <p:sp>
        <p:nvSpPr>
          <p:cNvPr id="156704" name="直接连接符 156703"/>
          <p:cNvSpPr/>
          <p:nvPr/>
        </p:nvSpPr>
        <p:spPr>
          <a:xfrm>
            <a:off x="9709468" y="4535488"/>
            <a:ext cx="0" cy="287337"/>
          </a:xfrm>
          <a:prstGeom prst="line">
            <a:avLst/>
          </a:prstGeom>
          <a:ln w="12700" cap="flat" cmpd="sng">
            <a:solidFill>
              <a:schemeClr val="tx1"/>
            </a:solidFill>
            <a:prstDash val="solid"/>
            <a:headEnd type="none" w="med" len="med"/>
            <a:tailEnd type="none" w="med" len="med"/>
          </a:ln>
        </p:spPr>
      </p:sp>
      <p:sp>
        <p:nvSpPr>
          <p:cNvPr id="156705" name="直接连接符 156704"/>
          <p:cNvSpPr/>
          <p:nvPr/>
        </p:nvSpPr>
        <p:spPr>
          <a:xfrm>
            <a:off x="9061768" y="3959225"/>
            <a:ext cx="0" cy="288925"/>
          </a:xfrm>
          <a:prstGeom prst="line">
            <a:avLst/>
          </a:prstGeom>
          <a:ln w="12700" cap="flat" cmpd="sng">
            <a:solidFill>
              <a:schemeClr val="tx1"/>
            </a:solidFill>
            <a:prstDash val="solid"/>
            <a:headEnd type="none" w="med" len="med"/>
            <a:tailEnd type="none" w="med" len="med"/>
          </a:ln>
        </p:spPr>
      </p:sp>
      <p:sp>
        <p:nvSpPr>
          <p:cNvPr id="156706" name="直接连接符 156705"/>
          <p:cNvSpPr/>
          <p:nvPr/>
        </p:nvSpPr>
        <p:spPr>
          <a:xfrm>
            <a:off x="9061768" y="4606925"/>
            <a:ext cx="0" cy="360363"/>
          </a:xfrm>
          <a:prstGeom prst="line">
            <a:avLst/>
          </a:prstGeom>
          <a:ln w="12700" cap="flat" cmpd="sng">
            <a:solidFill>
              <a:schemeClr val="tx1"/>
            </a:solidFill>
            <a:prstDash val="solid"/>
            <a:headEnd type="none" w="med" len="med"/>
            <a:tailEnd type="none" w="med" len="med"/>
          </a:ln>
        </p:spPr>
      </p:sp>
      <p:sp>
        <p:nvSpPr>
          <p:cNvPr id="156707" name="直接连接符 156706"/>
          <p:cNvSpPr/>
          <p:nvPr/>
        </p:nvSpPr>
        <p:spPr>
          <a:xfrm flipH="1">
            <a:off x="9061768" y="4822825"/>
            <a:ext cx="647700" cy="0"/>
          </a:xfrm>
          <a:prstGeom prst="line">
            <a:avLst/>
          </a:prstGeom>
          <a:ln w="12700" cap="flat" cmpd="sng">
            <a:solidFill>
              <a:schemeClr val="tx1"/>
            </a:solidFill>
            <a:prstDash val="solid"/>
            <a:headEnd type="none" w="med" len="med"/>
            <a:tailEnd type="none" w="med" len="med"/>
          </a:ln>
        </p:spPr>
      </p:sp>
      <p:sp>
        <p:nvSpPr>
          <p:cNvPr id="156708" name="直接连接符 156707"/>
          <p:cNvSpPr/>
          <p:nvPr/>
        </p:nvSpPr>
        <p:spPr>
          <a:xfrm>
            <a:off x="9061768" y="5256213"/>
            <a:ext cx="0" cy="287337"/>
          </a:xfrm>
          <a:prstGeom prst="line">
            <a:avLst/>
          </a:prstGeom>
          <a:ln w="12700" cap="flat" cmpd="sng">
            <a:solidFill>
              <a:schemeClr val="tx1"/>
            </a:solidFill>
            <a:prstDash val="solid"/>
            <a:headEnd type="none" w="med" len="med"/>
            <a:tailEnd type="none" w="med" len="med"/>
          </a:ln>
        </p:spPr>
      </p:sp>
      <p:sp>
        <p:nvSpPr>
          <p:cNvPr id="156709" name="直接连接符 156708"/>
          <p:cNvSpPr/>
          <p:nvPr/>
        </p:nvSpPr>
        <p:spPr>
          <a:xfrm>
            <a:off x="6829743" y="1798638"/>
            <a:ext cx="0" cy="3744912"/>
          </a:xfrm>
          <a:prstGeom prst="line">
            <a:avLst/>
          </a:prstGeom>
          <a:ln w="12700" cap="flat" cmpd="sng">
            <a:solidFill>
              <a:srgbClr val="FF0000"/>
            </a:solidFill>
            <a:prstDash val="solid"/>
            <a:headEnd type="none" w="med" len="med"/>
            <a:tailEnd type="none" w="med" len="med"/>
          </a:ln>
        </p:spPr>
      </p:sp>
      <p:sp>
        <p:nvSpPr>
          <p:cNvPr id="156710" name="直接连接符 156709"/>
          <p:cNvSpPr/>
          <p:nvPr/>
        </p:nvSpPr>
        <p:spPr>
          <a:xfrm>
            <a:off x="6829743" y="5543550"/>
            <a:ext cx="2232025" cy="0"/>
          </a:xfrm>
          <a:prstGeom prst="line">
            <a:avLst/>
          </a:prstGeom>
          <a:ln w="12700" cap="flat" cmpd="sng">
            <a:solidFill>
              <a:srgbClr val="FF0000"/>
            </a:solidFill>
            <a:prstDash val="solid"/>
            <a:headEnd type="none" w="med" len="med"/>
            <a:tailEnd type="none" w="med" len="med"/>
          </a:ln>
        </p:spPr>
      </p:sp>
      <p:sp>
        <p:nvSpPr>
          <p:cNvPr id="156711" name="直接连接符 156710"/>
          <p:cNvSpPr/>
          <p:nvPr/>
        </p:nvSpPr>
        <p:spPr>
          <a:xfrm>
            <a:off x="7550468" y="1511300"/>
            <a:ext cx="0" cy="215900"/>
          </a:xfrm>
          <a:prstGeom prst="line">
            <a:avLst/>
          </a:prstGeom>
          <a:ln w="12700" cap="flat" cmpd="sng">
            <a:solidFill>
              <a:srgbClr val="FF0000"/>
            </a:solidFill>
            <a:prstDash val="solid"/>
            <a:headEnd type="none" w="med" len="med"/>
            <a:tailEnd type="none" w="med" len="med"/>
          </a:ln>
        </p:spPr>
      </p:sp>
      <p:sp>
        <p:nvSpPr>
          <p:cNvPr id="156712" name="直接连接符 156711"/>
          <p:cNvSpPr/>
          <p:nvPr/>
        </p:nvSpPr>
        <p:spPr>
          <a:xfrm>
            <a:off x="7550468" y="2014538"/>
            <a:ext cx="0" cy="144462"/>
          </a:xfrm>
          <a:prstGeom prst="line">
            <a:avLst/>
          </a:prstGeom>
          <a:ln w="12700" cap="flat" cmpd="sng">
            <a:solidFill>
              <a:srgbClr val="FF0000"/>
            </a:solidFill>
            <a:prstDash val="solid"/>
            <a:headEnd type="none" w="med" len="med"/>
            <a:tailEnd type="none" w="med" len="med"/>
          </a:ln>
        </p:spPr>
      </p:sp>
      <p:sp>
        <p:nvSpPr>
          <p:cNvPr id="156713" name="直接连接符 156712"/>
          <p:cNvSpPr/>
          <p:nvPr/>
        </p:nvSpPr>
        <p:spPr>
          <a:xfrm>
            <a:off x="7550468" y="3095625"/>
            <a:ext cx="0" cy="1152525"/>
          </a:xfrm>
          <a:prstGeom prst="line">
            <a:avLst/>
          </a:prstGeom>
          <a:ln w="12700" cap="flat" cmpd="sng">
            <a:solidFill>
              <a:srgbClr val="FF0000"/>
            </a:solidFill>
            <a:prstDash val="solid"/>
            <a:headEnd type="none" w="med" len="med"/>
            <a:tailEnd type="none" w="med" len="med"/>
          </a:ln>
        </p:spPr>
      </p:sp>
      <p:sp>
        <p:nvSpPr>
          <p:cNvPr id="156714" name="直接连接符 156713"/>
          <p:cNvSpPr/>
          <p:nvPr/>
        </p:nvSpPr>
        <p:spPr>
          <a:xfrm>
            <a:off x="7550468" y="4606925"/>
            <a:ext cx="0" cy="360363"/>
          </a:xfrm>
          <a:prstGeom prst="line">
            <a:avLst/>
          </a:prstGeom>
          <a:ln w="12700" cap="flat" cmpd="sng">
            <a:solidFill>
              <a:srgbClr val="FF0000"/>
            </a:solidFill>
            <a:prstDash val="solid"/>
            <a:headEnd type="none" w="med" len="med"/>
            <a:tailEnd type="none" w="med" len="med"/>
          </a:ln>
        </p:spPr>
      </p:sp>
      <p:sp>
        <p:nvSpPr>
          <p:cNvPr id="156715" name="直接连接符 156714"/>
          <p:cNvSpPr/>
          <p:nvPr/>
        </p:nvSpPr>
        <p:spPr>
          <a:xfrm>
            <a:off x="7550468" y="5256213"/>
            <a:ext cx="0" cy="287337"/>
          </a:xfrm>
          <a:prstGeom prst="line">
            <a:avLst/>
          </a:prstGeom>
          <a:ln w="12700" cap="flat" cmpd="sng">
            <a:solidFill>
              <a:srgbClr val="FF0000"/>
            </a:solidFill>
            <a:prstDash val="solid"/>
            <a:headEnd type="none" w="med" len="med"/>
            <a:tailEnd type="none" w="med" len="med"/>
          </a:ln>
        </p:spPr>
      </p:sp>
      <p:sp>
        <p:nvSpPr>
          <p:cNvPr id="156716" name="直接连接符 156715"/>
          <p:cNvSpPr/>
          <p:nvPr/>
        </p:nvSpPr>
        <p:spPr>
          <a:xfrm>
            <a:off x="8198168" y="3959225"/>
            <a:ext cx="0" cy="288925"/>
          </a:xfrm>
          <a:prstGeom prst="line">
            <a:avLst/>
          </a:prstGeom>
          <a:ln w="12700" cap="flat" cmpd="sng">
            <a:solidFill>
              <a:schemeClr val="tx1"/>
            </a:solidFill>
            <a:prstDash val="solid"/>
            <a:headEnd type="none" w="med" len="med"/>
            <a:tailEnd type="none" w="med" len="med"/>
          </a:ln>
        </p:spPr>
      </p:sp>
      <p:sp>
        <p:nvSpPr>
          <p:cNvPr id="156717" name="直接连接符 156716"/>
          <p:cNvSpPr/>
          <p:nvPr/>
        </p:nvSpPr>
        <p:spPr>
          <a:xfrm>
            <a:off x="8198168" y="4606925"/>
            <a:ext cx="0" cy="215900"/>
          </a:xfrm>
          <a:prstGeom prst="line">
            <a:avLst/>
          </a:prstGeom>
          <a:ln w="12700" cap="flat" cmpd="sng">
            <a:solidFill>
              <a:schemeClr val="tx1"/>
            </a:solidFill>
            <a:prstDash val="solid"/>
            <a:headEnd type="none" w="med" len="med"/>
            <a:tailEnd type="none" w="med" len="med"/>
          </a:ln>
        </p:spPr>
      </p:sp>
      <p:sp>
        <p:nvSpPr>
          <p:cNvPr id="156718" name="直接连接符 156717"/>
          <p:cNvSpPr/>
          <p:nvPr/>
        </p:nvSpPr>
        <p:spPr>
          <a:xfrm flipH="1" flipV="1">
            <a:off x="7982268" y="4248150"/>
            <a:ext cx="215900" cy="358775"/>
          </a:xfrm>
          <a:prstGeom prst="line">
            <a:avLst/>
          </a:prstGeom>
          <a:ln w="9525" cap="flat" cmpd="sng">
            <a:solidFill>
              <a:schemeClr val="tx1"/>
            </a:solidFill>
            <a:prstDash val="solid"/>
            <a:headEnd type="none" w="med" len="med"/>
            <a:tailEnd type="none" w="med" len="med"/>
          </a:ln>
        </p:spPr>
      </p:sp>
      <p:sp>
        <p:nvSpPr>
          <p:cNvPr id="156719" name="直接连接符 156718"/>
          <p:cNvSpPr/>
          <p:nvPr/>
        </p:nvSpPr>
        <p:spPr>
          <a:xfrm flipH="1" flipV="1">
            <a:off x="8845868" y="4248150"/>
            <a:ext cx="215900" cy="358775"/>
          </a:xfrm>
          <a:prstGeom prst="line">
            <a:avLst/>
          </a:prstGeom>
          <a:ln w="9525" cap="flat" cmpd="sng">
            <a:solidFill>
              <a:schemeClr val="tx1"/>
            </a:solidFill>
            <a:prstDash val="solid"/>
            <a:headEnd type="none" w="med" len="med"/>
            <a:tailEnd type="none" w="med" len="med"/>
          </a:ln>
        </p:spPr>
      </p:sp>
      <p:sp>
        <p:nvSpPr>
          <p:cNvPr id="156720" name="直接连接符 156719"/>
          <p:cNvSpPr/>
          <p:nvPr/>
        </p:nvSpPr>
        <p:spPr>
          <a:xfrm flipH="1" flipV="1">
            <a:off x="9493568" y="4248150"/>
            <a:ext cx="215900" cy="287338"/>
          </a:xfrm>
          <a:prstGeom prst="line">
            <a:avLst/>
          </a:prstGeom>
          <a:ln w="9525" cap="flat" cmpd="sng">
            <a:solidFill>
              <a:schemeClr val="tx1"/>
            </a:solidFill>
            <a:prstDash val="solid"/>
            <a:headEnd type="none" w="med" len="med"/>
            <a:tailEnd type="none" w="med" len="med"/>
          </a:ln>
        </p:spPr>
      </p:sp>
      <p:sp>
        <p:nvSpPr>
          <p:cNvPr id="156721" name="矩形 156720"/>
          <p:cNvSpPr/>
          <p:nvPr/>
        </p:nvSpPr>
        <p:spPr>
          <a:xfrm>
            <a:off x="3157855" y="1439863"/>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6722" name="矩形 156721"/>
          <p:cNvSpPr/>
          <p:nvPr/>
        </p:nvSpPr>
        <p:spPr>
          <a:xfrm>
            <a:off x="3157855" y="1727200"/>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6723" name="矩形 156722"/>
          <p:cNvSpPr/>
          <p:nvPr/>
        </p:nvSpPr>
        <p:spPr>
          <a:xfrm>
            <a:off x="3157855" y="2014538"/>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6724" name="矩形 156723"/>
          <p:cNvSpPr/>
          <p:nvPr/>
        </p:nvSpPr>
        <p:spPr>
          <a:xfrm>
            <a:off x="5173980" y="1439863"/>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6725" name="矩形 156724"/>
          <p:cNvSpPr/>
          <p:nvPr/>
        </p:nvSpPr>
        <p:spPr>
          <a:xfrm>
            <a:off x="5173980" y="1727200"/>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6726" name="直接连接符 156725"/>
          <p:cNvSpPr/>
          <p:nvPr/>
        </p:nvSpPr>
        <p:spPr>
          <a:xfrm>
            <a:off x="3157855" y="1511300"/>
            <a:ext cx="431800" cy="0"/>
          </a:xfrm>
          <a:prstGeom prst="line">
            <a:avLst/>
          </a:prstGeom>
          <a:ln w="9525" cap="flat" cmpd="sng">
            <a:solidFill>
              <a:srgbClr val="FF0000"/>
            </a:solidFill>
            <a:prstDash val="solid"/>
            <a:headEnd type="none" w="med" len="med"/>
            <a:tailEnd type="none" w="med" len="med"/>
          </a:ln>
        </p:spPr>
      </p:sp>
      <p:sp>
        <p:nvSpPr>
          <p:cNvPr id="156727" name="直接连接符 156726"/>
          <p:cNvSpPr/>
          <p:nvPr/>
        </p:nvSpPr>
        <p:spPr>
          <a:xfrm>
            <a:off x="3157855" y="1798638"/>
            <a:ext cx="431800" cy="0"/>
          </a:xfrm>
          <a:prstGeom prst="line">
            <a:avLst/>
          </a:prstGeom>
          <a:ln w="9525" cap="flat" cmpd="sng">
            <a:solidFill>
              <a:srgbClr val="FF0000"/>
            </a:solidFill>
            <a:prstDash val="solid"/>
            <a:headEnd type="none" w="med" len="med"/>
            <a:tailEnd type="none" w="med" len="med"/>
          </a:ln>
        </p:spPr>
      </p:sp>
      <p:sp>
        <p:nvSpPr>
          <p:cNvPr id="156728" name="直接连接符 156727"/>
          <p:cNvSpPr/>
          <p:nvPr/>
        </p:nvSpPr>
        <p:spPr>
          <a:xfrm>
            <a:off x="3157855" y="2087563"/>
            <a:ext cx="431800" cy="0"/>
          </a:xfrm>
          <a:prstGeom prst="line">
            <a:avLst/>
          </a:prstGeom>
          <a:ln w="9525" cap="flat" cmpd="sng">
            <a:solidFill>
              <a:srgbClr val="FF0000"/>
            </a:solidFill>
            <a:prstDash val="solid"/>
            <a:headEnd type="none" w="med" len="med"/>
            <a:tailEnd type="none" w="med" len="med"/>
          </a:ln>
        </p:spPr>
      </p:sp>
      <p:sp>
        <p:nvSpPr>
          <p:cNvPr id="156729" name="直接连接符 156728"/>
          <p:cNvSpPr/>
          <p:nvPr/>
        </p:nvSpPr>
        <p:spPr>
          <a:xfrm>
            <a:off x="5173980" y="1511300"/>
            <a:ext cx="431800" cy="0"/>
          </a:xfrm>
          <a:prstGeom prst="line">
            <a:avLst/>
          </a:prstGeom>
          <a:ln w="9525" cap="flat" cmpd="sng">
            <a:solidFill>
              <a:schemeClr val="tx1"/>
            </a:solidFill>
            <a:prstDash val="solid"/>
            <a:headEnd type="none" w="med" len="med"/>
            <a:tailEnd type="none" w="med" len="med"/>
          </a:ln>
        </p:spPr>
      </p:sp>
      <p:sp>
        <p:nvSpPr>
          <p:cNvPr id="156730" name="直接连接符 156729"/>
          <p:cNvSpPr/>
          <p:nvPr/>
        </p:nvSpPr>
        <p:spPr>
          <a:xfrm>
            <a:off x="5173980" y="1798638"/>
            <a:ext cx="431800" cy="0"/>
          </a:xfrm>
          <a:prstGeom prst="line">
            <a:avLst/>
          </a:prstGeom>
          <a:ln w="9525" cap="flat" cmpd="sng">
            <a:solidFill>
              <a:schemeClr val="tx1"/>
            </a:solidFill>
            <a:prstDash val="solid"/>
            <a:headEnd type="none" w="med" len="med"/>
            <a:tailEnd type="none" w="med" len="med"/>
          </a:ln>
        </p:spPr>
      </p:sp>
      <p:sp>
        <p:nvSpPr>
          <p:cNvPr id="156731" name="文本框 156730"/>
          <p:cNvSpPr txBox="1"/>
          <p:nvPr/>
        </p:nvSpPr>
        <p:spPr>
          <a:xfrm>
            <a:off x="1644968" y="1366838"/>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56732" name="文本框 156731"/>
          <p:cNvSpPr txBox="1"/>
          <p:nvPr/>
        </p:nvSpPr>
        <p:spPr>
          <a:xfrm>
            <a:off x="3084830" y="1008063"/>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56733" name="文本框 156732"/>
          <p:cNvSpPr txBox="1"/>
          <p:nvPr/>
        </p:nvSpPr>
        <p:spPr>
          <a:xfrm>
            <a:off x="5100955" y="1008063"/>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56734" name="文本框 156733"/>
          <p:cNvSpPr txBox="1"/>
          <p:nvPr/>
        </p:nvSpPr>
        <p:spPr>
          <a:xfrm>
            <a:off x="3229293" y="2663825"/>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6735" name="文本框 156734"/>
          <p:cNvSpPr txBox="1"/>
          <p:nvPr/>
        </p:nvSpPr>
        <p:spPr>
          <a:xfrm>
            <a:off x="6182043" y="3671888"/>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6736" name="文本框 156735"/>
          <p:cNvSpPr txBox="1"/>
          <p:nvPr/>
        </p:nvSpPr>
        <p:spPr>
          <a:xfrm>
            <a:off x="8485505" y="4248150"/>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56737" name="左中括号 156736"/>
          <p:cNvSpPr/>
          <p:nvPr/>
        </p:nvSpPr>
        <p:spPr>
          <a:xfrm>
            <a:off x="8629968" y="4248150"/>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6738" name="直接连接符 156737"/>
          <p:cNvSpPr/>
          <p:nvPr/>
        </p:nvSpPr>
        <p:spPr>
          <a:xfrm flipH="1" flipV="1">
            <a:off x="7548880" y="4248150"/>
            <a:ext cx="0" cy="360363"/>
          </a:xfrm>
          <a:prstGeom prst="line">
            <a:avLst/>
          </a:prstGeom>
          <a:ln w="9525" cap="flat" cmpd="sng">
            <a:solidFill>
              <a:srgbClr val="FF0000"/>
            </a:solidFill>
            <a:prstDash val="solid"/>
            <a:headEnd type="none" w="med" len="med"/>
            <a:tailEnd type="none" w="med" len="med"/>
          </a:ln>
        </p:spPr>
      </p:sp>
      <p:sp>
        <p:nvSpPr>
          <p:cNvPr id="156739" name="左中括号 156738"/>
          <p:cNvSpPr/>
          <p:nvPr/>
        </p:nvSpPr>
        <p:spPr>
          <a:xfrm>
            <a:off x="7044055" y="4248150"/>
            <a:ext cx="71438"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6740" name="直接连接符 156739"/>
          <p:cNvSpPr/>
          <p:nvPr/>
        </p:nvSpPr>
        <p:spPr>
          <a:xfrm>
            <a:off x="7117080" y="4392613"/>
            <a:ext cx="358775" cy="0"/>
          </a:xfrm>
          <a:prstGeom prst="line">
            <a:avLst/>
          </a:prstGeom>
          <a:ln w="9525" cap="flat" cmpd="sng">
            <a:solidFill>
              <a:schemeClr val="tx1"/>
            </a:solidFill>
            <a:prstDash val="lgDash"/>
            <a:headEnd type="none" w="med" len="med"/>
            <a:tailEnd type="none" w="med" len="med"/>
          </a:ln>
        </p:spPr>
      </p:sp>
      <p:sp>
        <p:nvSpPr>
          <p:cNvPr id="156741" name="直接连接符 156740"/>
          <p:cNvSpPr/>
          <p:nvPr/>
        </p:nvSpPr>
        <p:spPr>
          <a:xfrm>
            <a:off x="8629968" y="4391025"/>
            <a:ext cx="288925" cy="0"/>
          </a:xfrm>
          <a:prstGeom prst="line">
            <a:avLst/>
          </a:prstGeom>
          <a:ln w="9525" cap="flat" cmpd="sng">
            <a:solidFill>
              <a:schemeClr val="tx1"/>
            </a:solidFill>
            <a:prstDash val="lgDash"/>
            <a:headEnd type="none" w="med" len="med"/>
            <a:tailEnd type="none" w="med" len="med"/>
          </a:ln>
        </p:spPr>
      </p:sp>
      <p:sp>
        <p:nvSpPr>
          <p:cNvPr id="156742" name="文本框 156741"/>
          <p:cNvSpPr txBox="1"/>
          <p:nvPr/>
        </p:nvSpPr>
        <p:spPr>
          <a:xfrm>
            <a:off x="7190105" y="2303463"/>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56743" name="左中括号 156742"/>
          <p:cNvSpPr/>
          <p:nvPr/>
        </p:nvSpPr>
        <p:spPr>
          <a:xfrm>
            <a:off x="7261543" y="2735263"/>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6744" name="直接连接符 156743"/>
          <p:cNvSpPr/>
          <p:nvPr/>
        </p:nvSpPr>
        <p:spPr>
          <a:xfrm>
            <a:off x="7261543" y="2879725"/>
            <a:ext cx="360362" cy="0"/>
          </a:xfrm>
          <a:prstGeom prst="line">
            <a:avLst/>
          </a:prstGeom>
          <a:ln w="9525" cap="flat" cmpd="sng">
            <a:solidFill>
              <a:schemeClr val="tx1"/>
            </a:solidFill>
            <a:prstDash val="lgDash"/>
            <a:headEnd type="none" w="med" len="med"/>
            <a:tailEnd type="none" w="med" len="med"/>
          </a:ln>
        </p:spPr>
      </p:sp>
      <p:sp>
        <p:nvSpPr>
          <p:cNvPr id="156745" name="直接连接符 156744"/>
          <p:cNvSpPr/>
          <p:nvPr/>
        </p:nvSpPr>
        <p:spPr>
          <a:xfrm>
            <a:off x="7693343" y="1871663"/>
            <a:ext cx="288925" cy="0"/>
          </a:xfrm>
          <a:prstGeom prst="line">
            <a:avLst/>
          </a:prstGeom>
          <a:ln w="9525" cap="flat" cmpd="sng">
            <a:solidFill>
              <a:schemeClr val="tx1"/>
            </a:solidFill>
            <a:prstDash val="lgDash"/>
            <a:headEnd type="none" w="med" len="med"/>
            <a:tailEnd type="none" w="med" len="med"/>
          </a:ln>
        </p:spPr>
      </p:sp>
      <p:sp>
        <p:nvSpPr>
          <p:cNvPr id="156746" name="直接连接符 156745"/>
          <p:cNvSpPr/>
          <p:nvPr/>
        </p:nvSpPr>
        <p:spPr>
          <a:xfrm>
            <a:off x="7982268" y="1798638"/>
            <a:ext cx="0" cy="144462"/>
          </a:xfrm>
          <a:prstGeom prst="line">
            <a:avLst/>
          </a:prstGeom>
          <a:ln w="9525" cap="flat" cmpd="sng">
            <a:solidFill>
              <a:schemeClr val="tx1"/>
            </a:solidFill>
            <a:prstDash val="solid"/>
            <a:headEnd type="none" w="med" len="med"/>
            <a:tailEnd type="none" w="med" len="med"/>
          </a:ln>
        </p:spPr>
      </p:sp>
      <p:sp>
        <p:nvSpPr>
          <p:cNvPr id="156747" name="直接连接符 156746"/>
          <p:cNvSpPr/>
          <p:nvPr/>
        </p:nvSpPr>
        <p:spPr>
          <a:xfrm>
            <a:off x="7982268" y="1798638"/>
            <a:ext cx="71437" cy="0"/>
          </a:xfrm>
          <a:prstGeom prst="line">
            <a:avLst/>
          </a:prstGeom>
          <a:ln w="9525" cap="flat" cmpd="sng">
            <a:solidFill>
              <a:schemeClr val="tx1"/>
            </a:solidFill>
            <a:prstDash val="solid"/>
            <a:headEnd type="none" w="med" len="med"/>
            <a:tailEnd type="none" w="med" len="med"/>
          </a:ln>
        </p:spPr>
      </p:sp>
      <p:sp>
        <p:nvSpPr>
          <p:cNvPr id="156748" name="直接连接符 156747"/>
          <p:cNvSpPr/>
          <p:nvPr/>
        </p:nvSpPr>
        <p:spPr>
          <a:xfrm>
            <a:off x="7982268" y="1943100"/>
            <a:ext cx="71437" cy="0"/>
          </a:xfrm>
          <a:prstGeom prst="line">
            <a:avLst/>
          </a:prstGeom>
          <a:ln w="9525" cap="flat" cmpd="sng">
            <a:solidFill>
              <a:schemeClr val="tx1"/>
            </a:solidFill>
            <a:prstDash val="solid"/>
            <a:headEnd type="none" w="med" len="med"/>
            <a:tailEnd type="none" w="med" len="med"/>
          </a:ln>
        </p:spPr>
      </p:sp>
      <p:sp>
        <p:nvSpPr>
          <p:cNvPr id="156749" name="直接连接符 156748"/>
          <p:cNvSpPr/>
          <p:nvPr/>
        </p:nvSpPr>
        <p:spPr>
          <a:xfrm flipV="1">
            <a:off x="8053705" y="1655763"/>
            <a:ext cx="0" cy="142875"/>
          </a:xfrm>
          <a:prstGeom prst="line">
            <a:avLst/>
          </a:prstGeom>
          <a:ln w="9525" cap="flat" cmpd="sng">
            <a:solidFill>
              <a:schemeClr val="tx1"/>
            </a:solidFill>
            <a:prstDash val="solid"/>
            <a:headEnd type="none" w="med" len="med"/>
            <a:tailEnd type="none" w="med" len="med"/>
          </a:ln>
        </p:spPr>
      </p:sp>
      <p:sp>
        <p:nvSpPr>
          <p:cNvPr id="156750" name="直接连接符 156749"/>
          <p:cNvSpPr/>
          <p:nvPr/>
        </p:nvSpPr>
        <p:spPr>
          <a:xfrm>
            <a:off x="8053705" y="1943100"/>
            <a:ext cx="0" cy="144463"/>
          </a:xfrm>
          <a:prstGeom prst="line">
            <a:avLst/>
          </a:prstGeom>
          <a:ln w="9525" cap="flat" cmpd="sng">
            <a:solidFill>
              <a:schemeClr val="tx1"/>
            </a:solidFill>
            <a:prstDash val="solid"/>
            <a:headEnd type="none" w="med" len="med"/>
            <a:tailEnd type="none" w="med" len="med"/>
          </a:ln>
        </p:spPr>
      </p:sp>
      <p:sp>
        <p:nvSpPr>
          <p:cNvPr id="156751" name="文本框 156750"/>
          <p:cNvSpPr txBox="1"/>
          <p:nvPr/>
        </p:nvSpPr>
        <p:spPr>
          <a:xfrm>
            <a:off x="8125143" y="1655763"/>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56752" name="文本框 156751"/>
          <p:cNvSpPr txBox="1"/>
          <p:nvPr/>
        </p:nvSpPr>
        <p:spPr>
          <a:xfrm>
            <a:off x="6901180" y="388778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56753" name="文本框 156752"/>
          <p:cNvSpPr txBox="1"/>
          <p:nvPr/>
        </p:nvSpPr>
        <p:spPr>
          <a:xfrm>
            <a:off x="8412480" y="3959225"/>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56754" name="文本框 156753"/>
          <p:cNvSpPr txBox="1"/>
          <p:nvPr/>
        </p:nvSpPr>
        <p:spPr>
          <a:xfrm>
            <a:off x="6901180" y="3024188"/>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56755" name="文本框 156754"/>
          <p:cNvSpPr txBox="1"/>
          <p:nvPr/>
        </p:nvSpPr>
        <p:spPr>
          <a:xfrm>
            <a:off x="7550468" y="4464050"/>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6756" name="文本框 156755"/>
          <p:cNvSpPr txBox="1"/>
          <p:nvPr/>
        </p:nvSpPr>
        <p:spPr>
          <a:xfrm>
            <a:off x="9134793" y="4464050"/>
            <a:ext cx="792162" cy="379413"/>
          </a:xfrm>
          <a:prstGeom prst="rect">
            <a:avLst/>
          </a:prstGeom>
          <a:noFill/>
          <a:ln w="12700" cap="flat" cmpd="sng">
            <a:noFill/>
            <a:prstDash val="solid"/>
            <a:miter/>
            <a:headEnd type="none" w="med" len="med"/>
            <a:tailEnd type="none" w="med" len="med"/>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6757" name="文本框 156756"/>
          <p:cNvSpPr txBox="1"/>
          <p:nvPr/>
        </p:nvSpPr>
        <p:spPr>
          <a:xfrm>
            <a:off x="7764780" y="5256213"/>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6758" name="文本框 156757"/>
          <p:cNvSpPr txBox="1"/>
          <p:nvPr/>
        </p:nvSpPr>
        <p:spPr>
          <a:xfrm>
            <a:off x="9204643" y="5256213"/>
            <a:ext cx="827087"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6759" name="直接连接符 156758"/>
          <p:cNvSpPr/>
          <p:nvPr/>
        </p:nvSpPr>
        <p:spPr>
          <a:xfrm>
            <a:off x="4453255" y="4391025"/>
            <a:ext cx="0" cy="73025"/>
          </a:xfrm>
          <a:prstGeom prst="line">
            <a:avLst/>
          </a:prstGeom>
          <a:ln w="9525" cap="flat" cmpd="sng">
            <a:solidFill>
              <a:schemeClr val="tx1"/>
            </a:solidFill>
            <a:prstDash val="solid"/>
            <a:headEnd type="none" w="med" len="med"/>
            <a:tailEnd type="none" w="med" len="med"/>
          </a:ln>
        </p:spPr>
      </p:sp>
      <p:sp>
        <p:nvSpPr>
          <p:cNvPr id="156760" name="直接连接符 156759"/>
          <p:cNvSpPr/>
          <p:nvPr/>
        </p:nvSpPr>
        <p:spPr>
          <a:xfrm flipV="1">
            <a:off x="4453255" y="4679950"/>
            <a:ext cx="0" cy="71438"/>
          </a:xfrm>
          <a:prstGeom prst="line">
            <a:avLst/>
          </a:prstGeom>
          <a:ln w="9525" cap="flat" cmpd="sng">
            <a:solidFill>
              <a:schemeClr val="tx1"/>
            </a:solidFill>
            <a:prstDash val="solid"/>
            <a:headEnd type="none" w="med" len="med"/>
            <a:tailEnd type="none" w="med" len="med"/>
          </a:ln>
        </p:spPr>
      </p:sp>
      <p:sp>
        <p:nvSpPr>
          <p:cNvPr id="156761" name="直接连接符 156760"/>
          <p:cNvSpPr/>
          <p:nvPr/>
        </p:nvSpPr>
        <p:spPr>
          <a:xfrm flipH="1">
            <a:off x="4237355" y="4464050"/>
            <a:ext cx="215900" cy="0"/>
          </a:xfrm>
          <a:prstGeom prst="line">
            <a:avLst/>
          </a:prstGeom>
          <a:ln w="9525" cap="flat" cmpd="sng">
            <a:solidFill>
              <a:schemeClr val="tx1"/>
            </a:solidFill>
            <a:prstDash val="solid"/>
            <a:headEnd type="none" w="med" len="med"/>
            <a:tailEnd type="none" w="med" len="med"/>
          </a:ln>
        </p:spPr>
      </p:sp>
      <p:sp>
        <p:nvSpPr>
          <p:cNvPr id="156762" name="直接连接符 156761"/>
          <p:cNvSpPr/>
          <p:nvPr/>
        </p:nvSpPr>
        <p:spPr>
          <a:xfrm flipH="1">
            <a:off x="4237355" y="4679950"/>
            <a:ext cx="215900" cy="0"/>
          </a:xfrm>
          <a:prstGeom prst="line">
            <a:avLst/>
          </a:prstGeom>
          <a:ln w="9525" cap="flat" cmpd="sng">
            <a:solidFill>
              <a:schemeClr val="tx1"/>
            </a:solidFill>
            <a:prstDash val="solid"/>
            <a:headEnd type="none" w="med" len="med"/>
            <a:tailEnd type="none" w="med" len="med"/>
          </a:ln>
        </p:spPr>
      </p:sp>
      <p:sp>
        <p:nvSpPr>
          <p:cNvPr id="156763" name="直接连接符 156762"/>
          <p:cNvSpPr/>
          <p:nvPr/>
        </p:nvSpPr>
        <p:spPr>
          <a:xfrm flipV="1">
            <a:off x="4237355" y="4464050"/>
            <a:ext cx="0" cy="215900"/>
          </a:xfrm>
          <a:prstGeom prst="line">
            <a:avLst/>
          </a:prstGeom>
          <a:ln w="9525" cap="flat" cmpd="sng">
            <a:solidFill>
              <a:schemeClr val="tx1"/>
            </a:solidFill>
            <a:prstDash val="solid"/>
            <a:headEnd type="none" w="med" len="med"/>
            <a:tailEnd type="none" w="med" len="med"/>
          </a:ln>
        </p:spPr>
      </p:sp>
      <p:sp>
        <p:nvSpPr>
          <p:cNvPr id="156764" name="文本框 156763"/>
          <p:cNvSpPr txBox="1"/>
          <p:nvPr/>
        </p:nvSpPr>
        <p:spPr>
          <a:xfrm>
            <a:off x="3445193" y="4032250"/>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56765" name="文本框 156764"/>
          <p:cNvSpPr txBox="1"/>
          <p:nvPr/>
        </p:nvSpPr>
        <p:spPr>
          <a:xfrm>
            <a:off x="2292668" y="1008063"/>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56766" name="矩形 156765"/>
          <p:cNvSpPr/>
          <p:nvPr/>
        </p:nvSpPr>
        <p:spPr>
          <a:xfrm>
            <a:off x="5173980" y="4391025"/>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6767" name="直接连接符 156766"/>
          <p:cNvSpPr/>
          <p:nvPr/>
        </p:nvSpPr>
        <p:spPr>
          <a:xfrm flipH="1">
            <a:off x="7550468" y="4824413"/>
            <a:ext cx="647700" cy="0"/>
          </a:xfrm>
          <a:prstGeom prst="line">
            <a:avLst/>
          </a:prstGeom>
          <a:ln w="12700" cap="flat" cmpd="sng">
            <a:solidFill>
              <a:schemeClr val="tx1"/>
            </a:solidFill>
            <a:prstDash val="solid"/>
            <a:headEnd type="none" w="med" len="med"/>
            <a:tailEnd type="none" w="med" len="med"/>
          </a:ln>
        </p:spPr>
      </p:sp>
      <p:sp>
        <p:nvSpPr>
          <p:cNvPr id="156768" name="直接连接符 156767"/>
          <p:cNvSpPr/>
          <p:nvPr/>
        </p:nvSpPr>
        <p:spPr>
          <a:xfrm>
            <a:off x="7550468" y="2519363"/>
            <a:ext cx="0" cy="215900"/>
          </a:xfrm>
          <a:prstGeom prst="line">
            <a:avLst/>
          </a:prstGeom>
          <a:ln w="12700" cap="flat" cmpd="sng">
            <a:solidFill>
              <a:srgbClr val="FF0000"/>
            </a:solidFill>
            <a:prstDash val="solid"/>
            <a:headEnd type="none" w="med" len="med"/>
            <a:tailEnd type="none" w="med" len="med"/>
          </a:ln>
        </p:spPr>
      </p:sp>
      <p:sp>
        <p:nvSpPr>
          <p:cNvPr id="156769" name="直接连接符 156768"/>
          <p:cNvSpPr/>
          <p:nvPr/>
        </p:nvSpPr>
        <p:spPr>
          <a:xfrm>
            <a:off x="7550468" y="2735263"/>
            <a:ext cx="360362" cy="0"/>
          </a:xfrm>
          <a:prstGeom prst="line">
            <a:avLst/>
          </a:prstGeom>
          <a:ln w="12700" cap="flat" cmpd="sng">
            <a:solidFill>
              <a:srgbClr val="FF0000"/>
            </a:solidFill>
            <a:prstDash val="solid"/>
            <a:headEnd type="none" w="med" len="med"/>
            <a:tailEnd type="none" w="med" len="med"/>
          </a:ln>
        </p:spPr>
      </p:sp>
      <p:sp>
        <p:nvSpPr>
          <p:cNvPr id="156770" name="直接连接符 156769"/>
          <p:cNvSpPr/>
          <p:nvPr/>
        </p:nvSpPr>
        <p:spPr>
          <a:xfrm flipV="1">
            <a:off x="7550468" y="2590800"/>
            <a:ext cx="287337" cy="504825"/>
          </a:xfrm>
          <a:prstGeom prst="line">
            <a:avLst/>
          </a:prstGeom>
          <a:ln w="9525" cap="flat" cmpd="sng">
            <a:solidFill>
              <a:srgbClr val="FF0000"/>
            </a:solidFill>
            <a:prstDash val="solid"/>
            <a:headEnd type="none" w="med" len="med"/>
            <a:tailEnd type="none" w="med" len="med"/>
          </a:ln>
        </p:spPr>
      </p:sp>
      <p:sp>
        <p:nvSpPr>
          <p:cNvPr id="156771" name="直接连接符 156770"/>
          <p:cNvSpPr/>
          <p:nvPr/>
        </p:nvSpPr>
        <p:spPr>
          <a:xfrm>
            <a:off x="5750243" y="4391025"/>
            <a:ext cx="0" cy="73025"/>
          </a:xfrm>
          <a:prstGeom prst="line">
            <a:avLst/>
          </a:prstGeom>
          <a:ln w="9525" cap="flat" cmpd="sng">
            <a:solidFill>
              <a:schemeClr val="tx1"/>
            </a:solidFill>
            <a:prstDash val="solid"/>
            <a:headEnd type="none" w="med" len="med"/>
            <a:tailEnd type="none" w="med" len="med"/>
          </a:ln>
        </p:spPr>
      </p:sp>
      <p:sp>
        <p:nvSpPr>
          <p:cNvPr id="156772" name="直接连接符 156771"/>
          <p:cNvSpPr/>
          <p:nvPr/>
        </p:nvSpPr>
        <p:spPr>
          <a:xfrm flipV="1">
            <a:off x="5750243" y="4679950"/>
            <a:ext cx="0" cy="71438"/>
          </a:xfrm>
          <a:prstGeom prst="line">
            <a:avLst/>
          </a:prstGeom>
          <a:ln w="9525" cap="flat" cmpd="sng">
            <a:solidFill>
              <a:schemeClr val="tx1"/>
            </a:solidFill>
            <a:prstDash val="solid"/>
            <a:headEnd type="none" w="med" len="med"/>
            <a:tailEnd type="none" w="med" len="med"/>
          </a:ln>
        </p:spPr>
      </p:sp>
      <p:sp>
        <p:nvSpPr>
          <p:cNvPr id="156773" name="直接连接符 156772"/>
          <p:cNvSpPr/>
          <p:nvPr/>
        </p:nvSpPr>
        <p:spPr>
          <a:xfrm>
            <a:off x="5534343" y="4464050"/>
            <a:ext cx="0" cy="215900"/>
          </a:xfrm>
          <a:prstGeom prst="line">
            <a:avLst/>
          </a:prstGeom>
          <a:ln w="9525" cap="flat" cmpd="sng">
            <a:solidFill>
              <a:schemeClr val="tx1"/>
            </a:solidFill>
            <a:prstDash val="solid"/>
            <a:headEnd type="none" w="med" len="med"/>
            <a:tailEnd type="none" w="med" len="med"/>
          </a:ln>
        </p:spPr>
      </p:sp>
      <p:sp>
        <p:nvSpPr>
          <p:cNvPr id="156774" name="直接连接符 156773"/>
          <p:cNvSpPr/>
          <p:nvPr/>
        </p:nvSpPr>
        <p:spPr>
          <a:xfrm>
            <a:off x="5534343" y="4464050"/>
            <a:ext cx="215900" cy="0"/>
          </a:xfrm>
          <a:prstGeom prst="line">
            <a:avLst/>
          </a:prstGeom>
          <a:ln w="9525" cap="flat" cmpd="sng">
            <a:solidFill>
              <a:schemeClr val="tx1"/>
            </a:solidFill>
            <a:prstDash val="solid"/>
            <a:headEnd type="none" w="med" len="med"/>
            <a:tailEnd type="none" w="med" len="med"/>
          </a:ln>
        </p:spPr>
      </p:sp>
      <p:sp>
        <p:nvSpPr>
          <p:cNvPr id="156775" name="直接连接符 156774"/>
          <p:cNvSpPr/>
          <p:nvPr/>
        </p:nvSpPr>
        <p:spPr>
          <a:xfrm>
            <a:off x="5534343" y="4679950"/>
            <a:ext cx="215900" cy="0"/>
          </a:xfrm>
          <a:prstGeom prst="line">
            <a:avLst/>
          </a:prstGeom>
          <a:ln w="9525" cap="flat" cmpd="sng">
            <a:solidFill>
              <a:schemeClr val="tx1"/>
            </a:solidFill>
            <a:prstDash val="solid"/>
            <a:headEnd type="none" w="med" len="med"/>
            <a:tailEnd type="none" w="med" len="med"/>
          </a:ln>
        </p:spPr>
      </p:sp>
      <p:sp>
        <p:nvSpPr>
          <p:cNvPr id="156776" name="直接连接符 156775"/>
          <p:cNvSpPr/>
          <p:nvPr/>
        </p:nvSpPr>
        <p:spPr>
          <a:xfrm>
            <a:off x="7693343" y="2303463"/>
            <a:ext cx="217487" cy="0"/>
          </a:xfrm>
          <a:prstGeom prst="line">
            <a:avLst/>
          </a:prstGeom>
          <a:ln w="9525" cap="flat" cmpd="sng">
            <a:solidFill>
              <a:schemeClr val="tx1"/>
            </a:solidFill>
            <a:prstDash val="lgDash"/>
            <a:headEnd type="none" w="med" len="med"/>
            <a:tailEnd type="none" w="med" len="med"/>
          </a:ln>
        </p:spPr>
      </p:sp>
      <p:sp>
        <p:nvSpPr>
          <p:cNvPr id="156777" name="直接连接符 156776"/>
          <p:cNvSpPr/>
          <p:nvPr/>
        </p:nvSpPr>
        <p:spPr>
          <a:xfrm>
            <a:off x="7910830" y="2232025"/>
            <a:ext cx="0" cy="142875"/>
          </a:xfrm>
          <a:prstGeom prst="line">
            <a:avLst/>
          </a:prstGeom>
          <a:ln w="9525" cap="flat" cmpd="sng">
            <a:solidFill>
              <a:schemeClr val="tx1"/>
            </a:solidFill>
            <a:prstDash val="solid"/>
            <a:headEnd type="none" w="med" len="med"/>
            <a:tailEnd type="none" w="med" len="med"/>
          </a:ln>
        </p:spPr>
      </p:sp>
      <p:sp>
        <p:nvSpPr>
          <p:cNvPr id="156778" name="直接连接符 156777"/>
          <p:cNvSpPr/>
          <p:nvPr/>
        </p:nvSpPr>
        <p:spPr>
          <a:xfrm>
            <a:off x="7910830" y="2232025"/>
            <a:ext cx="142875" cy="0"/>
          </a:xfrm>
          <a:prstGeom prst="line">
            <a:avLst/>
          </a:prstGeom>
          <a:ln w="9525" cap="flat" cmpd="sng">
            <a:solidFill>
              <a:schemeClr val="tx1"/>
            </a:solidFill>
            <a:prstDash val="solid"/>
            <a:headEnd type="none" w="med" len="med"/>
            <a:tailEnd type="none" w="med" len="med"/>
          </a:ln>
        </p:spPr>
      </p:sp>
      <p:sp>
        <p:nvSpPr>
          <p:cNvPr id="156779" name="直接连接符 156778"/>
          <p:cNvSpPr/>
          <p:nvPr/>
        </p:nvSpPr>
        <p:spPr>
          <a:xfrm>
            <a:off x="7910830" y="2374900"/>
            <a:ext cx="142875" cy="0"/>
          </a:xfrm>
          <a:prstGeom prst="line">
            <a:avLst/>
          </a:prstGeom>
          <a:ln w="9525" cap="flat" cmpd="sng">
            <a:solidFill>
              <a:schemeClr val="tx1"/>
            </a:solidFill>
            <a:prstDash val="solid"/>
            <a:headEnd type="none" w="med" len="med"/>
            <a:tailEnd type="none" w="med" len="med"/>
          </a:ln>
        </p:spPr>
      </p:sp>
      <p:sp>
        <p:nvSpPr>
          <p:cNvPr id="156780" name="直接连接符 156779"/>
          <p:cNvSpPr/>
          <p:nvPr/>
        </p:nvSpPr>
        <p:spPr>
          <a:xfrm flipV="1">
            <a:off x="8053705" y="2159000"/>
            <a:ext cx="0" cy="73025"/>
          </a:xfrm>
          <a:prstGeom prst="line">
            <a:avLst/>
          </a:prstGeom>
          <a:ln w="9525" cap="flat" cmpd="sng">
            <a:solidFill>
              <a:schemeClr val="tx1"/>
            </a:solidFill>
            <a:prstDash val="solid"/>
            <a:headEnd type="none" w="med" len="med"/>
            <a:tailEnd type="none" w="med" len="med"/>
          </a:ln>
        </p:spPr>
      </p:sp>
      <p:sp>
        <p:nvSpPr>
          <p:cNvPr id="156781" name="直接连接符 156780"/>
          <p:cNvSpPr/>
          <p:nvPr/>
        </p:nvSpPr>
        <p:spPr>
          <a:xfrm>
            <a:off x="8053705" y="2374900"/>
            <a:ext cx="0" cy="144463"/>
          </a:xfrm>
          <a:prstGeom prst="line">
            <a:avLst/>
          </a:prstGeom>
          <a:ln w="9525" cap="flat" cmpd="sng">
            <a:solidFill>
              <a:schemeClr val="tx1"/>
            </a:solidFill>
            <a:prstDash val="solid"/>
            <a:headEnd type="none" w="med" len="med"/>
            <a:tailEnd type="none" w="med" len="med"/>
          </a:ln>
        </p:spPr>
      </p:sp>
      <p:sp>
        <p:nvSpPr>
          <p:cNvPr id="156782" name="文本框 156781"/>
          <p:cNvSpPr txBox="1"/>
          <p:nvPr/>
        </p:nvSpPr>
        <p:spPr>
          <a:xfrm>
            <a:off x="6180455" y="4392613"/>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56783" name="直接连接符 156782"/>
          <p:cNvSpPr/>
          <p:nvPr/>
        </p:nvSpPr>
        <p:spPr>
          <a:xfrm>
            <a:off x="4021455" y="1511300"/>
            <a:ext cx="3529013" cy="0"/>
          </a:xfrm>
          <a:prstGeom prst="line">
            <a:avLst/>
          </a:prstGeom>
          <a:ln w="12700" cap="flat" cmpd="sng">
            <a:solidFill>
              <a:srgbClr val="FF0000"/>
            </a:solidFill>
            <a:prstDash val="solid"/>
            <a:headEnd type="none" w="med" len="med"/>
            <a:tailEnd type="none" w="med" len="med"/>
          </a:ln>
        </p:spPr>
      </p:sp>
      <p:sp>
        <p:nvSpPr>
          <p:cNvPr id="156784" name="直接连接符 156783"/>
          <p:cNvSpPr/>
          <p:nvPr/>
        </p:nvSpPr>
        <p:spPr>
          <a:xfrm>
            <a:off x="4310380" y="1798638"/>
            <a:ext cx="2519363" cy="0"/>
          </a:xfrm>
          <a:prstGeom prst="line">
            <a:avLst/>
          </a:prstGeom>
          <a:ln w="12700" cap="flat" cmpd="sng">
            <a:solidFill>
              <a:srgbClr val="FF0000"/>
            </a:solidFill>
            <a:prstDash val="solid"/>
            <a:headEnd type="none" w="med" len="med"/>
            <a:tailEnd type="none" w="med" len="med"/>
          </a:ln>
        </p:spPr>
      </p:sp>
      <p:sp>
        <p:nvSpPr>
          <p:cNvPr id="156785" name="直接连接符 156784"/>
          <p:cNvSpPr/>
          <p:nvPr/>
        </p:nvSpPr>
        <p:spPr>
          <a:xfrm>
            <a:off x="4381818" y="1798638"/>
            <a:ext cx="0" cy="793750"/>
          </a:xfrm>
          <a:prstGeom prst="line">
            <a:avLst/>
          </a:prstGeom>
          <a:ln w="28575" cap="flat" cmpd="sng">
            <a:solidFill>
              <a:srgbClr val="FF0000"/>
            </a:solidFill>
            <a:prstDash val="solid"/>
            <a:headEnd type="none" w="med" len="med"/>
            <a:tailEnd type="none" w="med" len="med"/>
          </a:ln>
        </p:spPr>
      </p:sp>
      <p:sp>
        <p:nvSpPr>
          <p:cNvPr id="156786" name="直接连接符 156785"/>
          <p:cNvSpPr/>
          <p:nvPr/>
        </p:nvSpPr>
        <p:spPr>
          <a:xfrm>
            <a:off x="4742180" y="2087563"/>
            <a:ext cx="0" cy="504825"/>
          </a:xfrm>
          <a:prstGeom prst="line">
            <a:avLst/>
          </a:prstGeom>
          <a:ln w="28575" cap="flat" cmpd="sng">
            <a:solidFill>
              <a:srgbClr val="FF0000"/>
            </a:solidFill>
            <a:prstDash val="solid"/>
            <a:headEnd type="none" w="med" len="med"/>
            <a:tailEnd type="none" w="med" len="med"/>
          </a:ln>
        </p:spPr>
      </p:sp>
      <p:sp>
        <p:nvSpPr>
          <p:cNvPr id="156787" name="直接连接符 156786"/>
          <p:cNvSpPr/>
          <p:nvPr/>
        </p:nvSpPr>
        <p:spPr>
          <a:xfrm>
            <a:off x="4021455" y="1511300"/>
            <a:ext cx="0" cy="1081088"/>
          </a:xfrm>
          <a:prstGeom prst="line">
            <a:avLst/>
          </a:prstGeom>
          <a:ln w="28575" cap="flat" cmpd="sng">
            <a:solidFill>
              <a:srgbClr val="FF0000"/>
            </a:solidFill>
            <a:prstDash val="solid"/>
            <a:headEnd type="none" w="med" len="med"/>
            <a:tailEnd type="none" w="med" len="med"/>
          </a:ln>
        </p:spPr>
      </p:sp>
      <p:sp>
        <p:nvSpPr>
          <p:cNvPr id="156788" name="直接连接符 156787"/>
          <p:cNvSpPr/>
          <p:nvPr/>
        </p:nvSpPr>
        <p:spPr>
          <a:xfrm>
            <a:off x="4021455" y="2951163"/>
            <a:ext cx="0" cy="1439862"/>
          </a:xfrm>
          <a:prstGeom prst="line">
            <a:avLst/>
          </a:prstGeom>
          <a:ln w="28575" cap="flat" cmpd="sng">
            <a:solidFill>
              <a:schemeClr val="tx1"/>
            </a:solidFill>
            <a:prstDash val="solid"/>
            <a:headEnd type="none" w="med" len="med"/>
            <a:tailEnd type="none" w="med" len="med"/>
          </a:ln>
        </p:spPr>
      </p:sp>
      <p:sp>
        <p:nvSpPr>
          <p:cNvPr id="156789" name="直接连接符 156788"/>
          <p:cNvSpPr/>
          <p:nvPr/>
        </p:nvSpPr>
        <p:spPr>
          <a:xfrm>
            <a:off x="4381818" y="2951163"/>
            <a:ext cx="0" cy="1439862"/>
          </a:xfrm>
          <a:prstGeom prst="line">
            <a:avLst/>
          </a:prstGeom>
          <a:ln w="28575" cap="flat" cmpd="sng">
            <a:solidFill>
              <a:schemeClr val="tx1"/>
            </a:solidFill>
            <a:prstDash val="solid"/>
            <a:headEnd type="none" w="med" len="med"/>
            <a:tailEnd type="none" w="med" len="med"/>
          </a:ln>
        </p:spPr>
      </p:sp>
      <p:sp>
        <p:nvSpPr>
          <p:cNvPr id="156790" name="直接连接符 156789"/>
          <p:cNvSpPr/>
          <p:nvPr/>
        </p:nvSpPr>
        <p:spPr>
          <a:xfrm>
            <a:off x="4742180" y="2951163"/>
            <a:ext cx="0" cy="1439862"/>
          </a:xfrm>
          <a:prstGeom prst="line">
            <a:avLst/>
          </a:prstGeom>
          <a:ln w="28575" cap="flat" cmpd="sng">
            <a:solidFill>
              <a:schemeClr val="tx1"/>
            </a:solidFill>
            <a:prstDash val="solid"/>
            <a:headEnd type="none" w="med" len="med"/>
            <a:tailEnd type="none" w="med" len="med"/>
          </a:ln>
        </p:spPr>
      </p:sp>
      <p:sp>
        <p:nvSpPr>
          <p:cNvPr id="156791" name="直接连接符 156790"/>
          <p:cNvSpPr/>
          <p:nvPr/>
        </p:nvSpPr>
        <p:spPr>
          <a:xfrm flipH="1" flipV="1">
            <a:off x="3805555" y="2592388"/>
            <a:ext cx="215900" cy="358775"/>
          </a:xfrm>
          <a:prstGeom prst="line">
            <a:avLst/>
          </a:prstGeom>
          <a:ln w="9525" cap="flat" cmpd="sng">
            <a:solidFill>
              <a:schemeClr val="tx1"/>
            </a:solidFill>
            <a:prstDash val="solid"/>
            <a:headEnd type="none" w="med" len="med"/>
            <a:tailEnd type="none" w="med" len="med"/>
          </a:ln>
        </p:spPr>
      </p:sp>
      <p:sp>
        <p:nvSpPr>
          <p:cNvPr id="156792" name="直接连接符 156791"/>
          <p:cNvSpPr/>
          <p:nvPr/>
        </p:nvSpPr>
        <p:spPr>
          <a:xfrm flipH="1" flipV="1">
            <a:off x="4165918" y="2592388"/>
            <a:ext cx="215900" cy="358775"/>
          </a:xfrm>
          <a:prstGeom prst="line">
            <a:avLst/>
          </a:prstGeom>
          <a:ln w="9525" cap="flat" cmpd="sng">
            <a:solidFill>
              <a:schemeClr val="tx1"/>
            </a:solidFill>
            <a:prstDash val="solid"/>
            <a:headEnd type="none" w="med" len="med"/>
            <a:tailEnd type="none" w="med" len="med"/>
          </a:ln>
        </p:spPr>
      </p:sp>
      <p:sp>
        <p:nvSpPr>
          <p:cNvPr id="156793" name="直接连接符 156792"/>
          <p:cNvSpPr/>
          <p:nvPr/>
        </p:nvSpPr>
        <p:spPr>
          <a:xfrm flipH="1" flipV="1">
            <a:off x="4526280" y="2592388"/>
            <a:ext cx="215900" cy="358775"/>
          </a:xfrm>
          <a:prstGeom prst="line">
            <a:avLst/>
          </a:prstGeom>
          <a:ln w="9525" cap="flat" cmpd="sng">
            <a:solidFill>
              <a:schemeClr val="tx1"/>
            </a:solidFill>
            <a:prstDash val="solid"/>
            <a:headEnd type="none" w="med" len="med"/>
            <a:tailEnd type="none" w="med" len="med"/>
          </a:ln>
        </p:spPr>
      </p:sp>
      <p:sp>
        <p:nvSpPr>
          <p:cNvPr id="156794" name="椭圆 156793"/>
          <p:cNvSpPr/>
          <p:nvPr/>
        </p:nvSpPr>
        <p:spPr>
          <a:xfrm>
            <a:off x="3950018" y="2447925"/>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6795" name="椭圆 156794"/>
          <p:cNvSpPr/>
          <p:nvPr/>
        </p:nvSpPr>
        <p:spPr>
          <a:xfrm>
            <a:off x="4310380" y="2447925"/>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6796" name="椭圆 156795"/>
          <p:cNvSpPr/>
          <p:nvPr/>
        </p:nvSpPr>
        <p:spPr>
          <a:xfrm>
            <a:off x="4669155" y="2447925"/>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6797" name="直接连接符 156796"/>
          <p:cNvSpPr/>
          <p:nvPr/>
        </p:nvSpPr>
        <p:spPr>
          <a:xfrm>
            <a:off x="3876993" y="2735263"/>
            <a:ext cx="720725" cy="0"/>
          </a:xfrm>
          <a:prstGeom prst="line">
            <a:avLst/>
          </a:prstGeom>
          <a:ln w="9525" cap="flat" cmpd="sng">
            <a:solidFill>
              <a:schemeClr val="tx1"/>
            </a:solidFill>
            <a:prstDash val="lgDash"/>
            <a:headEnd type="none" w="med" len="med"/>
            <a:tailEnd type="none" w="med" len="med"/>
          </a:ln>
        </p:spPr>
      </p:sp>
      <p:grpSp>
        <p:nvGrpSpPr>
          <p:cNvPr id="156798" name="组合 156797"/>
          <p:cNvGrpSpPr/>
          <p:nvPr/>
        </p:nvGrpSpPr>
        <p:grpSpPr>
          <a:xfrm>
            <a:off x="5100955" y="3024188"/>
            <a:ext cx="936625" cy="1150937"/>
            <a:chOff x="2562" y="1979"/>
            <a:chExt cx="590" cy="725"/>
          </a:xfrm>
        </p:grpSpPr>
        <p:sp>
          <p:nvSpPr>
            <p:cNvPr id="156799" name="直接连接符 156798"/>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56800" name="直接连接符 156799"/>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56801" name="直接连接符 156800"/>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56802" name="直接连接符 156801"/>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56803" name="直接连接符 156802"/>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56804" name="直接连接符 156803"/>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56805" name="椭圆 156804"/>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6806" name="椭圆 156805"/>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6807" name="椭圆 156806"/>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6808" name="直接连接符 156807"/>
            <p:cNvSpPr/>
            <p:nvPr/>
          </p:nvSpPr>
          <p:spPr>
            <a:xfrm>
              <a:off x="2653" y="2568"/>
              <a:ext cx="408" cy="0"/>
            </a:xfrm>
            <a:prstGeom prst="line">
              <a:avLst/>
            </a:prstGeom>
            <a:ln w="9525" cap="flat" cmpd="sng">
              <a:solidFill>
                <a:schemeClr val="tx1"/>
              </a:solidFill>
              <a:prstDash val="lgDash"/>
              <a:headEnd type="none" w="med" len="med"/>
              <a:tailEnd type="none" w="med" len="med"/>
            </a:ln>
          </p:spPr>
        </p:sp>
      </p:grpSp>
      <p:sp>
        <p:nvSpPr>
          <p:cNvPr id="156809" name="文本框 156808"/>
          <p:cNvSpPr txBox="1"/>
          <p:nvPr/>
        </p:nvSpPr>
        <p:spPr>
          <a:xfrm>
            <a:off x="1176655" y="3671888"/>
            <a:ext cx="2195513" cy="366712"/>
          </a:xfrm>
          <a:prstGeom prst="rect">
            <a:avLst/>
          </a:prstGeom>
          <a:noFill/>
          <a:ln w="9525">
            <a:noFill/>
          </a:ln>
        </p:spPr>
        <p:txBody>
          <a:bodyPr>
            <a:spAutoFit/>
          </a:bodyPr>
          <a:p>
            <a:pPr>
              <a:lnSpc>
                <a:spcPct val="100000"/>
              </a:lnSpc>
            </a:pPr>
            <a:endParaRPr lang="zh-CN" altLang="en-US" sz="1800" b="1" dirty="0">
              <a:latin typeface="Arial" panose="020B0604020202020204" pitchFamily="34" charset="0"/>
            </a:endParaRPr>
          </a:p>
        </p:txBody>
      </p:sp>
      <p:grpSp>
        <p:nvGrpSpPr>
          <p:cNvPr id="156810" name="组合 156809"/>
          <p:cNvGrpSpPr/>
          <p:nvPr/>
        </p:nvGrpSpPr>
        <p:grpSpPr>
          <a:xfrm>
            <a:off x="2376805" y="1473200"/>
            <a:ext cx="73025" cy="73025"/>
            <a:chOff x="521" y="3838"/>
            <a:chExt cx="46" cy="46"/>
          </a:xfrm>
        </p:grpSpPr>
        <p:sp>
          <p:nvSpPr>
            <p:cNvPr id="156811" name="直接连接符 156810"/>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6812" name="直接连接符 156811"/>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56813" name="组合 156812"/>
          <p:cNvGrpSpPr/>
          <p:nvPr/>
        </p:nvGrpSpPr>
        <p:grpSpPr>
          <a:xfrm>
            <a:off x="2365693" y="1754188"/>
            <a:ext cx="73025" cy="73025"/>
            <a:chOff x="521" y="3838"/>
            <a:chExt cx="46" cy="46"/>
          </a:xfrm>
        </p:grpSpPr>
        <p:sp>
          <p:nvSpPr>
            <p:cNvPr id="156814" name="直接连接符 156813"/>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6815" name="直接连接符 156814"/>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56816" name="组合 156815"/>
          <p:cNvGrpSpPr/>
          <p:nvPr/>
        </p:nvGrpSpPr>
        <p:grpSpPr>
          <a:xfrm>
            <a:off x="2370455" y="2065338"/>
            <a:ext cx="73025" cy="73025"/>
            <a:chOff x="521" y="3838"/>
            <a:chExt cx="46" cy="46"/>
          </a:xfrm>
        </p:grpSpPr>
        <p:sp>
          <p:nvSpPr>
            <p:cNvPr id="156817" name="直接连接符 156816"/>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6818" name="直接连接符 156817"/>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56819" name="椭圆 156818"/>
          <p:cNvSpPr/>
          <p:nvPr/>
        </p:nvSpPr>
        <p:spPr>
          <a:xfrm>
            <a:off x="5243830" y="518477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56826" name="文本框 156825"/>
          <p:cNvSpPr txBox="1"/>
          <p:nvPr/>
        </p:nvSpPr>
        <p:spPr>
          <a:xfrm>
            <a:off x="3588068" y="4895850"/>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56827" name="文本框 156826"/>
          <p:cNvSpPr txBox="1"/>
          <p:nvPr/>
        </p:nvSpPr>
        <p:spPr>
          <a:xfrm>
            <a:off x="4019868" y="4895850"/>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56828" name="文本框 156827"/>
          <p:cNvSpPr txBox="1"/>
          <p:nvPr/>
        </p:nvSpPr>
        <p:spPr>
          <a:xfrm>
            <a:off x="4380230" y="4895850"/>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56829" name="文本框 156828"/>
          <p:cNvSpPr txBox="1"/>
          <p:nvPr/>
        </p:nvSpPr>
        <p:spPr>
          <a:xfrm>
            <a:off x="4956493" y="4895850"/>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56830" name="文本框 156829"/>
          <p:cNvSpPr txBox="1"/>
          <p:nvPr/>
        </p:nvSpPr>
        <p:spPr>
          <a:xfrm>
            <a:off x="5316855" y="4895850"/>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56831" name="文本框 156830"/>
          <p:cNvSpPr txBox="1"/>
          <p:nvPr/>
        </p:nvSpPr>
        <p:spPr>
          <a:xfrm>
            <a:off x="5677218" y="4895850"/>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56832" name="文本框 156831"/>
          <p:cNvSpPr txBox="1"/>
          <p:nvPr/>
        </p:nvSpPr>
        <p:spPr>
          <a:xfrm>
            <a:off x="2653030" y="129540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56833" name="文本框 156832"/>
          <p:cNvSpPr txBox="1"/>
          <p:nvPr/>
        </p:nvSpPr>
        <p:spPr>
          <a:xfrm>
            <a:off x="2653030" y="158432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56834" name="文本框 156833"/>
          <p:cNvSpPr txBox="1"/>
          <p:nvPr/>
        </p:nvSpPr>
        <p:spPr>
          <a:xfrm>
            <a:off x="2653030" y="1871663"/>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56835" name="文本框 156834"/>
          <p:cNvSpPr txBox="1"/>
          <p:nvPr/>
        </p:nvSpPr>
        <p:spPr>
          <a:xfrm>
            <a:off x="3661093" y="12239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56836" name="文本框 156835"/>
          <p:cNvSpPr txBox="1"/>
          <p:nvPr/>
        </p:nvSpPr>
        <p:spPr>
          <a:xfrm>
            <a:off x="4092893" y="151130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56837" name="文本框 156836"/>
          <p:cNvSpPr txBox="1"/>
          <p:nvPr/>
        </p:nvSpPr>
        <p:spPr>
          <a:xfrm>
            <a:off x="4453255" y="1871663"/>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56838" name="文本框 156837"/>
          <p:cNvSpPr txBox="1"/>
          <p:nvPr/>
        </p:nvSpPr>
        <p:spPr>
          <a:xfrm>
            <a:off x="3516630" y="331152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56839" name="文本框 156838"/>
          <p:cNvSpPr txBox="1"/>
          <p:nvPr/>
        </p:nvSpPr>
        <p:spPr>
          <a:xfrm>
            <a:off x="3948430" y="31670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56840" name="文本框 156839"/>
          <p:cNvSpPr txBox="1"/>
          <p:nvPr/>
        </p:nvSpPr>
        <p:spPr>
          <a:xfrm>
            <a:off x="4308793" y="29511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56841" name="文本框 156840"/>
          <p:cNvSpPr txBox="1"/>
          <p:nvPr/>
        </p:nvSpPr>
        <p:spPr>
          <a:xfrm>
            <a:off x="4812030" y="410368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56842" name="文本框 156841"/>
          <p:cNvSpPr txBox="1"/>
          <p:nvPr/>
        </p:nvSpPr>
        <p:spPr>
          <a:xfrm>
            <a:off x="5243830" y="410368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56843" name="文本框 156842"/>
          <p:cNvSpPr txBox="1"/>
          <p:nvPr/>
        </p:nvSpPr>
        <p:spPr>
          <a:xfrm>
            <a:off x="5964555" y="410368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56844" name="文本框 156843"/>
          <p:cNvSpPr txBox="1"/>
          <p:nvPr/>
        </p:nvSpPr>
        <p:spPr>
          <a:xfrm>
            <a:off x="6469380" y="1871663"/>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56845" name="文本框 156844"/>
          <p:cNvSpPr txBox="1"/>
          <p:nvPr/>
        </p:nvSpPr>
        <p:spPr>
          <a:xfrm>
            <a:off x="7188518" y="151130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56847" name="文本框 156846"/>
          <p:cNvSpPr txBox="1"/>
          <p:nvPr/>
        </p:nvSpPr>
        <p:spPr>
          <a:xfrm>
            <a:off x="7188518" y="244792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56848" name="文本框 156847"/>
          <p:cNvSpPr txBox="1"/>
          <p:nvPr/>
        </p:nvSpPr>
        <p:spPr>
          <a:xfrm>
            <a:off x="7188518" y="3671888"/>
            <a:ext cx="360362"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56849" name="文本框 156848"/>
          <p:cNvSpPr txBox="1"/>
          <p:nvPr/>
        </p:nvSpPr>
        <p:spPr>
          <a:xfrm>
            <a:off x="7188518" y="467995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56850" name="文本框 156849"/>
          <p:cNvSpPr txBox="1"/>
          <p:nvPr/>
        </p:nvSpPr>
        <p:spPr>
          <a:xfrm>
            <a:off x="8701405" y="4679950"/>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56852" name="文本框 156851"/>
          <p:cNvSpPr txBox="1"/>
          <p:nvPr/>
        </p:nvSpPr>
        <p:spPr>
          <a:xfrm>
            <a:off x="1644968" y="3671888"/>
            <a:ext cx="1727200" cy="892175"/>
          </a:xfrm>
          <a:prstGeom prst="rect">
            <a:avLst/>
          </a:prstGeom>
          <a:noFill/>
          <a:ln w="38100" cap="flat" cmpd="sng">
            <a:solidFill>
              <a:srgbClr val="00CC66"/>
            </a:solidFill>
            <a:prstDash val="solid"/>
            <a:miter/>
            <a:headEnd type="none" w="med" len="med"/>
            <a:tailEnd type="none" w="med" len="med"/>
          </a:ln>
        </p:spPr>
        <p:txBody>
          <a:bodyPr>
            <a:spAutoFit/>
          </a:bodyPr>
          <a:p>
            <a:pPr>
              <a:lnSpc>
                <a:spcPct val="100000"/>
              </a:lnSpc>
            </a:pPr>
            <a:r>
              <a:rPr lang="zh-CN" altLang="en-US" sz="2000" b="1" dirty="0">
                <a:latin typeface="Arial" panose="020B0604020202020204" pitchFamily="34" charset="0"/>
              </a:rPr>
              <a:t>先按下</a:t>
            </a:r>
            <a:r>
              <a:rPr lang="en-US" altLang="zh-CN" sz="2000" b="1">
                <a:latin typeface="宋体" panose="02010600030101010101" pitchFamily="2" charset="-122"/>
              </a:rPr>
              <a:t>SB1</a:t>
            </a:r>
            <a:endParaRPr lang="en-US" altLang="zh-CN" sz="2000" b="1">
              <a:latin typeface="宋体" panose="02010600030101010101" pitchFamily="2" charset="-122"/>
            </a:endParaRPr>
          </a:p>
          <a:p>
            <a:pPr>
              <a:lnSpc>
                <a:spcPct val="100000"/>
              </a:lnSpc>
            </a:pPr>
            <a:r>
              <a:rPr lang="en-US" altLang="zh-CN" sz="2000" b="1">
                <a:latin typeface="宋体" panose="02010600030101010101" pitchFamily="2" charset="-122"/>
              </a:rPr>
              <a:t>KM1</a:t>
            </a:r>
            <a:r>
              <a:rPr lang="zh-CN" altLang="en-US" sz="2000" b="1" dirty="0">
                <a:latin typeface="Arial" panose="020B0604020202020204" pitchFamily="34" charset="0"/>
              </a:rPr>
              <a:t>线圈得电</a:t>
            </a:r>
            <a:endParaRPr lang="zh-CN" altLang="en-US" sz="2000" b="1" dirty="0">
              <a:latin typeface="Arial" panose="020B0604020202020204" pitchFamily="34" charset="0"/>
            </a:endParaRPr>
          </a:p>
        </p:txBody>
      </p:sp>
      <p:sp>
        <p:nvSpPr>
          <p:cNvPr id="156853" name="文本框 156852"/>
          <p:cNvSpPr txBox="1"/>
          <p:nvPr/>
        </p:nvSpPr>
        <p:spPr>
          <a:xfrm>
            <a:off x="7188518" y="194310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56854" name="矩形 156853"/>
          <p:cNvSpPr/>
          <p:nvPr/>
        </p:nvSpPr>
        <p:spPr>
          <a:xfrm>
            <a:off x="721043" y="781050"/>
            <a:ext cx="1655762" cy="360363"/>
          </a:xfrm>
          <a:prstGeom prst="rect">
            <a:avLst/>
          </a:prstGeom>
          <a:gradFill rotWithShape="1">
            <a:gsLst>
              <a:gs pos="0">
                <a:srgbClr val="FF6600">
                  <a:gamma/>
                  <a:tint val="50980"/>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zh-CN" altLang="en-US" sz="2000" b="1" dirty="0"/>
              <a:t>工作原理</a:t>
            </a:r>
            <a:endParaRPr lang="zh-CN" altLang="en-US"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直接连接符 158721"/>
          <p:cNvSpPr/>
          <p:nvPr/>
        </p:nvSpPr>
        <p:spPr>
          <a:xfrm>
            <a:off x="2739073" y="1658620"/>
            <a:ext cx="287337" cy="0"/>
          </a:xfrm>
          <a:prstGeom prst="line">
            <a:avLst/>
          </a:prstGeom>
          <a:ln w="28575" cap="flat" cmpd="sng">
            <a:solidFill>
              <a:srgbClr val="FF0000"/>
            </a:solidFill>
            <a:prstDash val="solid"/>
            <a:headEnd type="none" w="med" len="med"/>
            <a:tailEnd type="none" w="med" len="med"/>
          </a:ln>
        </p:spPr>
      </p:sp>
      <p:sp>
        <p:nvSpPr>
          <p:cNvPr id="158723" name="直接连接符 158722"/>
          <p:cNvSpPr/>
          <p:nvPr/>
        </p:nvSpPr>
        <p:spPr>
          <a:xfrm>
            <a:off x="3386773" y="1658620"/>
            <a:ext cx="1223962" cy="0"/>
          </a:xfrm>
          <a:prstGeom prst="line">
            <a:avLst/>
          </a:prstGeom>
          <a:ln w="28575" cap="flat" cmpd="sng">
            <a:solidFill>
              <a:srgbClr val="FF0000"/>
            </a:solidFill>
            <a:prstDash val="solid"/>
            <a:headEnd type="none" w="med" len="med"/>
            <a:tailEnd type="none" w="med" len="med"/>
          </a:ln>
        </p:spPr>
      </p:sp>
      <p:sp>
        <p:nvSpPr>
          <p:cNvPr id="158724" name="直接连接符 158723"/>
          <p:cNvSpPr/>
          <p:nvPr/>
        </p:nvSpPr>
        <p:spPr>
          <a:xfrm>
            <a:off x="2739073" y="1945958"/>
            <a:ext cx="287337" cy="0"/>
          </a:xfrm>
          <a:prstGeom prst="line">
            <a:avLst/>
          </a:prstGeom>
          <a:ln w="28575" cap="flat" cmpd="sng">
            <a:solidFill>
              <a:srgbClr val="FF0000"/>
            </a:solidFill>
            <a:prstDash val="solid"/>
            <a:headEnd type="none" w="med" len="med"/>
            <a:tailEnd type="none" w="med" len="med"/>
          </a:ln>
        </p:spPr>
      </p:sp>
      <p:sp>
        <p:nvSpPr>
          <p:cNvPr id="158725" name="直接连接符 158724"/>
          <p:cNvSpPr/>
          <p:nvPr/>
        </p:nvSpPr>
        <p:spPr>
          <a:xfrm>
            <a:off x="3386773" y="1945958"/>
            <a:ext cx="1584325" cy="0"/>
          </a:xfrm>
          <a:prstGeom prst="line">
            <a:avLst/>
          </a:prstGeom>
          <a:ln w="28575" cap="flat" cmpd="sng">
            <a:solidFill>
              <a:srgbClr val="FF0000"/>
            </a:solidFill>
            <a:prstDash val="solid"/>
            <a:headEnd type="none" w="med" len="med"/>
            <a:tailEnd type="none" w="med" len="med"/>
          </a:ln>
        </p:spPr>
      </p:sp>
      <p:sp>
        <p:nvSpPr>
          <p:cNvPr id="158726" name="直接连接符 158725"/>
          <p:cNvSpPr/>
          <p:nvPr/>
        </p:nvSpPr>
        <p:spPr>
          <a:xfrm>
            <a:off x="2739073" y="2234883"/>
            <a:ext cx="287337" cy="0"/>
          </a:xfrm>
          <a:prstGeom prst="line">
            <a:avLst/>
          </a:prstGeom>
          <a:ln w="28575" cap="flat" cmpd="sng">
            <a:solidFill>
              <a:srgbClr val="FF0000"/>
            </a:solidFill>
            <a:prstDash val="solid"/>
            <a:headEnd type="none" w="med" len="med"/>
            <a:tailEnd type="none" w="med" len="med"/>
          </a:ln>
        </p:spPr>
      </p:sp>
      <p:sp>
        <p:nvSpPr>
          <p:cNvPr id="158727" name="直接连接符 158726"/>
          <p:cNvSpPr/>
          <p:nvPr/>
        </p:nvSpPr>
        <p:spPr>
          <a:xfrm>
            <a:off x="3386773" y="2234883"/>
            <a:ext cx="1944687" cy="0"/>
          </a:xfrm>
          <a:prstGeom prst="line">
            <a:avLst/>
          </a:prstGeom>
          <a:ln w="28575" cap="flat" cmpd="sng">
            <a:solidFill>
              <a:srgbClr val="FF0000"/>
            </a:solidFill>
            <a:prstDash val="solid"/>
            <a:headEnd type="none" w="med" len="med"/>
            <a:tailEnd type="none" w="med" len="med"/>
          </a:ln>
        </p:spPr>
      </p:sp>
      <p:sp>
        <p:nvSpPr>
          <p:cNvPr id="158728" name="矩形 158727"/>
          <p:cNvSpPr/>
          <p:nvPr/>
        </p:nvSpPr>
        <p:spPr>
          <a:xfrm>
            <a:off x="4394835" y="4538345"/>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8729" name="直接连接符 158728"/>
          <p:cNvSpPr/>
          <p:nvPr/>
        </p:nvSpPr>
        <p:spPr>
          <a:xfrm>
            <a:off x="5907723" y="4322445"/>
            <a:ext cx="0" cy="1152525"/>
          </a:xfrm>
          <a:prstGeom prst="line">
            <a:avLst/>
          </a:prstGeom>
          <a:ln w="28575" cap="flat" cmpd="sng">
            <a:solidFill>
              <a:schemeClr val="tx1"/>
            </a:solidFill>
            <a:prstDash val="solid"/>
            <a:headEnd type="none" w="med" len="med"/>
            <a:tailEnd type="none" w="med" len="med"/>
          </a:ln>
        </p:spPr>
      </p:sp>
      <p:sp>
        <p:nvSpPr>
          <p:cNvPr id="158730" name="直接连接符 158729"/>
          <p:cNvSpPr/>
          <p:nvPr/>
        </p:nvSpPr>
        <p:spPr>
          <a:xfrm>
            <a:off x="6266498" y="4322445"/>
            <a:ext cx="0" cy="1008063"/>
          </a:xfrm>
          <a:prstGeom prst="line">
            <a:avLst/>
          </a:prstGeom>
          <a:ln w="28575" cap="flat" cmpd="sng">
            <a:solidFill>
              <a:schemeClr val="tx1"/>
            </a:solidFill>
            <a:prstDash val="solid"/>
            <a:headEnd type="none" w="med" len="med"/>
            <a:tailEnd type="none" w="med" len="med"/>
          </a:ln>
        </p:spPr>
      </p:sp>
      <p:sp>
        <p:nvSpPr>
          <p:cNvPr id="158731" name="直接连接符 158730"/>
          <p:cNvSpPr/>
          <p:nvPr/>
        </p:nvSpPr>
        <p:spPr>
          <a:xfrm>
            <a:off x="6626860" y="4322445"/>
            <a:ext cx="0" cy="1152525"/>
          </a:xfrm>
          <a:prstGeom prst="line">
            <a:avLst/>
          </a:prstGeom>
          <a:ln w="28575" cap="flat" cmpd="sng">
            <a:solidFill>
              <a:schemeClr val="tx1"/>
            </a:solidFill>
            <a:prstDash val="solid"/>
            <a:headEnd type="none" w="med" len="med"/>
            <a:tailEnd type="none" w="med" len="med"/>
          </a:ln>
        </p:spPr>
      </p:sp>
      <p:sp>
        <p:nvSpPr>
          <p:cNvPr id="158732" name="直接连接符 158731"/>
          <p:cNvSpPr/>
          <p:nvPr/>
        </p:nvSpPr>
        <p:spPr>
          <a:xfrm flipH="1">
            <a:off x="4610735" y="3603308"/>
            <a:ext cx="1296988" cy="0"/>
          </a:xfrm>
          <a:prstGeom prst="line">
            <a:avLst/>
          </a:prstGeom>
          <a:ln w="28575" cap="flat" cmpd="sng">
            <a:solidFill>
              <a:schemeClr val="tx1"/>
            </a:solidFill>
            <a:prstDash val="solid"/>
            <a:headEnd type="none" w="med" len="med"/>
            <a:tailEnd type="none" w="med" len="med"/>
          </a:ln>
        </p:spPr>
      </p:sp>
      <p:sp>
        <p:nvSpPr>
          <p:cNvPr id="158733" name="直接连接符 158732"/>
          <p:cNvSpPr/>
          <p:nvPr/>
        </p:nvSpPr>
        <p:spPr>
          <a:xfrm flipH="1">
            <a:off x="4971098" y="3387408"/>
            <a:ext cx="1295400" cy="0"/>
          </a:xfrm>
          <a:prstGeom prst="line">
            <a:avLst/>
          </a:prstGeom>
          <a:ln w="28575" cap="flat" cmpd="sng">
            <a:solidFill>
              <a:schemeClr val="tx1"/>
            </a:solidFill>
            <a:prstDash val="solid"/>
            <a:headEnd type="none" w="med" len="med"/>
            <a:tailEnd type="none" w="med" len="med"/>
          </a:ln>
        </p:spPr>
      </p:sp>
      <p:sp>
        <p:nvSpPr>
          <p:cNvPr id="158734" name="直接连接符 158733"/>
          <p:cNvSpPr/>
          <p:nvPr/>
        </p:nvSpPr>
        <p:spPr>
          <a:xfrm flipH="1">
            <a:off x="5331460" y="3171508"/>
            <a:ext cx="1295400" cy="0"/>
          </a:xfrm>
          <a:prstGeom prst="line">
            <a:avLst/>
          </a:prstGeom>
          <a:ln w="28575" cap="flat" cmpd="sng">
            <a:solidFill>
              <a:schemeClr val="tx1"/>
            </a:solidFill>
            <a:prstDash val="solid"/>
            <a:headEnd type="none" w="med" len="med"/>
            <a:tailEnd type="none" w="med" len="med"/>
          </a:ln>
        </p:spPr>
      </p:sp>
      <p:sp>
        <p:nvSpPr>
          <p:cNvPr id="158735" name="直接连接符 158734"/>
          <p:cNvSpPr/>
          <p:nvPr/>
        </p:nvSpPr>
        <p:spPr>
          <a:xfrm flipH="1">
            <a:off x="3024823" y="1658620"/>
            <a:ext cx="360362" cy="0"/>
          </a:xfrm>
          <a:prstGeom prst="line">
            <a:avLst/>
          </a:prstGeom>
          <a:ln w="9525" cap="flat" cmpd="sng">
            <a:solidFill>
              <a:srgbClr val="FF0000"/>
            </a:solidFill>
            <a:prstDash val="solid"/>
            <a:headEnd type="none" w="med" len="med"/>
            <a:tailEnd type="none" w="med" len="med"/>
          </a:ln>
        </p:spPr>
      </p:sp>
      <p:sp>
        <p:nvSpPr>
          <p:cNvPr id="158736" name="直接连接符 158735"/>
          <p:cNvSpPr/>
          <p:nvPr/>
        </p:nvSpPr>
        <p:spPr>
          <a:xfrm flipH="1">
            <a:off x="3024823" y="1945958"/>
            <a:ext cx="361950" cy="1587"/>
          </a:xfrm>
          <a:prstGeom prst="line">
            <a:avLst/>
          </a:prstGeom>
          <a:ln w="9525" cap="flat" cmpd="sng">
            <a:solidFill>
              <a:srgbClr val="FF0000"/>
            </a:solidFill>
            <a:prstDash val="solid"/>
            <a:headEnd type="none" w="med" len="med"/>
            <a:tailEnd type="none" w="med" len="med"/>
          </a:ln>
        </p:spPr>
      </p:sp>
      <p:sp>
        <p:nvSpPr>
          <p:cNvPr id="158737" name="直接连接符 158736"/>
          <p:cNvSpPr/>
          <p:nvPr/>
        </p:nvSpPr>
        <p:spPr>
          <a:xfrm flipH="1">
            <a:off x="3024823" y="2234883"/>
            <a:ext cx="360362" cy="0"/>
          </a:xfrm>
          <a:prstGeom prst="line">
            <a:avLst/>
          </a:prstGeom>
          <a:ln w="9525" cap="flat" cmpd="sng">
            <a:solidFill>
              <a:srgbClr val="FF0000"/>
            </a:solidFill>
            <a:prstDash val="solid"/>
            <a:headEnd type="none" w="med" len="med"/>
            <a:tailEnd type="none" w="med" len="med"/>
          </a:ln>
        </p:spPr>
      </p:sp>
      <p:sp>
        <p:nvSpPr>
          <p:cNvPr id="158738" name="椭圆 158737"/>
          <p:cNvSpPr/>
          <p:nvPr/>
        </p:nvSpPr>
        <p:spPr>
          <a:xfrm>
            <a:off x="4539298" y="5330508"/>
            <a:ext cx="862012"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58739" name="直接连接符 158738"/>
          <p:cNvSpPr/>
          <p:nvPr/>
        </p:nvSpPr>
        <p:spPr>
          <a:xfrm flipV="1">
            <a:off x="2954973" y="2738120"/>
            <a:ext cx="431800" cy="0"/>
          </a:xfrm>
          <a:prstGeom prst="line">
            <a:avLst/>
          </a:prstGeom>
          <a:ln w="28575" cap="flat" cmpd="sng">
            <a:solidFill>
              <a:schemeClr val="tx1"/>
            </a:solidFill>
            <a:prstDash val="solid"/>
            <a:headEnd type="none" w="med" len="med"/>
            <a:tailEnd type="none" w="med" len="med"/>
          </a:ln>
        </p:spPr>
      </p:sp>
      <p:sp>
        <p:nvSpPr>
          <p:cNvPr id="158740" name="直接连接符 158739"/>
          <p:cNvSpPr/>
          <p:nvPr/>
        </p:nvSpPr>
        <p:spPr>
          <a:xfrm>
            <a:off x="3169285" y="1731645"/>
            <a:ext cx="0" cy="1008063"/>
          </a:xfrm>
          <a:prstGeom prst="line">
            <a:avLst/>
          </a:prstGeom>
          <a:ln w="9525" cap="flat" cmpd="sng">
            <a:solidFill>
              <a:schemeClr val="tx1"/>
            </a:solidFill>
            <a:prstDash val="lgDash"/>
            <a:headEnd type="none" w="med" len="med"/>
            <a:tailEnd type="none" w="med" len="med"/>
          </a:ln>
        </p:spPr>
      </p:sp>
      <p:sp>
        <p:nvSpPr>
          <p:cNvPr id="158741" name="直接连接符 158740"/>
          <p:cNvSpPr/>
          <p:nvPr/>
        </p:nvSpPr>
        <p:spPr>
          <a:xfrm>
            <a:off x="4610735" y="4898708"/>
            <a:ext cx="0" cy="647700"/>
          </a:xfrm>
          <a:prstGeom prst="line">
            <a:avLst/>
          </a:prstGeom>
          <a:ln w="28575" cap="flat" cmpd="sng">
            <a:solidFill>
              <a:srgbClr val="FF0000"/>
            </a:solidFill>
            <a:prstDash val="solid"/>
            <a:headEnd type="none" w="med" len="med"/>
            <a:tailEnd type="none" w="med" len="med"/>
          </a:ln>
        </p:spPr>
      </p:sp>
      <p:sp>
        <p:nvSpPr>
          <p:cNvPr id="158742" name="直接连接符 158741"/>
          <p:cNvSpPr/>
          <p:nvPr/>
        </p:nvSpPr>
        <p:spPr>
          <a:xfrm>
            <a:off x="4971098" y="4898708"/>
            <a:ext cx="0" cy="431800"/>
          </a:xfrm>
          <a:prstGeom prst="line">
            <a:avLst/>
          </a:prstGeom>
          <a:ln w="28575" cap="flat" cmpd="sng">
            <a:solidFill>
              <a:srgbClr val="FF0000"/>
            </a:solidFill>
            <a:prstDash val="solid"/>
            <a:headEnd type="none" w="med" len="med"/>
            <a:tailEnd type="none" w="med" len="med"/>
          </a:ln>
        </p:spPr>
      </p:sp>
      <p:sp>
        <p:nvSpPr>
          <p:cNvPr id="158743" name="直接连接符 158742"/>
          <p:cNvSpPr/>
          <p:nvPr/>
        </p:nvSpPr>
        <p:spPr>
          <a:xfrm>
            <a:off x="5331460" y="4898708"/>
            <a:ext cx="0" cy="576262"/>
          </a:xfrm>
          <a:prstGeom prst="line">
            <a:avLst/>
          </a:prstGeom>
          <a:ln w="28575" cap="flat" cmpd="sng">
            <a:solidFill>
              <a:srgbClr val="FF0000"/>
            </a:solidFill>
            <a:prstDash val="solid"/>
            <a:headEnd type="none" w="med" len="med"/>
            <a:tailEnd type="none" w="med" len="med"/>
          </a:ln>
        </p:spPr>
      </p:sp>
      <p:sp>
        <p:nvSpPr>
          <p:cNvPr id="158744" name="直接连接符 158743"/>
          <p:cNvSpPr/>
          <p:nvPr/>
        </p:nvSpPr>
        <p:spPr>
          <a:xfrm>
            <a:off x="8139748" y="1874520"/>
            <a:ext cx="360362" cy="0"/>
          </a:xfrm>
          <a:prstGeom prst="line">
            <a:avLst/>
          </a:prstGeom>
          <a:ln w="12700" cap="flat" cmpd="sng">
            <a:solidFill>
              <a:srgbClr val="FF0000"/>
            </a:solidFill>
            <a:prstDash val="solid"/>
            <a:headEnd type="none" w="med" len="med"/>
            <a:tailEnd type="none" w="med" len="med"/>
          </a:ln>
        </p:spPr>
      </p:sp>
      <p:sp>
        <p:nvSpPr>
          <p:cNvPr id="158745" name="直接连接符 158744"/>
          <p:cNvSpPr/>
          <p:nvPr/>
        </p:nvSpPr>
        <p:spPr>
          <a:xfrm flipV="1">
            <a:off x="8139748" y="1803083"/>
            <a:ext cx="215900" cy="358775"/>
          </a:xfrm>
          <a:prstGeom prst="line">
            <a:avLst/>
          </a:prstGeom>
          <a:ln w="9525" cap="flat" cmpd="sng">
            <a:solidFill>
              <a:srgbClr val="FF0000"/>
            </a:solidFill>
            <a:prstDash val="solid"/>
            <a:headEnd type="none" w="med" len="med"/>
            <a:tailEnd type="none" w="med" len="med"/>
          </a:ln>
        </p:spPr>
      </p:sp>
      <p:sp>
        <p:nvSpPr>
          <p:cNvPr id="158746" name="直接连接符 158745"/>
          <p:cNvSpPr/>
          <p:nvPr/>
        </p:nvSpPr>
        <p:spPr>
          <a:xfrm flipV="1">
            <a:off x="8139748" y="2306320"/>
            <a:ext cx="360362" cy="0"/>
          </a:xfrm>
          <a:prstGeom prst="line">
            <a:avLst/>
          </a:prstGeom>
          <a:ln w="12700" cap="flat" cmpd="sng">
            <a:solidFill>
              <a:srgbClr val="FF0000"/>
            </a:solidFill>
            <a:prstDash val="solid"/>
            <a:headEnd type="none" w="med" len="med"/>
            <a:tailEnd type="none" w="med" len="med"/>
          </a:ln>
        </p:spPr>
      </p:sp>
      <p:sp>
        <p:nvSpPr>
          <p:cNvPr id="158747" name="直接连接符 158746"/>
          <p:cNvSpPr/>
          <p:nvPr/>
        </p:nvSpPr>
        <p:spPr>
          <a:xfrm flipV="1">
            <a:off x="8139748" y="2234883"/>
            <a:ext cx="215900" cy="431800"/>
          </a:xfrm>
          <a:prstGeom prst="line">
            <a:avLst/>
          </a:prstGeom>
          <a:ln w="9525" cap="flat" cmpd="sng">
            <a:solidFill>
              <a:srgbClr val="FF0000"/>
            </a:solidFill>
            <a:prstDash val="solid"/>
            <a:headEnd type="none" w="med" len="med"/>
            <a:tailEnd type="none" w="med" len="med"/>
          </a:ln>
        </p:spPr>
      </p:sp>
      <p:sp>
        <p:nvSpPr>
          <p:cNvPr id="158749" name="矩形 158748"/>
          <p:cNvSpPr/>
          <p:nvPr/>
        </p:nvSpPr>
        <p:spPr>
          <a:xfrm>
            <a:off x="7850823" y="5114608"/>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8750" name="矩形 158749"/>
          <p:cNvSpPr/>
          <p:nvPr/>
        </p:nvSpPr>
        <p:spPr>
          <a:xfrm>
            <a:off x="9435148" y="5114608"/>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8751" name="直接连接符 158750"/>
          <p:cNvSpPr/>
          <p:nvPr/>
        </p:nvSpPr>
        <p:spPr>
          <a:xfrm>
            <a:off x="10298748" y="4106545"/>
            <a:ext cx="0" cy="288925"/>
          </a:xfrm>
          <a:prstGeom prst="line">
            <a:avLst/>
          </a:prstGeom>
          <a:ln w="12700" cap="flat" cmpd="sng">
            <a:solidFill>
              <a:schemeClr val="tx1"/>
            </a:solidFill>
            <a:prstDash val="solid"/>
            <a:headEnd type="none" w="med" len="med"/>
            <a:tailEnd type="none" w="med" len="med"/>
          </a:ln>
        </p:spPr>
      </p:sp>
      <p:sp>
        <p:nvSpPr>
          <p:cNvPr id="158752" name="直接连接符 158751"/>
          <p:cNvSpPr/>
          <p:nvPr/>
        </p:nvSpPr>
        <p:spPr>
          <a:xfrm>
            <a:off x="10298748" y="4682808"/>
            <a:ext cx="0" cy="287337"/>
          </a:xfrm>
          <a:prstGeom prst="line">
            <a:avLst/>
          </a:prstGeom>
          <a:ln w="12700" cap="flat" cmpd="sng">
            <a:solidFill>
              <a:schemeClr val="tx1"/>
            </a:solidFill>
            <a:prstDash val="solid"/>
            <a:headEnd type="none" w="med" len="med"/>
            <a:tailEnd type="none" w="med" len="med"/>
          </a:ln>
        </p:spPr>
      </p:sp>
      <p:sp>
        <p:nvSpPr>
          <p:cNvPr id="158753" name="直接连接符 158752"/>
          <p:cNvSpPr/>
          <p:nvPr/>
        </p:nvSpPr>
        <p:spPr>
          <a:xfrm>
            <a:off x="9651048" y="4106545"/>
            <a:ext cx="0" cy="288925"/>
          </a:xfrm>
          <a:prstGeom prst="line">
            <a:avLst/>
          </a:prstGeom>
          <a:ln w="12700" cap="flat" cmpd="sng">
            <a:solidFill>
              <a:schemeClr val="tx1"/>
            </a:solidFill>
            <a:prstDash val="solid"/>
            <a:headEnd type="none" w="med" len="med"/>
            <a:tailEnd type="none" w="med" len="med"/>
          </a:ln>
        </p:spPr>
      </p:sp>
      <p:sp>
        <p:nvSpPr>
          <p:cNvPr id="158754" name="直接连接符 158753"/>
          <p:cNvSpPr/>
          <p:nvPr/>
        </p:nvSpPr>
        <p:spPr>
          <a:xfrm>
            <a:off x="9651048" y="4754245"/>
            <a:ext cx="0" cy="360363"/>
          </a:xfrm>
          <a:prstGeom prst="line">
            <a:avLst/>
          </a:prstGeom>
          <a:ln w="12700" cap="flat" cmpd="sng">
            <a:solidFill>
              <a:schemeClr val="tx1"/>
            </a:solidFill>
            <a:prstDash val="solid"/>
            <a:headEnd type="none" w="med" len="med"/>
            <a:tailEnd type="none" w="med" len="med"/>
          </a:ln>
        </p:spPr>
      </p:sp>
      <p:sp>
        <p:nvSpPr>
          <p:cNvPr id="158755" name="直接连接符 158754"/>
          <p:cNvSpPr/>
          <p:nvPr/>
        </p:nvSpPr>
        <p:spPr>
          <a:xfrm flipH="1">
            <a:off x="9651048" y="4970145"/>
            <a:ext cx="647700" cy="0"/>
          </a:xfrm>
          <a:prstGeom prst="line">
            <a:avLst/>
          </a:prstGeom>
          <a:ln w="12700" cap="flat" cmpd="sng">
            <a:solidFill>
              <a:schemeClr val="tx1"/>
            </a:solidFill>
            <a:prstDash val="solid"/>
            <a:headEnd type="none" w="med" len="med"/>
            <a:tailEnd type="none" w="med" len="med"/>
          </a:ln>
        </p:spPr>
      </p:sp>
      <p:sp>
        <p:nvSpPr>
          <p:cNvPr id="158756" name="直接连接符 158755"/>
          <p:cNvSpPr/>
          <p:nvPr/>
        </p:nvSpPr>
        <p:spPr>
          <a:xfrm>
            <a:off x="9651048" y="5403533"/>
            <a:ext cx="0" cy="287337"/>
          </a:xfrm>
          <a:prstGeom prst="line">
            <a:avLst/>
          </a:prstGeom>
          <a:ln w="12700" cap="flat" cmpd="sng">
            <a:solidFill>
              <a:schemeClr val="tx1"/>
            </a:solidFill>
            <a:prstDash val="solid"/>
            <a:headEnd type="none" w="med" len="med"/>
            <a:tailEnd type="none" w="med" len="med"/>
          </a:ln>
        </p:spPr>
      </p:sp>
      <p:sp>
        <p:nvSpPr>
          <p:cNvPr id="158757" name="直接连接符 158756"/>
          <p:cNvSpPr/>
          <p:nvPr/>
        </p:nvSpPr>
        <p:spPr>
          <a:xfrm>
            <a:off x="7419023" y="1945958"/>
            <a:ext cx="0" cy="3744912"/>
          </a:xfrm>
          <a:prstGeom prst="line">
            <a:avLst/>
          </a:prstGeom>
          <a:ln w="12700" cap="flat" cmpd="sng">
            <a:solidFill>
              <a:srgbClr val="FF0000"/>
            </a:solidFill>
            <a:prstDash val="solid"/>
            <a:headEnd type="none" w="med" len="med"/>
            <a:tailEnd type="none" w="med" len="med"/>
          </a:ln>
        </p:spPr>
      </p:sp>
      <p:sp>
        <p:nvSpPr>
          <p:cNvPr id="158758" name="直接连接符 158757"/>
          <p:cNvSpPr/>
          <p:nvPr/>
        </p:nvSpPr>
        <p:spPr>
          <a:xfrm>
            <a:off x="7419023" y="5690870"/>
            <a:ext cx="2232025" cy="0"/>
          </a:xfrm>
          <a:prstGeom prst="line">
            <a:avLst/>
          </a:prstGeom>
          <a:ln w="12700" cap="flat" cmpd="sng">
            <a:solidFill>
              <a:srgbClr val="FF0000"/>
            </a:solidFill>
            <a:prstDash val="solid"/>
            <a:headEnd type="none" w="med" len="med"/>
            <a:tailEnd type="none" w="med" len="med"/>
          </a:ln>
        </p:spPr>
      </p:sp>
      <p:sp>
        <p:nvSpPr>
          <p:cNvPr id="158759" name="直接连接符 158758"/>
          <p:cNvSpPr/>
          <p:nvPr/>
        </p:nvSpPr>
        <p:spPr>
          <a:xfrm>
            <a:off x="8139748" y="1658620"/>
            <a:ext cx="0" cy="215900"/>
          </a:xfrm>
          <a:prstGeom prst="line">
            <a:avLst/>
          </a:prstGeom>
          <a:ln w="12700" cap="flat" cmpd="sng">
            <a:solidFill>
              <a:srgbClr val="FF0000"/>
            </a:solidFill>
            <a:prstDash val="solid"/>
            <a:headEnd type="none" w="med" len="med"/>
            <a:tailEnd type="none" w="med" len="med"/>
          </a:ln>
        </p:spPr>
      </p:sp>
      <p:sp>
        <p:nvSpPr>
          <p:cNvPr id="158760" name="直接连接符 158759"/>
          <p:cNvSpPr/>
          <p:nvPr/>
        </p:nvSpPr>
        <p:spPr>
          <a:xfrm>
            <a:off x="8139748" y="2161858"/>
            <a:ext cx="0" cy="144462"/>
          </a:xfrm>
          <a:prstGeom prst="line">
            <a:avLst/>
          </a:prstGeom>
          <a:ln w="12700" cap="flat" cmpd="sng">
            <a:solidFill>
              <a:srgbClr val="FF0000"/>
            </a:solidFill>
            <a:prstDash val="solid"/>
            <a:headEnd type="none" w="med" len="med"/>
            <a:tailEnd type="none" w="med" len="med"/>
          </a:ln>
        </p:spPr>
      </p:sp>
      <p:sp>
        <p:nvSpPr>
          <p:cNvPr id="158761" name="直接连接符 158760"/>
          <p:cNvSpPr/>
          <p:nvPr/>
        </p:nvSpPr>
        <p:spPr>
          <a:xfrm>
            <a:off x="8139748" y="3242945"/>
            <a:ext cx="0" cy="1152525"/>
          </a:xfrm>
          <a:prstGeom prst="line">
            <a:avLst/>
          </a:prstGeom>
          <a:ln w="12700" cap="flat" cmpd="sng">
            <a:solidFill>
              <a:srgbClr val="FF0000"/>
            </a:solidFill>
            <a:prstDash val="solid"/>
            <a:headEnd type="none" w="med" len="med"/>
            <a:tailEnd type="none" w="med" len="med"/>
          </a:ln>
        </p:spPr>
      </p:sp>
      <p:sp>
        <p:nvSpPr>
          <p:cNvPr id="158762" name="直接连接符 158761"/>
          <p:cNvSpPr/>
          <p:nvPr/>
        </p:nvSpPr>
        <p:spPr>
          <a:xfrm>
            <a:off x="8139748" y="4754245"/>
            <a:ext cx="0" cy="360363"/>
          </a:xfrm>
          <a:prstGeom prst="line">
            <a:avLst/>
          </a:prstGeom>
          <a:ln w="12700" cap="flat" cmpd="sng">
            <a:solidFill>
              <a:srgbClr val="FF0000"/>
            </a:solidFill>
            <a:prstDash val="solid"/>
            <a:headEnd type="none" w="med" len="med"/>
            <a:tailEnd type="none" w="med" len="med"/>
          </a:ln>
        </p:spPr>
      </p:sp>
      <p:sp>
        <p:nvSpPr>
          <p:cNvPr id="158763" name="直接连接符 158762"/>
          <p:cNvSpPr/>
          <p:nvPr/>
        </p:nvSpPr>
        <p:spPr>
          <a:xfrm>
            <a:off x="8139748" y="5403533"/>
            <a:ext cx="0" cy="287337"/>
          </a:xfrm>
          <a:prstGeom prst="line">
            <a:avLst/>
          </a:prstGeom>
          <a:ln w="12700" cap="flat" cmpd="sng">
            <a:solidFill>
              <a:srgbClr val="FF0000"/>
            </a:solidFill>
            <a:prstDash val="solid"/>
            <a:headEnd type="none" w="med" len="med"/>
            <a:tailEnd type="none" w="med" len="med"/>
          </a:ln>
        </p:spPr>
      </p:sp>
      <p:sp>
        <p:nvSpPr>
          <p:cNvPr id="158764" name="直接连接符 158763"/>
          <p:cNvSpPr/>
          <p:nvPr/>
        </p:nvSpPr>
        <p:spPr>
          <a:xfrm>
            <a:off x="8787448" y="4106545"/>
            <a:ext cx="0" cy="288925"/>
          </a:xfrm>
          <a:prstGeom prst="line">
            <a:avLst/>
          </a:prstGeom>
          <a:ln w="12700" cap="flat" cmpd="sng">
            <a:solidFill>
              <a:srgbClr val="FF0000"/>
            </a:solidFill>
            <a:prstDash val="solid"/>
            <a:headEnd type="none" w="med" len="med"/>
            <a:tailEnd type="none" w="med" len="med"/>
          </a:ln>
        </p:spPr>
      </p:sp>
      <p:sp>
        <p:nvSpPr>
          <p:cNvPr id="158765" name="直接连接符 158764"/>
          <p:cNvSpPr/>
          <p:nvPr/>
        </p:nvSpPr>
        <p:spPr>
          <a:xfrm>
            <a:off x="8787448" y="4754245"/>
            <a:ext cx="0" cy="215900"/>
          </a:xfrm>
          <a:prstGeom prst="line">
            <a:avLst/>
          </a:prstGeom>
          <a:ln w="12700" cap="flat" cmpd="sng">
            <a:solidFill>
              <a:srgbClr val="FF0000"/>
            </a:solidFill>
            <a:prstDash val="solid"/>
            <a:headEnd type="none" w="med" len="med"/>
            <a:tailEnd type="none" w="med" len="med"/>
          </a:ln>
        </p:spPr>
      </p:sp>
      <p:sp>
        <p:nvSpPr>
          <p:cNvPr id="158766" name="直接连接符 158765"/>
          <p:cNvSpPr/>
          <p:nvPr/>
        </p:nvSpPr>
        <p:spPr>
          <a:xfrm flipH="1" flipV="1">
            <a:off x="8785860" y="4322445"/>
            <a:ext cx="0" cy="433388"/>
          </a:xfrm>
          <a:prstGeom prst="line">
            <a:avLst/>
          </a:prstGeom>
          <a:ln w="9525" cap="flat" cmpd="sng">
            <a:solidFill>
              <a:srgbClr val="FF0000"/>
            </a:solidFill>
            <a:prstDash val="solid"/>
            <a:headEnd type="none" w="med" len="med"/>
            <a:tailEnd type="none" w="med" len="med"/>
          </a:ln>
        </p:spPr>
      </p:sp>
      <p:sp>
        <p:nvSpPr>
          <p:cNvPr id="158767" name="直接连接符 158766"/>
          <p:cNvSpPr/>
          <p:nvPr/>
        </p:nvSpPr>
        <p:spPr>
          <a:xfrm flipH="1" flipV="1">
            <a:off x="9435148" y="4395470"/>
            <a:ext cx="215900" cy="358775"/>
          </a:xfrm>
          <a:prstGeom prst="line">
            <a:avLst/>
          </a:prstGeom>
          <a:ln w="9525" cap="flat" cmpd="sng">
            <a:solidFill>
              <a:schemeClr val="tx1"/>
            </a:solidFill>
            <a:prstDash val="solid"/>
            <a:headEnd type="none" w="med" len="med"/>
            <a:tailEnd type="none" w="med" len="med"/>
          </a:ln>
        </p:spPr>
      </p:sp>
      <p:sp>
        <p:nvSpPr>
          <p:cNvPr id="158768" name="直接连接符 158767"/>
          <p:cNvSpPr/>
          <p:nvPr/>
        </p:nvSpPr>
        <p:spPr>
          <a:xfrm flipH="1" flipV="1">
            <a:off x="10082848" y="4395470"/>
            <a:ext cx="215900" cy="287338"/>
          </a:xfrm>
          <a:prstGeom prst="line">
            <a:avLst/>
          </a:prstGeom>
          <a:ln w="9525" cap="flat" cmpd="sng">
            <a:solidFill>
              <a:schemeClr val="tx1"/>
            </a:solidFill>
            <a:prstDash val="solid"/>
            <a:headEnd type="none" w="med" len="med"/>
            <a:tailEnd type="none" w="med" len="med"/>
          </a:ln>
        </p:spPr>
      </p:sp>
      <p:sp>
        <p:nvSpPr>
          <p:cNvPr id="158769" name="矩形 158768"/>
          <p:cNvSpPr/>
          <p:nvPr/>
        </p:nvSpPr>
        <p:spPr>
          <a:xfrm>
            <a:off x="3747135" y="1587183"/>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8770" name="矩形 158769"/>
          <p:cNvSpPr/>
          <p:nvPr/>
        </p:nvSpPr>
        <p:spPr>
          <a:xfrm>
            <a:off x="3747135" y="1874520"/>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8771" name="矩形 158770"/>
          <p:cNvSpPr/>
          <p:nvPr/>
        </p:nvSpPr>
        <p:spPr>
          <a:xfrm>
            <a:off x="3747135" y="2161858"/>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8772" name="矩形 158771"/>
          <p:cNvSpPr/>
          <p:nvPr/>
        </p:nvSpPr>
        <p:spPr>
          <a:xfrm>
            <a:off x="5763260" y="1587183"/>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8773" name="矩形 158772"/>
          <p:cNvSpPr/>
          <p:nvPr/>
        </p:nvSpPr>
        <p:spPr>
          <a:xfrm>
            <a:off x="5763260" y="1874520"/>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8774" name="直接连接符 158773"/>
          <p:cNvSpPr/>
          <p:nvPr/>
        </p:nvSpPr>
        <p:spPr>
          <a:xfrm>
            <a:off x="3747135" y="1658620"/>
            <a:ext cx="431800" cy="0"/>
          </a:xfrm>
          <a:prstGeom prst="line">
            <a:avLst/>
          </a:prstGeom>
          <a:ln w="9525" cap="flat" cmpd="sng">
            <a:solidFill>
              <a:srgbClr val="FF0000"/>
            </a:solidFill>
            <a:prstDash val="solid"/>
            <a:headEnd type="none" w="med" len="med"/>
            <a:tailEnd type="none" w="med" len="med"/>
          </a:ln>
        </p:spPr>
      </p:sp>
      <p:sp>
        <p:nvSpPr>
          <p:cNvPr id="158775" name="直接连接符 158774"/>
          <p:cNvSpPr/>
          <p:nvPr/>
        </p:nvSpPr>
        <p:spPr>
          <a:xfrm>
            <a:off x="3747135" y="1945958"/>
            <a:ext cx="431800" cy="0"/>
          </a:xfrm>
          <a:prstGeom prst="line">
            <a:avLst/>
          </a:prstGeom>
          <a:ln w="9525" cap="flat" cmpd="sng">
            <a:solidFill>
              <a:srgbClr val="FF0000"/>
            </a:solidFill>
            <a:prstDash val="solid"/>
            <a:headEnd type="none" w="med" len="med"/>
            <a:tailEnd type="none" w="med" len="med"/>
          </a:ln>
        </p:spPr>
      </p:sp>
      <p:sp>
        <p:nvSpPr>
          <p:cNvPr id="158776" name="直接连接符 158775"/>
          <p:cNvSpPr/>
          <p:nvPr/>
        </p:nvSpPr>
        <p:spPr>
          <a:xfrm>
            <a:off x="3747135" y="2234883"/>
            <a:ext cx="431800" cy="0"/>
          </a:xfrm>
          <a:prstGeom prst="line">
            <a:avLst/>
          </a:prstGeom>
          <a:ln w="9525" cap="flat" cmpd="sng">
            <a:solidFill>
              <a:srgbClr val="FF0000"/>
            </a:solidFill>
            <a:prstDash val="solid"/>
            <a:headEnd type="none" w="med" len="med"/>
            <a:tailEnd type="none" w="med" len="med"/>
          </a:ln>
        </p:spPr>
      </p:sp>
      <p:sp>
        <p:nvSpPr>
          <p:cNvPr id="158777" name="直接连接符 158776"/>
          <p:cNvSpPr/>
          <p:nvPr/>
        </p:nvSpPr>
        <p:spPr>
          <a:xfrm>
            <a:off x="5763260" y="1658620"/>
            <a:ext cx="431800" cy="0"/>
          </a:xfrm>
          <a:prstGeom prst="line">
            <a:avLst/>
          </a:prstGeom>
          <a:ln w="9525" cap="flat" cmpd="sng">
            <a:solidFill>
              <a:schemeClr val="tx1"/>
            </a:solidFill>
            <a:prstDash val="solid"/>
            <a:headEnd type="none" w="med" len="med"/>
            <a:tailEnd type="none" w="med" len="med"/>
          </a:ln>
        </p:spPr>
      </p:sp>
      <p:sp>
        <p:nvSpPr>
          <p:cNvPr id="158778" name="直接连接符 158777"/>
          <p:cNvSpPr/>
          <p:nvPr/>
        </p:nvSpPr>
        <p:spPr>
          <a:xfrm>
            <a:off x="5763260" y="1945958"/>
            <a:ext cx="431800" cy="0"/>
          </a:xfrm>
          <a:prstGeom prst="line">
            <a:avLst/>
          </a:prstGeom>
          <a:ln w="9525" cap="flat" cmpd="sng">
            <a:solidFill>
              <a:schemeClr val="tx1"/>
            </a:solidFill>
            <a:prstDash val="solid"/>
            <a:headEnd type="none" w="med" len="med"/>
            <a:tailEnd type="none" w="med" len="med"/>
          </a:ln>
        </p:spPr>
      </p:sp>
      <p:sp>
        <p:nvSpPr>
          <p:cNvPr id="158779" name="文本框 158778"/>
          <p:cNvSpPr txBox="1"/>
          <p:nvPr/>
        </p:nvSpPr>
        <p:spPr>
          <a:xfrm>
            <a:off x="2234248" y="1514158"/>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58780" name="文本框 158779"/>
          <p:cNvSpPr txBox="1"/>
          <p:nvPr/>
        </p:nvSpPr>
        <p:spPr>
          <a:xfrm>
            <a:off x="3674110" y="1155383"/>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58781" name="文本框 158780"/>
          <p:cNvSpPr txBox="1"/>
          <p:nvPr/>
        </p:nvSpPr>
        <p:spPr>
          <a:xfrm>
            <a:off x="5690235" y="1155383"/>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58782" name="文本框 158781"/>
          <p:cNvSpPr txBox="1"/>
          <p:nvPr/>
        </p:nvSpPr>
        <p:spPr>
          <a:xfrm>
            <a:off x="3818573" y="2811145"/>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8783" name="文本框 158782"/>
          <p:cNvSpPr txBox="1"/>
          <p:nvPr/>
        </p:nvSpPr>
        <p:spPr>
          <a:xfrm>
            <a:off x="6771323" y="3819208"/>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8784" name="文本框 158783"/>
          <p:cNvSpPr txBox="1"/>
          <p:nvPr/>
        </p:nvSpPr>
        <p:spPr>
          <a:xfrm>
            <a:off x="9074785" y="4395470"/>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58785" name="左中括号 158784"/>
          <p:cNvSpPr/>
          <p:nvPr/>
        </p:nvSpPr>
        <p:spPr>
          <a:xfrm>
            <a:off x="9219248" y="4395470"/>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8786" name="直接连接符 158785"/>
          <p:cNvSpPr/>
          <p:nvPr/>
        </p:nvSpPr>
        <p:spPr>
          <a:xfrm flipH="1" flipV="1">
            <a:off x="7922260" y="4395470"/>
            <a:ext cx="215900" cy="360363"/>
          </a:xfrm>
          <a:prstGeom prst="line">
            <a:avLst/>
          </a:prstGeom>
          <a:ln w="9525" cap="flat" cmpd="sng">
            <a:solidFill>
              <a:schemeClr val="tx1"/>
            </a:solidFill>
            <a:prstDash val="solid"/>
            <a:headEnd type="none" w="med" len="med"/>
            <a:tailEnd type="none" w="med" len="med"/>
          </a:ln>
        </p:spPr>
      </p:sp>
      <p:sp>
        <p:nvSpPr>
          <p:cNvPr id="158787" name="左中括号 158786"/>
          <p:cNvSpPr/>
          <p:nvPr/>
        </p:nvSpPr>
        <p:spPr>
          <a:xfrm>
            <a:off x="7633335" y="4395470"/>
            <a:ext cx="71438"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8788" name="直接连接符 158787"/>
          <p:cNvSpPr/>
          <p:nvPr/>
        </p:nvSpPr>
        <p:spPr>
          <a:xfrm>
            <a:off x="7633335" y="4539933"/>
            <a:ext cx="358775" cy="0"/>
          </a:xfrm>
          <a:prstGeom prst="line">
            <a:avLst/>
          </a:prstGeom>
          <a:ln w="9525" cap="flat" cmpd="sng">
            <a:solidFill>
              <a:schemeClr val="tx1"/>
            </a:solidFill>
            <a:prstDash val="lgDash"/>
            <a:headEnd type="none" w="med" len="med"/>
            <a:tailEnd type="none" w="med" len="med"/>
          </a:ln>
        </p:spPr>
      </p:sp>
      <p:sp>
        <p:nvSpPr>
          <p:cNvPr id="158789" name="直接连接符 158788"/>
          <p:cNvSpPr/>
          <p:nvPr/>
        </p:nvSpPr>
        <p:spPr>
          <a:xfrm>
            <a:off x="9219248" y="4538345"/>
            <a:ext cx="288925" cy="0"/>
          </a:xfrm>
          <a:prstGeom prst="line">
            <a:avLst/>
          </a:prstGeom>
          <a:ln w="9525" cap="flat" cmpd="sng">
            <a:solidFill>
              <a:schemeClr val="tx1"/>
            </a:solidFill>
            <a:prstDash val="lgDash"/>
            <a:headEnd type="none" w="med" len="med"/>
            <a:tailEnd type="none" w="med" len="med"/>
          </a:ln>
        </p:spPr>
      </p:sp>
      <p:sp>
        <p:nvSpPr>
          <p:cNvPr id="158790" name="文本框 158789"/>
          <p:cNvSpPr txBox="1"/>
          <p:nvPr/>
        </p:nvSpPr>
        <p:spPr>
          <a:xfrm>
            <a:off x="7779385" y="2450783"/>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58791" name="左中括号 158790"/>
          <p:cNvSpPr/>
          <p:nvPr/>
        </p:nvSpPr>
        <p:spPr>
          <a:xfrm>
            <a:off x="7850823" y="2882583"/>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8792" name="直接连接符 158791"/>
          <p:cNvSpPr/>
          <p:nvPr/>
        </p:nvSpPr>
        <p:spPr>
          <a:xfrm>
            <a:off x="7850823" y="3027045"/>
            <a:ext cx="360362" cy="0"/>
          </a:xfrm>
          <a:prstGeom prst="line">
            <a:avLst/>
          </a:prstGeom>
          <a:ln w="9525" cap="flat" cmpd="sng">
            <a:solidFill>
              <a:schemeClr val="tx1"/>
            </a:solidFill>
            <a:prstDash val="lgDash"/>
            <a:headEnd type="none" w="med" len="med"/>
            <a:tailEnd type="none" w="med" len="med"/>
          </a:ln>
        </p:spPr>
      </p:sp>
      <p:sp>
        <p:nvSpPr>
          <p:cNvPr id="158793" name="直接连接符 158792"/>
          <p:cNvSpPr/>
          <p:nvPr/>
        </p:nvSpPr>
        <p:spPr>
          <a:xfrm>
            <a:off x="8282623" y="2018983"/>
            <a:ext cx="288925" cy="0"/>
          </a:xfrm>
          <a:prstGeom prst="line">
            <a:avLst/>
          </a:prstGeom>
          <a:ln w="9525" cap="flat" cmpd="sng">
            <a:solidFill>
              <a:schemeClr val="tx1"/>
            </a:solidFill>
            <a:prstDash val="lgDash"/>
            <a:headEnd type="none" w="med" len="med"/>
            <a:tailEnd type="none" w="med" len="med"/>
          </a:ln>
        </p:spPr>
      </p:sp>
      <p:sp>
        <p:nvSpPr>
          <p:cNvPr id="158794" name="直接连接符 158793"/>
          <p:cNvSpPr/>
          <p:nvPr/>
        </p:nvSpPr>
        <p:spPr>
          <a:xfrm>
            <a:off x="8571548" y="1945958"/>
            <a:ext cx="0" cy="144462"/>
          </a:xfrm>
          <a:prstGeom prst="line">
            <a:avLst/>
          </a:prstGeom>
          <a:ln w="9525" cap="flat" cmpd="sng">
            <a:solidFill>
              <a:schemeClr val="tx1"/>
            </a:solidFill>
            <a:prstDash val="solid"/>
            <a:headEnd type="none" w="med" len="med"/>
            <a:tailEnd type="none" w="med" len="med"/>
          </a:ln>
        </p:spPr>
      </p:sp>
      <p:sp>
        <p:nvSpPr>
          <p:cNvPr id="158795" name="直接连接符 158794"/>
          <p:cNvSpPr/>
          <p:nvPr/>
        </p:nvSpPr>
        <p:spPr>
          <a:xfrm>
            <a:off x="8571548" y="1945958"/>
            <a:ext cx="71437" cy="0"/>
          </a:xfrm>
          <a:prstGeom prst="line">
            <a:avLst/>
          </a:prstGeom>
          <a:ln w="9525" cap="flat" cmpd="sng">
            <a:solidFill>
              <a:schemeClr val="tx1"/>
            </a:solidFill>
            <a:prstDash val="solid"/>
            <a:headEnd type="none" w="med" len="med"/>
            <a:tailEnd type="none" w="med" len="med"/>
          </a:ln>
        </p:spPr>
      </p:sp>
      <p:sp>
        <p:nvSpPr>
          <p:cNvPr id="158796" name="直接连接符 158795"/>
          <p:cNvSpPr/>
          <p:nvPr/>
        </p:nvSpPr>
        <p:spPr>
          <a:xfrm>
            <a:off x="8571548" y="2090420"/>
            <a:ext cx="71437" cy="0"/>
          </a:xfrm>
          <a:prstGeom prst="line">
            <a:avLst/>
          </a:prstGeom>
          <a:ln w="9525" cap="flat" cmpd="sng">
            <a:solidFill>
              <a:schemeClr val="tx1"/>
            </a:solidFill>
            <a:prstDash val="solid"/>
            <a:headEnd type="none" w="med" len="med"/>
            <a:tailEnd type="none" w="med" len="med"/>
          </a:ln>
        </p:spPr>
      </p:sp>
      <p:sp>
        <p:nvSpPr>
          <p:cNvPr id="158797" name="直接连接符 158796"/>
          <p:cNvSpPr/>
          <p:nvPr/>
        </p:nvSpPr>
        <p:spPr>
          <a:xfrm flipV="1">
            <a:off x="8642985" y="1803083"/>
            <a:ext cx="0" cy="142875"/>
          </a:xfrm>
          <a:prstGeom prst="line">
            <a:avLst/>
          </a:prstGeom>
          <a:ln w="9525" cap="flat" cmpd="sng">
            <a:solidFill>
              <a:schemeClr val="tx1"/>
            </a:solidFill>
            <a:prstDash val="solid"/>
            <a:headEnd type="none" w="med" len="med"/>
            <a:tailEnd type="none" w="med" len="med"/>
          </a:ln>
        </p:spPr>
      </p:sp>
      <p:sp>
        <p:nvSpPr>
          <p:cNvPr id="158798" name="直接连接符 158797"/>
          <p:cNvSpPr/>
          <p:nvPr/>
        </p:nvSpPr>
        <p:spPr>
          <a:xfrm>
            <a:off x="8642985" y="2090420"/>
            <a:ext cx="0" cy="144463"/>
          </a:xfrm>
          <a:prstGeom prst="line">
            <a:avLst/>
          </a:prstGeom>
          <a:ln w="9525" cap="flat" cmpd="sng">
            <a:solidFill>
              <a:schemeClr val="tx1"/>
            </a:solidFill>
            <a:prstDash val="solid"/>
            <a:headEnd type="none" w="med" len="med"/>
            <a:tailEnd type="none" w="med" len="med"/>
          </a:ln>
        </p:spPr>
      </p:sp>
      <p:sp>
        <p:nvSpPr>
          <p:cNvPr id="158799" name="文本框 158798"/>
          <p:cNvSpPr txBox="1"/>
          <p:nvPr/>
        </p:nvSpPr>
        <p:spPr>
          <a:xfrm>
            <a:off x="8714423" y="1803083"/>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58800" name="文本框 158799"/>
          <p:cNvSpPr txBox="1"/>
          <p:nvPr/>
        </p:nvSpPr>
        <p:spPr>
          <a:xfrm>
            <a:off x="7490460" y="403510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58801" name="文本框 158800"/>
          <p:cNvSpPr txBox="1"/>
          <p:nvPr/>
        </p:nvSpPr>
        <p:spPr>
          <a:xfrm>
            <a:off x="9001760" y="4106545"/>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58802" name="文本框 158801"/>
          <p:cNvSpPr txBox="1"/>
          <p:nvPr/>
        </p:nvSpPr>
        <p:spPr>
          <a:xfrm>
            <a:off x="7490460" y="3171508"/>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58803" name="文本框 158802"/>
          <p:cNvSpPr txBox="1"/>
          <p:nvPr/>
        </p:nvSpPr>
        <p:spPr>
          <a:xfrm>
            <a:off x="8209598" y="4611370"/>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8804" name="文本框 158803"/>
          <p:cNvSpPr txBox="1"/>
          <p:nvPr/>
        </p:nvSpPr>
        <p:spPr>
          <a:xfrm>
            <a:off x="9724073" y="4611370"/>
            <a:ext cx="792162" cy="379413"/>
          </a:xfrm>
          <a:prstGeom prst="rect">
            <a:avLst/>
          </a:prstGeom>
          <a:noFill/>
          <a:ln w="12700" cap="flat" cmpd="sng">
            <a:noFill/>
            <a:prstDash val="solid"/>
            <a:miter/>
            <a:headEnd type="none" w="med" len="med"/>
            <a:tailEnd type="none" w="med" len="med"/>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8805" name="文本框 158804"/>
          <p:cNvSpPr txBox="1"/>
          <p:nvPr/>
        </p:nvSpPr>
        <p:spPr>
          <a:xfrm>
            <a:off x="8209598" y="5403533"/>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8806" name="文本框 158805"/>
          <p:cNvSpPr txBox="1"/>
          <p:nvPr/>
        </p:nvSpPr>
        <p:spPr>
          <a:xfrm>
            <a:off x="9722485" y="5403533"/>
            <a:ext cx="82708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8807" name="直接连接符 158806"/>
          <p:cNvSpPr/>
          <p:nvPr/>
        </p:nvSpPr>
        <p:spPr>
          <a:xfrm>
            <a:off x="5042535" y="4538345"/>
            <a:ext cx="0" cy="73025"/>
          </a:xfrm>
          <a:prstGeom prst="line">
            <a:avLst/>
          </a:prstGeom>
          <a:ln w="9525" cap="flat" cmpd="sng">
            <a:solidFill>
              <a:schemeClr val="tx1"/>
            </a:solidFill>
            <a:prstDash val="solid"/>
            <a:headEnd type="none" w="med" len="med"/>
            <a:tailEnd type="none" w="med" len="med"/>
          </a:ln>
        </p:spPr>
      </p:sp>
      <p:sp>
        <p:nvSpPr>
          <p:cNvPr id="158808" name="直接连接符 158807"/>
          <p:cNvSpPr/>
          <p:nvPr/>
        </p:nvSpPr>
        <p:spPr>
          <a:xfrm flipV="1">
            <a:off x="5042535" y="4827270"/>
            <a:ext cx="0" cy="71438"/>
          </a:xfrm>
          <a:prstGeom prst="line">
            <a:avLst/>
          </a:prstGeom>
          <a:ln w="9525" cap="flat" cmpd="sng">
            <a:solidFill>
              <a:schemeClr val="tx1"/>
            </a:solidFill>
            <a:prstDash val="solid"/>
            <a:headEnd type="none" w="med" len="med"/>
            <a:tailEnd type="none" w="med" len="med"/>
          </a:ln>
        </p:spPr>
      </p:sp>
      <p:sp>
        <p:nvSpPr>
          <p:cNvPr id="158809" name="直接连接符 158808"/>
          <p:cNvSpPr/>
          <p:nvPr/>
        </p:nvSpPr>
        <p:spPr>
          <a:xfrm flipH="1">
            <a:off x="4826635" y="4611370"/>
            <a:ext cx="215900" cy="0"/>
          </a:xfrm>
          <a:prstGeom prst="line">
            <a:avLst/>
          </a:prstGeom>
          <a:ln w="9525" cap="flat" cmpd="sng">
            <a:solidFill>
              <a:schemeClr val="tx1"/>
            </a:solidFill>
            <a:prstDash val="solid"/>
            <a:headEnd type="none" w="med" len="med"/>
            <a:tailEnd type="none" w="med" len="med"/>
          </a:ln>
        </p:spPr>
      </p:sp>
      <p:sp>
        <p:nvSpPr>
          <p:cNvPr id="158810" name="直接连接符 158809"/>
          <p:cNvSpPr/>
          <p:nvPr/>
        </p:nvSpPr>
        <p:spPr>
          <a:xfrm flipH="1">
            <a:off x="4826635" y="4827270"/>
            <a:ext cx="215900" cy="0"/>
          </a:xfrm>
          <a:prstGeom prst="line">
            <a:avLst/>
          </a:prstGeom>
          <a:ln w="9525" cap="flat" cmpd="sng">
            <a:solidFill>
              <a:schemeClr val="tx1"/>
            </a:solidFill>
            <a:prstDash val="solid"/>
            <a:headEnd type="none" w="med" len="med"/>
            <a:tailEnd type="none" w="med" len="med"/>
          </a:ln>
        </p:spPr>
      </p:sp>
      <p:sp>
        <p:nvSpPr>
          <p:cNvPr id="158811" name="直接连接符 158810"/>
          <p:cNvSpPr/>
          <p:nvPr/>
        </p:nvSpPr>
        <p:spPr>
          <a:xfrm flipV="1">
            <a:off x="4826635" y="4611370"/>
            <a:ext cx="0" cy="215900"/>
          </a:xfrm>
          <a:prstGeom prst="line">
            <a:avLst/>
          </a:prstGeom>
          <a:ln w="9525" cap="flat" cmpd="sng">
            <a:solidFill>
              <a:schemeClr val="tx1"/>
            </a:solidFill>
            <a:prstDash val="solid"/>
            <a:headEnd type="none" w="med" len="med"/>
            <a:tailEnd type="none" w="med" len="med"/>
          </a:ln>
        </p:spPr>
      </p:sp>
      <p:sp>
        <p:nvSpPr>
          <p:cNvPr id="158812" name="文本框 158811"/>
          <p:cNvSpPr txBox="1"/>
          <p:nvPr/>
        </p:nvSpPr>
        <p:spPr>
          <a:xfrm>
            <a:off x="4034473" y="4179570"/>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58813" name="文本框 158812"/>
          <p:cNvSpPr txBox="1"/>
          <p:nvPr/>
        </p:nvSpPr>
        <p:spPr>
          <a:xfrm>
            <a:off x="2881948" y="1155383"/>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58814" name="矩形 158813"/>
          <p:cNvSpPr/>
          <p:nvPr/>
        </p:nvSpPr>
        <p:spPr>
          <a:xfrm>
            <a:off x="5763260" y="4538345"/>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8815" name="直接连接符 158814"/>
          <p:cNvSpPr/>
          <p:nvPr/>
        </p:nvSpPr>
        <p:spPr>
          <a:xfrm flipH="1">
            <a:off x="8139748" y="4971733"/>
            <a:ext cx="647700" cy="0"/>
          </a:xfrm>
          <a:prstGeom prst="line">
            <a:avLst/>
          </a:prstGeom>
          <a:ln w="12700" cap="flat" cmpd="sng">
            <a:solidFill>
              <a:srgbClr val="FF0000"/>
            </a:solidFill>
            <a:prstDash val="solid"/>
            <a:headEnd type="none" w="med" len="med"/>
            <a:tailEnd type="none" w="med" len="med"/>
          </a:ln>
        </p:spPr>
      </p:sp>
      <p:sp>
        <p:nvSpPr>
          <p:cNvPr id="158816" name="直接连接符 158815"/>
          <p:cNvSpPr/>
          <p:nvPr/>
        </p:nvSpPr>
        <p:spPr>
          <a:xfrm>
            <a:off x="8139748" y="2666683"/>
            <a:ext cx="0" cy="215900"/>
          </a:xfrm>
          <a:prstGeom prst="line">
            <a:avLst/>
          </a:prstGeom>
          <a:ln w="12700" cap="flat" cmpd="sng">
            <a:solidFill>
              <a:srgbClr val="FF0000"/>
            </a:solidFill>
            <a:prstDash val="solid"/>
            <a:headEnd type="none" w="med" len="med"/>
            <a:tailEnd type="none" w="med" len="med"/>
          </a:ln>
        </p:spPr>
      </p:sp>
      <p:sp>
        <p:nvSpPr>
          <p:cNvPr id="158817" name="直接连接符 158816"/>
          <p:cNvSpPr/>
          <p:nvPr/>
        </p:nvSpPr>
        <p:spPr>
          <a:xfrm>
            <a:off x="8139748" y="2882583"/>
            <a:ext cx="360362" cy="0"/>
          </a:xfrm>
          <a:prstGeom prst="line">
            <a:avLst/>
          </a:prstGeom>
          <a:ln w="12700" cap="flat" cmpd="sng">
            <a:solidFill>
              <a:srgbClr val="FF0000"/>
            </a:solidFill>
            <a:prstDash val="solid"/>
            <a:headEnd type="none" w="med" len="med"/>
            <a:tailEnd type="none" w="med" len="med"/>
          </a:ln>
        </p:spPr>
      </p:sp>
      <p:sp>
        <p:nvSpPr>
          <p:cNvPr id="158818" name="直接连接符 158817"/>
          <p:cNvSpPr/>
          <p:nvPr/>
        </p:nvSpPr>
        <p:spPr>
          <a:xfrm flipV="1">
            <a:off x="8139748" y="2738120"/>
            <a:ext cx="287337" cy="504825"/>
          </a:xfrm>
          <a:prstGeom prst="line">
            <a:avLst/>
          </a:prstGeom>
          <a:ln w="9525" cap="flat" cmpd="sng">
            <a:solidFill>
              <a:srgbClr val="FF0000"/>
            </a:solidFill>
            <a:prstDash val="solid"/>
            <a:headEnd type="none" w="med" len="med"/>
            <a:tailEnd type="none" w="med" len="med"/>
          </a:ln>
        </p:spPr>
      </p:sp>
      <p:sp>
        <p:nvSpPr>
          <p:cNvPr id="158819" name="直接连接符 158818"/>
          <p:cNvSpPr/>
          <p:nvPr/>
        </p:nvSpPr>
        <p:spPr>
          <a:xfrm>
            <a:off x="6339523" y="4538345"/>
            <a:ext cx="0" cy="73025"/>
          </a:xfrm>
          <a:prstGeom prst="line">
            <a:avLst/>
          </a:prstGeom>
          <a:ln w="9525" cap="flat" cmpd="sng">
            <a:solidFill>
              <a:schemeClr val="tx1"/>
            </a:solidFill>
            <a:prstDash val="solid"/>
            <a:headEnd type="none" w="med" len="med"/>
            <a:tailEnd type="none" w="med" len="med"/>
          </a:ln>
        </p:spPr>
      </p:sp>
      <p:sp>
        <p:nvSpPr>
          <p:cNvPr id="158820" name="直接连接符 158819"/>
          <p:cNvSpPr/>
          <p:nvPr/>
        </p:nvSpPr>
        <p:spPr>
          <a:xfrm flipV="1">
            <a:off x="6339523" y="4827270"/>
            <a:ext cx="0" cy="71438"/>
          </a:xfrm>
          <a:prstGeom prst="line">
            <a:avLst/>
          </a:prstGeom>
          <a:ln w="9525" cap="flat" cmpd="sng">
            <a:solidFill>
              <a:schemeClr val="tx1"/>
            </a:solidFill>
            <a:prstDash val="solid"/>
            <a:headEnd type="none" w="med" len="med"/>
            <a:tailEnd type="none" w="med" len="med"/>
          </a:ln>
        </p:spPr>
      </p:sp>
      <p:sp>
        <p:nvSpPr>
          <p:cNvPr id="158821" name="直接连接符 158820"/>
          <p:cNvSpPr/>
          <p:nvPr/>
        </p:nvSpPr>
        <p:spPr>
          <a:xfrm>
            <a:off x="6123623" y="4611370"/>
            <a:ext cx="0" cy="215900"/>
          </a:xfrm>
          <a:prstGeom prst="line">
            <a:avLst/>
          </a:prstGeom>
          <a:ln w="9525" cap="flat" cmpd="sng">
            <a:solidFill>
              <a:schemeClr val="tx1"/>
            </a:solidFill>
            <a:prstDash val="solid"/>
            <a:headEnd type="none" w="med" len="med"/>
            <a:tailEnd type="none" w="med" len="med"/>
          </a:ln>
        </p:spPr>
      </p:sp>
      <p:sp>
        <p:nvSpPr>
          <p:cNvPr id="158822" name="直接连接符 158821"/>
          <p:cNvSpPr/>
          <p:nvPr/>
        </p:nvSpPr>
        <p:spPr>
          <a:xfrm>
            <a:off x="6123623" y="4611370"/>
            <a:ext cx="215900" cy="0"/>
          </a:xfrm>
          <a:prstGeom prst="line">
            <a:avLst/>
          </a:prstGeom>
          <a:ln w="9525" cap="flat" cmpd="sng">
            <a:solidFill>
              <a:schemeClr val="tx1"/>
            </a:solidFill>
            <a:prstDash val="solid"/>
            <a:headEnd type="none" w="med" len="med"/>
            <a:tailEnd type="none" w="med" len="med"/>
          </a:ln>
        </p:spPr>
      </p:sp>
      <p:sp>
        <p:nvSpPr>
          <p:cNvPr id="158823" name="直接连接符 158822"/>
          <p:cNvSpPr/>
          <p:nvPr/>
        </p:nvSpPr>
        <p:spPr>
          <a:xfrm>
            <a:off x="6123623" y="4827270"/>
            <a:ext cx="215900" cy="0"/>
          </a:xfrm>
          <a:prstGeom prst="line">
            <a:avLst/>
          </a:prstGeom>
          <a:ln w="9525" cap="flat" cmpd="sng">
            <a:solidFill>
              <a:schemeClr val="tx1"/>
            </a:solidFill>
            <a:prstDash val="solid"/>
            <a:headEnd type="none" w="med" len="med"/>
            <a:tailEnd type="none" w="med" len="med"/>
          </a:ln>
        </p:spPr>
      </p:sp>
      <p:sp>
        <p:nvSpPr>
          <p:cNvPr id="158824" name="直接连接符 158823"/>
          <p:cNvSpPr/>
          <p:nvPr/>
        </p:nvSpPr>
        <p:spPr>
          <a:xfrm>
            <a:off x="8282623" y="2450783"/>
            <a:ext cx="217487" cy="0"/>
          </a:xfrm>
          <a:prstGeom prst="line">
            <a:avLst/>
          </a:prstGeom>
          <a:ln w="9525" cap="flat" cmpd="sng">
            <a:solidFill>
              <a:schemeClr val="tx1"/>
            </a:solidFill>
            <a:prstDash val="lgDash"/>
            <a:headEnd type="none" w="med" len="med"/>
            <a:tailEnd type="none" w="med" len="med"/>
          </a:ln>
        </p:spPr>
      </p:sp>
      <p:sp>
        <p:nvSpPr>
          <p:cNvPr id="158825" name="直接连接符 158824"/>
          <p:cNvSpPr/>
          <p:nvPr/>
        </p:nvSpPr>
        <p:spPr>
          <a:xfrm>
            <a:off x="8500110" y="2379345"/>
            <a:ext cx="0" cy="142875"/>
          </a:xfrm>
          <a:prstGeom prst="line">
            <a:avLst/>
          </a:prstGeom>
          <a:ln w="9525" cap="flat" cmpd="sng">
            <a:solidFill>
              <a:schemeClr val="tx1"/>
            </a:solidFill>
            <a:prstDash val="solid"/>
            <a:headEnd type="none" w="med" len="med"/>
            <a:tailEnd type="none" w="med" len="med"/>
          </a:ln>
        </p:spPr>
      </p:sp>
      <p:sp>
        <p:nvSpPr>
          <p:cNvPr id="158826" name="直接连接符 158825"/>
          <p:cNvSpPr/>
          <p:nvPr/>
        </p:nvSpPr>
        <p:spPr>
          <a:xfrm>
            <a:off x="8500110" y="2379345"/>
            <a:ext cx="142875" cy="0"/>
          </a:xfrm>
          <a:prstGeom prst="line">
            <a:avLst/>
          </a:prstGeom>
          <a:ln w="9525" cap="flat" cmpd="sng">
            <a:solidFill>
              <a:schemeClr val="tx1"/>
            </a:solidFill>
            <a:prstDash val="solid"/>
            <a:headEnd type="none" w="med" len="med"/>
            <a:tailEnd type="none" w="med" len="med"/>
          </a:ln>
        </p:spPr>
      </p:sp>
      <p:sp>
        <p:nvSpPr>
          <p:cNvPr id="158827" name="直接连接符 158826"/>
          <p:cNvSpPr/>
          <p:nvPr/>
        </p:nvSpPr>
        <p:spPr>
          <a:xfrm>
            <a:off x="8500110" y="2522220"/>
            <a:ext cx="142875" cy="0"/>
          </a:xfrm>
          <a:prstGeom prst="line">
            <a:avLst/>
          </a:prstGeom>
          <a:ln w="9525" cap="flat" cmpd="sng">
            <a:solidFill>
              <a:schemeClr val="tx1"/>
            </a:solidFill>
            <a:prstDash val="solid"/>
            <a:headEnd type="none" w="med" len="med"/>
            <a:tailEnd type="none" w="med" len="med"/>
          </a:ln>
        </p:spPr>
      </p:sp>
      <p:sp>
        <p:nvSpPr>
          <p:cNvPr id="158828" name="直接连接符 158827"/>
          <p:cNvSpPr/>
          <p:nvPr/>
        </p:nvSpPr>
        <p:spPr>
          <a:xfrm flipV="1">
            <a:off x="8642985" y="2306320"/>
            <a:ext cx="0" cy="73025"/>
          </a:xfrm>
          <a:prstGeom prst="line">
            <a:avLst/>
          </a:prstGeom>
          <a:ln w="9525" cap="flat" cmpd="sng">
            <a:solidFill>
              <a:schemeClr val="tx1"/>
            </a:solidFill>
            <a:prstDash val="solid"/>
            <a:headEnd type="none" w="med" len="med"/>
            <a:tailEnd type="none" w="med" len="med"/>
          </a:ln>
        </p:spPr>
      </p:sp>
      <p:sp>
        <p:nvSpPr>
          <p:cNvPr id="158829" name="直接连接符 158828"/>
          <p:cNvSpPr/>
          <p:nvPr/>
        </p:nvSpPr>
        <p:spPr>
          <a:xfrm>
            <a:off x="8642985" y="2522220"/>
            <a:ext cx="0" cy="144463"/>
          </a:xfrm>
          <a:prstGeom prst="line">
            <a:avLst/>
          </a:prstGeom>
          <a:ln w="9525" cap="flat" cmpd="sng">
            <a:solidFill>
              <a:schemeClr val="tx1"/>
            </a:solidFill>
            <a:prstDash val="solid"/>
            <a:headEnd type="none" w="med" len="med"/>
            <a:tailEnd type="none" w="med" len="med"/>
          </a:ln>
        </p:spPr>
      </p:sp>
      <p:sp>
        <p:nvSpPr>
          <p:cNvPr id="158830" name="文本框 158829"/>
          <p:cNvSpPr txBox="1"/>
          <p:nvPr/>
        </p:nvSpPr>
        <p:spPr>
          <a:xfrm>
            <a:off x="6769735" y="4539933"/>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58831" name="直接连接符 158830"/>
          <p:cNvSpPr/>
          <p:nvPr/>
        </p:nvSpPr>
        <p:spPr>
          <a:xfrm>
            <a:off x="4610735" y="1658620"/>
            <a:ext cx="3529013" cy="0"/>
          </a:xfrm>
          <a:prstGeom prst="line">
            <a:avLst/>
          </a:prstGeom>
          <a:ln w="12700" cap="flat" cmpd="sng">
            <a:solidFill>
              <a:srgbClr val="FF0000"/>
            </a:solidFill>
            <a:prstDash val="solid"/>
            <a:headEnd type="none" w="med" len="med"/>
            <a:tailEnd type="none" w="med" len="med"/>
          </a:ln>
        </p:spPr>
      </p:sp>
      <p:sp>
        <p:nvSpPr>
          <p:cNvPr id="158832" name="直接连接符 158831"/>
          <p:cNvSpPr/>
          <p:nvPr/>
        </p:nvSpPr>
        <p:spPr>
          <a:xfrm>
            <a:off x="4899660" y="1945958"/>
            <a:ext cx="2519363" cy="0"/>
          </a:xfrm>
          <a:prstGeom prst="line">
            <a:avLst/>
          </a:prstGeom>
          <a:ln w="12700" cap="flat" cmpd="sng">
            <a:solidFill>
              <a:srgbClr val="FF0000"/>
            </a:solidFill>
            <a:prstDash val="solid"/>
            <a:headEnd type="none" w="med" len="med"/>
            <a:tailEnd type="none" w="med" len="med"/>
          </a:ln>
        </p:spPr>
      </p:sp>
      <p:sp>
        <p:nvSpPr>
          <p:cNvPr id="158833" name="直接连接符 158832"/>
          <p:cNvSpPr/>
          <p:nvPr/>
        </p:nvSpPr>
        <p:spPr>
          <a:xfrm>
            <a:off x="4971098" y="1945958"/>
            <a:ext cx="0" cy="793750"/>
          </a:xfrm>
          <a:prstGeom prst="line">
            <a:avLst/>
          </a:prstGeom>
          <a:ln w="28575" cap="flat" cmpd="sng">
            <a:solidFill>
              <a:srgbClr val="FF0000"/>
            </a:solidFill>
            <a:prstDash val="solid"/>
            <a:headEnd type="none" w="med" len="med"/>
            <a:tailEnd type="none" w="med" len="med"/>
          </a:ln>
        </p:spPr>
      </p:sp>
      <p:sp>
        <p:nvSpPr>
          <p:cNvPr id="158834" name="直接连接符 158833"/>
          <p:cNvSpPr/>
          <p:nvPr/>
        </p:nvSpPr>
        <p:spPr>
          <a:xfrm>
            <a:off x="5331460" y="2234883"/>
            <a:ext cx="0" cy="504825"/>
          </a:xfrm>
          <a:prstGeom prst="line">
            <a:avLst/>
          </a:prstGeom>
          <a:ln w="28575" cap="flat" cmpd="sng">
            <a:solidFill>
              <a:srgbClr val="FF0000"/>
            </a:solidFill>
            <a:prstDash val="solid"/>
            <a:headEnd type="none" w="med" len="med"/>
            <a:tailEnd type="none" w="med" len="med"/>
          </a:ln>
        </p:spPr>
      </p:sp>
      <p:sp>
        <p:nvSpPr>
          <p:cNvPr id="158835" name="直接连接符 158834"/>
          <p:cNvSpPr/>
          <p:nvPr/>
        </p:nvSpPr>
        <p:spPr>
          <a:xfrm>
            <a:off x="4610735" y="1658620"/>
            <a:ext cx="0" cy="1081088"/>
          </a:xfrm>
          <a:prstGeom prst="line">
            <a:avLst/>
          </a:prstGeom>
          <a:ln w="28575" cap="flat" cmpd="sng">
            <a:solidFill>
              <a:srgbClr val="FF0000"/>
            </a:solidFill>
            <a:prstDash val="solid"/>
            <a:headEnd type="none" w="med" len="med"/>
            <a:tailEnd type="none" w="med" len="med"/>
          </a:ln>
        </p:spPr>
      </p:sp>
      <p:sp>
        <p:nvSpPr>
          <p:cNvPr id="158836" name="直接连接符 158835"/>
          <p:cNvSpPr/>
          <p:nvPr/>
        </p:nvSpPr>
        <p:spPr>
          <a:xfrm>
            <a:off x="4610735" y="3098483"/>
            <a:ext cx="0" cy="1439862"/>
          </a:xfrm>
          <a:prstGeom prst="line">
            <a:avLst/>
          </a:prstGeom>
          <a:ln w="28575" cap="flat" cmpd="sng">
            <a:solidFill>
              <a:srgbClr val="FF0000"/>
            </a:solidFill>
            <a:prstDash val="solid"/>
            <a:headEnd type="none" w="med" len="med"/>
            <a:tailEnd type="none" w="med" len="med"/>
          </a:ln>
        </p:spPr>
      </p:sp>
      <p:sp>
        <p:nvSpPr>
          <p:cNvPr id="158837" name="直接连接符 158836"/>
          <p:cNvSpPr/>
          <p:nvPr/>
        </p:nvSpPr>
        <p:spPr>
          <a:xfrm>
            <a:off x="4971098" y="3098483"/>
            <a:ext cx="0" cy="1439862"/>
          </a:xfrm>
          <a:prstGeom prst="line">
            <a:avLst/>
          </a:prstGeom>
          <a:ln w="28575" cap="flat" cmpd="sng">
            <a:solidFill>
              <a:srgbClr val="FF0000"/>
            </a:solidFill>
            <a:prstDash val="solid"/>
            <a:headEnd type="none" w="med" len="med"/>
            <a:tailEnd type="none" w="med" len="med"/>
          </a:ln>
        </p:spPr>
      </p:sp>
      <p:sp>
        <p:nvSpPr>
          <p:cNvPr id="158838" name="直接连接符 158837"/>
          <p:cNvSpPr/>
          <p:nvPr/>
        </p:nvSpPr>
        <p:spPr>
          <a:xfrm>
            <a:off x="5331460" y="3098483"/>
            <a:ext cx="0" cy="1439862"/>
          </a:xfrm>
          <a:prstGeom prst="line">
            <a:avLst/>
          </a:prstGeom>
          <a:ln w="28575" cap="flat" cmpd="sng">
            <a:solidFill>
              <a:srgbClr val="FF0000"/>
            </a:solidFill>
            <a:prstDash val="solid"/>
            <a:headEnd type="none" w="med" len="med"/>
            <a:tailEnd type="none" w="med" len="med"/>
          </a:ln>
        </p:spPr>
      </p:sp>
      <p:sp>
        <p:nvSpPr>
          <p:cNvPr id="158839" name="直接连接符 158838"/>
          <p:cNvSpPr/>
          <p:nvPr/>
        </p:nvSpPr>
        <p:spPr>
          <a:xfrm flipH="1" flipV="1">
            <a:off x="4537710" y="2739708"/>
            <a:ext cx="73025" cy="358775"/>
          </a:xfrm>
          <a:prstGeom prst="line">
            <a:avLst/>
          </a:prstGeom>
          <a:ln w="9525" cap="flat" cmpd="sng">
            <a:solidFill>
              <a:srgbClr val="FF0000"/>
            </a:solidFill>
            <a:prstDash val="solid"/>
            <a:headEnd type="none" w="med" len="med"/>
            <a:tailEnd type="none" w="med" len="med"/>
          </a:ln>
        </p:spPr>
      </p:sp>
      <p:sp>
        <p:nvSpPr>
          <p:cNvPr id="158840" name="直接连接符 158839"/>
          <p:cNvSpPr/>
          <p:nvPr/>
        </p:nvSpPr>
        <p:spPr>
          <a:xfrm flipH="1" flipV="1">
            <a:off x="4898073" y="2739708"/>
            <a:ext cx="71437" cy="358775"/>
          </a:xfrm>
          <a:prstGeom prst="line">
            <a:avLst/>
          </a:prstGeom>
          <a:ln w="9525" cap="flat" cmpd="sng">
            <a:solidFill>
              <a:srgbClr val="FF0000"/>
            </a:solidFill>
            <a:prstDash val="solid"/>
            <a:headEnd type="none" w="med" len="med"/>
            <a:tailEnd type="none" w="med" len="med"/>
          </a:ln>
        </p:spPr>
      </p:sp>
      <p:sp>
        <p:nvSpPr>
          <p:cNvPr id="158841" name="直接连接符 158840"/>
          <p:cNvSpPr/>
          <p:nvPr/>
        </p:nvSpPr>
        <p:spPr>
          <a:xfrm flipH="1" flipV="1">
            <a:off x="5258435" y="2666683"/>
            <a:ext cx="73025" cy="431800"/>
          </a:xfrm>
          <a:prstGeom prst="line">
            <a:avLst/>
          </a:prstGeom>
          <a:ln w="9525" cap="flat" cmpd="sng">
            <a:solidFill>
              <a:srgbClr val="FF0000"/>
            </a:solidFill>
            <a:prstDash val="solid"/>
            <a:headEnd type="none" w="med" len="med"/>
            <a:tailEnd type="none" w="med" len="med"/>
          </a:ln>
        </p:spPr>
      </p:sp>
      <p:sp>
        <p:nvSpPr>
          <p:cNvPr id="158842" name="椭圆 158841"/>
          <p:cNvSpPr/>
          <p:nvPr/>
        </p:nvSpPr>
        <p:spPr>
          <a:xfrm>
            <a:off x="4539298" y="2595245"/>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8843" name="椭圆 158842"/>
          <p:cNvSpPr/>
          <p:nvPr/>
        </p:nvSpPr>
        <p:spPr>
          <a:xfrm>
            <a:off x="4899660" y="2595245"/>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8844" name="椭圆 158843"/>
          <p:cNvSpPr/>
          <p:nvPr/>
        </p:nvSpPr>
        <p:spPr>
          <a:xfrm>
            <a:off x="5258435" y="2595245"/>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8845" name="直接连接符 158844"/>
          <p:cNvSpPr/>
          <p:nvPr/>
        </p:nvSpPr>
        <p:spPr>
          <a:xfrm>
            <a:off x="4537710" y="2882583"/>
            <a:ext cx="720725" cy="0"/>
          </a:xfrm>
          <a:prstGeom prst="line">
            <a:avLst/>
          </a:prstGeom>
          <a:ln w="9525" cap="flat" cmpd="sng">
            <a:solidFill>
              <a:schemeClr val="tx1"/>
            </a:solidFill>
            <a:prstDash val="lgDash"/>
            <a:headEnd type="none" w="med" len="med"/>
            <a:tailEnd type="none" w="med" len="med"/>
          </a:ln>
        </p:spPr>
      </p:sp>
      <p:grpSp>
        <p:nvGrpSpPr>
          <p:cNvPr id="158846" name="组合 158845"/>
          <p:cNvGrpSpPr/>
          <p:nvPr/>
        </p:nvGrpSpPr>
        <p:grpSpPr>
          <a:xfrm>
            <a:off x="5690235" y="3171508"/>
            <a:ext cx="936625" cy="1150937"/>
            <a:chOff x="2562" y="1979"/>
            <a:chExt cx="590" cy="725"/>
          </a:xfrm>
        </p:grpSpPr>
        <p:sp>
          <p:nvSpPr>
            <p:cNvPr id="158847" name="直接连接符 158846"/>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58848" name="直接连接符 158847"/>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58849" name="直接连接符 158848"/>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58850" name="直接连接符 158849"/>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58851" name="直接连接符 158850"/>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58852" name="直接连接符 158851"/>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58853" name="椭圆 158852"/>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8854" name="椭圆 158853"/>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8855" name="椭圆 158854"/>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8856" name="直接连接符 158855"/>
            <p:cNvSpPr/>
            <p:nvPr/>
          </p:nvSpPr>
          <p:spPr>
            <a:xfrm>
              <a:off x="2653" y="2568"/>
              <a:ext cx="408" cy="0"/>
            </a:xfrm>
            <a:prstGeom prst="line">
              <a:avLst/>
            </a:prstGeom>
            <a:ln w="9525" cap="flat" cmpd="sng">
              <a:solidFill>
                <a:schemeClr val="tx1"/>
              </a:solidFill>
              <a:prstDash val="lgDash"/>
              <a:headEnd type="none" w="med" len="med"/>
              <a:tailEnd type="none" w="med" len="med"/>
            </a:ln>
          </p:spPr>
        </p:sp>
      </p:grpSp>
      <p:grpSp>
        <p:nvGrpSpPr>
          <p:cNvPr id="158858" name="组合 158857"/>
          <p:cNvGrpSpPr/>
          <p:nvPr/>
        </p:nvGrpSpPr>
        <p:grpSpPr>
          <a:xfrm>
            <a:off x="2966085" y="1620520"/>
            <a:ext cx="73025" cy="73025"/>
            <a:chOff x="521" y="3838"/>
            <a:chExt cx="46" cy="46"/>
          </a:xfrm>
        </p:grpSpPr>
        <p:sp>
          <p:nvSpPr>
            <p:cNvPr id="158859" name="直接连接符 158858"/>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8860" name="直接连接符 158859"/>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58861" name="组合 158860"/>
          <p:cNvGrpSpPr/>
          <p:nvPr/>
        </p:nvGrpSpPr>
        <p:grpSpPr>
          <a:xfrm>
            <a:off x="2954973" y="1901508"/>
            <a:ext cx="73025" cy="73025"/>
            <a:chOff x="521" y="3838"/>
            <a:chExt cx="46" cy="46"/>
          </a:xfrm>
        </p:grpSpPr>
        <p:sp>
          <p:nvSpPr>
            <p:cNvPr id="158862" name="直接连接符 158861"/>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8863" name="直接连接符 158862"/>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58864" name="组合 158863"/>
          <p:cNvGrpSpPr/>
          <p:nvPr/>
        </p:nvGrpSpPr>
        <p:grpSpPr>
          <a:xfrm>
            <a:off x="2959735" y="2212658"/>
            <a:ext cx="73025" cy="73025"/>
            <a:chOff x="521" y="3838"/>
            <a:chExt cx="46" cy="46"/>
          </a:xfrm>
        </p:grpSpPr>
        <p:sp>
          <p:nvSpPr>
            <p:cNvPr id="158865" name="直接连接符 158864"/>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8866" name="直接连接符 158865"/>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58867" name="椭圆 158866"/>
          <p:cNvSpPr/>
          <p:nvPr/>
        </p:nvSpPr>
        <p:spPr>
          <a:xfrm>
            <a:off x="5833110" y="533209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58874" name="文本框 158873"/>
          <p:cNvSpPr txBox="1"/>
          <p:nvPr/>
        </p:nvSpPr>
        <p:spPr>
          <a:xfrm>
            <a:off x="4177348" y="5043170"/>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58875" name="文本框 158874"/>
          <p:cNvSpPr txBox="1"/>
          <p:nvPr/>
        </p:nvSpPr>
        <p:spPr>
          <a:xfrm>
            <a:off x="4609148" y="5043170"/>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58876" name="文本框 158875"/>
          <p:cNvSpPr txBox="1"/>
          <p:nvPr/>
        </p:nvSpPr>
        <p:spPr>
          <a:xfrm>
            <a:off x="4969510" y="5043170"/>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58877" name="文本框 158876"/>
          <p:cNvSpPr txBox="1"/>
          <p:nvPr/>
        </p:nvSpPr>
        <p:spPr>
          <a:xfrm>
            <a:off x="5545773" y="5043170"/>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58878" name="文本框 158877"/>
          <p:cNvSpPr txBox="1"/>
          <p:nvPr/>
        </p:nvSpPr>
        <p:spPr>
          <a:xfrm>
            <a:off x="5906135" y="5043170"/>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58879" name="文本框 158878"/>
          <p:cNvSpPr txBox="1"/>
          <p:nvPr/>
        </p:nvSpPr>
        <p:spPr>
          <a:xfrm>
            <a:off x="6266498" y="5043170"/>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58880" name="文本框 158879"/>
          <p:cNvSpPr txBox="1"/>
          <p:nvPr/>
        </p:nvSpPr>
        <p:spPr>
          <a:xfrm>
            <a:off x="3242310" y="144272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58881" name="文本框 158880"/>
          <p:cNvSpPr txBox="1"/>
          <p:nvPr/>
        </p:nvSpPr>
        <p:spPr>
          <a:xfrm>
            <a:off x="3242310" y="173164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58882" name="文本框 158881"/>
          <p:cNvSpPr txBox="1"/>
          <p:nvPr/>
        </p:nvSpPr>
        <p:spPr>
          <a:xfrm>
            <a:off x="3242310" y="2018983"/>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58883" name="文本框 158882"/>
          <p:cNvSpPr txBox="1"/>
          <p:nvPr/>
        </p:nvSpPr>
        <p:spPr>
          <a:xfrm>
            <a:off x="4250373" y="137128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58884" name="文本框 158883"/>
          <p:cNvSpPr txBox="1"/>
          <p:nvPr/>
        </p:nvSpPr>
        <p:spPr>
          <a:xfrm>
            <a:off x="4682173" y="165862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58885" name="文本框 158884"/>
          <p:cNvSpPr txBox="1"/>
          <p:nvPr/>
        </p:nvSpPr>
        <p:spPr>
          <a:xfrm>
            <a:off x="5042535" y="2018983"/>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58886" name="文本框 158885"/>
          <p:cNvSpPr txBox="1"/>
          <p:nvPr/>
        </p:nvSpPr>
        <p:spPr>
          <a:xfrm>
            <a:off x="4105910" y="345884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58887" name="文本框 158886"/>
          <p:cNvSpPr txBox="1"/>
          <p:nvPr/>
        </p:nvSpPr>
        <p:spPr>
          <a:xfrm>
            <a:off x="4537710" y="331438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58888" name="文本框 158887"/>
          <p:cNvSpPr txBox="1"/>
          <p:nvPr/>
        </p:nvSpPr>
        <p:spPr>
          <a:xfrm>
            <a:off x="4898073" y="309848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58889" name="文本框 158888"/>
          <p:cNvSpPr txBox="1"/>
          <p:nvPr/>
        </p:nvSpPr>
        <p:spPr>
          <a:xfrm>
            <a:off x="5401310" y="425100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58890" name="文本框 158889"/>
          <p:cNvSpPr txBox="1"/>
          <p:nvPr/>
        </p:nvSpPr>
        <p:spPr>
          <a:xfrm>
            <a:off x="5833110" y="425100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58891" name="文本框 158890"/>
          <p:cNvSpPr txBox="1"/>
          <p:nvPr/>
        </p:nvSpPr>
        <p:spPr>
          <a:xfrm>
            <a:off x="6553835" y="425100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58892" name="文本框 158891"/>
          <p:cNvSpPr txBox="1"/>
          <p:nvPr/>
        </p:nvSpPr>
        <p:spPr>
          <a:xfrm>
            <a:off x="7058660" y="2018983"/>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58893" name="文本框 158892"/>
          <p:cNvSpPr txBox="1"/>
          <p:nvPr/>
        </p:nvSpPr>
        <p:spPr>
          <a:xfrm>
            <a:off x="7777798" y="165862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58894" name="文本框 158893"/>
          <p:cNvSpPr txBox="1"/>
          <p:nvPr/>
        </p:nvSpPr>
        <p:spPr>
          <a:xfrm>
            <a:off x="7777798" y="259524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58895" name="文本框 158894"/>
          <p:cNvSpPr txBox="1"/>
          <p:nvPr/>
        </p:nvSpPr>
        <p:spPr>
          <a:xfrm>
            <a:off x="7777798" y="3819208"/>
            <a:ext cx="360362"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58896" name="文本框 158895"/>
          <p:cNvSpPr txBox="1"/>
          <p:nvPr/>
        </p:nvSpPr>
        <p:spPr>
          <a:xfrm>
            <a:off x="7777798" y="482727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58897" name="文本框 158896"/>
          <p:cNvSpPr txBox="1"/>
          <p:nvPr/>
        </p:nvSpPr>
        <p:spPr>
          <a:xfrm>
            <a:off x="9290685" y="4827270"/>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58899" name="文本框 158898"/>
          <p:cNvSpPr txBox="1"/>
          <p:nvPr/>
        </p:nvSpPr>
        <p:spPr>
          <a:xfrm>
            <a:off x="7777798" y="209042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58900" name="文本框 158899"/>
          <p:cNvSpPr txBox="1"/>
          <p:nvPr/>
        </p:nvSpPr>
        <p:spPr>
          <a:xfrm>
            <a:off x="2161223" y="3674745"/>
            <a:ext cx="1655762" cy="1349375"/>
          </a:xfrm>
          <a:prstGeom prst="rect">
            <a:avLst/>
          </a:prstGeom>
          <a:noFill/>
          <a:ln w="38100" cap="flat" cmpd="sng">
            <a:solidFill>
              <a:srgbClr val="00CC66"/>
            </a:solidFill>
            <a:prstDash val="solid"/>
            <a:miter/>
            <a:headEnd type="none" w="med" len="med"/>
            <a:tailEnd type="none" w="med" len="med"/>
          </a:ln>
        </p:spPr>
        <p:txBody>
          <a:bodyPr>
            <a:spAutoFit/>
          </a:bodyPr>
          <a:p>
            <a:pPr>
              <a:lnSpc>
                <a:spcPct val="100000"/>
              </a:lnSpc>
            </a:pPr>
            <a:r>
              <a:rPr lang="en-US" altLang="zh-CN" sz="2000" b="1">
                <a:latin typeface="宋体" panose="02010600030101010101" pitchFamily="2" charset="-122"/>
              </a:rPr>
              <a:t>KM1</a:t>
            </a:r>
            <a:r>
              <a:rPr lang="zh-CN" altLang="en-US" sz="2000" b="1" dirty="0">
                <a:latin typeface="Arial" panose="020B0604020202020204" pitchFamily="34" charset="0"/>
              </a:rPr>
              <a:t>自锁触头闭合、主触头闭合，</a:t>
            </a:r>
            <a:r>
              <a:rPr lang="en-US" altLang="zh-CN" sz="2000" b="1">
                <a:latin typeface="宋体" panose="02010600030101010101" pitchFamily="2" charset="-122"/>
              </a:rPr>
              <a:t>M1</a:t>
            </a:r>
            <a:r>
              <a:rPr lang="zh-CN" altLang="en-US" sz="2000" b="1" dirty="0">
                <a:latin typeface="Arial" panose="020B0604020202020204" pitchFamily="34" charset="0"/>
              </a:rPr>
              <a:t>起动</a:t>
            </a:r>
            <a:endParaRPr lang="zh-CN" altLang="en-US" sz="2000" b="1" dirty="0">
              <a:latin typeface="Arial" panose="020B0604020202020204" pitchFamily="34" charset="0"/>
            </a:endParaRPr>
          </a:p>
        </p:txBody>
      </p:sp>
      <p:sp>
        <p:nvSpPr>
          <p:cNvPr id="158901" name="直接连接符 158900"/>
          <p:cNvSpPr/>
          <p:nvPr/>
        </p:nvSpPr>
        <p:spPr>
          <a:xfrm>
            <a:off x="8139748" y="4106545"/>
            <a:ext cx="647700" cy="0"/>
          </a:xfrm>
          <a:prstGeom prst="line">
            <a:avLst/>
          </a:prstGeom>
          <a:ln w="12700" cap="flat" cmpd="sng">
            <a:solidFill>
              <a:srgbClr val="FF3300"/>
            </a:solidFill>
            <a:prstDash val="solid"/>
            <a:headEnd type="none" w="med" len="med"/>
            <a:tailEnd type="none" w="med" len="med"/>
          </a:ln>
        </p:spPr>
      </p:sp>
      <p:sp>
        <p:nvSpPr>
          <p:cNvPr id="158902" name="直接连接符 158901"/>
          <p:cNvSpPr/>
          <p:nvPr/>
        </p:nvSpPr>
        <p:spPr>
          <a:xfrm>
            <a:off x="8787448" y="4106545"/>
            <a:ext cx="1511300" cy="0"/>
          </a:xfrm>
          <a:prstGeom prst="line">
            <a:avLst/>
          </a:prstGeom>
          <a:ln w="9525" cap="flat" cmpd="sng">
            <a:solidFill>
              <a:schemeClr val="tx1"/>
            </a:solidFill>
            <a:prstDash val="solid"/>
            <a:headEnd type="none" w="med" len="med"/>
            <a:tailEnd type="none" w="med" len="med"/>
          </a:ln>
        </p:spPr>
      </p:sp>
      <p:sp>
        <p:nvSpPr>
          <p:cNvPr id="158903" name="矩形 158902"/>
          <p:cNvSpPr/>
          <p:nvPr/>
        </p:nvSpPr>
        <p:spPr>
          <a:xfrm>
            <a:off x="1083628" y="795338"/>
            <a:ext cx="1655762" cy="360362"/>
          </a:xfrm>
          <a:prstGeom prst="rect">
            <a:avLst/>
          </a:prstGeom>
          <a:gradFill rotWithShape="1">
            <a:gsLst>
              <a:gs pos="0">
                <a:srgbClr val="FF6600">
                  <a:gamma/>
                  <a:tint val="57255"/>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zh-CN" altLang="en-US" sz="2000" b="1" dirty="0">
                <a:latin typeface="宋体" panose="02010600030101010101" pitchFamily="2" charset="-122"/>
              </a:rPr>
              <a:t>工作原理</a:t>
            </a:r>
            <a:endParaRPr lang="zh-CN" altLang="en-US" sz="2000" b="1" dirty="0">
              <a:latin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直接连接符 160769"/>
          <p:cNvSpPr/>
          <p:nvPr/>
        </p:nvSpPr>
        <p:spPr>
          <a:xfrm>
            <a:off x="2758123" y="1638300"/>
            <a:ext cx="287337" cy="0"/>
          </a:xfrm>
          <a:prstGeom prst="line">
            <a:avLst/>
          </a:prstGeom>
          <a:ln w="28575" cap="flat" cmpd="sng">
            <a:solidFill>
              <a:srgbClr val="FF0000"/>
            </a:solidFill>
            <a:prstDash val="solid"/>
            <a:headEnd type="none" w="med" len="med"/>
            <a:tailEnd type="none" w="med" len="med"/>
          </a:ln>
        </p:spPr>
      </p:sp>
      <p:sp>
        <p:nvSpPr>
          <p:cNvPr id="160771" name="直接连接符 160770"/>
          <p:cNvSpPr/>
          <p:nvPr/>
        </p:nvSpPr>
        <p:spPr>
          <a:xfrm>
            <a:off x="3405823" y="1638300"/>
            <a:ext cx="1223962" cy="0"/>
          </a:xfrm>
          <a:prstGeom prst="line">
            <a:avLst/>
          </a:prstGeom>
          <a:ln w="28575" cap="flat" cmpd="sng">
            <a:solidFill>
              <a:srgbClr val="FF0000"/>
            </a:solidFill>
            <a:prstDash val="solid"/>
            <a:headEnd type="none" w="med" len="med"/>
            <a:tailEnd type="none" w="med" len="med"/>
          </a:ln>
        </p:spPr>
      </p:sp>
      <p:sp>
        <p:nvSpPr>
          <p:cNvPr id="160772" name="直接连接符 160771"/>
          <p:cNvSpPr/>
          <p:nvPr/>
        </p:nvSpPr>
        <p:spPr>
          <a:xfrm>
            <a:off x="2758123" y="1925638"/>
            <a:ext cx="287337" cy="0"/>
          </a:xfrm>
          <a:prstGeom prst="line">
            <a:avLst/>
          </a:prstGeom>
          <a:ln w="28575" cap="flat" cmpd="sng">
            <a:solidFill>
              <a:srgbClr val="FF0000"/>
            </a:solidFill>
            <a:prstDash val="solid"/>
            <a:headEnd type="none" w="med" len="med"/>
            <a:tailEnd type="none" w="med" len="med"/>
          </a:ln>
        </p:spPr>
      </p:sp>
      <p:sp>
        <p:nvSpPr>
          <p:cNvPr id="160773" name="直接连接符 160772"/>
          <p:cNvSpPr/>
          <p:nvPr/>
        </p:nvSpPr>
        <p:spPr>
          <a:xfrm>
            <a:off x="3405823" y="1925638"/>
            <a:ext cx="1584325" cy="0"/>
          </a:xfrm>
          <a:prstGeom prst="line">
            <a:avLst/>
          </a:prstGeom>
          <a:ln w="28575" cap="flat" cmpd="sng">
            <a:solidFill>
              <a:srgbClr val="FF0000"/>
            </a:solidFill>
            <a:prstDash val="solid"/>
            <a:headEnd type="none" w="med" len="med"/>
            <a:tailEnd type="none" w="med" len="med"/>
          </a:ln>
        </p:spPr>
      </p:sp>
      <p:sp>
        <p:nvSpPr>
          <p:cNvPr id="160774" name="直接连接符 160773"/>
          <p:cNvSpPr/>
          <p:nvPr/>
        </p:nvSpPr>
        <p:spPr>
          <a:xfrm>
            <a:off x="2758123" y="2214563"/>
            <a:ext cx="287337" cy="0"/>
          </a:xfrm>
          <a:prstGeom prst="line">
            <a:avLst/>
          </a:prstGeom>
          <a:ln w="28575" cap="flat" cmpd="sng">
            <a:solidFill>
              <a:srgbClr val="FF0000"/>
            </a:solidFill>
            <a:prstDash val="solid"/>
            <a:headEnd type="none" w="med" len="med"/>
            <a:tailEnd type="none" w="med" len="med"/>
          </a:ln>
        </p:spPr>
      </p:sp>
      <p:sp>
        <p:nvSpPr>
          <p:cNvPr id="160775" name="直接连接符 160774"/>
          <p:cNvSpPr/>
          <p:nvPr/>
        </p:nvSpPr>
        <p:spPr>
          <a:xfrm>
            <a:off x="3405823" y="2214563"/>
            <a:ext cx="1944687" cy="0"/>
          </a:xfrm>
          <a:prstGeom prst="line">
            <a:avLst/>
          </a:prstGeom>
          <a:ln w="28575" cap="flat" cmpd="sng">
            <a:solidFill>
              <a:srgbClr val="FF0000"/>
            </a:solidFill>
            <a:prstDash val="solid"/>
            <a:headEnd type="none" w="med" len="med"/>
            <a:tailEnd type="none" w="med" len="med"/>
          </a:ln>
        </p:spPr>
      </p:sp>
      <p:sp>
        <p:nvSpPr>
          <p:cNvPr id="160776" name="矩形 160775"/>
          <p:cNvSpPr/>
          <p:nvPr/>
        </p:nvSpPr>
        <p:spPr>
          <a:xfrm>
            <a:off x="4413885" y="4518025"/>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0777" name="直接连接符 160776"/>
          <p:cNvSpPr/>
          <p:nvPr/>
        </p:nvSpPr>
        <p:spPr>
          <a:xfrm>
            <a:off x="5926773" y="4302125"/>
            <a:ext cx="0" cy="1152525"/>
          </a:xfrm>
          <a:prstGeom prst="line">
            <a:avLst/>
          </a:prstGeom>
          <a:ln w="28575" cap="flat" cmpd="sng">
            <a:solidFill>
              <a:srgbClr val="FF0000"/>
            </a:solidFill>
            <a:prstDash val="solid"/>
            <a:headEnd type="none" w="med" len="med"/>
            <a:tailEnd type="none" w="med" len="med"/>
          </a:ln>
        </p:spPr>
      </p:sp>
      <p:sp>
        <p:nvSpPr>
          <p:cNvPr id="160778" name="直接连接符 160777"/>
          <p:cNvSpPr/>
          <p:nvPr/>
        </p:nvSpPr>
        <p:spPr>
          <a:xfrm>
            <a:off x="6285548" y="4302125"/>
            <a:ext cx="0" cy="1008063"/>
          </a:xfrm>
          <a:prstGeom prst="line">
            <a:avLst/>
          </a:prstGeom>
          <a:ln w="28575" cap="flat" cmpd="sng">
            <a:solidFill>
              <a:srgbClr val="FF0000"/>
            </a:solidFill>
            <a:prstDash val="solid"/>
            <a:headEnd type="none" w="med" len="med"/>
            <a:tailEnd type="none" w="med" len="med"/>
          </a:ln>
        </p:spPr>
      </p:sp>
      <p:sp>
        <p:nvSpPr>
          <p:cNvPr id="160779" name="直接连接符 160778"/>
          <p:cNvSpPr/>
          <p:nvPr/>
        </p:nvSpPr>
        <p:spPr>
          <a:xfrm>
            <a:off x="6645910" y="4302125"/>
            <a:ext cx="0" cy="1152525"/>
          </a:xfrm>
          <a:prstGeom prst="line">
            <a:avLst/>
          </a:prstGeom>
          <a:ln w="28575" cap="flat" cmpd="sng">
            <a:solidFill>
              <a:srgbClr val="FF0000"/>
            </a:solidFill>
            <a:prstDash val="solid"/>
            <a:headEnd type="none" w="med" len="med"/>
            <a:tailEnd type="none" w="med" len="med"/>
          </a:ln>
        </p:spPr>
      </p:sp>
      <p:sp>
        <p:nvSpPr>
          <p:cNvPr id="160780" name="直接连接符 160779"/>
          <p:cNvSpPr/>
          <p:nvPr/>
        </p:nvSpPr>
        <p:spPr>
          <a:xfrm flipH="1">
            <a:off x="4629785" y="3582988"/>
            <a:ext cx="1296988" cy="0"/>
          </a:xfrm>
          <a:prstGeom prst="line">
            <a:avLst/>
          </a:prstGeom>
          <a:ln w="28575" cap="flat" cmpd="sng">
            <a:solidFill>
              <a:srgbClr val="FF0000"/>
            </a:solidFill>
            <a:prstDash val="solid"/>
            <a:headEnd type="none" w="med" len="med"/>
            <a:tailEnd type="none" w="med" len="med"/>
          </a:ln>
        </p:spPr>
      </p:sp>
      <p:sp>
        <p:nvSpPr>
          <p:cNvPr id="160781" name="直接连接符 160780"/>
          <p:cNvSpPr/>
          <p:nvPr/>
        </p:nvSpPr>
        <p:spPr>
          <a:xfrm flipH="1">
            <a:off x="4990148" y="3367088"/>
            <a:ext cx="1295400" cy="0"/>
          </a:xfrm>
          <a:prstGeom prst="line">
            <a:avLst/>
          </a:prstGeom>
          <a:ln w="28575" cap="flat" cmpd="sng">
            <a:solidFill>
              <a:srgbClr val="FF0000"/>
            </a:solidFill>
            <a:prstDash val="solid"/>
            <a:headEnd type="none" w="med" len="med"/>
            <a:tailEnd type="none" w="med" len="med"/>
          </a:ln>
        </p:spPr>
      </p:sp>
      <p:sp>
        <p:nvSpPr>
          <p:cNvPr id="160782" name="直接连接符 160781"/>
          <p:cNvSpPr/>
          <p:nvPr/>
        </p:nvSpPr>
        <p:spPr>
          <a:xfrm flipH="1">
            <a:off x="5350510" y="3151188"/>
            <a:ext cx="1295400" cy="0"/>
          </a:xfrm>
          <a:prstGeom prst="line">
            <a:avLst/>
          </a:prstGeom>
          <a:ln w="28575" cap="flat" cmpd="sng">
            <a:solidFill>
              <a:srgbClr val="FF0000"/>
            </a:solidFill>
            <a:prstDash val="solid"/>
            <a:headEnd type="none" w="med" len="med"/>
            <a:tailEnd type="none" w="med" len="med"/>
          </a:ln>
        </p:spPr>
      </p:sp>
      <p:sp>
        <p:nvSpPr>
          <p:cNvPr id="160783" name="直接连接符 160782"/>
          <p:cNvSpPr/>
          <p:nvPr/>
        </p:nvSpPr>
        <p:spPr>
          <a:xfrm flipH="1">
            <a:off x="3043873" y="1638300"/>
            <a:ext cx="360362" cy="0"/>
          </a:xfrm>
          <a:prstGeom prst="line">
            <a:avLst/>
          </a:prstGeom>
          <a:ln w="9525" cap="flat" cmpd="sng">
            <a:solidFill>
              <a:srgbClr val="FF0000"/>
            </a:solidFill>
            <a:prstDash val="solid"/>
            <a:headEnd type="none" w="med" len="med"/>
            <a:tailEnd type="none" w="med" len="med"/>
          </a:ln>
        </p:spPr>
      </p:sp>
      <p:sp>
        <p:nvSpPr>
          <p:cNvPr id="160784" name="直接连接符 160783"/>
          <p:cNvSpPr/>
          <p:nvPr/>
        </p:nvSpPr>
        <p:spPr>
          <a:xfrm flipH="1">
            <a:off x="3043873" y="1925638"/>
            <a:ext cx="361950" cy="1587"/>
          </a:xfrm>
          <a:prstGeom prst="line">
            <a:avLst/>
          </a:prstGeom>
          <a:ln w="9525" cap="flat" cmpd="sng">
            <a:solidFill>
              <a:srgbClr val="FF0000"/>
            </a:solidFill>
            <a:prstDash val="solid"/>
            <a:headEnd type="none" w="med" len="med"/>
            <a:tailEnd type="none" w="med" len="med"/>
          </a:ln>
        </p:spPr>
      </p:sp>
      <p:sp>
        <p:nvSpPr>
          <p:cNvPr id="160785" name="直接连接符 160784"/>
          <p:cNvSpPr/>
          <p:nvPr/>
        </p:nvSpPr>
        <p:spPr>
          <a:xfrm flipH="1">
            <a:off x="3043873" y="2214563"/>
            <a:ext cx="360362" cy="0"/>
          </a:xfrm>
          <a:prstGeom prst="line">
            <a:avLst/>
          </a:prstGeom>
          <a:ln w="9525" cap="flat" cmpd="sng">
            <a:solidFill>
              <a:srgbClr val="FF0000"/>
            </a:solidFill>
            <a:prstDash val="solid"/>
            <a:headEnd type="none" w="med" len="med"/>
            <a:tailEnd type="none" w="med" len="med"/>
          </a:ln>
        </p:spPr>
      </p:sp>
      <p:sp>
        <p:nvSpPr>
          <p:cNvPr id="160786" name="椭圆 160785"/>
          <p:cNvSpPr/>
          <p:nvPr/>
        </p:nvSpPr>
        <p:spPr>
          <a:xfrm>
            <a:off x="4558348" y="5310188"/>
            <a:ext cx="862012"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60787" name="直接连接符 160786"/>
          <p:cNvSpPr/>
          <p:nvPr/>
        </p:nvSpPr>
        <p:spPr>
          <a:xfrm flipV="1">
            <a:off x="2974023" y="2717800"/>
            <a:ext cx="431800" cy="0"/>
          </a:xfrm>
          <a:prstGeom prst="line">
            <a:avLst/>
          </a:prstGeom>
          <a:ln w="28575" cap="flat" cmpd="sng">
            <a:solidFill>
              <a:schemeClr val="tx1"/>
            </a:solidFill>
            <a:prstDash val="solid"/>
            <a:headEnd type="none" w="med" len="med"/>
            <a:tailEnd type="none" w="med" len="med"/>
          </a:ln>
        </p:spPr>
      </p:sp>
      <p:sp>
        <p:nvSpPr>
          <p:cNvPr id="160788" name="直接连接符 160787"/>
          <p:cNvSpPr/>
          <p:nvPr/>
        </p:nvSpPr>
        <p:spPr>
          <a:xfrm>
            <a:off x="3188335" y="1711325"/>
            <a:ext cx="0" cy="1008063"/>
          </a:xfrm>
          <a:prstGeom prst="line">
            <a:avLst/>
          </a:prstGeom>
          <a:ln w="9525" cap="flat" cmpd="sng">
            <a:solidFill>
              <a:schemeClr val="tx1"/>
            </a:solidFill>
            <a:prstDash val="lgDash"/>
            <a:headEnd type="none" w="med" len="med"/>
            <a:tailEnd type="none" w="med" len="med"/>
          </a:ln>
        </p:spPr>
      </p:sp>
      <p:sp>
        <p:nvSpPr>
          <p:cNvPr id="160789" name="直接连接符 160788"/>
          <p:cNvSpPr/>
          <p:nvPr/>
        </p:nvSpPr>
        <p:spPr>
          <a:xfrm>
            <a:off x="4629785" y="4878388"/>
            <a:ext cx="0" cy="647700"/>
          </a:xfrm>
          <a:prstGeom prst="line">
            <a:avLst/>
          </a:prstGeom>
          <a:ln w="28575" cap="flat" cmpd="sng">
            <a:solidFill>
              <a:srgbClr val="FF0000"/>
            </a:solidFill>
            <a:prstDash val="solid"/>
            <a:headEnd type="none" w="med" len="med"/>
            <a:tailEnd type="none" w="med" len="med"/>
          </a:ln>
        </p:spPr>
      </p:sp>
      <p:sp>
        <p:nvSpPr>
          <p:cNvPr id="160790" name="直接连接符 160789"/>
          <p:cNvSpPr/>
          <p:nvPr/>
        </p:nvSpPr>
        <p:spPr>
          <a:xfrm>
            <a:off x="4990148" y="4878388"/>
            <a:ext cx="0" cy="431800"/>
          </a:xfrm>
          <a:prstGeom prst="line">
            <a:avLst/>
          </a:prstGeom>
          <a:ln w="28575" cap="flat" cmpd="sng">
            <a:solidFill>
              <a:srgbClr val="FF0000"/>
            </a:solidFill>
            <a:prstDash val="solid"/>
            <a:headEnd type="none" w="med" len="med"/>
            <a:tailEnd type="none" w="med" len="med"/>
          </a:ln>
        </p:spPr>
      </p:sp>
      <p:sp>
        <p:nvSpPr>
          <p:cNvPr id="160791" name="直接连接符 160790"/>
          <p:cNvSpPr/>
          <p:nvPr/>
        </p:nvSpPr>
        <p:spPr>
          <a:xfrm>
            <a:off x="5350510" y="4878388"/>
            <a:ext cx="0" cy="576262"/>
          </a:xfrm>
          <a:prstGeom prst="line">
            <a:avLst/>
          </a:prstGeom>
          <a:ln w="28575" cap="flat" cmpd="sng">
            <a:solidFill>
              <a:srgbClr val="FF0000"/>
            </a:solidFill>
            <a:prstDash val="solid"/>
            <a:headEnd type="none" w="med" len="med"/>
            <a:tailEnd type="none" w="med" len="med"/>
          </a:ln>
        </p:spPr>
      </p:sp>
      <p:sp>
        <p:nvSpPr>
          <p:cNvPr id="160792" name="直接连接符 160791"/>
          <p:cNvSpPr/>
          <p:nvPr/>
        </p:nvSpPr>
        <p:spPr>
          <a:xfrm>
            <a:off x="8158798" y="1854200"/>
            <a:ext cx="360362" cy="0"/>
          </a:xfrm>
          <a:prstGeom prst="line">
            <a:avLst/>
          </a:prstGeom>
          <a:ln w="12700" cap="flat" cmpd="sng">
            <a:solidFill>
              <a:srgbClr val="FF0000"/>
            </a:solidFill>
            <a:prstDash val="solid"/>
            <a:headEnd type="none" w="med" len="med"/>
            <a:tailEnd type="none" w="med" len="med"/>
          </a:ln>
        </p:spPr>
      </p:sp>
      <p:sp>
        <p:nvSpPr>
          <p:cNvPr id="160793" name="直接连接符 160792"/>
          <p:cNvSpPr/>
          <p:nvPr/>
        </p:nvSpPr>
        <p:spPr>
          <a:xfrm flipV="1">
            <a:off x="8158798" y="1782763"/>
            <a:ext cx="215900" cy="358775"/>
          </a:xfrm>
          <a:prstGeom prst="line">
            <a:avLst/>
          </a:prstGeom>
          <a:ln w="9525" cap="flat" cmpd="sng">
            <a:solidFill>
              <a:srgbClr val="FF0000"/>
            </a:solidFill>
            <a:prstDash val="solid"/>
            <a:headEnd type="none" w="med" len="med"/>
            <a:tailEnd type="none" w="med" len="med"/>
          </a:ln>
        </p:spPr>
      </p:sp>
      <p:sp>
        <p:nvSpPr>
          <p:cNvPr id="160794" name="直接连接符 160793"/>
          <p:cNvSpPr/>
          <p:nvPr/>
        </p:nvSpPr>
        <p:spPr>
          <a:xfrm flipV="1">
            <a:off x="8158798" y="2286000"/>
            <a:ext cx="360362" cy="0"/>
          </a:xfrm>
          <a:prstGeom prst="line">
            <a:avLst/>
          </a:prstGeom>
          <a:ln w="12700" cap="flat" cmpd="sng">
            <a:solidFill>
              <a:srgbClr val="FF0000"/>
            </a:solidFill>
            <a:prstDash val="solid"/>
            <a:headEnd type="none" w="med" len="med"/>
            <a:tailEnd type="none" w="med" len="med"/>
          </a:ln>
        </p:spPr>
      </p:sp>
      <p:sp>
        <p:nvSpPr>
          <p:cNvPr id="160795" name="直接连接符 160794"/>
          <p:cNvSpPr/>
          <p:nvPr/>
        </p:nvSpPr>
        <p:spPr>
          <a:xfrm flipV="1">
            <a:off x="8158798" y="2214563"/>
            <a:ext cx="215900" cy="431800"/>
          </a:xfrm>
          <a:prstGeom prst="line">
            <a:avLst/>
          </a:prstGeom>
          <a:ln w="9525" cap="flat" cmpd="sng">
            <a:solidFill>
              <a:srgbClr val="FF0000"/>
            </a:solidFill>
            <a:prstDash val="solid"/>
            <a:headEnd type="none" w="med" len="med"/>
            <a:tailEnd type="none" w="med" len="med"/>
          </a:ln>
        </p:spPr>
      </p:sp>
      <p:sp>
        <p:nvSpPr>
          <p:cNvPr id="160796" name="矩形 160795"/>
          <p:cNvSpPr/>
          <p:nvPr/>
        </p:nvSpPr>
        <p:spPr>
          <a:xfrm>
            <a:off x="7869873" y="5094288"/>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0797" name="矩形 160796"/>
          <p:cNvSpPr/>
          <p:nvPr/>
        </p:nvSpPr>
        <p:spPr>
          <a:xfrm>
            <a:off x="9454198" y="5094288"/>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0798" name="直接连接符 160797"/>
          <p:cNvSpPr/>
          <p:nvPr/>
        </p:nvSpPr>
        <p:spPr>
          <a:xfrm>
            <a:off x="10317798" y="4086225"/>
            <a:ext cx="0" cy="288925"/>
          </a:xfrm>
          <a:prstGeom prst="line">
            <a:avLst/>
          </a:prstGeom>
          <a:ln w="12700" cap="flat" cmpd="sng">
            <a:solidFill>
              <a:srgbClr val="FF0000"/>
            </a:solidFill>
            <a:prstDash val="solid"/>
            <a:headEnd type="none" w="med" len="med"/>
            <a:tailEnd type="none" w="med" len="med"/>
          </a:ln>
        </p:spPr>
      </p:sp>
      <p:sp>
        <p:nvSpPr>
          <p:cNvPr id="160799" name="直接连接符 160798"/>
          <p:cNvSpPr/>
          <p:nvPr/>
        </p:nvSpPr>
        <p:spPr>
          <a:xfrm>
            <a:off x="10317798" y="4662488"/>
            <a:ext cx="0" cy="287337"/>
          </a:xfrm>
          <a:prstGeom prst="line">
            <a:avLst/>
          </a:prstGeom>
          <a:ln w="12700" cap="flat" cmpd="sng">
            <a:solidFill>
              <a:srgbClr val="FF0000"/>
            </a:solidFill>
            <a:prstDash val="solid"/>
            <a:headEnd type="none" w="med" len="med"/>
            <a:tailEnd type="none" w="med" len="med"/>
          </a:ln>
        </p:spPr>
      </p:sp>
      <p:sp>
        <p:nvSpPr>
          <p:cNvPr id="160800" name="直接连接符 160799"/>
          <p:cNvSpPr/>
          <p:nvPr/>
        </p:nvSpPr>
        <p:spPr>
          <a:xfrm>
            <a:off x="9670098" y="4086225"/>
            <a:ext cx="0" cy="288925"/>
          </a:xfrm>
          <a:prstGeom prst="line">
            <a:avLst/>
          </a:prstGeom>
          <a:ln w="12700" cap="flat" cmpd="sng">
            <a:solidFill>
              <a:srgbClr val="FF0000"/>
            </a:solidFill>
            <a:prstDash val="solid"/>
            <a:headEnd type="none" w="med" len="med"/>
            <a:tailEnd type="none" w="med" len="med"/>
          </a:ln>
        </p:spPr>
      </p:sp>
      <p:sp>
        <p:nvSpPr>
          <p:cNvPr id="160801" name="直接连接符 160800"/>
          <p:cNvSpPr/>
          <p:nvPr/>
        </p:nvSpPr>
        <p:spPr>
          <a:xfrm>
            <a:off x="9670098" y="4733925"/>
            <a:ext cx="0" cy="360363"/>
          </a:xfrm>
          <a:prstGeom prst="line">
            <a:avLst/>
          </a:prstGeom>
          <a:ln w="12700" cap="flat" cmpd="sng">
            <a:solidFill>
              <a:srgbClr val="FF0000"/>
            </a:solidFill>
            <a:prstDash val="solid"/>
            <a:headEnd type="none" w="med" len="med"/>
            <a:tailEnd type="none" w="med" len="med"/>
          </a:ln>
        </p:spPr>
      </p:sp>
      <p:sp>
        <p:nvSpPr>
          <p:cNvPr id="160802" name="直接连接符 160801"/>
          <p:cNvSpPr/>
          <p:nvPr/>
        </p:nvSpPr>
        <p:spPr>
          <a:xfrm flipH="1">
            <a:off x="9670098" y="4949825"/>
            <a:ext cx="647700" cy="0"/>
          </a:xfrm>
          <a:prstGeom prst="line">
            <a:avLst/>
          </a:prstGeom>
          <a:ln w="12700" cap="flat" cmpd="sng">
            <a:solidFill>
              <a:srgbClr val="FF0000"/>
            </a:solidFill>
            <a:prstDash val="solid"/>
            <a:headEnd type="none" w="med" len="med"/>
            <a:tailEnd type="none" w="med" len="med"/>
          </a:ln>
        </p:spPr>
      </p:sp>
      <p:sp>
        <p:nvSpPr>
          <p:cNvPr id="160803" name="直接连接符 160802"/>
          <p:cNvSpPr/>
          <p:nvPr/>
        </p:nvSpPr>
        <p:spPr>
          <a:xfrm>
            <a:off x="9670098" y="5383213"/>
            <a:ext cx="0" cy="287337"/>
          </a:xfrm>
          <a:prstGeom prst="line">
            <a:avLst/>
          </a:prstGeom>
          <a:ln w="12700" cap="flat" cmpd="sng">
            <a:solidFill>
              <a:srgbClr val="FF0000"/>
            </a:solidFill>
            <a:prstDash val="solid"/>
            <a:headEnd type="none" w="med" len="med"/>
            <a:tailEnd type="none" w="med" len="med"/>
          </a:ln>
        </p:spPr>
      </p:sp>
      <p:sp>
        <p:nvSpPr>
          <p:cNvPr id="160804" name="直接连接符 160803"/>
          <p:cNvSpPr/>
          <p:nvPr/>
        </p:nvSpPr>
        <p:spPr>
          <a:xfrm>
            <a:off x="7438073" y="1925638"/>
            <a:ext cx="0" cy="3744912"/>
          </a:xfrm>
          <a:prstGeom prst="line">
            <a:avLst/>
          </a:prstGeom>
          <a:ln w="12700" cap="flat" cmpd="sng">
            <a:solidFill>
              <a:srgbClr val="FF0000"/>
            </a:solidFill>
            <a:prstDash val="solid"/>
            <a:headEnd type="none" w="med" len="med"/>
            <a:tailEnd type="none" w="med" len="med"/>
          </a:ln>
        </p:spPr>
      </p:sp>
      <p:sp>
        <p:nvSpPr>
          <p:cNvPr id="160805" name="直接连接符 160804"/>
          <p:cNvSpPr/>
          <p:nvPr/>
        </p:nvSpPr>
        <p:spPr>
          <a:xfrm>
            <a:off x="7438073" y="5670550"/>
            <a:ext cx="2232025" cy="0"/>
          </a:xfrm>
          <a:prstGeom prst="line">
            <a:avLst/>
          </a:prstGeom>
          <a:ln w="12700" cap="flat" cmpd="sng">
            <a:solidFill>
              <a:srgbClr val="FF0000"/>
            </a:solidFill>
            <a:prstDash val="solid"/>
            <a:headEnd type="none" w="med" len="med"/>
            <a:tailEnd type="none" w="med" len="med"/>
          </a:ln>
        </p:spPr>
      </p:sp>
      <p:sp>
        <p:nvSpPr>
          <p:cNvPr id="160806" name="直接连接符 160805"/>
          <p:cNvSpPr/>
          <p:nvPr/>
        </p:nvSpPr>
        <p:spPr>
          <a:xfrm>
            <a:off x="8158798" y="1638300"/>
            <a:ext cx="0" cy="215900"/>
          </a:xfrm>
          <a:prstGeom prst="line">
            <a:avLst/>
          </a:prstGeom>
          <a:ln w="12700" cap="flat" cmpd="sng">
            <a:solidFill>
              <a:srgbClr val="FF0000"/>
            </a:solidFill>
            <a:prstDash val="solid"/>
            <a:headEnd type="none" w="med" len="med"/>
            <a:tailEnd type="none" w="med" len="med"/>
          </a:ln>
        </p:spPr>
      </p:sp>
      <p:sp>
        <p:nvSpPr>
          <p:cNvPr id="160807" name="直接连接符 160806"/>
          <p:cNvSpPr/>
          <p:nvPr/>
        </p:nvSpPr>
        <p:spPr>
          <a:xfrm>
            <a:off x="8158798" y="2141538"/>
            <a:ext cx="0" cy="144462"/>
          </a:xfrm>
          <a:prstGeom prst="line">
            <a:avLst/>
          </a:prstGeom>
          <a:ln w="12700" cap="flat" cmpd="sng">
            <a:solidFill>
              <a:srgbClr val="FF0000"/>
            </a:solidFill>
            <a:prstDash val="solid"/>
            <a:headEnd type="none" w="med" len="med"/>
            <a:tailEnd type="none" w="med" len="med"/>
          </a:ln>
        </p:spPr>
      </p:sp>
      <p:sp>
        <p:nvSpPr>
          <p:cNvPr id="160808" name="直接连接符 160807"/>
          <p:cNvSpPr/>
          <p:nvPr/>
        </p:nvSpPr>
        <p:spPr>
          <a:xfrm>
            <a:off x="8158798" y="3222625"/>
            <a:ext cx="0" cy="1152525"/>
          </a:xfrm>
          <a:prstGeom prst="line">
            <a:avLst/>
          </a:prstGeom>
          <a:ln w="12700" cap="flat" cmpd="sng">
            <a:solidFill>
              <a:srgbClr val="FF0000"/>
            </a:solidFill>
            <a:prstDash val="solid"/>
            <a:headEnd type="none" w="med" len="med"/>
            <a:tailEnd type="none" w="med" len="med"/>
          </a:ln>
        </p:spPr>
      </p:sp>
      <p:sp>
        <p:nvSpPr>
          <p:cNvPr id="160809" name="直接连接符 160808"/>
          <p:cNvSpPr/>
          <p:nvPr/>
        </p:nvSpPr>
        <p:spPr>
          <a:xfrm>
            <a:off x="8158798" y="4733925"/>
            <a:ext cx="0" cy="360363"/>
          </a:xfrm>
          <a:prstGeom prst="line">
            <a:avLst/>
          </a:prstGeom>
          <a:ln w="12700" cap="flat" cmpd="sng">
            <a:solidFill>
              <a:srgbClr val="FF0000"/>
            </a:solidFill>
            <a:prstDash val="solid"/>
            <a:headEnd type="none" w="med" len="med"/>
            <a:tailEnd type="none" w="med" len="med"/>
          </a:ln>
        </p:spPr>
      </p:sp>
      <p:sp>
        <p:nvSpPr>
          <p:cNvPr id="160810" name="直接连接符 160809"/>
          <p:cNvSpPr/>
          <p:nvPr/>
        </p:nvSpPr>
        <p:spPr>
          <a:xfrm>
            <a:off x="8158798" y="5383213"/>
            <a:ext cx="0" cy="287337"/>
          </a:xfrm>
          <a:prstGeom prst="line">
            <a:avLst/>
          </a:prstGeom>
          <a:ln w="12700" cap="flat" cmpd="sng">
            <a:solidFill>
              <a:srgbClr val="FF0000"/>
            </a:solidFill>
            <a:prstDash val="solid"/>
            <a:headEnd type="none" w="med" len="med"/>
            <a:tailEnd type="none" w="med" len="med"/>
          </a:ln>
        </p:spPr>
      </p:sp>
      <p:sp>
        <p:nvSpPr>
          <p:cNvPr id="160811" name="直接连接符 160810"/>
          <p:cNvSpPr/>
          <p:nvPr/>
        </p:nvSpPr>
        <p:spPr>
          <a:xfrm>
            <a:off x="8806498" y="4086225"/>
            <a:ext cx="0" cy="288925"/>
          </a:xfrm>
          <a:prstGeom prst="line">
            <a:avLst/>
          </a:prstGeom>
          <a:ln w="12700" cap="flat" cmpd="sng">
            <a:solidFill>
              <a:srgbClr val="FF0000"/>
            </a:solidFill>
            <a:prstDash val="solid"/>
            <a:headEnd type="none" w="med" len="med"/>
            <a:tailEnd type="none" w="med" len="med"/>
          </a:ln>
        </p:spPr>
      </p:sp>
      <p:sp>
        <p:nvSpPr>
          <p:cNvPr id="160812" name="直接连接符 160811"/>
          <p:cNvSpPr/>
          <p:nvPr/>
        </p:nvSpPr>
        <p:spPr>
          <a:xfrm>
            <a:off x="8806498" y="4733925"/>
            <a:ext cx="0" cy="215900"/>
          </a:xfrm>
          <a:prstGeom prst="line">
            <a:avLst/>
          </a:prstGeom>
          <a:ln w="12700" cap="flat" cmpd="sng">
            <a:solidFill>
              <a:srgbClr val="FF0000"/>
            </a:solidFill>
            <a:prstDash val="solid"/>
            <a:headEnd type="none" w="med" len="med"/>
            <a:tailEnd type="none" w="med" len="med"/>
          </a:ln>
        </p:spPr>
      </p:sp>
      <p:sp>
        <p:nvSpPr>
          <p:cNvPr id="160813" name="直接连接符 160812"/>
          <p:cNvSpPr/>
          <p:nvPr/>
        </p:nvSpPr>
        <p:spPr>
          <a:xfrm flipH="1" flipV="1">
            <a:off x="8804910" y="4302125"/>
            <a:ext cx="0" cy="433388"/>
          </a:xfrm>
          <a:prstGeom prst="line">
            <a:avLst/>
          </a:prstGeom>
          <a:ln w="9525" cap="flat" cmpd="sng">
            <a:solidFill>
              <a:srgbClr val="FF0000"/>
            </a:solidFill>
            <a:prstDash val="solid"/>
            <a:headEnd type="none" w="med" len="med"/>
            <a:tailEnd type="none" w="med" len="med"/>
          </a:ln>
        </p:spPr>
      </p:sp>
      <p:sp>
        <p:nvSpPr>
          <p:cNvPr id="160814" name="直接连接符 160813"/>
          <p:cNvSpPr/>
          <p:nvPr/>
        </p:nvSpPr>
        <p:spPr>
          <a:xfrm flipH="1" flipV="1">
            <a:off x="9454198" y="4375150"/>
            <a:ext cx="215900" cy="358775"/>
          </a:xfrm>
          <a:prstGeom prst="line">
            <a:avLst/>
          </a:prstGeom>
          <a:ln w="9525" cap="flat" cmpd="sng">
            <a:solidFill>
              <a:schemeClr val="tx1"/>
            </a:solidFill>
            <a:prstDash val="solid"/>
            <a:headEnd type="none" w="med" len="med"/>
            <a:tailEnd type="none" w="med" len="med"/>
          </a:ln>
        </p:spPr>
      </p:sp>
      <p:sp>
        <p:nvSpPr>
          <p:cNvPr id="160815" name="直接连接符 160814"/>
          <p:cNvSpPr/>
          <p:nvPr/>
        </p:nvSpPr>
        <p:spPr>
          <a:xfrm flipH="1" flipV="1">
            <a:off x="10317798" y="4375150"/>
            <a:ext cx="0" cy="287338"/>
          </a:xfrm>
          <a:prstGeom prst="line">
            <a:avLst/>
          </a:prstGeom>
          <a:ln w="9525" cap="flat" cmpd="sng">
            <a:solidFill>
              <a:srgbClr val="FF0000"/>
            </a:solidFill>
            <a:prstDash val="solid"/>
            <a:headEnd type="none" w="med" len="med"/>
            <a:tailEnd type="none" w="med" len="med"/>
          </a:ln>
        </p:spPr>
      </p:sp>
      <p:sp>
        <p:nvSpPr>
          <p:cNvPr id="160816" name="矩形 160815"/>
          <p:cNvSpPr/>
          <p:nvPr/>
        </p:nvSpPr>
        <p:spPr>
          <a:xfrm>
            <a:off x="3766185" y="1566863"/>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0817" name="矩形 160816"/>
          <p:cNvSpPr/>
          <p:nvPr/>
        </p:nvSpPr>
        <p:spPr>
          <a:xfrm>
            <a:off x="3766185" y="1854200"/>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0818" name="矩形 160817"/>
          <p:cNvSpPr/>
          <p:nvPr/>
        </p:nvSpPr>
        <p:spPr>
          <a:xfrm>
            <a:off x="3766185" y="2141538"/>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0819" name="矩形 160818"/>
          <p:cNvSpPr/>
          <p:nvPr/>
        </p:nvSpPr>
        <p:spPr>
          <a:xfrm>
            <a:off x="5782310" y="1566863"/>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0820" name="矩形 160819"/>
          <p:cNvSpPr/>
          <p:nvPr/>
        </p:nvSpPr>
        <p:spPr>
          <a:xfrm>
            <a:off x="5782310" y="1854200"/>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0821" name="直接连接符 160820"/>
          <p:cNvSpPr/>
          <p:nvPr/>
        </p:nvSpPr>
        <p:spPr>
          <a:xfrm>
            <a:off x="3766185" y="1638300"/>
            <a:ext cx="431800" cy="0"/>
          </a:xfrm>
          <a:prstGeom prst="line">
            <a:avLst/>
          </a:prstGeom>
          <a:ln w="9525" cap="flat" cmpd="sng">
            <a:solidFill>
              <a:srgbClr val="FF0000"/>
            </a:solidFill>
            <a:prstDash val="solid"/>
            <a:headEnd type="none" w="med" len="med"/>
            <a:tailEnd type="none" w="med" len="med"/>
          </a:ln>
        </p:spPr>
      </p:sp>
      <p:sp>
        <p:nvSpPr>
          <p:cNvPr id="160822" name="直接连接符 160821"/>
          <p:cNvSpPr/>
          <p:nvPr/>
        </p:nvSpPr>
        <p:spPr>
          <a:xfrm>
            <a:off x="3766185" y="1925638"/>
            <a:ext cx="431800" cy="0"/>
          </a:xfrm>
          <a:prstGeom prst="line">
            <a:avLst/>
          </a:prstGeom>
          <a:ln w="9525" cap="flat" cmpd="sng">
            <a:solidFill>
              <a:srgbClr val="FF0000"/>
            </a:solidFill>
            <a:prstDash val="solid"/>
            <a:headEnd type="none" w="med" len="med"/>
            <a:tailEnd type="none" w="med" len="med"/>
          </a:ln>
        </p:spPr>
      </p:sp>
      <p:sp>
        <p:nvSpPr>
          <p:cNvPr id="160823" name="直接连接符 160822"/>
          <p:cNvSpPr/>
          <p:nvPr/>
        </p:nvSpPr>
        <p:spPr>
          <a:xfrm>
            <a:off x="3766185" y="2214563"/>
            <a:ext cx="431800" cy="0"/>
          </a:xfrm>
          <a:prstGeom prst="line">
            <a:avLst/>
          </a:prstGeom>
          <a:ln w="9525" cap="flat" cmpd="sng">
            <a:solidFill>
              <a:srgbClr val="FF0000"/>
            </a:solidFill>
            <a:prstDash val="solid"/>
            <a:headEnd type="none" w="med" len="med"/>
            <a:tailEnd type="none" w="med" len="med"/>
          </a:ln>
        </p:spPr>
      </p:sp>
      <p:sp>
        <p:nvSpPr>
          <p:cNvPr id="160824" name="直接连接符 160823"/>
          <p:cNvSpPr/>
          <p:nvPr/>
        </p:nvSpPr>
        <p:spPr>
          <a:xfrm>
            <a:off x="5782310" y="1638300"/>
            <a:ext cx="431800" cy="0"/>
          </a:xfrm>
          <a:prstGeom prst="line">
            <a:avLst/>
          </a:prstGeom>
          <a:ln w="9525" cap="flat" cmpd="sng">
            <a:solidFill>
              <a:schemeClr val="tx1"/>
            </a:solidFill>
            <a:prstDash val="solid"/>
            <a:headEnd type="none" w="med" len="med"/>
            <a:tailEnd type="none" w="med" len="med"/>
          </a:ln>
        </p:spPr>
      </p:sp>
      <p:sp>
        <p:nvSpPr>
          <p:cNvPr id="160825" name="直接连接符 160824"/>
          <p:cNvSpPr/>
          <p:nvPr/>
        </p:nvSpPr>
        <p:spPr>
          <a:xfrm>
            <a:off x="5782310" y="1925638"/>
            <a:ext cx="431800" cy="0"/>
          </a:xfrm>
          <a:prstGeom prst="line">
            <a:avLst/>
          </a:prstGeom>
          <a:ln w="9525" cap="flat" cmpd="sng">
            <a:solidFill>
              <a:schemeClr val="tx1"/>
            </a:solidFill>
            <a:prstDash val="solid"/>
            <a:headEnd type="none" w="med" len="med"/>
            <a:tailEnd type="none" w="med" len="med"/>
          </a:ln>
        </p:spPr>
      </p:sp>
      <p:sp>
        <p:nvSpPr>
          <p:cNvPr id="160826" name="文本框 160825"/>
          <p:cNvSpPr txBox="1"/>
          <p:nvPr/>
        </p:nvSpPr>
        <p:spPr>
          <a:xfrm>
            <a:off x="2253298" y="1493838"/>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60827" name="文本框 160826"/>
          <p:cNvSpPr txBox="1"/>
          <p:nvPr/>
        </p:nvSpPr>
        <p:spPr>
          <a:xfrm>
            <a:off x="3693160" y="1135063"/>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60828" name="文本框 160827"/>
          <p:cNvSpPr txBox="1"/>
          <p:nvPr/>
        </p:nvSpPr>
        <p:spPr>
          <a:xfrm>
            <a:off x="5709285" y="1135063"/>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60829" name="文本框 160828"/>
          <p:cNvSpPr txBox="1"/>
          <p:nvPr/>
        </p:nvSpPr>
        <p:spPr>
          <a:xfrm>
            <a:off x="5420360" y="2646363"/>
            <a:ext cx="8636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60830" name="文本框 160829"/>
          <p:cNvSpPr txBox="1"/>
          <p:nvPr/>
        </p:nvSpPr>
        <p:spPr>
          <a:xfrm>
            <a:off x="6717348" y="3798888"/>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60831" name="文本框 160830"/>
          <p:cNvSpPr txBox="1"/>
          <p:nvPr/>
        </p:nvSpPr>
        <p:spPr>
          <a:xfrm>
            <a:off x="9093835" y="4375150"/>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60832" name="左中括号 160831"/>
          <p:cNvSpPr/>
          <p:nvPr/>
        </p:nvSpPr>
        <p:spPr>
          <a:xfrm>
            <a:off x="9238298" y="4375150"/>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60833" name="直接连接符 160832"/>
          <p:cNvSpPr/>
          <p:nvPr/>
        </p:nvSpPr>
        <p:spPr>
          <a:xfrm flipH="1" flipV="1">
            <a:off x="7941310" y="4375150"/>
            <a:ext cx="215900" cy="360363"/>
          </a:xfrm>
          <a:prstGeom prst="line">
            <a:avLst/>
          </a:prstGeom>
          <a:ln w="9525" cap="flat" cmpd="sng">
            <a:solidFill>
              <a:schemeClr val="tx1"/>
            </a:solidFill>
            <a:prstDash val="solid"/>
            <a:headEnd type="none" w="med" len="med"/>
            <a:tailEnd type="none" w="med" len="med"/>
          </a:ln>
        </p:spPr>
      </p:sp>
      <p:sp>
        <p:nvSpPr>
          <p:cNvPr id="160834" name="左中括号 160833"/>
          <p:cNvSpPr/>
          <p:nvPr/>
        </p:nvSpPr>
        <p:spPr>
          <a:xfrm>
            <a:off x="7652385" y="4375150"/>
            <a:ext cx="71438"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60835" name="直接连接符 160834"/>
          <p:cNvSpPr/>
          <p:nvPr/>
        </p:nvSpPr>
        <p:spPr>
          <a:xfrm>
            <a:off x="7652385" y="4519613"/>
            <a:ext cx="358775" cy="0"/>
          </a:xfrm>
          <a:prstGeom prst="line">
            <a:avLst/>
          </a:prstGeom>
          <a:ln w="9525" cap="flat" cmpd="sng">
            <a:solidFill>
              <a:schemeClr val="tx1"/>
            </a:solidFill>
            <a:prstDash val="lgDash"/>
            <a:headEnd type="none" w="med" len="med"/>
            <a:tailEnd type="none" w="med" len="med"/>
          </a:ln>
        </p:spPr>
      </p:sp>
      <p:sp>
        <p:nvSpPr>
          <p:cNvPr id="160836" name="直接连接符 160835"/>
          <p:cNvSpPr/>
          <p:nvPr/>
        </p:nvSpPr>
        <p:spPr>
          <a:xfrm>
            <a:off x="9238298" y="4518025"/>
            <a:ext cx="288925" cy="0"/>
          </a:xfrm>
          <a:prstGeom prst="line">
            <a:avLst/>
          </a:prstGeom>
          <a:ln w="9525" cap="flat" cmpd="sng">
            <a:solidFill>
              <a:schemeClr val="tx1"/>
            </a:solidFill>
            <a:prstDash val="lgDash"/>
            <a:headEnd type="none" w="med" len="med"/>
            <a:tailEnd type="none" w="med" len="med"/>
          </a:ln>
        </p:spPr>
      </p:sp>
      <p:sp>
        <p:nvSpPr>
          <p:cNvPr id="160837" name="文本框 160836"/>
          <p:cNvSpPr txBox="1"/>
          <p:nvPr/>
        </p:nvSpPr>
        <p:spPr>
          <a:xfrm>
            <a:off x="7798435" y="2430463"/>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60838" name="左中括号 160837"/>
          <p:cNvSpPr/>
          <p:nvPr/>
        </p:nvSpPr>
        <p:spPr>
          <a:xfrm>
            <a:off x="7869873" y="2862263"/>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60839" name="直接连接符 160838"/>
          <p:cNvSpPr/>
          <p:nvPr/>
        </p:nvSpPr>
        <p:spPr>
          <a:xfrm>
            <a:off x="7869873" y="3006725"/>
            <a:ext cx="360362" cy="0"/>
          </a:xfrm>
          <a:prstGeom prst="line">
            <a:avLst/>
          </a:prstGeom>
          <a:ln w="9525" cap="flat" cmpd="sng">
            <a:solidFill>
              <a:schemeClr val="tx1"/>
            </a:solidFill>
            <a:prstDash val="lgDash"/>
            <a:headEnd type="none" w="med" len="med"/>
            <a:tailEnd type="none" w="med" len="med"/>
          </a:ln>
        </p:spPr>
      </p:sp>
      <p:sp>
        <p:nvSpPr>
          <p:cNvPr id="160840" name="直接连接符 160839"/>
          <p:cNvSpPr/>
          <p:nvPr/>
        </p:nvSpPr>
        <p:spPr>
          <a:xfrm>
            <a:off x="8301673" y="1998663"/>
            <a:ext cx="288925" cy="0"/>
          </a:xfrm>
          <a:prstGeom prst="line">
            <a:avLst/>
          </a:prstGeom>
          <a:ln w="9525" cap="flat" cmpd="sng">
            <a:solidFill>
              <a:schemeClr val="tx1"/>
            </a:solidFill>
            <a:prstDash val="lgDash"/>
            <a:headEnd type="none" w="med" len="med"/>
            <a:tailEnd type="none" w="med" len="med"/>
          </a:ln>
        </p:spPr>
      </p:sp>
      <p:sp>
        <p:nvSpPr>
          <p:cNvPr id="160841" name="直接连接符 160840"/>
          <p:cNvSpPr/>
          <p:nvPr/>
        </p:nvSpPr>
        <p:spPr>
          <a:xfrm>
            <a:off x="8590598" y="1925638"/>
            <a:ext cx="0" cy="144462"/>
          </a:xfrm>
          <a:prstGeom prst="line">
            <a:avLst/>
          </a:prstGeom>
          <a:ln w="9525" cap="flat" cmpd="sng">
            <a:solidFill>
              <a:schemeClr val="tx1"/>
            </a:solidFill>
            <a:prstDash val="solid"/>
            <a:headEnd type="none" w="med" len="med"/>
            <a:tailEnd type="none" w="med" len="med"/>
          </a:ln>
        </p:spPr>
      </p:sp>
      <p:sp>
        <p:nvSpPr>
          <p:cNvPr id="160842" name="直接连接符 160841"/>
          <p:cNvSpPr/>
          <p:nvPr/>
        </p:nvSpPr>
        <p:spPr>
          <a:xfrm>
            <a:off x="8590598" y="1925638"/>
            <a:ext cx="71437" cy="0"/>
          </a:xfrm>
          <a:prstGeom prst="line">
            <a:avLst/>
          </a:prstGeom>
          <a:ln w="9525" cap="flat" cmpd="sng">
            <a:solidFill>
              <a:schemeClr val="tx1"/>
            </a:solidFill>
            <a:prstDash val="solid"/>
            <a:headEnd type="none" w="med" len="med"/>
            <a:tailEnd type="none" w="med" len="med"/>
          </a:ln>
        </p:spPr>
      </p:sp>
      <p:sp>
        <p:nvSpPr>
          <p:cNvPr id="160843" name="直接连接符 160842"/>
          <p:cNvSpPr/>
          <p:nvPr/>
        </p:nvSpPr>
        <p:spPr>
          <a:xfrm>
            <a:off x="8590598" y="2070100"/>
            <a:ext cx="71437" cy="0"/>
          </a:xfrm>
          <a:prstGeom prst="line">
            <a:avLst/>
          </a:prstGeom>
          <a:ln w="9525" cap="flat" cmpd="sng">
            <a:solidFill>
              <a:schemeClr val="tx1"/>
            </a:solidFill>
            <a:prstDash val="solid"/>
            <a:headEnd type="none" w="med" len="med"/>
            <a:tailEnd type="none" w="med" len="med"/>
          </a:ln>
        </p:spPr>
      </p:sp>
      <p:sp>
        <p:nvSpPr>
          <p:cNvPr id="160844" name="直接连接符 160843"/>
          <p:cNvSpPr/>
          <p:nvPr/>
        </p:nvSpPr>
        <p:spPr>
          <a:xfrm flipV="1">
            <a:off x="8662035" y="1782763"/>
            <a:ext cx="0" cy="142875"/>
          </a:xfrm>
          <a:prstGeom prst="line">
            <a:avLst/>
          </a:prstGeom>
          <a:ln w="9525" cap="flat" cmpd="sng">
            <a:solidFill>
              <a:schemeClr val="tx1"/>
            </a:solidFill>
            <a:prstDash val="solid"/>
            <a:headEnd type="none" w="med" len="med"/>
            <a:tailEnd type="none" w="med" len="med"/>
          </a:ln>
        </p:spPr>
      </p:sp>
      <p:sp>
        <p:nvSpPr>
          <p:cNvPr id="160845" name="直接连接符 160844"/>
          <p:cNvSpPr/>
          <p:nvPr/>
        </p:nvSpPr>
        <p:spPr>
          <a:xfrm>
            <a:off x="8662035" y="2070100"/>
            <a:ext cx="0" cy="144463"/>
          </a:xfrm>
          <a:prstGeom prst="line">
            <a:avLst/>
          </a:prstGeom>
          <a:ln w="9525" cap="flat" cmpd="sng">
            <a:solidFill>
              <a:schemeClr val="tx1"/>
            </a:solidFill>
            <a:prstDash val="solid"/>
            <a:headEnd type="none" w="med" len="med"/>
            <a:tailEnd type="none" w="med" len="med"/>
          </a:ln>
        </p:spPr>
      </p:sp>
      <p:sp>
        <p:nvSpPr>
          <p:cNvPr id="160846" name="文本框 160845"/>
          <p:cNvSpPr txBox="1"/>
          <p:nvPr/>
        </p:nvSpPr>
        <p:spPr>
          <a:xfrm>
            <a:off x="8733473" y="1782763"/>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60847" name="文本框 160846"/>
          <p:cNvSpPr txBox="1"/>
          <p:nvPr/>
        </p:nvSpPr>
        <p:spPr>
          <a:xfrm>
            <a:off x="7509510" y="401478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60848" name="文本框 160847"/>
          <p:cNvSpPr txBox="1"/>
          <p:nvPr/>
        </p:nvSpPr>
        <p:spPr>
          <a:xfrm>
            <a:off x="9020810" y="401478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60849" name="文本框 160848"/>
          <p:cNvSpPr txBox="1"/>
          <p:nvPr/>
        </p:nvSpPr>
        <p:spPr>
          <a:xfrm>
            <a:off x="7509510" y="3151188"/>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60850" name="文本框 160849"/>
          <p:cNvSpPr txBox="1"/>
          <p:nvPr/>
        </p:nvSpPr>
        <p:spPr>
          <a:xfrm>
            <a:off x="8228648" y="4591050"/>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60851" name="文本框 160850"/>
          <p:cNvSpPr txBox="1"/>
          <p:nvPr/>
        </p:nvSpPr>
        <p:spPr>
          <a:xfrm>
            <a:off x="9741535" y="4591050"/>
            <a:ext cx="720725" cy="379413"/>
          </a:xfrm>
          <a:prstGeom prst="rect">
            <a:avLst/>
          </a:prstGeom>
          <a:noFill/>
          <a:ln w="12700" cap="flat" cmpd="sng">
            <a:noFill/>
            <a:prstDash val="solid"/>
            <a:miter/>
            <a:headEnd type="none" w="med" len="med"/>
            <a:tailEnd type="none" w="med" len="med"/>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60852" name="文本框 160851"/>
          <p:cNvSpPr txBox="1"/>
          <p:nvPr/>
        </p:nvSpPr>
        <p:spPr>
          <a:xfrm>
            <a:off x="8228648" y="5383213"/>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60853" name="文本框 160852"/>
          <p:cNvSpPr txBox="1"/>
          <p:nvPr/>
        </p:nvSpPr>
        <p:spPr>
          <a:xfrm>
            <a:off x="9741535" y="5383213"/>
            <a:ext cx="82708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60854" name="直接连接符 160853"/>
          <p:cNvSpPr/>
          <p:nvPr/>
        </p:nvSpPr>
        <p:spPr>
          <a:xfrm>
            <a:off x="5061585" y="4518025"/>
            <a:ext cx="0" cy="73025"/>
          </a:xfrm>
          <a:prstGeom prst="line">
            <a:avLst/>
          </a:prstGeom>
          <a:ln w="9525" cap="flat" cmpd="sng">
            <a:solidFill>
              <a:schemeClr val="tx1"/>
            </a:solidFill>
            <a:prstDash val="solid"/>
            <a:headEnd type="none" w="med" len="med"/>
            <a:tailEnd type="none" w="med" len="med"/>
          </a:ln>
        </p:spPr>
      </p:sp>
      <p:sp>
        <p:nvSpPr>
          <p:cNvPr id="160855" name="直接连接符 160854"/>
          <p:cNvSpPr/>
          <p:nvPr/>
        </p:nvSpPr>
        <p:spPr>
          <a:xfrm flipV="1">
            <a:off x="5061585" y="4806950"/>
            <a:ext cx="0" cy="71438"/>
          </a:xfrm>
          <a:prstGeom prst="line">
            <a:avLst/>
          </a:prstGeom>
          <a:ln w="9525" cap="flat" cmpd="sng">
            <a:solidFill>
              <a:schemeClr val="tx1"/>
            </a:solidFill>
            <a:prstDash val="solid"/>
            <a:headEnd type="none" w="med" len="med"/>
            <a:tailEnd type="none" w="med" len="med"/>
          </a:ln>
        </p:spPr>
      </p:sp>
      <p:sp>
        <p:nvSpPr>
          <p:cNvPr id="160856" name="直接连接符 160855"/>
          <p:cNvSpPr/>
          <p:nvPr/>
        </p:nvSpPr>
        <p:spPr>
          <a:xfrm flipH="1">
            <a:off x="4845685" y="4591050"/>
            <a:ext cx="215900" cy="0"/>
          </a:xfrm>
          <a:prstGeom prst="line">
            <a:avLst/>
          </a:prstGeom>
          <a:ln w="9525" cap="flat" cmpd="sng">
            <a:solidFill>
              <a:schemeClr val="tx1"/>
            </a:solidFill>
            <a:prstDash val="solid"/>
            <a:headEnd type="none" w="med" len="med"/>
            <a:tailEnd type="none" w="med" len="med"/>
          </a:ln>
        </p:spPr>
      </p:sp>
      <p:sp>
        <p:nvSpPr>
          <p:cNvPr id="160857" name="直接连接符 160856"/>
          <p:cNvSpPr/>
          <p:nvPr/>
        </p:nvSpPr>
        <p:spPr>
          <a:xfrm flipH="1">
            <a:off x="4845685" y="4806950"/>
            <a:ext cx="215900" cy="0"/>
          </a:xfrm>
          <a:prstGeom prst="line">
            <a:avLst/>
          </a:prstGeom>
          <a:ln w="9525" cap="flat" cmpd="sng">
            <a:solidFill>
              <a:schemeClr val="tx1"/>
            </a:solidFill>
            <a:prstDash val="solid"/>
            <a:headEnd type="none" w="med" len="med"/>
            <a:tailEnd type="none" w="med" len="med"/>
          </a:ln>
        </p:spPr>
      </p:sp>
      <p:sp>
        <p:nvSpPr>
          <p:cNvPr id="160858" name="直接连接符 160857"/>
          <p:cNvSpPr/>
          <p:nvPr/>
        </p:nvSpPr>
        <p:spPr>
          <a:xfrm flipV="1">
            <a:off x="4845685" y="4591050"/>
            <a:ext cx="0" cy="215900"/>
          </a:xfrm>
          <a:prstGeom prst="line">
            <a:avLst/>
          </a:prstGeom>
          <a:ln w="9525" cap="flat" cmpd="sng">
            <a:solidFill>
              <a:schemeClr val="tx1"/>
            </a:solidFill>
            <a:prstDash val="solid"/>
            <a:headEnd type="none" w="med" len="med"/>
            <a:tailEnd type="none" w="med" len="med"/>
          </a:ln>
        </p:spPr>
      </p:sp>
      <p:sp>
        <p:nvSpPr>
          <p:cNvPr id="160859" name="文本框 160858"/>
          <p:cNvSpPr txBox="1"/>
          <p:nvPr/>
        </p:nvSpPr>
        <p:spPr>
          <a:xfrm>
            <a:off x="4053523" y="4086225"/>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60860" name="文本框 160859"/>
          <p:cNvSpPr txBox="1"/>
          <p:nvPr/>
        </p:nvSpPr>
        <p:spPr>
          <a:xfrm>
            <a:off x="2900998" y="1135063"/>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60861" name="矩形 160860"/>
          <p:cNvSpPr/>
          <p:nvPr/>
        </p:nvSpPr>
        <p:spPr>
          <a:xfrm>
            <a:off x="5782310" y="4518025"/>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0862" name="直接连接符 160861"/>
          <p:cNvSpPr/>
          <p:nvPr/>
        </p:nvSpPr>
        <p:spPr>
          <a:xfrm flipH="1">
            <a:off x="8158798" y="4951413"/>
            <a:ext cx="647700" cy="0"/>
          </a:xfrm>
          <a:prstGeom prst="line">
            <a:avLst/>
          </a:prstGeom>
          <a:ln w="12700" cap="flat" cmpd="sng">
            <a:solidFill>
              <a:srgbClr val="FF0000"/>
            </a:solidFill>
            <a:prstDash val="solid"/>
            <a:headEnd type="none" w="med" len="med"/>
            <a:tailEnd type="none" w="med" len="med"/>
          </a:ln>
        </p:spPr>
      </p:sp>
      <p:sp>
        <p:nvSpPr>
          <p:cNvPr id="160863" name="直接连接符 160862"/>
          <p:cNvSpPr/>
          <p:nvPr/>
        </p:nvSpPr>
        <p:spPr>
          <a:xfrm>
            <a:off x="8158798" y="2646363"/>
            <a:ext cx="0" cy="215900"/>
          </a:xfrm>
          <a:prstGeom prst="line">
            <a:avLst/>
          </a:prstGeom>
          <a:ln w="12700" cap="flat" cmpd="sng">
            <a:solidFill>
              <a:srgbClr val="FF0000"/>
            </a:solidFill>
            <a:prstDash val="solid"/>
            <a:headEnd type="none" w="med" len="med"/>
            <a:tailEnd type="none" w="med" len="med"/>
          </a:ln>
        </p:spPr>
      </p:sp>
      <p:sp>
        <p:nvSpPr>
          <p:cNvPr id="160864" name="直接连接符 160863"/>
          <p:cNvSpPr/>
          <p:nvPr/>
        </p:nvSpPr>
        <p:spPr>
          <a:xfrm>
            <a:off x="8158798" y="2862263"/>
            <a:ext cx="360362" cy="0"/>
          </a:xfrm>
          <a:prstGeom prst="line">
            <a:avLst/>
          </a:prstGeom>
          <a:ln w="12700" cap="flat" cmpd="sng">
            <a:solidFill>
              <a:srgbClr val="FF0000"/>
            </a:solidFill>
            <a:prstDash val="solid"/>
            <a:headEnd type="none" w="med" len="med"/>
            <a:tailEnd type="none" w="med" len="med"/>
          </a:ln>
        </p:spPr>
      </p:sp>
      <p:sp>
        <p:nvSpPr>
          <p:cNvPr id="160865" name="直接连接符 160864"/>
          <p:cNvSpPr/>
          <p:nvPr/>
        </p:nvSpPr>
        <p:spPr>
          <a:xfrm flipV="1">
            <a:off x="8158798" y="2717800"/>
            <a:ext cx="287337" cy="504825"/>
          </a:xfrm>
          <a:prstGeom prst="line">
            <a:avLst/>
          </a:prstGeom>
          <a:ln w="9525" cap="flat" cmpd="sng">
            <a:solidFill>
              <a:srgbClr val="FF0000"/>
            </a:solidFill>
            <a:prstDash val="solid"/>
            <a:headEnd type="none" w="med" len="med"/>
            <a:tailEnd type="none" w="med" len="med"/>
          </a:ln>
        </p:spPr>
      </p:sp>
      <p:sp>
        <p:nvSpPr>
          <p:cNvPr id="160866" name="直接连接符 160865"/>
          <p:cNvSpPr/>
          <p:nvPr/>
        </p:nvSpPr>
        <p:spPr>
          <a:xfrm>
            <a:off x="6358573" y="4518025"/>
            <a:ext cx="0" cy="73025"/>
          </a:xfrm>
          <a:prstGeom prst="line">
            <a:avLst/>
          </a:prstGeom>
          <a:ln w="9525" cap="flat" cmpd="sng">
            <a:solidFill>
              <a:schemeClr val="tx1"/>
            </a:solidFill>
            <a:prstDash val="solid"/>
            <a:headEnd type="none" w="med" len="med"/>
            <a:tailEnd type="none" w="med" len="med"/>
          </a:ln>
        </p:spPr>
      </p:sp>
      <p:sp>
        <p:nvSpPr>
          <p:cNvPr id="160867" name="直接连接符 160866"/>
          <p:cNvSpPr/>
          <p:nvPr/>
        </p:nvSpPr>
        <p:spPr>
          <a:xfrm flipV="1">
            <a:off x="6358573" y="4806950"/>
            <a:ext cx="0" cy="71438"/>
          </a:xfrm>
          <a:prstGeom prst="line">
            <a:avLst/>
          </a:prstGeom>
          <a:ln w="9525" cap="flat" cmpd="sng">
            <a:solidFill>
              <a:schemeClr val="tx1"/>
            </a:solidFill>
            <a:prstDash val="solid"/>
            <a:headEnd type="none" w="med" len="med"/>
            <a:tailEnd type="none" w="med" len="med"/>
          </a:ln>
        </p:spPr>
      </p:sp>
      <p:sp>
        <p:nvSpPr>
          <p:cNvPr id="160868" name="直接连接符 160867"/>
          <p:cNvSpPr/>
          <p:nvPr/>
        </p:nvSpPr>
        <p:spPr>
          <a:xfrm>
            <a:off x="6142673" y="4591050"/>
            <a:ext cx="0" cy="215900"/>
          </a:xfrm>
          <a:prstGeom prst="line">
            <a:avLst/>
          </a:prstGeom>
          <a:ln w="9525" cap="flat" cmpd="sng">
            <a:solidFill>
              <a:schemeClr val="tx1"/>
            </a:solidFill>
            <a:prstDash val="solid"/>
            <a:headEnd type="none" w="med" len="med"/>
            <a:tailEnd type="none" w="med" len="med"/>
          </a:ln>
        </p:spPr>
      </p:sp>
      <p:sp>
        <p:nvSpPr>
          <p:cNvPr id="160869" name="直接连接符 160868"/>
          <p:cNvSpPr/>
          <p:nvPr/>
        </p:nvSpPr>
        <p:spPr>
          <a:xfrm>
            <a:off x="6142673" y="4591050"/>
            <a:ext cx="215900" cy="0"/>
          </a:xfrm>
          <a:prstGeom prst="line">
            <a:avLst/>
          </a:prstGeom>
          <a:ln w="9525" cap="flat" cmpd="sng">
            <a:solidFill>
              <a:schemeClr val="tx1"/>
            </a:solidFill>
            <a:prstDash val="solid"/>
            <a:headEnd type="none" w="med" len="med"/>
            <a:tailEnd type="none" w="med" len="med"/>
          </a:ln>
        </p:spPr>
      </p:sp>
      <p:sp>
        <p:nvSpPr>
          <p:cNvPr id="160870" name="直接连接符 160869"/>
          <p:cNvSpPr/>
          <p:nvPr/>
        </p:nvSpPr>
        <p:spPr>
          <a:xfrm>
            <a:off x="6142673" y="4806950"/>
            <a:ext cx="215900" cy="0"/>
          </a:xfrm>
          <a:prstGeom prst="line">
            <a:avLst/>
          </a:prstGeom>
          <a:ln w="9525" cap="flat" cmpd="sng">
            <a:solidFill>
              <a:schemeClr val="tx1"/>
            </a:solidFill>
            <a:prstDash val="solid"/>
            <a:headEnd type="none" w="med" len="med"/>
            <a:tailEnd type="none" w="med" len="med"/>
          </a:ln>
        </p:spPr>
      </p:sp>
      <p:sp>
        <p:nvSpPr>
          <p:cNvPr id="160871" name="直接连接符 160870"/>
          <p:cNvSpPr/>
          <p:nvPr/>
        </p:nvSpPr>
        <p:spPr>
          <a:xfrm>
            <a:off x="8301673" y="2430463"/>
            <a:ext cx="217487" cy="0"/>
          </a:xfrm>
          <a:prstGeom prst="line">
            <a:avLst/>
          </a:prstGeom>
          <a:ln w="9525" cap="flat" cmpd="sng">
            <a:solidFill>
              <a:schemeClr val="tx1"/>
            </a:solidFill>
            <a:prstDash val="lgDash"/>
            <a:headEnd type="none" w="med" len="med"/>
            <a:tailEnd type="none" w="med" len="med"/>
          </a:ln>
        </p:spPr>
      </p:sp>
      <p:sp>
        <p:nvSpPr>
          <p:cNvPr id="160872" name="直接连接符 160871"/>
          <p:cNvSpPr/>
          <p:nvPr/>
        </p:nvSpPr>
        <p:spPr>
          <a:xfrm>
            <a:off x="8519160" y="2359025"/>
            <a:ext cx="0" cy="142875"/>
          </a:xfrm>
          <a:prstGeom prst="line">
            <a:avLst/>
          </a:prstGeom>
          <a:ln w="9525" cap="flat" cmpd="sng">
            <a:solidFill>
              <a:schemeClr val="tx1"/>
            </a:solidFill>
            <a:prstDash val="solid"/>
            <a:headEnd type="none" w="med" len="med"/>
            <a:tailEnd type="none" w="med" len="med"/>
          </a:ln>
        </p:spPr>
      </p:sp>
      <p:sp>
        <p:nvSpPr>
          <p:cNvPr id="160873" name="直接连接符 160872"/>
          <p:cNvSpPr/>
          <p:nvPr/>
        </p:nvSpPr>
        <p:spPr>
          <a:xfrm>
            <a:off x="8519160" y="2359025"/>
            <a:ext cx="142875" cy="0"/>
          </a:xfrm>
          <a:prstGeom prst="line">
            <a:avLst/>
          </a:prstGeom>
          <a:ln w="9525" cap="flat" cmpd="sng">
            <a:solidFill>
              <a:schemeClr val="tx1"/>
            </a:solidFill>
            <a:prstDash val="solid"/>
            <a:headEnd type="none" w="med" len="med"/>
            <a:tailEnd type="none" w="med" len="med"/>
          </a:ln>
        </p:spPr>
      </p:sp>
      <p:sp>
        <p:nvSpPr>
          <p:cNvPr id="160874" name="直接连接符 160873"/>
          <p:cNvSpPr/>
          <p:nvPr/>
        </p:nvSpPr>
        <p:spPr>
          <a:xfrm>
            <a:off x="8519160" y="2501900"/>
            <a:ext cx="142875" cy="0"/>
          </a:xfrm>
          <a:prstGeom prst="line">
            <a:avLst/>
          </a:prstGeom>
          <a:ln w="9525" cap="flat" cmpd="sng">
            <a:solidFill>
              <a:schemeClr val="tx1"/>
            </a:solidFill>
            <a:prstDash val="solid"/>
            <a:headEnd type="none" w="med" len="med"/>
            <a:tailEnd type="none" w="med" len="med"/>
          </a:ln>
        </p:spPr>
      </p:sp>
      <p:sp>
        <p:nvSpPr>
          <p:cNvPr id="160875" name="直接连接符 160874"/>
          <p:cNvSpPr/>
          <p:nvPr/>
        </p:nvSpPr>
        <p:spPr>
          <a:xfrm flipV="1">
            <a:off x="8662035" y="2286000"/>
            <a:ext cx="0" cy="73025"/>
          </a:xfrm>
          <a:prstGeom prst="line">
            <a:avLst/>
          </a:prstGeom>
          <a:ln w="9525" cap="flat" cmpd="sng">
            <a:solidFill>
              <a:schemeClr val="tx1"/>
            </a:solidFill>
            <a:prstDash val="solid"/>
            <a:headEnd type="none" w="med" len="med"/>
            <a:tailEnd type="none" w="med" len="med"/>
          </a:ln>
        </p:spPr>
      </p:sp>
      <p:sp>
        <p:nvSpPr>
          <p:cNvPr id="160876" name="直接连接符 160875"/>
          <p:cNvSpPr/>
          <p:nvPr/>
        </p:nvSpPr>
        <p:spPr>
          <a:xfrm>
            <a:off x="8662035" y="2501900"/>
            <a:ext cx="0" cy="144463"/>
          </a:xfrm>
          <a:prstGeom prst="line">
            <a:avLst/>
          </a:prstGeom>
          <a:ln w="9525" cap="flat" cmpd="sng">
            <a:solidFill>
              <a:schemeClr val="tx1"/>
            </a:solidFill>
            <a:prstDash val="solid"/>
            <a:headEnd type="none" w="med" len="med"/>
            <a:tailEnd type="none" w="med" len="med"/>
          </a:ln>
        </p:spPr>
      </p:sp>
      <p:sp>
        <p:nvSpPr>
          <p:cNvPr id="160877" name="文本框 160876"/>
          <p:cNvSpPr txBox="1"/>
          <p:nvPr/>
        </p:nvSpPr>
        <p:spPr>
          <a:xfrm>
            <a:off x="6788785" y="4519613"/>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60878" name="直接连接符 160877"/>
          <p:cNvSpPr/>
          <p:nvPr/>
        </p:nvSpPr>
        <p:spPr>
          <a:xfrm>
            <a:off x="4629785" y="1638300"/>
            <a:ext cx="3529013" cy="0"/>
          </a:xfrm>
          <a:prstGeom prst="line">
            <a:avLst/>
          </a:prstGeom>
          <a:ln w="12700" cap="flat" cmpd="sng">
            <a:solidFill>
              <a:srgbClr val="FF0000"/>
            </a:solidFill>
            <a:prstDash val="solid"/>
            <a:headEnd type="none" w="med" len="med"/>
            <a:tailEnd type="none" w="med" len="med"/>
          </a:ln>
        </p:spPr>
      </p:sp>
      <p:sp>
        <p:nvSpPr>
          <p:cNvPr id="160879" name="直接连接符 160878"/>
          <p:cNvSpPr/>
          <p:nvPr/>
        </p:nvSpPr>
        <p:spPr>
          <a:xfrm>
            <a:off x="4918710" y="1925638"/>
            <a:ext cx="2519363" cy="0"/>
          </a:xfrm>
          <a:prstGeom prst="line">
            <a:avLst/>
          </a:prstGeom>
          <a:ln w="12700" cap="flat" cmpd="sng">
            <a:solidFill>
              <a:srgbClr val="FF0000"/>
            </a:solidFill>
            <a:prstDash val="solid"/>
            <a:headEnd type="none" w="med" len="med"/>
            <a:tailEnd type="none" w="med" len="med"/>
          </a:ln>
        </p:spPr>
      </p:sp>
      <p:sp>
        <p:nvSpPr>
          <p:cNvPr id="160880" name="直接连接符 160879"/>
          <p:cNvSpPr/>
          <p:nvPr/>
        </p:nvSpPr>
        <p:spPr>
          <a:xfrm>
            <a:off x="4990148" y="1925638"/>
            <a:ext cx="0" cy="793750"/>
          </a:xfrm>
          <a:prstGeom prst="line">
            <a:avLst/>
          </a:prstGeom>
          <a:ln w="28575" cap="flat" cmpd="sng">
            <a:solidFill>
              <a:srgbClr val="FF0000"/>
            </a:solidFill>
            <a:prstDash val="solid"/>
            <a:headEnd type="none" w="med" len="med"/>
            <a:tailEnd type="none" w="med" len="med"/>
          </a:ln>
        </p:spPr>
      </p:sp>
      <p:sp>
        <p:nvSpPr>
          <p:cNvPr id="160881" name="直接连接符 160880"/>
          <p:cNvSpPr/>
          <p:nvPr/>
        </p:nvSpPr>
        <p:spPr>
          <a:xfrm>
            <a:off x="5350510" y="2214563"/>
            <a:ext cx="0" cy="504825"/>
          </a:xfrm>
          <a:prstGeom prst="line">
            <a:avLst/>
          </a:prstGeom>
          <a:ln w="28575" cap="flat" cmpd="sng">
            <a:solidFill>
              <a:srgbClr val="FF0000"/>
            </a:solidFill>
            <a:prstDash val="solid"/>
            <a:headEnd type="none" w="med" len="med"/>
            <a:tailEnd type="none" w="med" len="med"/>
          </a:ln>
        </p:spPr>
      </p:sp>
      <p:sp>
        <p:nvSpPr>
          <p:cNvPr id="160882" name="直接连接符 160881"/>
          <p:cNvSpPr/>
          <p:nvPr/>
        </p:nvSpPr>
        <p:spPr>
          <a:xfrm>
            <a:off x="4629785" y="1638300"/>
            <a:ext cx="0" cy="1081088"/>
          </a:xfrm>
          <a:prstGeom prst="line">
            <a:avLst/>
          </a:prstGeom>
          <a:ln w="28575" cap="flat" cmpd="sng">
            <a:solidFill>
              <a:srgbClr val="FF0000"/>
            </a:solidFill>
            <a:prstDash val="solid"/>
            <a:headEnd type="none" w="med" len="med"/>
            <a:tailEnd type="none" w="med" len="med"/>
          </a:ln>
        </p:spPr>
      </p:sp>
      <p:sp>
        <p:nvSpPr>
          <p:cNvPr id="160883" name="直接连接符 160882"/>
          <p:cNvSpPr/>
          <p:nvPr/>
        </p:nvSpPr>
        <p:spPr>
          <a:xfrm>
            <a:off x="4629785" y="3078163"/>
            <a:ext cx="0" cy="1439862"/>
          </a:xfrm>
          <a:prstGeom prst="line">
            <a:avLst/>
          </a:prstGeom>
          <a:ln w="28575" cap="flat" cmpd="sng">
            <a:solidFill>
              <a:srgbClr val="FF0000"/>
            </a:solidFill>
            <a:prstDash val="solid"/>
            <a:headEnd type="none" w="med" len="med"/>
            <a:tailEnd type="none" w="med" len="med"/>
          </a:ln>
        </p:spPr>
      </p:sp>
      <p:sp>
        <p:nvSpPr>
          <p:cNvPr id="160884" name="直接连接符 160883"/>
          <p:cNvSpPr/>
          <p:nvPr/>
        </p:nvSpPr>
        <p:spPr>
          <a:xfrm>
            <a:off x="4990148" y="3078163"/>
            <a:ext cx="0" cy="1439862"/>
          </a:xfrm>
          <a:prstGeom prst="line">
            <a:avLst/>
          </a:prstGeom>
          <a:ln w="28575" cap="flat" cmpd="sng">
            <a:solidFill>
              <a:srgbClr val="FF0000"/>
            </a:solidFill>
            <a:prstDash val="solid"/>
            <a:headEnd type="none" w="med" len="med"/>
            <a:tailEnd type="none" w="med" len="med"/>
          </a:ln>
        </p:spPr>
      </p:sp>
      <p:sp>
        <p:nvSpPr>
          <p:cNvPr id="160885" name="直接连接符 160884"/>
          <p:cNvSpPr/>
          <p:nvPr/>
        </p:nvSpPr>
        <p:spPr>
          <a:xfrm>
            <a:off x="5350510" y="3078163"/>
            <a:ext cx="0" cy="1439862"/>
          </a:xfrm>
          <a:prstGeom prst="line">
            <a:avLst/>
          </a:prstGeom>
          <a:ln w="28575" cap="flat" cmpd="sng">
            <a:solidFill>
              <a:srgbClr val="FF0000"/>
            </a:solidFill>
            <a:prstDash val="solid"/>
            <a:headEnd type="none" w="med" len="med"/>
            <a:tailEnd type="none" w="med" len="med"/>
          </a:ln>
        </p:spPr>
      </p:sp>
      <p:sp>
        <p:nvSpPr>
          <p:cNvPr id="160886" name="直接连接符 160885"/>
          <p:cNvSpPr/>
          <p:nvPr/>
        </p:nvSpPr>
        <p:spPr>
          <a:xfrm flipH="1" flipV="1">
            <a:off x="4556760" y="2719388"/>
            <a:ext cx="73025" cy="358775"/>
          </a:xfrm>
          <a:prstGeom prst="line">
            <a:avLst/>
          </a:prstGeom>
          <a:ln w="9525" cap="flat" cmpd="sng">
            <a:solidFill>
              <a:srgbClr val="FF0000"/>
            </a:solidFill>
            <a:prstDash val="solid"/>
            <a:headEnd type="none" w="med" len="med"/>
            <a:tailEnd type="none" w="med" len="med"/>
          </a:ln>
        </p:spPr>
      </p:sp>
      <p:sp>
        <p:nvSpPr>
          <p:cNvPr id="160887" name="直接连接符 160886"/>
          <p:cNvSpPr/>
          <p:nvPr/>
        </p:nvSpPr>
        <p:spPr>
          <a:xfrm flipH="1" flipV="1">
            <a:off x="4917123" y="2719388"/>
            <a:ext cx="71437" cy="358775"/>
          </a:xfrm>
          <a:prstGeom prst="line">
            <a:avLst/>
          </a:prstGeom>
          <a:ln w="9525" cap="flat" cmpd="sng">
            <a:solidFill>
              <a:srgbClr val="FF0000"/>
            </a:solidFill>
            <a:prstDash val="solid"/>
            <a:headEnd type="none" w="med" len="med"/>
            <a:tailEnd type="none" w="med" len="med"/>
          </a:ln>
        </p:spPr>
      </p:sp>
      <p:sp>
        <p:nvSpPr>
          <p:cNvPr id="160888" name="直接连接符 160887"/>
          <p:cNvSpPr/>
          <p:nvPr/>
        </p:nvSpPr>
        <p:spPr>
          <a:xfrm flipH="1" flipV="1">
            <a:off x="5277485" y="2646363"/>
            <a:ext cx="73025" cy="431800"/>
          </a:xfrm>
          <a:prstGeom prst="line">
            <a:avLst/>
          </a:prstGeom>
          <a:ln w="9525" cap="flat" cmpd="sng">
            <a:solidFill>
              <a:srgbClr val="FF0000"/>
            </a:solidFill>
            <a:prstDash val="solid"/>
            <a:headEnd type="none" w="med" len="med"/>
            <a:tailEnd type="none" w="med" len="med"/>
          </a:ln>
        </p:spPr>
      </p:sp>
      <p:sp>
        <p:nvSpPr>
          <p:cNvPr id="160889" name="椭圆 160888"/>
          <p:cNvSpPr/>
          <p:nvPr/>
        </p:nvSpPr>
        <p:spPr>
          <a:xfrm>
            <a:off x="4558348" y="2574925"/>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0890" name="椭圆 160889"/>
          <p:cNvSpPr/>
          <p:nvPr/>
        </p:nvSpPr>
        <p:spPr>
          <a:xfrm>
            <a:off x="4918710" y="2574925"/>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0891" name="椭圆 160890"/>
          <p:cNvSpPr/>
          <p:nvPr/>
        </p:nvSpPr>
        <p:spPr>
          <a:xfrm>
            <a:off x="5277485" y="2574925"/>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0892" name="直接连接符 160891"/>
          <p:cNvSpPr/>
          <p:nvPr/>
        </p:nvSpPr>
        <p:spPr>
          <a:xfrm>
            <a:off x="4556760" y="2862263"/>
            <a:ext cx="720725" cy="0"/>
          </a:xfrm>
          <a:prstGeom prst="line">
            <a:avLst/>
          </a:prstGeom>
          <a:ln w="9525" cap="flat" cmpd="sng">
            <a:solidFill>
              <a:schemeClr val="tx1"/>
            </a:solidFill>
            <a:prstDash val="lgDash"/>
            <a:headEnd type="none" w="med" len="med"/>
            <a:tailEnd type="none" w="med" len="med"/>
          </a:ln>
        </p:spPr>
      </p:sp>
      <p:grpSp>
        <p:nvGrpSpPr>
          <p:cNvPr id="160904" name="组合 160903"/>
          <p:cNvGrpSpPr/>
          <p:nvPr/>
        </p:nvGrpSpPr>
        <p:grpSpPr>
          <a:xfrm>
            <a:off x="2985135" y="1600200"/>
            <a:ext cx="73025" cy="73025"/>
            <a:chOff x="521" y="3838"/>
            <a:chExt cx="46" cy="46"/>
          </a:xfrm>
        </p:grpSpPr>
        <p:sp>
          <p:nvSpPr>
            <p:cNvPr id="160905" name="直接连接符 160904"/>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60906" name="直接连接符 160905"/>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60907" name="组合 160906"/>
          <p:cNvGrpSpPr/>
          <p:nvPr/>
        </p:nvGrpSpPr>
        <p:grpSpPr>
          <a:xfrm>
            <a:off x="2974023" y="1881188"/>
            <a:ext cx="73025" cy="73025"/>
            <a:chOff x="521" y="3838"/>
            <a:chExt cx="46" cy="46"/>
          </a:xfrm>
        </p:grpSpPr>
        <p:sp>
          <p:nvSpPr>
            <p:cNvPr id="160908" name="直接连接符 160907"/>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60909" name="直接连接符 160908"/>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60910" name="组合 160909"/>
          <p:cNvGrpSpPr/>
          <p:nvPr/>
        </p:nvGrpSpPr>
        <p:grpSpPr>
          <a:xfrm>
            <a:off x="2978785" y="2192338"/>
            <a:ext cx="73025" cy="73025"/>
            <a:chOff x="521" y="3838"/>
            <a:chExt cx="46" cy="46"/>
          </a:xfrm>
        </p:grpSpPr>
        <p:sp>
          <p:nvSpPr>
            <p:cNvPr id="160911" name="直接连接符 160910"/>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60912" name="直接连接符 160911"/>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60913" name="椭圆 160912"/>
          <p:cNvSpPr/>
          <p:nvPr/>
        </p:nvSpPr>
        <p:spPr>
          <a:xfrm>
            <a:off x="5852160" y="531177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60920" name="文本框 160919"/>
          <p:cNvSpPr txBox="1"/>
          <p:nvPr/>
        </p:nvSpPr>
        <p:spPr>
          <a:xfrm>
            <a:off x="4196398" y="5022850"/>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60921" name="文本框 160920"/>
          <p:cNvSpPr txBox="1"/>
          <p:nvPr/>
        </p:nvSpPr>
        <p:spPr>
          <a:xfrm>
            <a:off x="4628198" y="5022850"/>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60922" name="文本框 160921"/>
          <p:cNvSpPr txBox="1"/>
          <p:nvPr/>
        </p:nvSpPr>
        <p:spPr>
          <a:xfrm>
            <a:off x="4988560" y="5022850"/>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60923" name="文本框 160922"/>
          <p:cNvSpPr txBox="1"/>
          <p:nvPr/>
        </p:nvSpPr>
        <p:spPr>
          <a:xfrm>
            <a:off x="5564823" y="5022850"/>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60924" name="文本框 160923"/>
          <p:cNvSpPr txBox="1"/>
          <p:nvPr/>
        </p:nvSpPr>
        <p:spPr>
          <a:xfrm>
            <a:off x="5925185" y="5022850"/>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60925" name="文本框 160924"/>
          <p:cNvSpPr txBox="1"/>
          <p:nvPr/>
        </p:nvSpPr>
        <p:spPr>
          <a:xfrm>
            <a:off x="6285548" y="5022850"/>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60926" name="文本框 160925"/>
          <p:cNvSpPr txBox="1"/>
          <p:nvPr/>
        </p:nvSpPr>
        <p:spPr>
          <a:xfrm>
            <a:off x="3261360" y="142240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60927" name="文本框 160926"/>
          <p:cNvSpPr txBox="1"/>
          <p:nvPr/>
        </p:nvSpPr>
        <p:spPr>
          <a:xfrm>
            <a:off x="3261360" y="171132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60928" name="文本框 160927"/>
          <p:cNvSpPr txBox="1"/>
          <p:nvPr/>
        </p:nvSpPr>
        <p:spPr>
          <a:xfrm>
            <a:off x="3261360" y="1998663"/>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60929" name="文本框 160928"/>
          <p:cNvSpPr txBox="1"/>
          <p:nvPr/>
        </p:nvSpPr>
        <p:spPr>
          <a:xfrm>
            <a:off x="4269423" y="13509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60930" name="文本框 160929"/>
          <p:cNvSpPr txBox="1"/>
          <p:nvPr/>
        </p:nvSpPr>
        <p:spPr>
          <a:xfrm>
            <a:off x="4701223" y="163830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60931" name="文本框 160930"/>
          <p:cNvSpPr txBox="1"/>
          <p:nvPr/>
        </p:nvSpPr>
        <p:spPr>
          <a:xfrm>
            <a:off x="5061585" y="1998663"/>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60932" name="文本框 160931"/>
          <p:cNvSpPr txBox="1"/>
          <p:nvPr/>
        </p:nvSpPr>
        <p:spPr>
          <a:xfrm>
            <a:off x="4124960" y="343852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60933" name="文本框 160932"/>
          <p:cNvSpPr txBox="1"/>
          <p:nvPr/>
        </p:nvSpPr>
        <p:spPr>
          <a:xfrm>
            <a:off x="4556760" y="32940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60934" name="文本框 160933"/>
          <p:cNvSpPr txBox="1"/>
          <p:nvPr/>
        </p:nvSpPr>
        <p:spPr>
          <a:xfrm>
            <a:off x="4917123" y="30781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60935" name="文本框 160934"/>
          <p:cNvSpPr txBox="1"/>
          <p:nvPr/>
        </p:nvSpPr>
        <p:spPr>
          <a:xfrm>
            <a:off x="5420360" y="423068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60936" name="文本框 160935"/>
          <p:cNvSpPr txBox="1"/>
          <p:nvPr/>
        </p:nvSpPr>
        <p:spPr>
          <a:xfrm>
            <a:off x="5852160" y="423068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60937" name="文本框 160936"/>
          <p:cNvSpPr txBox="1"/>
          <p:nvPr/>
        </p:nvSpPr>
        <p:spPr>
          <a:xfrm>
            <a:off x="6572885" y="423068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60938" name="文本框 160937"/>
          <p:cNvSpPr txBox="1"/>
          <p:nvPr/>
        </p:nvSpPr>
        <p:spPr>
          <a:xfrm>
            <a:off x="7149148" y="1998663"/>
            <a:ext cx="360362"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60939" name="文本框 160938"/>
          <p:cNvSpPr txBox="1"/>
          <p:nvPr/>
        </p:nvSpPr>
        <p:spPr>
          <a:xfrm>
            <a:off x="7869873" y="163830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60940" name="文本框 160939"/>
          <p:cNvSpPr txBox="1"/>
          <p:nvPr/>
        </p:nvSpPr>
        <p:spPr>
          <a:xfrm>
            <a:off x="7869873" y="257492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60941" name="文本框 160940"/>
          <p:cNvSpPr txBox="1"/>
          <p:nvPr/>
        </p:nvSpPr>
        <p:spPr>
          <a:xfrm>
            <a:off x="7869873" y="3798888"/>
            <a:ext cx="360362"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60942" name="文本框 160941"/>
          <p:cNvSpPr txBox="1"/>
          <p:nvPr/>
        </p:nvSpPr>
        <p:spPr>
          <a:xfrm>
            <a:off x="7869873" y="480695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60943" name="文本框 160942"/>
          <p:cNvSpPr txBox="1"/>
          <p:nvPr/>
        </p:nvSpPr>
        <p:spPr>
          <a:xfrm>
            <a:off x="9381173" y="4806950"/>
            <a:ext cx="2873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60944" name="文本框 160943"/>
          <p:cNvSpPr txBox="1"/>
          <p:nvPr/>
        </p:nvSpPr>
        <p:spPr>
          <a:xfrm>
            <a:off x="7869873" y="207010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60946" name="直接连接符 160945"/>
          <p:cNvSpPr/>
          <p:nvPr/>
        </p:nvSpPr>
        <p:spPr>
          <a:xfrm>
            <a:off x="8158798" y="4086225"/>
            <a:ext cx="647700" cy="0"/>
          </a:xfrm>
          <a:prstGeom prst="line">
            <a:avLst/>
          </a:prstGeom>
          <a:ln w="12700" cap="flat" cmpd="sng">
            <a:solidFill>
              <a:srgbClr val="FF3300"/>
            </a:solidFill>
            <a:prstDash val="solid"/>
            <a:headEnd type="none" w="med" len="med"/>
            <a:tailEnd type="none" w="med" len="med"/>
          </a:ln>
        </p:spPr>
      </p:sp>
      <p:sp>
        <p:nvSpPr>
          <p:cNvPr id="160947" name="直接连接符 160946"/>
          <p:cNvSpPr/>
          <p:nvPr/>
        </p:nvSpPr>
        <p:spPr>
          <a:xfrm>
            <a:off x="8806498" y="4086225"/>
            <a:ext cx="1511300" cy="0"/>
          </a:xfrm>
          <a:prstGeom prst="line">
            <a:avLst/>
          </a:prstGeom>
          <a:ln w="9525" cap="flat" cmpd="sng">
            <a:solidFill>
              <a:srgbClr val="FF0000"/>
            </a:solidFill>
            <a:prstDash val="solid"/>
            <a:headEnd type="none" w="med" len="med"/>
            <a:tailEnd type="none" w="med" len="med"/>
          </a:ln>
        </p:spPr>
      </p:sp>
      <p:sp>
        <p:nvSpPr>
          <p:cNvPr id="160948" name="文本框 160947"/>
          <p:cNvSpPr txBox="1"/>
          <p:nvPr/>
        </p:nvSpPr>
        <p:spPr>
          <a:xfrm>
            <a:off x="2253298" y="3582988"/>
            <a:ext cx="1727200" cy="1654175"/>
          </a:xfrm>
          <a:prstGeom prst="rect">
            <a:avLst/>
          </a:prstGeom>
          <a:noFill/>
          <a:ln w="38100" cap="flat" cmpd="sng">
            <a:solidFill>
              <a:srgbClr val="00CC66"/>
            </a:solidFill>
            <a:prstDash val="solid"/>
            <a:miter/>
            <a:headEnd type="none" w="med" len="med"/>
            <a:tailEnd type="none" w="med" len="med"/>
          </a:ln>
        </p:spPr>
        <p:txBody>
          <a:bodyPr>
            <a:spAutoFit/>
          </a:bodyPr>
          <a:p>
            <a:pPr>
              <a:lnSpc>
                <a:spcPct val="100000"/>
              </a:lnSpc>
            </a:pPr>
            <a:r>
              <a:rPr lang="zh-CN" altLang="en-US" sz="2000" b="1" dirty="0">
                <a:latin typeface="Arial" panose="020B0604020202020204" pitchFamily="34" charset="0"/>
              </a:rPr>
              <a:t>按下</a:t>
            </a:r>
            <a:r>
              <a:rPr lang="en-US" altLang="zh-CN" sz="2000" b="1">
                <a:latin typeface="宋体" panose="02010600030101010101" pitchFamily="2" charset="-122"/>
              </a:rPr>
              <a:t>SB2</a:t>
            </a:r>
            <a:r>
              <a:rPr lang="zh-CN" altLang="en-US" sz="2000" b="1" dirty="0">
                <a:latin typeface="Arial" panose="020B0604020202020204" pitchFamily="34" charset="0"/>
              </a:rPr>
              <a:t>，</a:t>
            </a:r>
            <a:r>
              <a:rPr lang="en-US" altLang="zh-CN" sz="2000" b="1">
                <a:latin typeface="宋体" panose="02010600030101010101" pitchFamily="2" charset="-122"/>
              </a:rPr>
              <a:t>KM2</a:t>
            </a:r>
            <a:r>
              <a:rPr lang="zh-CN" altLang="en-US" sz="2000" b="1" dirty="0">
                <a:latin typeface="Arial" panose="020B0604020202020204" pitchFamily="34" charset="0"/>
              </a:rPr>
              <a:t>线圈得电，</a:t>
            </a:r>
            <a:r>
              <a:rPr lang="en-US" altLang="zh-CN" sz="2000" b="1">
                <a:latin typeface="宋体" panose="02010600030101010101" pitchFamily="2" charset="-122"/>
              </a:rPr>
              <a:t>KM2</a:t>
            </a:r>
            <a:r>
              <a:rPr lang="zh-CN" altLang="en-US" sz="2000" b="1" dirty="0">
                <a:latin typeface="Arial" panose="020B0604020202020204" pitchFamily="34" charset="0"/>
              </a:rPr>
              <a:t>自锁、主触头闭合，</a:t>
            </a:r>
            <a:r>
              <a:rPr lang="en-US" altLang="zh-CN" sz="2000" b="1">
                <a:latin typeface="宋体" panose="02010600030101010101" pitchFamily="2" charset="-122"/>
              </a:rPr>
              <a:t>M2</a:t>
            </a:r>
            <a:r>
              <a:rPr lang="zh-CN" altLang="en-US" sz="2000" b="1" dirty="0">
                <a:latin typeface="Arial" panose="020B0604020202020204" pitchFamily="34" charset="0"/>
              </a:rPr>
              <a:t>起动</a:t>
            </a:r>
            <a:endParaRPr lang="zh-CN" altLang="en-US" sz="2000" b="1" dirty="0">
              <a:latin typeface="Arial" panose="020B0604020202020204" pitchFamily="34" charset="0"/>
            </a:endParaRPr>
          </a:p>
        </p:txBody>
      </p:sp>
      <p:sp>
        <p:nvSpPr>
          <p:cNvPr id="160949" name="直接连接符 160948"/>
          <p:cNvSpPr/>
          <p:nvPr/>
        </p:nvSpPr>
        <p:spPr>
          <a:xfrm>
            <a:off x="5925185" y="3582988"/>
            <a:ext cx="0" cy="360362"/>
          </a:xfrm>
          <a:prstGeom prst="line">
            <a:avLst/>
          </a:prstGeom>
          <a:ln w="28575" cap="flat" cmpd="sng">
            <a:solidFill>
              <a:srgbClr val="FF3300"/>
            </a:solidFill>
            <a:prstDash val="solid"/>
            <a:headEnd type="none" w="med" len="med"/>
            <a:tailEnd type="none" w="med" len="med"/>
          </a:ln>
        </p:spPr>
      </p:sp>
      <p:sp>
        <p:nvSpPr>
          <p:cNvPr id="160950" name="直接连接符 160949"/>
          <p:cNvSpPr/>
          <p:nvPr/>
        </p:nvSpPr>
        <p:spPr>
          <a:xfrm>
            <a:off x="6285548" y="3367088"/>
            <a:ext cx="0" cy="576262"/>
          </a:xfrm>
          <a:prstGeom prst="line">
            <a:avLst/>
          </a:prstGeom>
          <a:ln w="28575" cap="flat" cmpd="sng">
            <a:solidFill>
              <a:srgbClr val="FF3300"/>
            </a:solidFill>
            <a:prstDash val="solid"/>
            <a:headEnd type="none" w="med" len="med"/>
            <a:tailEnd type="none" w="med" len="med"/>
          </a:ln>
        </p:spPr>
      </p:sp>
      <p:sp>
        <p:nvSpPr>
          <p:cNvPr id="160951" name="直接连接符 160950"/>
          <p:cNvSpPr/>
          <p:nvPr/>
        </p:nvSpPr>
        <p:spPr>
          <a:xfrm>
            <a:off x="6645910" y="3151188"/>
            <a:ext cx="0" cy="792162"/>
          </a:xfrm>
          <a:prstGeom prst="line">
            <a:avLst/>
          </a:prstGeom>
          <a:ln w="28575" cap="flat" cmpd="sng">
            <a:solidFill>
              <a:srgbClr val="FF3300"/>
            </a:solidFill>
            <a:prstDash val="solid"/>
            <a:headEnd type="none" w="med" len="med"/>
            <a:tailEnd type="none" w="med" len="med"/>
          </a:ln>
        </p:spPr>
      </p:sp>
      <p:sp>
        <p:nvSpPr>
          <p:cNvPr id="160952" name="椭圆 160951"/>
          <p:cNvSpPr/>
          <p:nvPr/>
        </p:nvSpPr>
        <p:spPr>
          <a:xfrm>
            <a:off x="5853748" y="3798888"/>
            <a:ext cx="73025"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0953" name="椭圆 160952"/>
          <p:cNvSpPr/>
          <p:nvPr/>
        </p:nvSpPr>
        <p:spPr>
          <a:xfrm>
            <a:off x="6214110" y="3798888"/>
            <a:ext cx="71438"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0954" name="椭圆 160953"/>
          <p:cNvSpPr/>
          <p:nvPr/>
        </p:nvSpPr>
        <p:spPr>
          <a:xfrm>
            <a:off x="6574473" y="3798888"/>
            <a:ext cx="71437"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0955" name="直接连接符 160954"/>
          <p:cNvSpPr/>
          <p:nvPr/>
        </p:nvSpPr>
        <p:spPr>
          <a:xfrm flipH="1" flipV="1">
            <a:off x="5853748" y="3870325"/>
            <a:ext cx="73025" cy="431800"/>
          </a:xfrm>
          <a:prstGeom prst="line">
            <a:avLst/>
          </a:prstGeom>
          <a:ln w="9525" cap="flat" cmpd="sng">
            <a:solidFill>
              <a:srgbClr val="FF0000"/>
            </a:solidFill>
            <a:prstDash val="solid"/>
            <a:headEnd type="none" w="med" len="med"/>
            <a:tailEnd type="none" w="med" len="med"/>
          </a:ln>
        </p:spPr>
      </p:sp>
      <p:sp>
        <p:nvSpPr>
          <p:cNvPr id="160956" name="直接连接符 160955"/>
          <p:cNvSpPr/>
          <p:nvPr/>
        </p:nvSpPr>
        <p:spPr>
          <a:xfrm flipH="1" flipV="1">
            <a:off x="6212523" y="3870325"/>
            <a:ext cx="73025" cy="431800"/>
          </a:xfrm>
          <a:prstGeom prst="line">
            <a:avLst/>
          </a:prstGeom>
          <a:ln w="9525" cap="flat" cmpd="sng">
            <a:solidFill>
              <a:srgbClr val="FF0000"/>
            </a:solidFill>
            <a:prstDash val="solid"/>
            <a:headEnd type="none" w="med" len="med"/>
            <a:tailEnd type="none" w="med" len="med"/>
          </a:ln>
        </p:spPr>
      </p:sp>
      <p:sp>
        <p:nvSpPr>
          <p:cNvPr id="160957" name="直接连接符 160956"/>
          <p:cNvSpPr/>
          <p:nvPr/>
        </p:nvSpPr>
        <p:spPr>
          <a:xfrm flipH="1" flipV="1">
            <a:off x="6572885" y="3870325"/>
            <a:ext cx="73025" cy="431800"/>
          </a:xfrm>
          <a:prstGeom prst="line">
            <a:avLst/>
          </a:prstGeom>
          <a:ln w="9525" cap="flat" cmpd="sng">
            <a:solidFill>
              <a:srgbClr val="FF0000"/>
            </a:solidFill>
            <a:prstDash val="solid"/>
            <a:headEnd type="none" w="med" len="med"/>
            <a:tailEnd type="none" w="med" len="med"/>
          </a:ln>
        </p:spPr>
      </p:sp>
      <p:sp>
        <p:nvSpPr>
          <p:cNvPr id="160958" name="直接连接符 160957"/>
          <p:cNvSpPr/>
          <p:nvPr/>
        </p:nvSpPr>
        <p:spPr>
          <a:xfrm>
            <a:off x="5853748" y="4086225"/>
            <a:ext cx="719137" cy="0"/>
          </a:xfrm>
          <a:prstGeom prst="line">
            <a:avLst/>
          </a:prstGeom>
          <a:ln w="9525" cap="flat" cmpd="sng">
            <a:solidFill>
              <a:schemeClr val="tx1"/>
            </a:solidFill>
            <a:prstDash val="lgDash"/>
            <a:headEnd type="none" w="med" len="med"/>
            <a:tailEnd type="none" w="med" len="med"/>
          </a:ln>
        </p:spPr>
      </p:sp>
      <p:sp>
        <p:nvSpPr>
          <p:cNvPr id="160961" name="矩形 160960"/>
          <p:cNvSpPr/>
          <p:nvPr/>
        </p:nvSpPr>
        <p:spPr>
          <a:xfrm>
            <a:off x="1329373" y="774700"/>
            <a:ext cx="1655762" cy="360363"/>
          </a:xfrm>
          <a:prstGeom prst="rect">
            <a:avLst/>
          </a:prstGeom>
          <a:gradFill rotWithShape="1">
            <a:gsLst>
              <a:gs pos="0">
                <a:srgbClr val="FF6600">
                  <a:gamma/>
                  <a:tint val="57255"/>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zh-CN" altLang="en-US" sz="2000" b="1" dirty="0">
                <a:latin typeface="宋体" panose="02010600030101010101" pitchFamily="2" charset="-122"/>
              </a:rPr>
              <a:t>工作原理</a:t>
            </a:r>
            <a:endParaRPr lang="zh-CN" altLang="en-US" sz="2000" b="1" dirty="0">
              <a:latin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直接连接符 166913"/>
          <p:cNvSpPr/>
          <p:nvPr/>
        </p:nvSpPr>
        <p:spPr>
          <a:xfrm>
            <a:off x="2984183" y="1589405"/>
            <a:ext cx="287337" cy="0"/>
          </a:xfrm>
          <a:prstGeom prst="line">
            <a:avLst/>
          </a:prstGeom>
          <a:ln w="28575" cap="flat" cmpd="sng">
            <a:solidFill>
              <a:schemeClr val="tx1"/>
            </a:solidFill>
            <a:prstDash val="solid"/>
            <a:headEnd type="none" w="med" len="med"/>
            <a:tailEnd type="none" w="med" len="med"/>
          </a:ln>
        </p:spPr>
      </p:sp>
      <p:sp>
        <p:nvSpPr>
          <p:cNvPr id="166915" name="直接连接符 166914"/>
          <p:cNvSpPr/>
          <p:nvPr/>
        </p:nvSpPr>
        <p:spPr>
          <a:xfrm>
            <a:off x="3631883" y="1589405"/>
            <a:ext cx="1223962" cy="0"/>
          </a:xfrm>
          <a:prstGeom prst="line">
            <a:avLst/>
          </a:prstGeom>
          <a:ln w="28575" cap="flat" cmpd="sng">
            <a:solidFill>
              <a:schemeClr val="tx1"/>
            </a:solidFill>
            <a:prstDash val="solid"/>
            <a:headEnd type="none" w="med" len="med"/>
            <a:tailEnd type="none" w="med" len="med"/>
          </a:ln>
        </p:spPr>
      </p:sp>
      <p:sp>
        <p:nvSpPr>
          <p:cNvPr id="166916" name="直接连接符 166915"/>
          <p:cNvSpPr/>
          <p:nvPr/>
        </p:nvSpPr>
        <p:spPr>
          <a:xfrm>
            <a:off x="2984183" y="1876743"/>
            <a:ext cx="287337" cy="0"/>
          </a:xfrm>
          <a:prstGeom prst="line">
            <a:avLst/>
          </a:prstGeom>
          <a:ln w="28575" cap="flat" cmpd="sng">
            <a:solidFill>
              <a:schemeClr val="tx1"/>
            </a:solidFill>
            <a:prstDash val="solid"/>
            <a:headEnd type="none" w="med" len="med"/>
            <a:tailEnd type="none" w="med" len="med"/>
          </a:ln>
        </p:spPr>
      </p:sp>
      <p:sp>
        <p:nvSpPr>
          <p:cNvPr id="166917" name="直接连接符 166916"/>
          <p:cNvSpPr/>
          <p:nvPr/>
        </p:nvSpPr>
        <p:spPr>
          <a:xfrm>
            <a:off x="3631883" y="1876743"/>
            <a:ext cx="1584325" cy="0"/>
          </a:xfrm>
          <a:prstGeom prst="line">
            <a:avLst/>
          </a:prstGeom>
          <a:ln w="28575" cap="flat" cmpd="sng">
            <a:solidFill>
              <a:schemeClr val="tx1"/>
            </a:solidFill>
            <a:prstDash val="solid"/>
            <a:headEnd type="none" w="med" len="med"/>
            <a:tailEnd type="none" w="med" len="med"/>
          </a:ln>
        </p:spPr>
      </p:sp>
      <p:sp>
        <p:nvSpPr>
          <p:cNvPr id="166918" name="直接连接符 166917"/>
          <p:cNvSpPr/>
          <p:nvPr/>
        </p:nvSpPr>
        <p:spPr>
          <a:xfrm>
            <a:off x="2984183" y="2165668"/>
            <a:ext cx="287337" cy="0"/>
          </a:xfrm>
          <a:prstGeom prst="line">
            <a:avLst/>
          </a:prstGeom>
          <a:ln w="28575" cap="flat" cmpd="sng">
            <a:solidFill>
              <a:schemeClr val="tx1"/>
            </a:solidFill>
            <a:prstDash val="solid"/>
            <a:headEnd type="none" w="med" len="med"/>
            <a:tailEnd type="none" w="med" len="med"/>
          </a:ln>
        </p:spPr>
      </p:sp>
      <p:sp>
        <p:nvSpPr>
          <p:cNvPr id="166919" name="直接连接符 166918"/>
          <p:cNvSpPr/>
          <p:nvPr/>
        </p:nvSpPr>
        <p:spPr>
          <a:xfrm>
            <a:off x="3631883" y="2165668"/>
            <a:ext cx="1944687" cy="0"/>
          </a:xfrm>
          <a:prstGeom prst="line">
            <a:avLst/>
          </a:prstGeom>
          <a:ln w="28575" cap="flat" cmpd="sng">
            <a:solidFill>
              <a:schemeClr val="tx1"/>
            </a:solidFill>
            <a:prstDash val="solid"/>
            <a:headEnd type="none" w="med" len="med"/>
            <a:tailEnd type="none" w="med" len="med"/>
          </a:ln>
        </p:spPr>
      </p:sp>
      <p:sp>
        <p:nvSpPr>
          <p:cNvPr id="166920" name="矩形 166919"/>
          <p:cNvSpPr/>
          <p:nvPr/>
        </p:nvSpPr>
        <p:spPr>
          <a:xfrm>
            <a:off x="4639945" y="4469130"/>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6921" name="直接连接符 166920"/>
          <p:cNvSpPr/>
          <p:nvPr/>
        </p:nvSpPr>
        <p:spPr>
          <a:xfrm>
            <a:off x="6152833" y="4253230"/>
            <a:ext cx="0" cy="1152525"/>
          </a:xfrm>
          <a:prstGeom prst="line">
            <a:avLst/>
          </a:prstGeom>
          <a:ln w="28575" cap="flat" cmpd="sng">
            <a:solidFill>
              <a:schemeClr val="tx1"/>
            </a:solidFill>
            <a:prstDash val="solid"/>
            <a:headEnd type="none" w="med" len="med"/>
            <a:tailEnd type="none" w="med" len="med"/>
          </a:ln>
        </p:spPr>
      </p:sp>
      <p:sp>
        <p:nvSpPr>
          <p:cNvPr id="166922" name="直接连接符 166921"/>
          <p:cNvSpPr/>
          <p:nvPr/>
        </p:nvSpPr>
        <p:spPr>
          <a:xfrm>
            <a:off x="6511608" y="4253230"/>
            <a:ext cx="0" cy="1008063"/>
          </a:xfrm>
          <a:prstGeom prst="line">
            <a:avLst/>
          </a:prstGeom>
          <a:ln w="28575" cap="flat" cmpd="sng">
            <a:solidFill>
              <a:schemeClr val="tx1"/>
            </a:solidFill>
            <a:prstDash val="solid"/>
            <a:headEnd type="none" w="med" len="med"/>
            <a:tailEnd type="none" w="med" len="med"/>
          </a:ln>
        </p:spPr>
      </p:sp>
      <p:sp>
        <p:nvSpPr>
          <p:cNvPr id="166923" name="直接连接符 166922"/>
          <p:cNvSpPr/>
          <p:nvPr/>
        </p:nvSpPr>
        <p:spPr>
          <a:xfrm>
            <a:off x="6871970" y="4253230"/>
            <a:ext cx="0" cy="1152525"/>
          </a:xfrm>
          <a:prstGeom prst="line">
            <a:avLst/>
          </a:prstGeom>
          <a:ln w="28575" cap="flat" cmpd="sng">
            <a:solidFill>
              <a:schemeClr val="tx1"/>
            </a:solidFill>
            <a:prstDash val="solid"/>
            <a:headEnd type="none" w="med" len="med"/>
            <a:tailEnd type="none" w="med" len="med"/>
          </a:ln>
        </p:spPr>
      </p:sp>
      <p:sp>
        <p:nvSpPr>
          <p:cNvPr id="166924" name="直接连接符 166923"/>
          <p:cNvSpPr/>
          <p:nvPr/>
        </p:nvSpPr>
        <p:spPr>
          <a:xfrm flipH="1">
            <a:off x="4855845" y="3534093"/>
            <a:ext cx="1296988" cy="0"/>
          </a:xfrm>
          <a:prstGeom prst="line">
            <a:avLst/>
          </a:prstGeom>
          <a:ln w="28575" cap="flat" cmpd="sng">
            <a:solidFill>
              <a:schemeClr val="tx1"/>
            </a:solidFill>
            <a:prstDash val="solid"/>
            <a:headEnd type="none" w="med" len="med"/>
            <a:tailEnd type="none" w="med" len="med"/>
          </a:ln>
        </p:spPr>
      </p:sp>
      <p:sp>
        <p:nvSpPr>
          <p:cNvPr id="166925" name="直接连接符 166924"/>
          <p:cNvSpPr/>
          <p:nvPr/>
        </p:nvSpPr>
        <p:spPr>
          <a:xfrm flipH="1">
            <a:off x="5216208" y="3318193"/>
            <a:ext cx="1295400" cy="0"/>
          </a:xfrm>
          <a:prstGeom prst="line">
            <a:avLst/>
          </a:prstGeom>
          <a:ln w="28575" cap="flat" cmpd="sng">
            <a:solidFill>
              <a:schemeClr val="tx1"/>
            </a:solidFill>
            <a:prstDash val="solid"/>
            <a:headEnd type="none" w="med" len="med"/>
            <a:tailEnd type="none" w="med" len="med"/>
          </a:ln>
        </p:spPr>
      </p:sp>
      <p:sp>
        <p:nvSpPr>
          <p:cNvPr id="166926" name="直接连接符 166925"/>
          <p:cNvSpPr/>
          <p:nvPr/>
        </p:nvSpPr>
        <p:spPr>
          <a:xfrm flipH="1">
            <a:off x="5576570" y="3102293"/>
            <a:ext cx="1295400" cy="0"/>
          </a:xfrm>
          <a:prstGeom prst="line">
            <a:avLst/>
          </a:prstGeom>
          <a:ln w="28575" cap="flat" cmpd="sng">
            <a:solidFill>
              <a:schemeClr val="tx1"/>
            </a:solidFill>
            <a:prstDash val="solid"/>
            <a:headEnd type="none" w="med" len="med"/>
            <a:tailEnd type="none" w="med" len="med"/>
          </a:ln>
        </p:spPr>
      </p:sp>
      <p:sp>
        <p:nvSpPr>
          <p:cNvPr id="166927" name="直接连接符 166926"/>
          <p:cNvSpPr/>
          <p:nvPr/>
        </p:nvSpPr>
        <p:spPr>
          <a:xfrm flipH="1">
            <a:off x="3269933" y="1589405"/>
            <a:ext cx="360362" cy="0"/>
          </a:xfrm>
          <a:prstGeom prst="line">
            <a:avLst/>
          </a:prstGeom>
          <a:ln w="9525" cap="flat" cmpd="sng">
            <a:solidFill>
              <a:schemeClr val="tx1"/>
            </a:solidFill>
            <a:prstDash val="solid"/>
            <a:headEnd type="none" w="med" len="med"/>
            <a:tailEnd type="none" w="med" len="med"/>
          </a:ln>
        </p:spPr>
      </p:sp>
      <p:sp>
        <p:nvSpPr>
          <p:cNvPr id="166928" name="直接连接符 166927"/>
          <p:cNvSpPr/>
          <p:nvPr/>
        </p:nvSpPr>
        <p:spPr>
          <a:xfrm flipH="1">
            <a:off x="3269933" y="1876743"/>
            <a:ext cx="361950" cy="1587"/>
          </a:xfrm>
          <a:prstGeom prst="line">
            <a:avLst/>
          </a:prstGeom>
          <a:ln w="9525" cap="flat" cmpd="sng">
            <a:solidFill>
              <a:schemeClr val="tx1"/>
            </a:solidFill>
            <a:prstDash val="solid"/>
            <a:headEnd type="none" w="med" len="med"/>
            <a:tailEnd type="none" w="med" len="med"/>
          </a:ln>
        </p:spPr>
      </p:sp>
      <p:sp>
        <p:nvSpPr>
          <p:cNvPr id="166929" name="直接连接符 166928"/>
          <p:cNvSpPr/>
          <p:nvPr/>
        </p:nvSpPr>
        <p:spPr>
          <a:xfrm flipH="1">
            <a:off x="3269933" y="2165668"/>
            <a:ext cx="360362" cy="0"/>
          </a:xfrm>
          <a:prstGeom prst="line">
            <a:avLst/>
          </a:prstGeom>
          <a:ln w="9525" cap="flat" cmpd="sng">
            <a:solidFill>
              <a:schemeClr val="tx1"/>
            </a:solidFill>
            <a:prstDash val="solid"/>
            <a:headEnd type="none" w="med" len="med"/>
            <a:tailEnd type="none" w="med" len="med"/>
          </a:ln>
        </p:spPr>
      </p:sp>
      <p:sp>
        <p:nvSpPr>
          <p:cNvPr id="166930" name="椭圆 166929"/>
          <p:cNvSpPr/>
          <p:nvPr/>
        </p:nvSpPr>
        <p:spPr>
          <a:xfrm>
            <a:off x="4784408" y="5261293"/>
            <a:ext cx="862012"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66931" name="直接连接符 166930"/>
          <p:cNvSpPr/>
          <p:nvPr/>
        </p:nvSpPr>
        <p:spPr>
          <a:xfrm flipV="1">
            <a:off x="3200083" y="2668905"/>
            <a:ext cx="431800" cy="0"/>
          </a:xfrm>
          <a:prstGeom prst="line">
            <a:avLst/>
          </a:prstGeom>
          <a:ln w="28575" cap="flat" cmpd="sng">
            <a:solidFill>
              <a:schemeClr val="tx1"/>
            </a:solidFill>
            <a:prstDash val="solid"/>
            <a:headEnd type="none" w="med" len="med"/>
            <a:tailEnd type="none" w="med" len="med"/>
          </a:ln>
        </p:spPr>
      </p:sp>
      <p:sp>
        <p:nvSpPr>
          <p:cNvPr id="166932" name="直接连接符 166931"/>
          <p:cNvSpPr/>
          <p:nvPr/>
        </p:nvSpPr>
        <p:spPr>
          <a:xfrm>
            <a:off x="3414395" y="1662430"/>
            <a:ext cx="0" cy="1008063"/>
          </a:xfrm>
          <a:prstGeom prst="line">
            <a:avLst/>
          </a:prstGeom>
          <a:ln w="9525" cap="flat" cmpd="sng">
            <a:solidFill>
              <a:schemeClr val="tx1"/>
            </a:solidFill>
            <a:prstDash val="lgDash"/>
            <a:headEnd type="none" w="med" len="med"/>
            <a:tailEnd type="none" w="med" len="med"/>
          </a:ln>
        </p:spPr>
      </p:sp>
      <p:sp>
        <p:nvSpPr>
          <p:cNvPr id="166933" name="直接连接符 166932"/>
          <p:cNvSpPr/>
          <p:nvPr/>
        </p:nvSpPr>
        <p:spPr>
          <a:xfrm>
            <a:off x="4855845" y="4829493"/>
            <a:ext cx="0" cy="647700"/>
          </a:xfrm>
          <a:prstGeom prst="line">
            <a:avLst/>
          </a:prstGeom>
          <a:ln w="28575" cap="flat" cmpd="sng">
            <a:solidFill>
              <a:schemeClr val="tx1"/>
            </a:solidFill>
            <a:prstDash val="solid"/>
            <a:headEnd type="none" w="med" len="med"/>
            <a:tailEnd type="none" w="med" len="med"/>
          </a:ln>
        </p:spPr>
      </p:sp>
      <p:sp>
        <p:nvSpPr>
          <p:cNvPr id="166934" name="直接连接符 166933"/>
          <p:cNvSpPr/>
          <p:nvPr/>
        </p:nvSpPr>
        <p:spPr>
          <a:xfrm>
            <a:off x="5216208" y="4829493"/>
            <a:ext cx="0" cy="431800"/>
          </a:xfrm>
          <a:prstGeom prst="line">
            <a:avLst/>
          </a:prstGeom>
          <a:ln w="28575" cap="flat" cmpd="sng">
            <a:solidFill>
              <a:schemeClr val="tx1"/>
            </a:solidFill>
            <a:prstDash val="solid"/>
            <a:headEnd type="none" w="med" len="med"/>
            <a:tailEnd type="none" w="med" len="med"/>
          </a:ln>
        </p:spPr>
      </p:sp>
      <p:sp>
        <p:nvSpPr>
          <p:cNvPr id="166935" name="直接连接符 166934"/>
          <p:cNvSpPr/>
          <p:nvPr/>
        </p:nvSpPr>
        <p:spPr>
          <a:xfrm>
            <a:off x="5576570" y="4829493"/>
            <a:ext cx="0" cy="576262"/>
          </a:xfrm>
          <a:prstGeom prst="line">
            <a:avLst/>
          </a:prstGeom>
          <a:ln w="28575" cap="flat" cmpd="sng">
            <a:solidFill>
              <a:schemeClr val="tx1"/>
            </a:solidFill>
            <a:prstDash val="solid"/>
            <a:headEnd type="none" w="med" len="med"/>
            <a:tailEnd type="none" w="med" len="med"/>
          </a:ln>
        </p:spPr>
      </p:sp>
      <p:sp>
        <p:nvSpPr>
          <p:cNvPr id="166936" name="直接连接符 166935"/>
          <p:cNvSpPr/>
          <p:nvPr/>
        </p:nvSpPr>
        <p:spPr>
          <a:xfrm>
            <a:off x="8384858" y="1805305"/>
            <a:ext cx="360362" cy="0"/>
          </a:xfrm>
          <a:prstGeom prst="line">
            <a:avLst/>
          </a:prstGeom>
          <a:ln w="12700" cap="flat" cmpd="sng">
            <a:solidFill>
              <a:schemeClr val="tx1"/>
            </a:solidFill>
            <a:prstDash val="solid"/>
            <a:headEnd type="none" w="med" len="med"/>
            <a:tailEnd type="none" w="med" len="med"/>
          </a:ln>
        </p:spPr>
      </p:sp>
      <p:sp>
        <p:nvSpPr>
          <p:cNvPr id="166937" name="直接连接符 166936"/>
          <p:cNvSpPr/>
          <p:nvPr/>
        </p:nvSpPr>
        <p:spPr>
          <a:xfrm flipV="1">
            <a:off x="8384858" y="1733868"/>
            <a:ext cx="215900" cy="358775"/>
          </a:xfrm>
          <a:prstGeom prst="line">
            <a:avLst/>
          </a:prstGeom>
          <a:ln w="9525" cap="flat" cmpd="sng">
            <a:solidFill>
              <a:schemeClr val="tx1"/>
            </a:solidFill>
            <a:prstDash val="solid"/>
            <a:headEnd type="none" w="med" len="med"/>
            <a:tailEnd type="none" w="med" len="med"/>
          </a:ln>
        </p:spPr>
      </p:sp>
      <p:sp>
        <p:nvSpPr>
          <p:cNvPr id="166938" name="直接连接符 166937"/>
          <p:cNvSpPr/>
          <p:nvPr/>
        </p:nvSpPr>
        <p:spPr>
          <a:xfrm flipV="1">
            <a:off x="8384858" y="2237105"/>
            <a:ext cx="360362" cy="0"/>
          </a:xfrm>
          <a:prstGeom prst="line">
            <a:avLst/>
          </a:prstGeom>
          <a:ln w="12700" cap="flat" cmpd="sng">
            <a:solidFill>
              <a:schemeClr val="tx1"/>
            </a:solidFill>
            <a:prstDash val="solid"/>
            <a:headEnd type="none" w="med" len="med"/>
            <a:tailEnd type="none" w="med" len="med"/>
          </a:ln>
        </p:spPr>
      </p:sp>
      <p:sp>
        <p:nvSpPr>
          <p:cNvPr id="166939" name="直接连接符 166938"/>
          <p:cNvSpPr/>
          <p:nvPr/>
        </p:nvSpPr>
        <p:spPr>
          <a:xfrm flipV="1">
            <a:off x="8384858" y="2165668"/>
            <a:ext cx="215900" cy="431800"/>
          </a:xfrm>
          <a:prstGeom prst="line">
            <a:avLst/>
          </a:prstGeom>
          <a:ln w="9525" cap="flat" cmpd="sng">
            <a:solidFill>
              <a:schemeClr val="tx1"/>
            </a:solidFill>
            <a:prstDash val="solid"/>
            <a:headEnd type="none" w="med" len="med"/>
            <a:tailEnd type="none" w="med" len="med"/>
          </a:ln>
        </p:spPr>
      </p:sp>
      <p:sp>
        <p:nvSpPr>
          <p:cNvPr id="166940" name="直接连接符 166939"/>
          <p:cNvSpPr/>
          <p:nvPr/>
        </p:nvSpPr>
        <p:spPr>
          <a:xfrm>
            <a:off x="8384858" y="4037330"/>
            <a:ext cx="2159000" cy="0"/>
          </a:xfrm>
          <a:prstGeom prst="line">
            <a:avLst/>
          </a:prstGeom>
          <a:ln w="12700" cap="flat" cmpd="sng">
            <a:solidFill>
              <a:schemeClr val="tx1"/>
            </a:solidFill>
            <a:prstDash val="solid"/>
            <a:headEnd type="none" w="med" len="med"/>
            <a:tailEnd type="none" w="med" len="med"/>
          </a:ln>
        </p:spPr>
      </p:sp>
      <p:sp>
        <p:nvSpPr>
          <p:cNvPr id="166941" name="矩形 166940"/>
          <p:cNvSpPr/>
          <p:nvPr/>
        </p:nvSpPr>
        <p:spPr>
          <a:xfrm>
            <a:off x="8095933" y="504539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6942" name="矩形 166941"/>
          <p:cNvSpPr/>
          <p:nvPr/>
        </p:nvSpPr>
        <p:spPr>
          <a:xfrm>
            <a:off x="9680258" y="504539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6943" name="直接连接符 166942"/>
          <p:cNvSpPr/>
          <p:nvPr/>
        </p:nvSpPr>
        <p:spPr>
          <a:xfrm>
            <a:off x="10543858" y="4037330"/>
            <a:ext cx="0" cy="288925"/>
          </a:xfrm>
          <a:prstGeom prst="line">
            <a:avLst/>
          </a:prstGeom>
          <a:ln w="12700" cap="flat" cmpd="sng">
            <a:solidFill>
              <a:schemeClr val="tx1"/>
            </a:solidFill>
            <a:prstDash val="solid"/>
            <a:headEnd type="none" w="med" len="med"/>
            <a:tailEnd type="none" w="med" len="med"/>
          </a:ln>
        </p:spPr>
      </p:sp>
      <p:sp>
        <p:nvSpPr>
          <p:cNvPr id="166944" name="直接连接符 166943"/>
          <p:cNvSpPr/>
          <p:nvPr/>
        </p:nvSpPr>
        <p:spPr>
          <a:xfrm>
            <a:off x="10543858" y="4613593"/>
            <a:ext cx="0" cy="287337"/>
          </a:xfrm>
          <a:prstGeom prst="line">
            <a:avLst/>
          </a:prstGeom>
          <a:ln w="12700" cap="flat" cmpd="sng">
            <a:solidFill>
              <a:schemeClr val="tx1"/>
            </a:solidFill>
            <a:prstDash val="solid"/>
            <a:headEnd type="none" w="med" len="med"/>
            <a:tailEnd type="none" w="med" len="med"/>
          </a:ln>
        </p:spPr>
      </p:sp>
      <p:sp>
        <p:nvSpPr>
          <p:cNvPr id="166945" name="直接连接符 166944"/>
          <p:cNvSpPr/>
          <p:nvPr/>
        </p:nvSpPr>
        <p:spPr>
          <a:xfrm>
            <a:off x="9896158" y="4037330"/>
            <a:ext cx="0" cy="288925"/>
          </a:xfrm>
          <a:prstGeom prst="line">
            <a:avLst/>
          </a:prstGeom>
          <a:ln w="12700" cap="flat" cmpd="sng">
            <a:solidFill>
              <a:schemeClr val="tx1"/>
            </a:solidFill>
            <a:prstDash val="solid"/>
            <a:headEnd type="none" w="med" len="med"/>
            <a:tailEnd type="none" w="med" len="med"/>
          </a:ln>
        </p:spPr>
      </p:sp>
      <p:sp>
        <p:nvSpPr>
          <p:cNvPr id="166946" name="直接连接符 166945"/>
          <p:cNvSpPr/>
          <p:nvPr/>
        </p:nvSpPr>
        <p:spPr>
          <a:xfrm>
            <a:off x="9896158" y="4685030"/>
            <a:ext cx="0" cy="360363"/>
          </a:xfrm>
          <a:prstGeom prst="line">
            <a:avLst/>
          </a:prstGeom>
          <a:ln w="12700" cap="flat" cmpd="sng">
            <a:solidFill>
              <a:schemeClr val="tx1"/>
            </a:solidFill>
            <a:prstDash val="solid"/>
            <a:headEnd type="none" w="med" len="med"/>
            <a:tailEnd type="none" w="med" len="med"/>
          </a:ln>
        </p:spPr>
      </p:sp>
      <p:sp>
        <p:nvSpPr>
          <p:cNvPr id="166947" name="直接连接符 166946"/>
          <p:cNvSpPr/>
          <p:nvPr/>
        </p:nvSpPr>
        <p:spPr>
          <a:xfrm flipH="1">
            <a:off x="9896158" y="4900930"/>
            <a:ext cx="647700" cy="0"/>
          </a:xfrm>
          <a:prstGeom prst="line">
            <a:avLst/>
          </a:prstGeom>
          <a:ln w="12700" cap="flat" cmpd="sng">
            <a:solidFill>
              <a:schemeClr val="tx1"/>
            </a:solidFill>
            <a:prstDash val="solid"/>
            <a:headEnd type="none" w="med" len="med"/>
            <a:tailEnd type="none" w="med" len="med"/>
          </a:ln>
        </p:spPr>
      </p:sp>
      <p:sp>
        <p:nvSpPr>
          <p:cNvPr id="166948" name="直接连接符 166947"/>
          <p:cNvSpPr/>
          <p:nvPr/>
        </p:nvSpPr>
        <p:spPr>
          <a:xfrm>
            <a:off x="9896158" y="5334318"/>
            <a:ext cx="0" cy="287337"/>
          </a:xfrm>
          <a:prstGeom prst="line">
            <a:avLst/>
          </a:prstGeom>
          <a:ln w="12700" cap="flat" cmpd="sng">
            <a:solidFill>
              <a:schemeClr val="tx1"/>
            </a:solidFill>
            <a:prstDash val="solid"/>
            <a:headEnd type="none" w="med" len="med"/>
            <a:tailEnd type="none" w="med" len="med"/>
          </a:ln>
        </p:spPr>
      </p:sp>
      <p:sp>
        <p:nvSpPr>
          <p:cNvPr id="166949" name="直接连接符 166948"/>
          <p:cNvSpPr/>
          <p:nvPr/>
        </p:nvSpPr>
        <p:spPr>
          <a:xfrm>
            <a:off x="7664133" y="1876743"/>
            <a:ext cx="0" cy="3744912"/>
          </a:xfrm>
          <a:prstGeom prst="line">
            <a:avLst/>
          </a:prstGeom>
          <a:ln w="12700" cap="flat" cmpd="sng">
            <a:solidFill>
              <a:schemeClr val="tx1"/>
            </a:solidFill>
            <a:prstDash val="solid"/>
            <a:headEnd type="none" w="med" len="med"/>
            <a:tailEnd type="none" w="med" len="med"/>
          </a:ln>
        </p:spPr>
      </p:sp>
      <p:sp>
        <p:nvSpPr>
          <p:cNvPr id="166950" name="直接连接符 166949"/>
          <p:cNvSpPr/>
          <p:nvPr/>
        </p:nvSpPr>
        <p:spPr>
          <a:xfrm>
            <a:off x="7664133" y="5621655"/>
            <a:ext cx="2232025" cy="0"/>
          </a:xfrm>
          <a:prstGeom prst="line">
            <a:avLst/>
          </a:prstGeom>
          <a:ln w="12700" cap="flat" cmpd="sng">
            <a:solidFill>
              <a:schemeClr val="tx1"/>
            </a:solidFill>
            <a:prstDash val="solid"/>
            <a:headEnd type="none" w="med" len="med"/>
            <a:tailEnd type="none" w="med" len="med"/>
          </a:ln>
        </p:spPr>
      </p:sp>
      <p:sp>
        <p:nvSpPr>
          <p:cNvPr id="166951" name="直接连接符 166950"/>
          <p:cNvSpPr/>
          <p:nvPr/>
        </p:nvSpPr>
        <p:spPr>
          <a:xfrm>
            <a:off x="8384858" y="1589405"/>
            <a:ext cx="0" cy="215900"/>
          </a:xfrm>
          <a:prstGeom prst="line">
            <a:avLst/>
          </a:prstGeom>
          <a:ln w="12700" cap="flat" cmpd="sng">
            <a:solidFill>
              <a:schemeClr val="tx1"/>
            </a:solidFill>
            <a:prstDash val="solid"/>
            <a:headEnd type="none" w="med" len="med"/>
            <a:tailEnd type="none" w="med" len="med"/>
          </a:ln>
        </p:spPr>
      </p:sp>
      <p:sp>
        <p:nvSpPr>
          <p:cNvPr id="166952" name="直接连接符 166951"/>
          <p:cNvSpPr/>
          <p:nvPr/>
        </p:nvSpPr>
        <p:spPr>
          <a:xfrm>
            <a:off x="8384858" y="2092643"/>
            <a:ext cx="0" cy="144462"/>
          </a:xfrm>
          <a:prstGeom prst="line">
            <a:avLst/>
          </a:prstGeom>
          <a:ln w="12700" cap="flat" cmpd="sng">
            <a:solidFill>
              <a:schemeClr val="tx1"/>
            </a:solidFill>
            <a:prstDash val="solid"/>
            <a:headEnd type="none" w="med" len="med"/>
            <a:tailEnd type="none" w="med" len="med"/>
          </a:ln>
        </p:spPr>
      </p:sp>
      <p:sp>
        <p:nvSpPr>
          <p:cNvPr id="166953" name="直接连接符 166952"/>
          <p:cNvSpPr/>
          <p:nvPr/>
        </p:nvSpPr>
        <p:spPr>
          <a:xfrm>
            <a:off x="8384858" y="3173730"/>
            <a:ext cx="0" cy="1152525"/>
          </a:xfrm>
          <a:prstGeom prst="line">
            <a:avLst/>
          </a:prstGeom>
          <a:ln w="12700" cap="flat" cmpd="sng">
            <a:solidFill>
              <a:schemeClr val="tx1"/>
            </a:solidFill>
            <a:prstDash val="solid"/>
            <a:headEnd type="none" w="med" len="med"/>
            <a:tailEnd type="none" w="med" len="med"/>
          </a:ln>
        </p:spPr>
      </p:sp>
      <p:sp>
        <p:nvSpPr>
          <p:cNvPr id="166954" name="直接连接符 166953"/>
          <p:cNvSpPr/>
          <p:nvPr/>
        </p:nvSpPr>
        <p:spPr>
          <a:xfrm>
            <a:off x="8384858" y="4685030"/>
            <a:ext cx="0" cy="360363"/>
          </a:xfrm>
          <a:prstGeom prst="line">
            <a:avLst/>
          </a:prstGeom>
          <a:ln w="12700" cap="flat" cmpd="sng">
            <a:solidFill>
              <a:schemeClr val="tx1"/>
            </a:solidFill>
            <a:prstDash val="solid"/>
            <a:headEnd type="none" w="med" len="med"/>
            <a:tailEnd type="none" w="med" len="med"/>
          </a:ln>
        </p:spPr>
      </p:sp>
      <p:sp>
        <p:nvSpPr>
          <p:cNvPr id="166955" name="直接连接符 166954"/>
          <p:cNvSpPr/>
          <p:nvPr/>
        </p:nvSpPr>
        <p:spPr>
          <a:xfrm>
            <a:off x="8384858" y="5334318"/>
            <a:ext cx="0" cy="287337"/>
          </a:xfrm>
          <a:prstGeom prst="line">
            <a:avLst/>
          </a:prstGeom>
          <a:ln w="12700" cap="flat" cmpd="sng">
            <a:solidFill>
              <a:schemeClr val="tx1"/>
            </a:solidFill>
            <a:prstDash val="solid"/>
            <a:headEnd type="none" w="med" len="med"/>
            <a:tailEnd type="none" w="med" len="med"/>
          </a:ln>
        </p:spPr>
      </p:sp>
      <p:sp>
        <p:nvSpPr>
          <p:cNvPr id="166956" name="直接连接符 166955"/>
          <p:cNvSpPr/>
          <p:nvPr/>
        </p:nvSpPr>
        <p:spPr>
          <a:xfrm>
            <a:off x="9032558" y="4037330"/>
            <a:ext cx="0" cy="288925"/>
          </a:xfrm>
          <a:prstGeom prst="line">
            <a:avLst/>
          </a:prstGeom>
          <a:ln w="12700" cap="flat" cmpd="sng">
            <a:solidFill>
              <a:schemeClr val="tx1"/>
            </a:solidFill>
            <a:prstDash val="solid"/>
            <a:headEnd type="none" w="med" len="med"/>
            <a:tailEnd type="none" w="med" len="med"/>
          </a:ln>
        </p:spPr>
      </p:sp>
      <p:sp>
        <p:nvSpPr>
          <p:cNvPr id="166957" name="直接连接符 166956"/>
          <p:cNvSpPr/>
          <p:nvPr/>
        </p:nvSpPr>
        <p:spPr>
          <a:xfrm>
            <a:off x="9032558" y="4685030"/>
            <a:ext cx="0" cy="215900"/>
          </a:xfrm>
          <a:prstGeom prst="line">
            <a:avLst/>
          </a:prstGeom>
          <a:ln w="12700" cap="flat" cmpd="sng">
            <a:solidFill>
              <a:schemeClr val="tx1"/>
            </a:solidFill>
            <a:prstDash val="solid"/>
            <a:headEnd type="none" w="med" len="med"/>
            <a:tailEnd type="none" w="med" len="med"/>
          </a:ln>
        </p:spPr>
      </p:sp>
      <p:sp>
        <p:nvSpPr>
          <p:cNvPr id="166958" name="直接连接符 166957"/>
          <p:cNvSpPr/>
          <p:nvPr/>
        </p:nvSpPr>
        <p:spPr>
          <a:xfrm flipH="1" flipV="1">
            <a:off x="8816658" y="4326255"/>
            <a:ext cx="215900" cy="358775"/>
          </a:xfrm>
          <a:prstGeom prst="line">
            <a:avLst/>
          </a:prstGeom>
          <a:ln w="9525" cap="flat" cmpd="sng">
            <a:solidFill>
              <a:schemeClr val="tx1"/>
            </a:solidFill>
            <a:prstDash val="solid"/>
            <a:headEnd type="none" w="med" len="med"/>
            <a:tailEnd type="none" w="med" len="med"/>
          </a:ln>
        </p:spPr>
      </p:sp>
      <p:sp>
        <p:nvSpPr>
          <p:cNvPr id="166959" name="直接连接符 166958"/>
          <p:cNvSpPr/>
          <p:nvPr/>
        </p:nvSpPr>
        <p:spPr>
          <a:xfrm flipH="1" flipV="1">
            <a:off x="9680258" y="4326255"/>
            <a:ext cx="215900" cy="358775"/>
          </a:xfrm>
          <a:prstGeom prst="line">
            <a:avLst/>
          </a:prstGeom>
          <a:ln w="9525" cap="flat" cmpd="sng">
            <a:solidFill>
              <a:schemeClr val="tx1"/>
            </a:solidFill>
            <a:prstDash val="solid"/>
            <a:headEnd type="none" w="med" len="med"/>
            <a:tailEnd type="none" w="med" len="med"/>
          </a:ln>
        </p:spPr>
      </p:sp>
      <p:sp>
        <p:nvSpPr>
          <p:cNvPr id="166960" name="直接连接符 166959"/>
          <p:cNvSpPr/>
          <p:nvPr/>
        </p:nvSpPr>
        <p:spPr>
          <a:xfrm flipH="1" flipV="1">
            <a:off x="10327958" y="4326255"/>
            <a:ext cx="215900" cy="287338"/>
          </a:xfrm>
          <a:prstGeom prst="line">
            <a:avLst/>
          </a:prstGeom>
          <a:ln w="9525" cap="flat" cmpd="sng">
            <a:solidFill>
              <a:schemeClr val="tx1"/>
            </a:solidFill>
            <a:prstDash val="solid"/>
            <a:headEnd type="none" w="med" len="med"/>
            <a:tailEnd type="none" w="med" len="med"/>
          </a:ln>
        </p:spPr>
      </p:sp>
      <p:sp>
        <p:nvSpPr>
          <p:cNvPr id="166961" name="矩形 166960"/>
          <p:cNvSpPr/>
          <p:nvPr/>
        </p:nvSpPr>
        <p:spPr>
          <a:xfrm>
            <a:off x="3992245" y="151796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6962" name="矩形 166961"/>
          <p:cNvSpPr/>
          <p:nvPr/>
        </p:nvSpPr>
        <p:spPr>
          <a:xfrm>
            <a:off x="3992245" y="180530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6963" name="矩形 166962"/>
          <p:cNvSpPr/>
          <p:nvPr/>
        </p:nvSpPr>
        <p:spPr>
          <a:xfrm>
            <a:off x="3992245" y="2092643"/>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6964" name="矩形 166963"/>
          <p:cNvSpPr/>
          <p:nvPr/>
        </p:nvSpPr>
        <p:spPr>
          <a:xfrm>
            <a:off x="6008370" y="151796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6965" name="矩形 166964"/>
          <p:cNvSpPr/>
          <p:nvPr/>
        </p:nvSpPr>
        <p:spPr>
          <a:xfrm>
            <a:off x="6008370" y="180530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66966" name="直接连接符 166965"/>
          <p:cNvSpPr/>
          <p:nvPr/>
        </p:nvSpPr>
        <p:spPr>
          <a:xfrm>
            <a:off x="3992245" y="1589405"/>
            <a:ext cx="431800" cy="0"/>
          </a:xfrm>
          <a:prstGeom prst="line">
            <a:avLst/>
          </a:prstGeom>
          <a:ln w="9525" cap="flat" cmpd="sng">
            <a:solidFill>
              <a:schemeClr val="tx1"/>
            </a:solidFill>
            <a:prstDash val="solid"/>
            <a:headEnd type="none" w="med" len="med"/>
            <a:tailEnd type="none" w="med" len="med"/>
          </a:ln>
        </p:spPr>
      </p:sp>
      <p:sp>
        <p:nvSpPr>
          <p:cNvPr id="166967" name="直接连接符 166966"/>
          <p:cNvSpPr/>
          <p:nvPr/>
        </p:nvSpPr>
        <p:spPr>
          <a:xfrm>
            <a:off x="3992245" y="1876743"/>
            <a:ext cx="431800" cy="0"/>
          </a:xfrm>
          <a:prstGeom prst="line">
            <a:avLst/>
          </a:prstGeom>
          <a:ln w="9525" cap="flat" cmpd="sng">
            <a:solidFill>
              <a:schemeClr val="tx1"/>
            </a:solidFill>
            <a:prstDash val="solid"/>
            <a:headEnd type="none" w="med" len="med"/>
            <a:tailEnd type="none" w="med" len="med"/>
          </a:ln>
        </p:spPr>
      </p:sp>
      <p:sp>
        <p:nvSpPr>
          <p:cNvPr id="166968" name="直接连接符 166967"/>
          <p:cNvSpPr/>
          <p:nvPr/>
        </p:nvSpPr>
        <p:spPr>
          <a:xfrm>
            <a:off x="3992245" y="2165668"/>
            <a:ext cx="431800" cy="0"/>
          </a:xfrm>
          <a:prstGeom prst="line">
            <a:avLst/>
          </a:prstGeom>
          <a:ln w="9525" cap="flat" cmpd="sng">
            <a:solidFill>
              <a:schemeClr val="tx1"/>
            </a:solidFill>
            <a:prstDash val="solid"/>
            <a:headEnd type="none" w="med" len="med"/>
            <a:tailEnd type="none" w="med" len="med"/>
          </a:ln>
        </p:spPr>
      </p:sp>
      <p:sp>
        <p:nvSpPr>
          <p:cNvPr id="166969" name="直接连接符 166968"/>
          <p:cNvSpPr/>
          <p:nvPr/>
        </p:nvSpPr>
        <p:spPr>
          <a:xfrm>
            <a:off x="6008370" y="1589405"/>
            <a:ext cx="431800" cy="0"/>
          </a:xfrm>
          <a:prstGeom prst="line">
            <a:avLst/>
          </a:prstGeom>
          <a:ln w="9525" cap="flat" cmpd="sng">
            <a:solidFill>
              <a:schemeClr val="tx1"/>
            </a:solidFill>
            <a:prstDash val="solid"/>
            <a:headEnd type="none" w="med" len="med"/>
            <a:tailEnd type="none" w="med" len="med"/>
          </a:ln>
        </p:spPr>
      </p:sp>
      <p:sp>
        <p:nvSpPr>
          <p:cNvPr id="166970" name="直接连接符 166969"/>
          <p:cNvSpPr/>
          <p:nvPr/>
        </p:nvSpPr>
        <p:spPr>
          <a:xfrm>
            <a:off x="6008370" y="1876743"/>
            <a:ext cx="431800" cy="0"/>
          </a:xfrm>
          <a:prstGeom prst="line">
            <a:avLst/>
          </a:prstGeom>
          <a:ln w="9525" cap="flat" cmpd="sng">
            <a:solidFill>
              <a:schemeClr val="tx1"/>
            </a:solidFill>
            <a:prstDash val="solid"/>
            <a:headEnd type="none" w="med" len="med"/>
            <a:tailEnd type="none" w="med" len="med"/>
          </a:ln>
        </p:spPr>
      </p:sp>
      <p:sp>
        <p:nvSpPr>
          <p:cNvPr id="166971" name="文本框 166970"/>
          <p:cNvSpPr txBox="1"/>
          <p:nvPr/>
        </p:nvSpPr>
        <p:spPr>
          <a:xfrm>
            <a:off x="2479358" y="1444943"/>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66972" name="文本框 166971"/>
          <p:cNvSpPr txBox="1"/>
          <p:nvPr/>
        </p:nvSpPr>
        <p:spPr>
          <a:xfrm>
            <a:off x="3919220" y="108616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66973" name="文本框 166972"/>
          <p:cNvSpPr txBox="1"/>
          <p:nvPr/>
        </p:nvSpPr>
        <p:spPr>
          <a:xfrm>
            <a:off x="5935345" y="108616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66974" name="文本框 166973"/>
          <p:cNvSpPr txBox="1"/>
          <p:nvPr/>
        </p:nvSpPr>
        <p:spPr>
          <a:xfrm>
            <a:off x="4063683" y="2741930"/>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66975" name="文本框 166974"/>
          <p:cNvSpPr txBox="1"/>
          <p:nvPr/>
        </p:nvSpPr>
        <p:spPr>
          <a:xfrm>
            <a:off x="7016433" y="3749993"/>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66976" name="文本框 166975"/>
          <p:cNvSpPr txBox="1"/>
          <p:nvPr/>
        </p:nvSpPr>
        <p:spPr>
          <a:xfrm>
            <a:off x="9319895" y="4326255"/>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66977" name="左中括号 166976"/>
          <p:cNvSpPr/>
          <p:nvPr/>
        </p:nvSpPr>
        <p:spPr>
          <a:xfrm>
            <a:off x="9464358" y="432625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66978" name="直接连接符 166977"/>
          <p:cNvSpPr/>
          <p:nvPr/>
        </p:nvSpPr>
        <p:spPr>
          <a:xfrm flipH="1" flipV="1">
            <a:off x="8168958" y="4326255"/>
            <a:ext cx="215900" cy="358775"/>
          </a:xfrm>
          <a:prstGeom prst="line">
            <a:avLst/>
          </a:prstGeom>
          <a:ln w="9525" cap="flat" cmpd="sng">
            <a:solidFill>
              <a:schemeClr val="tx1"/>
            </a:solidFill>
            <a:prstDash val="solid"/>
            <a:headEnd type="none" w="med" len="med"/>
            <a:tailEnd type="none" w="med" len="med"/>
          </a:ln>
        </p:spPr>
      </p:sp>
      <p:sp>
        <p:nvSpPr>
          <p:cNvPr id="166979" name="左中括号 166978"/>
          <p:cNvSpPr/>
          <p:nvPr/>
        </p:nvSpPr>
        <p:spPr>
          <a:xfrm>
            <a:off x="7880033" y="432625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66980" name="直接连接符 166979"/>
          <p:cNvSpPr/>
          <p:nvPr/>
        </p:nvSpPr>
        <p:spPr>
          <a:xfrm>
            <a:off x="7880033" y="4469130"/>
            <a:ext cx="358775" cy="0"/>
          </a:xfrm>
          <a:prstGeom prst="line">
            <a:avLst/>
          </a:prstGeom>
          <a:ln w="9525" cap="flat" cmpd="sng">
            <a:solidFill>
              <a:schemeClr val="tx1"/>
            </a:solidFill>
            <a:prstDash val="lgDash"/>
            <a:headEnd type="none" w="med" len="med"/>
            <a:tailEnd type="none" w="med" len="med"/>
          </a:ln>
        </p:spPr>
      </p:sp>
      <p:sp>
        <p:nvSpPr>
          <p:cNvPr id="166981" name="直接连接符 166980"/>
          <p:cNvSpPr/>
          <p:nvPr/>
        </p:nvSpPr>
        <p:spPr>
          <a:xfrm>
            <a:off x="9464358" y="4469130"/>
            <a:ext cx="288925" cy="0"/>
          </a:xfrm>
          <a:prstGeom prst="line">
            <a:avLst/>
          </a:prstGeom>
          <a:ln w="9525" cap="flat" cmpd="sng">
            <a:solidFill>
              <a:schemeClr val="tx1"/>
            </a:solidFill>
            <a:prstDash val="lgDash"/>
            <a:headEnd type="none" w="med" len="med"/>
            <a:tailEnd type="none" w="med" len="med"/>
          </a:ln>
        </p:spPr>
      </p:sp>
      <p:sp>
        <p:nvSpPr>
          <p:cNvPr id="166982" name="文本框 166981"/>
          <p:cNvSpPr txBox="1"/>
          <p:nvPr/>
        </p:nvSpPr>
        <p:spPr>
          <a:xfrm>
            <a:off x="8024495" y="2381568"/>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66983" name="左中括号 166982"/>
          <p:cNvSpPr/>
          <p:nvPr/>
        </p:nvSpPr>
        <p:spPr>
          <a:xfrm>
            <a:off x="8095933" y="2813368"/>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66984" name="直接连接符 166983"/>
          <p:cNvSpPr/>
          <p:nvPr/>
        </p:nvSpPr>
        <p:spPr>
          <a:xfrm>
            <a:off x="8095933" y="2957830"/>
            <a:ext cx="360362" cy="0"/>
          </a:xfrm>
          <a:prstGeom prst="line">
            <a:avLst/>
          </a:prstGeom>
          <a:ln w="9525" cap="flat" cmpd="sng">
            <a:solidFill>
              <a:schemeClr val="tx1"/>
            </a:solidFill>
            <a:prstDash val="lgDash"/>
            <a:headEnd type="none" w="med" len="med"/>
            <a:tailEnd type="none" w="med" len="med"/>
          </a:ln>
        </p:spPr>
      </p:sp>
      <p:sp>
        <p:nvSpPr>
          <p:cNvPr id="166985" name="直接连接符 166984"/>
          <p:cNvSpPr/>
          <p:nvPr/>
        </p:nvSpPr>
        <p:spPr>
          <a:xfrm>
            <a:off x="8527733" y="1949768"/>
            <a:ext cx="288925" cy="0"/>
          </a:xfrm>
          <a:prstGeom prst="line">
            <a:avLst/>
          </a:prstGeom>
          <a:ln w="9525" cap="flat" cmpd="sng">
            <a:solidFill>
              <a:schemeClr val="tx1"/>
            </a:solidFill>
            <a:prstDash val="lgDash"/>
            <a:headEnd type="none" w="med" len="med"/>
            <a:tailEnd type="none" w="med" len="med"/>
          </a:ln>
        </p:spPr>
      </p:sp>
      <p:sp>
        <p:nvSpPr>
          <p:cNvPr id="166986" name="直接连接符 166985"/>
          <p:cNvSpPr/>
          <p:nvPr/>
        </p:nvSpPr>
        <p:spPr>
          <a:xfrm>
            <a:off x="8816658" y="1876743"/>
            <a:ext cx="0" cy="144462"/>
          </a:xfrm>
          <a:prstGeom prst="line">
            <a:avLst/>
          </a:prstGeom>
          <a:ln w="9525" cap="flat" cmpd="sng">
            <a:solidFill>
              <a:schemeClr val="tx1"/>
            </a:solidFill>
            <a:prstDash val="solid"/>
            <a:headEnd type="none" w="med" len="med"/>
            <a:tailEnd type="none" w="med" len="med"/>
          </a:ln>
        </p:spPr>
      </p:sp>
      <p:sp>
        <p:nvSpPr>
          <p:cNvPr id="166987" name="直接连接符 166986"/>
          <p:cNvSpPr/>
          <p:nvPr/>
        </p:nvSpPr>
        <p:spPr>
          <a:xfrm>
            <a:off x="8816658" y="1876743"/>
            <a:ext cx="71437" cy="0"/>
          </a:xfrm>
          <a:prstGeom prst="line">
            <a:avLst/>
          </a:prstGeom>
          <a:ln w="9525" cap="flat" cmpd="sng">
            <a:solidFill>
              <a:schemeClr val="tx1"/>
            </a:solidFill>
            <a:prstDash val="solid"/>
            <a:headEnd type="none" w="med" len="med"/>
            <a:tailEnd type="none" w="med" len="med"/>
          </a:ln>
        </p:spPr>
      </p:sp>
      <p:sp>
        <p:nvSpPr>
          <p:cNvPr id="166988" name="直接连接符 166987"/>
          <p:cNvSpPr/>
          <p:nvPr/>
        </p:nvSpPr>
        <p:spPr>
          <a:xfrm>
            <a:off x="8816658" y="2021205"/>
            <a:ext cx="71437" cy="0"/>
          </a:xfrm>
          <a:prstGeom prst="line">
            <a:avLst/>
          </a:prstGeom>
          <a:ln w="9525" cap="flat" cmpd="sng">
            <a:solidFill>
              <a:schemeClr val="tx1"/>
            </a:solidFill>
            <a:prstDash val="solid"/>
            <a:headEnd type="none" w="med" len="med"/>
            <a:tailEnd type="none" w="med" len="med"/>
          </a:ln>
        </p:spPr>
      </p:sp>
      <p:sp>
        <p:nvSpPr>
          <p:cNvPr id="166989" name="直接连接符 166988"/>
          <p:cNvSpPr/>
          <p:nvPr/>
        </p:nvSpPr>
        <p:spPr>
          <a:xfrm flipV="1">
            <a:off x="8888095" y="1733868"/>
            <a:ext cx="0" cy="142875"/>
          </a:xfrm>
          <a:prstGeom prst="line">
            <a:avLst/>
          </a:prstGeom>
          <a:ln w="9525" cap="flat" cmpd="sng">
            <a:solidFill>
              <a:schemeClr val="tx1"/>
            </a:solidFill>
            <a:prstDash val="solid"/>
            <a:headEnd type="none" w="med" len="med"/>
            <a:tailEnd type="none" w="med" len="med"/>
          </a:ln>
        </p:spPr>
      </p:sp>
      <p:sp>
        <p:nvSpPr>
          <p:cNvPr id="166990" name="直接连接符 166989"/>
          <p:cNvSpPr/>
          <p:nvPr/>
        </p:nvSpPr>
        <p:spPr>
          <a:xfrm>
            <a:off x="8888095" y="2021205"/>
            <a:ext cx="0" cy="144463"/>
          </a:xfrm>
          <a:prstGeom prst="line">
            <a:avLst/>
          </a:prstGeom>
          <a:ln w="9525" cap="flat" cmpd="sng">
            <a:solidFill>
              <a:schemeClr val="tx1"/>
            </a:solidFill>
            <a:prstDash val="solid"/>
            <a:headEnd type="none" w="med" len="med"/>
            <a:tailEnd type="none" w="med" len="med"/>
          </a:ln>
        </p:spPr>
      </p:sp>
      <p:sp>
        <p:nvSpPr>
          <p:cNvPr id="166991" name="文本框 166990"/>
          <p:cNvSpPr txBox="1"/>
          <p:nvPr/>
        </p:nvSpPr>
        <p:spPr>
          <a:xfrm>
            <a:off x="8959533" y="1733868"/>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66992" name="文本框 166991"/>
          <p:cNvSpPr txBox="1"/>
          <p:nvPr/>
        </p:nvSpPr>
        <p:spPr>
          <a:xfrm>
            <a:off x="7735570" y="403733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66993" name="文本框 166992"/>
          <p:cNvSpPr txBox="1"/>
          <p:nvPr/>
        </p:nvSpPr>
        <p:spPr>
          <a:xfrm>
            <a:off x="9246870" y="403733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66994" name="文本框 166993"/>
          <p:cNvSpPr txBox="1"/>
          <p:nvPr/>
        </p:nvSpPr>
        <p:spPr>
          <a:xfrm>
            <a:off x="7735570" y="3102293"/>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66995" name="文本框 166994"/>
          <p:cNvSpPr txBox="1"/>
          <p:nvPr/>
        </p:nvSpPr>
        <p:spPr>
          <a:xfrm>
            <a:off x="8384858" y="4542155"/>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66996" name="文本框 166995"/>
          <p:cNvSpPr txBox="1"/>
          <p:nvPr/>
        </p:nvSpPr>
        <p:spPr>
          <a:xfrm>
            <a:off x="9969183" y="4542155"/>
            <a:ext cx="792162" cy="379413"/>
          </a:xfrm>
          <a:prstGeom prst="rect">
            <a:avLst/>
          </a:prstGeom>
          <a:noFill/>
          <a:ln w="12700" cap="flat" cmpd="sng">
            <a:noFill/>
            <a:prstDash val="solid"/>
            <a:miter/>
            <a:headEnd type="none" w="med" len="med"/>
            <a:tailEnd type="none" w="med" len="med"/>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66997" name="文本框 166996"/>
          <p:cNvSpPr txBox="1"/>
          <p:nvPr/>
        </p:nvSpPr>
        <p:spPr>
          <a:xfrm>
            <a:off x="8599170" y="533431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66998" name="文本框 166997"/>
          <p:cNvSpPr txBox="1"/>
          <p:nvPr/>
        </p:nvSpPr>
        <p:spPr>
          <a:xfrm>
            <a:off x="10039033" y="5334318"/>
            <a:ext cx="827087"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66999" name="直接连接符 166998"/>
          <p:cNvSpPr/>
          <p:nvPr/>
        </p:nvSpPr>
        <p:spPr>
          <a:xfrm>
            <a:off x="5287645" y="4469130"/>
            <a:ext cx="0" cy="73025"/>
          </a:xfrm>
          <a:prstGeom prst="line">
            <a:avLst/>
          </a:prstGeom>
          <a:ln w="9525" cap="flat" cmpd="sng">
            <a:solidFill>
              <a:schemeClr val="tx1"/>
            </a:solidFill>
            <a:prstDash val="solid"/>
            <a:headEnd type="none" w="med" len="med"/>
            <a:tailEnd type="none" w="med" len="med"/>
          </a:ln>
        </p:spPr>
      </p:sp>
      <p:sp>
        <p:nvSpPr>
          <p:cNvPr id="167000" name="直接连接符 166999"/>
          <p:cNvSpPr/>
          <p:nvPr/>
        </p:nvSpPr>
        <p:spPr>
          <a:xfrm flipV="1">
            <a:off x="5287645" y="4758055"/>
            <a:ext cx="0" cy="71438"/>
          </a:xfrm>
          <a:prstGeom prst="line">
            <a:avLst/>
          </a:prstGeom>
          <a:ln w="9525" cap="flat" cmpd="sng">
            <a:solidFill>
              <a:schemeClr val="tx1"/>
            </a:solidFill>
            <a:prstDash val="solid"/>
            <a:headEnd type="none" w="med" len="med"/>
            <a:tailEnd type="none" w="med" len="med"/>
          </a:ln>
        </p:spPr>
      </p:sp>
      <p:sp>
        <p:nvSpPr>
          <p:cNvPr id="167001" name="直接连接符 167000"/>
          <p:cNvSpPr/>
          <p:nvPr/>
        </p:nvSpPr>
        <p:spPr>
          <a:xfrm flipH="1">
            <a:off x="5071745" y="4542155"/>
            <a:ext cx="215900" cy="0"/>
          </a:xfrm>
          <a:prstGeom prst="line">
            <a:avLst/>
          </a:prstGeom>
          <a:ln w="9525" cap="flat" cmpd="sng">
            <a:solidFill>
              <a:schemeClr val="tx1"/>
            </a:solidFill>
            <a:prstDash val="solid"/>
            <a:headEnd type="none" w="med" len="med"/>
            <a:tailEnd type="none" w="med" len="med"/>
          </a:ln>
        </p:spPr>
      </p:sp>
      <p:sp>
        <p:nvSpPr>
          <p:cNvPr id="167002" name="直接连接符 167001"/>
          <p:cNvSpPr/>
          <p:nvPr/>
        </p:nvSpPr>
        <p:spPr>
          <a:xfrm flipH="1">
            <a:off x="5071745" y="4758055"/>
            <a:ext cx="215900" cy="0"/>
          </a:xfrm>
          <a:prstGeom prst="line">
            <a:avLst/>
          </a:prstGeom>
          <a:ln w="9525" cap="flat" cmpd="sng">
            <a:solidFill>
              <a:schemeClr val="tx1"/>
            </a:solidFill>
            <a:prstDash val="solid"/>
            <a:headEnd type="none" w="med" len="med"/>
            <a:tailEnd type="none" w="med" len="med"/>
          </a:ln>
        </p:spPr>
      </p:sp>
      <p:sp>
        <p:nvSpPr>
          <p:cNvPr id="167003" name="直接连接符 167002"/>
          <p:cNvSpPr/>
          <p:nvPr/>
        </p:nvSpPr>
        <p:spPr>
          <a:xfrm flipV="1">
            <a:off x="5071745" y="4542155"/>
            <a:ext cx="0" cy="215900"/>
          </a:xfrm>
          <a:prstGeom prst="line">
            <a:avLst/>
          </a:prstGeom>
          <a:ln w="9525" cap="flat" cmpd="sng">
            <a:solidFill>
              <a:schemeClr val="tx1"/>
            </a:solidFill>
            <a:prstDash val="solid"/>
            <a:headEnd type="none" w="med" len="med"/>
            <a:tailEnd type="none" w="med" len="med"/>
          </a:ln>
        </p:spPr>
      </p:sp>
      <p:sp>
        <p:nvSpPr>
          <p:cNvPr id="167004" name="文本框 167003"/>
          <p:cNvSpPr txBox="1"/>
          <p:nvPr/>
        </p:nvSpPr>
        <p:spPr>
          <a:xfrm>
            <a:off x="3990658" y="447071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67005" name="文本框 167004"/>
          <p:cNvSpPr txBox="1"/>
          <p:nvPr/>
        </p:nvSpPr>
        <p:spPr>
          <a:xfrm>
            <a:off x="3127058" y="1086168"/>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67006" name="矩形 167005"/>
          <p:cNvSpPr/>
          <p:nvPr/>
        </p:nvSpPr>
        <p:spPr>
          <a:xfrm>
            <a:off x="6008370" y="4469130"/>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7007" name="直接连接符 167006"/>
          <p:cNvSpPr/>
          <p:nvPr/>
        </p:nvSpPr>
        <p:spPr>
          <a:xfrm flipH="1">
            <a:off x="8384858" y="4902518"/>
            <a:ext cx="647700" cy="0"/>
          </a:xfrm>
          <a:prstGeom prst="line">
            <a:avLst/>
          </a:prstGeom>
          <a:ln w="12700" cap="flat" cmpd="sng">
            <a:solidFill>
              <a:schemeClr val="tx1"/>
            </a:solidFill>
            <a:prstDash val="solid"/>
            <a:headEnd type="none" w="med" len="med"/>
            <a:tailEnd type="none" w="med" len="med"/>
          </a:ln>
        </p:spPr>
      </p:sp>
      <p:sp>
        <p:nvSpPr>
          <p:cNvPr id="167008" name="直接连接符 167007"/>
          <p:cNvSpPr/>
          <p:nvPr/>
        </p:nvSpPr>
        <p:spPr>
          <a:xfrm>
            <a:off x="8384858" y="2597468"/>
            <a:ext cx="0" cy="215900"/>
          </a:xfrm>
          <a:prstGeom prst="line">
            <a:avLst/>
          </a:prstGeom>
          <a:ln w="12700" cap="flat" cmpd="sng">
            <a:solidFill>
              <a:schemeClr val="tx1"/>
            </a:solidFill>
            <a:prstDash val="solid"/>
            <a:headEnd type="none" w="med" len="med"/>
            <a:tailEnd type="none" w="med" len="med"/>
          </a:ln>
        </p:spPr>
      </p:sp>
      <p:sp>
        <p:nvSpPr>
          <p:cNvPr id="167009" name="直接连接符 167008"/>
          <p:cNvSpPr/>
          <p:nvPr/>
        </p:nvSpPr>
        <p:spPr>
          <a:xfrm>
            <a:off x="8384858" y="2813368"/>
            <a:ext cx="285750" cy="0"/>
          </a:xfrm>
          <a:prstGeom prst="line">
            <a:avLst/>
          </a:prstGeom>
          <a:ln w="12700" cap="flat" cmpd="sng">
            <a:solidFill>
              <a:schemeClr val="tx1"/>
            </a:solidFill>
            <a:prstDash val="solid"/>
            <a:headEnd type="none" w="med" len="med"/>
            <a:tailEnd type="none" w="med" len="med"/>
          </a:ln>
        </p:spPr>
      </p:sp>
      <p:sp>
        <p:nvSpPr>
          <p:cNvPr id="167010" name="直接连接符 167009"/>
          <p:cNvSpPr/>
          <p:nvPr/>
        </p:nvSpPr>
        <p:spPr>
          <a:xfrm flipV="1">
            <a:off x="8383270" y="2886393"/>
            <a:ext cx="360363" cy="288925"/>
          </a:xfrm>
          <a:prstGeom prst="line">
            <a:avLst/>
          </a:prstGeom>
          <a:ln w="9525" cap="flat" cmpd="sng">
            <a:solidFill>
              <a:schemeClr val="tx1"/>
            </a:solidFill>
            <a:prstDash val="solid"/>
            <a:headEnd type="none" w="med" len="med"/>
            <a:tailEnd type="none" w="med" len="med"/>
          </a:ln>
        </p:spPr>
      </p:sp>
      <p:sp>
        <p:nvSpPr>
          <p:cNvPr id="167011" name="直接连接符 167010"/>
          <p:cNvSpPr/>
          <p:nvPr/>
        </p:nvSpPr>
        <p:spPr>
          <a:xfrm>
            <a:off x="6584633" y="4469130"/>
            <a:ext cx="0" cy="73025"/>
          </a:xfrm>
          <a:prstGeom prst="line">
            <a:avLst/>
          </a:prstGeom>
          <a:ln w="9525" cap="flat" cmpd="sng">
            <a:solidFill>
              <a:schemeClr val="tx1"/>
            </a:solidFill>
            <a:prstDash val="solid"/>
            <a:headEnd type="none" w="med" len="med"/>
            <a:tailEnd type="none" w="med" len="med"/>
          </a:ln>
        </p:spPr>
      </p:sp>
      <p:sp>
        <p:nvSpPr>
          <p:cNvPr id="167012" name="直接连接符 167011"/>
          <p:cNvSpPr/>
          <p:nvPr/>
        </p:nvSpPr>
        <p:spPr>
          <a:xfrm flipV="1">
            <a:off x="6584633" y="4758055"/>
            <a:ext cx="0" cy="71438"/>
          </a:xfrm>
          <a:prstGeom prst="line">
            <a:avLst/>
          </a:prstGeom>
          <a:ln w="9525" cap="flat" cmpd="sng">
            <a:solidFill>
              <a:schemeClr val="tx1"/>
            </a:solidFill>
            <a:prstDash val="solid"/>
            <a:headEnd type="none" w="med" len="med"/>
            <a:tailEnd type="none" w="med" len="med"/>
          </a:ln>
        </p:spPr>
      </p:sp>
      <p:sp>
        <p:nvSpPr>
          <p:cNvPr id="167013" name="直接连接符 167012"/>
          <p:cNvSpPr/>
          <p:nvPr/>
        </p:nvSpPr>
        <p:spPr>
          <a:xfrm>
            <a:off x="6368733" y="4542155"/>
            <a:ext cx="0" cy="215900"/>
          </a:xfrm>
          <a:prstGeom prst="line">
            <a:avLst/>
          </a:prstGeom>
          <a:ln w="9525" cap="flat" cmpd="sng">
            <a:solidFill>
              <a:schemeClr val="tx1"/>
            </a:solidFill>
            <a:prstDash val="solid"/>
            <a:headEnd type="none" w="med" len="med"/>
            <a:tailEnd type="none" w="med" len="med"/>
          </a:ln>
        </p:spPr>
      </p:sp>
      <p:sp>
        <p:nvSpPr>
          <p:cNvPr id="167014" name="直接连接符 167013"/>
          <p:cNvSpPr/>
          <p:nvPr/>
        </p:nvSpPr>
        <p:spPr>
          <a:xfrm>
            <a:off x="6368733" y="4542155"/>
            <a:ext cx="215900" cy="0"/>
          </a:xfrm>
          <a:prstGeom prst="line">
            <a:avLst/>
          </a:prstGeom>
          <a:ln w="9525" cap="flat" cmpd="sng">
            <a:solidFill>
              <a:schemeClr val="tx1"/>
            </a:solidFill>
            <a:prstDash val="solid"/>
            <a:headEnd type="none" w="med" len="med"/>
            <a:tailEnd type="none" w="med" len="med"/>
          </a:ln>
        </p:spPr>
      </p:sp>
      <p:sp>
        <p:nvSpPr>
          <p:cNvPr id="167015" name="直接连接符 167014"/>
          <p:cNvSpPr/>
          <p:nvPr/>
        </p:nvSpPr>
        <p:spPr>
          <a:xfrm>
            <a:off x="6368733" y="4758055"/>
            <a:ext cx="215900" cy="0"/>
          </a:xfrm>
          <a:prstGeom prst="line">
            <a:avLst/>
          </a:prstGeom>
          <a:ln w="9525" cap="flat" cmpd="sng">
            <a:solidFill>
              <a:schemeClr val="tx1"/>
            </a:solidFill>
            <a:prstDash val="solid"/>
            <a:headEnd type="none" w="med" len="med"/>
            <a:tailEnd type="none" w="med" len="med"/>
          </a:ln>
        </p:spPr>
      </p:sp>
      <p:sp>
        <p:nvSpPr>
          <p:cNvPr id="167016" name="直接连接符 167015"/>
          <p:cNvSpPr/>
          <p:nvPr/>
        </p:nvSpPr>
        <p:spPr>
          <a:xfrm>
            <a:off x="8527733" y="2381568"/>
            <a:ext cx="217487" cy="0"/>
          </a:xfrm>
          <a:prstGeom prst="line">
            <a:avLst/>
          </a:prstGeom>
          <a:ln w="9525" cap="flat" cmpd="sng">
            <a:solidFill>
              <a:schemeClr val="tx1"/>
            </a:solidFill>
            <a:prstDash val="lgDash"/>
            <a:headEnd type="none" w="med" len="med"/>
            <a:tailEnd type="none" w="med" len="med"/>
          </a:ln>
        </p:spPr>
      </p:sp>
      <p:sp>
        <p:nvSpPr>
          <p:cNvPr id="167017" name="直接连接符 167016"/>
          <p:cNvSpPr/>
          <p:nvPr/>
        </p:nvSpPr>
        <p:spPr>
          <a:xfrm>
            <a:off x="8745220" y="2310130"/>
            <a:ext cx="0" cy="142875"/>
          </a:xfrm>
          <a:prstGeom prst="line">
            <a:avLst/>
          </a:prstGeom>
          <a:ln w="9525" cap="flat" cmpd="sng">
            <a:solidFill>
              <a:schemeClr val="tx1"/>
            </a:solidFill>
            <a:prstDash val="solid"/>
            <a:headEnd type="none" w="med" len="med"/>
            <a:tailEnd type="none" w="med" len="med"/>
          </a:ln>
        </p:spPr>
      </p:sp>
      <p:sp>
        <p:nvSpPr>
          <p:cNvPr id="167018" name="直接连接符 167017"/>
          <p:cNvSpPr/>
          <p:nvPr/>
        </p:nvSpPr>
        <p:spPr>
          <a:xfrm>
            <a:off x="8745220" y="2310130"/>
            <a:ext cx="142875" cy="0"/>
          </a:xfrm>
          <a:prstGeom prst="line">
            <a:avLst/>
          </a:prstGeom>
          <a:ln w="9525" cap="flat" cmpd="sng">
            <a:solidFill>
              <a:schemeClr val="tx1"/>
            </a:solidFill>
            <a:prstDash val="solid"/>
            <a:headEnd type="none" w="med" len="med"/>
            <a:tailEnd type="none" w="med" len="med"/>
          </a:ln>
        </p:spPr>
      </p:sp>
      <p:sp>
        <p:nvSpPr>
          <p:cNvPr id="167019" name="直接连接符 167018"/>
          <p:cNvSpPr/>
          <p:nvPr/>
        </p:nvSpPr>
        <p:spPr>
          <a:xfrm>
            <a:off x="8745220" y="2453005"/>
            <a:ext cx="142875" cy="0"/>
          </a:xfrm>
          <a:prstGeom prst="line">
            <a:avLst/>
          </a:prstGeom>
          <a:ln w="9525" cap="flat" cmpd="sng">
            <a:solidFill>
              <a:schemeClr val="tx1"/>
            </a:solidFill>
            <a:prstDash val="solid"/>
            <a:headEnd type="none" w="med" len="med"/>
            <a:tailEnd type="none" w="med" len="med"/>
          </a:ln>
        </p:spPr>
      </p:sp>
      <p:sp>
        <p:nvSpPr>
          <p:cNvPr id="167020" name="直接连接符 167019"/>
          <p:cNvSpPr/>
          <p:nvPr/>
        </p:nvSpPr>
        <p:spPr>
          <a:xfrm flipV="1">
            <a:off x="8888095" y="2237105"/>
            <a:ext cx="0" cy="73025"/>
          </a:xfrm>
          <a:prstGeom prst="line">
            <a:avLst/>
          </a:prstGeom>
          <a:ln w="9525" cap="flat" cmpd="sng">
            <a:solidFill>
              <a:schemeClr val="tx1"/>
            </a:solidFill>
            <a:prstDash val="solid"/>
            <a:headEnd type="none" w="med" len="med"/>
            <a:tailEnd type="none" w="med" len="med"/>
          </a:ln>
        </p:spPr>
      </p:sp>
      <p:sp>
        <p:nvSpPr>
          <p:cNvPr id="167021" name="直接连接符 167020"/>
          <p:cNvSpPr/>
          <p:nvPr/>
        </p:nvSpPr>
        <p:spPr>
          <a:xfrm>
            <a:off x="8888095" y="2453005"/>
            <a:ext cx="0" cy="144463"/>
          </a:xfrm>
          <a:prstGeom prst="line">
            <a:avLst/>
          </a:prstGeom>
          <a:ln w="9525" cap="flat" cmpd="sng">
            <a:solidFill>
              <a:schemeClr val="tx1"/>
            </a:solidFill>
            <a:prstDash val="solid"/>
            <a:headEnd type="none" w="med" len="med"/>
            <a:tailEnd type="none" w="med" len="med"/>
          </a:ln>
        </p:spPr>
      </p:sp>
      <p:sp>
        <p:nvSpPr>
          <p:cNvPr id="167022" name="文本框 167021"/>
          <p:cNvSpPr txBox="1"/>
          <p:nvPr/>
        </p:nvSpPr>
        <p:spPr>
          <a:xfrm>
            <a:off x="7014845" y="4470718"/>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67023" name="直接连接符 167022"/>
          <p:cNvSpPr/>
          <p:nvPr/>
        </p:nvSpPr>
        <p:spPr>
          <a:xfrm>
            <a:off x="4855845" y="1589405"/>
            <a:ext cx="3529013" cy="0"/>
          </a:xfrm>
          <a:prstGeom prst="line">
            <a:avLst/>
          </a:prstGeom>
          <a:ln w="12700" cap="flat" cmpd="sng">
            <a:solidFill>
              <a:schemeClr val="tx1"/>
            </a:solidFill>
            <a:prstDash val="solid"/>
            <a:headEnd type="none" w="med" len="med"/>
            <a:tailEnd type="none" w="med" len="med"/>
          </a:ln>
        </p:spPr>
      </p:sp>
      <p:sp>
        <p:nvSpPr>
          <p:cNvPr id="167024" name="直接连接符 167023"/>
          <p:cNvSpPr/>
          <p:nvPr/>
        </p:nvSpPr>
        <p:spPr>
          <a:xfrm>
            <a:off x="5144770" y="1876743"/>
            <a:ext cx="2519363" cy="0"/>
          </a:xfrm>
          <a:prstGeom prst="line">
            <a:avLst/>
          </a:prstGeom>
          <a:ln w="12700" cap="flat" cmpd="sng">
            <a:solidFill>
              <a:schemeClr val="tx1"/>
            </a:solidFill>
            <a:prstDash val="solid"/>
            <a:headEnd type="none" w="med" len="med"/>
            <a:tailEnd type="none" w="med" len="med"/>
          </a:ln>
        </p:spPr>
      </p:sp>
      <p:sp>
        <p:nvSpPr>
          <p:cNvPr id="167025" name="直接连接符 167024"/>
          <p:cNvSpPr/>
          <p:nvPr/>
        </p:nvSpPr>
        <p:spPr>
          <a:xfrm>
            <a:off x="5216208" y="1876743"/>
            <a:ext cx="0" cy="793750"/>
          </a:xfrm>
          <a:prstGeom prst="line">
            <a:avLst/>
          </a:prstGeom>
          <a:ln w="28575" cap="flat" cmpd="sng">
            <a:solidFill>
              <a:schemeClr val="tx1"/>
            </a:solidFill>
            <a:prstDash val="solid"/>
            <a:headEnd type="none" w="med" len="med"/>
            <a:tailEnd type="none" w="med" len="med"/>
          </a:ln>
        </p:spPr>
      </p:sp>
      <p:sp>
        <p:nvSpPr>
          <p:cNvPr id="167026" name="直接连接符 167025"/>
          <p:cNvSpPr/>
          <p:nvPr/>
        </p:nvSpPr>
        <p:spPr>
          <a:xfrm>
            <a:off x="5576570" y="2165668"/>
            <a:ext cx="0" cy="504825"/>
          </a:xfrm>
          <a:prstGeom prst="line">
            <a:avLst/>
          </a:prstGeom>
          <a:ln w="28575" cap="flat" cmpd="sng">
            <a:solidFill>
              <a:schemeClr val="tx1"/>
            </a:solidFill>
            <a:prstDash val="solid"/>
            <a:headEnd type="none" w="med" len="med"/>
            <a:tailEnd type="none" w="med" len="med"/>
          </a:ln>
        </p:spPr>
      </p:sp>
      <p:sp>
        <p:nvSpPr>
          <p:cNvPr id="167027" name="直接连接符 167026"/>
          <p:cNvSpPr/>
          <p:nvPr/>
        </p:nvSpPr>
        <p:spPr>
          <a:xfrm>
            <a:off x="4855845" y="1589405"/>
            <a:ext cx="0" cy="1081088"/>
          </a:xfrm>
          <a:prstGeom prst="line">
            <a:avLst/>
          </a:prstGeom>
          <a:ln w="28575" cap="flat" cmpd="sng">
            <a:solidFill>
              <a:schemeClr val="tx1"/>
            </a:solidFill>
            <a:prstDash val="solid"/>
            <a:headEnd type="none" w="med" len="med"/>
            <a:tailEnd type="none" w="med" len="med"/>
          </a:ln>
        </p:spPr>
      </p:sp>
      <p:sp>
        <p:nvSpPr>
          <p:cNvPr id="167028" name="直接连接符 167027"/>
          <p:cNvSpPr/>
          <p:nvPr/>
        </p:nvSpPr>
        <p:spPr>
          <a:xfrm>
            <a:off x="4855845" y="3029268"/>
            <a:ext cx="0" cy="1439862"/>
          </a:xfrm>
          <a:prstGeom prst="line">
            <a:avLst/>
          </a:prstGeom>
          <a:ln w="28575" cap="flat" cmpd="sng">
            <a:solidFill>
              <a:schemeClr val="tx1"/>
            </a:solidFill>
            <a:prstDash val="solid"/>
            <a:headEnd type="none" w="med" len="med"/>
            <a:tailEnd type="none" w="med" len="med"/>
          </a:ln>
        </p:spPr>
      </p:sp>
      <p:sp>
        <p:nvSpPr>
          <p:cNvPr id="167029" name="直接连接符 167028"/>
          <p:cNvSpPr/>
          <p:nvPr/>
        </p:nvSpPr>
        <p:spPr>
          <a:xfrm>
            <a:off x="5216208" y="3029268"/>
            <a:ext cx="0" cy="1439862"/>
          </a:xfrm>
          <a:prstGeom prst="line">
            <a:avLst/>
          </a:prstGeom>
          <a:ln w="28575" cap="flat" cmpd="sng">
            <a:solidFill>
              <a:schemeClr val="tx1"/>
            </a:solidFill>
            <a:prstDash val="solid"/>
            <a:headEnd type="none" w="med" len="med"/>
            <a:tailEnd type="none" w="med" len="med"/>
          </a:ln>
        </p:spPr>
      </p:sp>
      <p:sp>
        <p:nvSpPr>
          <p:cNvPr id="167030" name="直接连接符 167029"/>
          <p:cNvSpPr/>
          <p:nvPr/>
        </p:nvSpPr>
        <p:spPr>
          <a:xfrm>
            <a:off x="5576570" y="3029268"/>
            <a:ext cx="0" cy="1439862"/>
          </a:xfrm>
          <a:prstGeom prst="line">
            <a:avLst/>
          </a:prstGeom>
          <a:ln w="28575" cap="flat" cmpd="sng">
            <a:solidFill>
              <a:schemeClr val="tx1"/>
            </a:solidFill>
            <a:prstDash val="solid"/>
            <a:headEnd type="none" w="med" len="med"/>
            <a:tailEnd type="none" w="med" len="med"/>
          </a:ln>
        </p:spPr>
      </p:sp>
      <p:sp>
        <p:nvSpPr>
          <p:cNvPr id="167031" name="直接连接符 167030"/>
          <p:cNvSpPr/>
          <p:nvPr/>
        </p:nvSpPr>
        <p:spPr>
          <a:xfrm flipH="1" flipV="1">
            <a:off x="4639945" y="2670493"/>
            <a:ext cx="215900" cy="358775"/>
          </a:xfrm>
          <a:prstGeom prst="line">
            <a:avLst/>
          </a:prstGeom>
          <a:ln w="9525" cap="flat" cmpd="sng">
            <a:solidFill>
              <a:schemeClr val="tx1"/>
            </a:solidFill>
            <a:prstDash val="solid"/>
            <a:headEnd type="none" w="med" len="med"/>
            <a:tailEnd type="none" w="med" len="med"/>
          </a:ln>
        </p:spPr>
      </p:sp>
      <p:sp>
        <p:nvSpPr>
          <p:cNvPr id="167032" name="直接连接符 167031"/>
          <p:cNvSpPr/>
          <p:nvPr/>
        </p:nvSpPr>
        <p:spPr>
          <a:xfrm flipH="1" flipV="1">
            <a:off x="5000308" y="2670493"/>
            <a:ext cx="215900" cy="358775"/>
          </a:xfrm>
          <a:prstGeom prst="line">
            <a:avLst/>
          </a:prstGeom>
          <a:ln w="9525" cap="flat" cmpd="sng">
            <a:solidFill>
              <a:schemeClr val="tx1"/>
            </a:solidFill>
            <a:prstDash val="solid"/>
            <a:headEnd type="none" w="med" len="med"/>
            <a:tailEnd type="none" w="med" len="med"/>
          </a:ln>
        </p:spPr>
      </p:sp>
      <p:sp>
        <p:nvSpPr>
          <p:cNvPr id="167033" name="直接连接符 167032"/>
          <p:cNvSpPr/>
          <p:nvPr/>
        </p:nvSpPr>
        <p:spPr>
          <a:xfrm flipH="1" flipV="1">
            <a:off x="5360670" y="2670493"/>
            <a:ext cx="215900" cy="358775"/>
          </a:xfrm>
          <a:prstGeom prst="line">
            <a:avLst/>
          </a:prstGeom>
          <a:ln w="9525" cap="flat" cmpd="sng">
            <a:solidFill>
              <a:schemeClr val="tx1"/>
            </a:solidFill>
            <a:prstDash val="solid"/>
            <a:headEnd type="none" w="med" len="med"/>
            <a:tailEnd type="none" w="med" len="med"/>
          </a:ln>
        </p:spPr>
      </p:sp>
      <p:sp>
        <p:nvSpPr>
          <p:cNvPr id="167034" name="椭圆 167033"/>
          <p:cNvSpPr/>
          <p:nvPr/>
        </p:nvSpPr>
        <p:spPr>
          <a:xfrm>
            <a:off x="4784408" y="2526030"/>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7035" name="椭圆 167034"/>
          <p:cNvSpPr/>
          <p:nvPr/>
        </p:nvSpPr>
        <p:spPr>
          <a:xfrm>
            <a:off x="5144770" y="2526030"/>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7036" name="椭圆 167035"/>
          <p:cNvSpPr/>
          <p:nvPr/>
        </p:nvSpPr>
        <p:spPr>
          <a:xfrm>
            <a:off x="5503545" y="2526030"/>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7037" name="直接连接符 167036"/>
          <p:cNvSpPr/>
          <p:nvPr/>
        </p:nvSpPr>
        <p:spPr>
          <a:xfrm>
            <a:off x="4711383" y="2813368"/>
            <a:ext cx="720725" cy="0"/>
          </a:xfrm>
          <a:prstGeom prst="line">
            <a:avLst/>
          </a:prstGeom>
          <a:ln w="9525" cap="flat" cmpd="sng">
            <a:solidFill>
              <a:schemeClr val="tx1"/>
            </a:solidFill>
            <a:prstDash val="lgDash"/>
            <a:headEnd type="none" w="med" len="med"/>
            <a:tailEnd type="none" w="med" len="med"/>
          </a:ln>
        </p:spPr>
      </p:sp>
      <p:grpSp>
        <p:nvGrpSpPr>
          <p:cNvPr id="167038" name="组合 167037"/>
          <p:cNvGrpSpPr/>
          <p:nvPr/>
        </p:nvGrpSpPr>
        <p:grpSpPr>
          <a:xfrm>
            <a:off x="5935345" y="3102293"/>
            <a:ext cx="936625" cy="1150937"/>
            <a:chOff x="2562" y="1979"/>
            <a:chExt cx="590" cy="725"/>
          </a:xfrm>
        </p:grpSpPr>
        <p:sp>
          <p:nvSpPr>
            <p:cNvPr id="167039" name="直接连接符 167038"/>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67040" name="直接连接符 167039"/>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67041" name="直接连接符 167040"/>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67042" name="直接连接符 167041"/>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67043" name="直接连接符 167042"/>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67044" name="直接连接符 167043"/>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67045" name="椭圆 167044"/>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7046" name="椭圆 167045"/>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7047" name="椭圆 167046"/>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67048" name="直接连接符 167047"/>
            <p:cNvSpPr/>
            <p:nvPr/>
          </p:nvSpPr>
          <p:spPr>
            <a:xfrm>
              <a:off x="2653" y="2568"/>
              <a:ext cx="408" cy="0"/>
            </a:xfrm>
            <a:prstGeom prst="line">
              <a:avLst/>
            </a:prstGeom>
            <a:ln w="9525" cap="flat" cmpd="sng">
              <a:solidFill>
                <a:schemeClr val="tx1"/>
              </a:solidFill>
              <a:prstDash val="lgDash"/>
              <a:headEnd type="none" w="med" len="med"/>
              <a:tailEnd type="none" w="med" len="med"/>
            </a:ln>
          </p:spPr>
        </p:sp>
      </p:grpSp>
      <p:grpSp>
        <p:nvGrpSpPr>
          <p:cNvPr id="167050" name="组合 167049"/>
          <p:cNvGrpSpPr/>
          <p:nvPr/>
        </p:nvGrpSpPr>
        <p:grpSpPr>
          <a:xfrm>
            <a:off x="3211195" y="1551305"/>
            <a:ext cx="73025" cy="73025"/>
            <a:chOff x="521" y="3838"/>
            <a:chExt cx="46" cy="46"/>
          </a:xfrm>
        </p:grpSpPr>
        <p:sp>
          <p:nvSpPr>
            <p:cNvPr id="167051" name="直接连接符 167050"/>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67052" name="直接连接符 167051"/>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67053" name="组合 167052"/>
          <p:cNvGrpSpPr/>
          <p:nvPr/>
        </p:nvGrpSpPr>
        <p:grpSpPr>
          <a:xfrm>
            <a:off x="3200083" y="1832293"/>
            <a:ext cx="73025" cy="73025"/>
            <a:chOff x="521" y="3838"/>
            <a:chExt cx="46" cy="46"/>
          </a:xfrm>
        </p:grpSpPr>
        <p:sp>
          <p:nvSpPr>
            <p:cNvPr id="167054" name="直接连接符 167053"/>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67055" name="直接连接符 167054"/>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67056" name="组合 167055"/>
          <p:cNvGrpSpPr/>
          <p:nvPr/>
        </p:nvGrpSpPr>
        <p:grpSpPr>
          <a:xfrm>
            <a:off x="3204845" y="2143443"/>
            <a:ext cx="73025" cy="73025"/>
            <a:chOff x="521" y="3838"/>
            <a:chExt cx="46" cy="46"/>
          </a:xfrm>
        </p:grpSpPr>
        <p:sp>
          <p:nvSpPr>
            <p:cNvPr id="167057" name="直接连接符 167056"/>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67058" name="直接连接符 167057"/>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67059" name="椭圆 167058"/>
          <p:cNvSpPr/>
          <p:nvPr/>
        </p:nvSpPr>
        <p:spPr>
          <a:xfrm>
            <a:off x="6078220" y="5262880"/>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67066" name="文本框 167065"/>
          <p:cNvSpPr txBox="1"/>
          <p:nvPr/>
        </p:nvSpPr>
        <p:spPr>
          <a:xfrm>
            <a:off x="4422458" y="497395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67067" name="文本框 167066"/>
          <p:cNvSpPr txBox="1"/>
          <p:nvPr/>
        </p:nvSpPr>
        <p:spPr>
          <a:xfrm>
            <a:off x="4854258" y="4973955"/>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67068" name="文本框 167067"/>
          <p:cNvSpPr txBox="1"/>
          <p:nvPr/>
        </p:nvSpPr>
        <p:spPr>
          <a:xfrm>
            <a:off x="5214620" y="4973955"/>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67069" name="文本框 167068"/>
          <p:cNvSpPr txBox="1"/>
          <p:nvPr/>
        </p:nvSpPr>
        <p:spPr>
          <a:xfrm>
            <a:off x="5790883" y="497395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67070" name="文本框 167069"/>
          <p:cNvSpPr txBox="1"/>
          <p:nvPr/>
        </p:nvSpPr>
        <p:spPr>
          <a:xfrm>
            <a:off x="6151245" y="4973955"/>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67071" name="文本框 167070"/>
          <p:cNvSpPr txBox="1"/>
          <p:nvPr/>
        </p:nvSpPr>
        <p:spPr>
          <a:xfrm>
            <a:off x="6511608" y="4973955"/>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67072" name="文本框 167071"/>
          <p:cNvSpPr txBox="1"/>
          <p:nvPr/>
        </p:nvSpPr>
        <p:spPr>
          <a:xfrm>
            <a:off x="3487420" y="137350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67073" name="文本框 167072"/>
          <p:cNvSpPr txBox="1"/>
          <p:nvPr/>
        </p:nvSpPr>
        <p:spPr>
          <a:xfrm>
            <a:off x="3487420" y="166243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67074" name="文本框 167073"/>
          <p:cNvSpPr txBox="1"/>
          <p:nvPr/>
        </p:nvSpPr>
        <p:spPr>
          <a:xfrm>
            <a:off x="3487420" y="194976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67075" name="文本框 167074"/>
          <p:cNvSpPr txBox="1"/>
          <p:nvPr/>
        </p:nvSpPr>
        <p:spPr>
          <a:xfrm>
            <a:off x="4495483" y="130206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67076" name="文本框 167075"/>
          <p:cNvSpPr txBox="1"/>
          <p:nvPr/>
        </p:nvSpPr>
        <p:spPr>
          <a:xfrm>
            <a:off x="4927283" y="158940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V12</a:t>
            </a:r>
            <a:endParaRPr lang="en-US" altLang="zh-CN" sz="1400" b="1">
              <a:solidFill>
                <a:srgbClr val="0000FF"/>
              </a:solidFill>
              <a:latin typeface="Arial" panose="020B0604020202020204" pitchFamily="34" charset="0"/>
            </a:endParaRPr>
          </a:p>
        </p:txBody>
      </p:sp>
      <p:sp>
        <p:nvSpPr>
          <p:cNvPr id="167077" name="文本框 167076"/>
          <p:cNvSpPr txBox="1"/>
          <p:nvPr/>
        </p:nvSpPr>
        <p:spPr>
          <a:xfrm>
            <a:off x="5287645" y="194976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W12</a:t>
            </a:r>
            <a:endParaRPr lang="en-US" altLang="zh-CN" sz="1400" b="1">
              <a:solidFill>
                <a:srgbClr val="0000FF"/>
              </a:solidFill>
              <a:latin typeface="Arial" panose="020B0604020202020204" pitchFamily="34" charset="0"/>
            </a:endParaRPr>
          </a:p>
        </p:txBody>
      </p:sp>
      <p:sp>
        <p:nvSpPr>
          <p:cNvPr id="167078" name="文本框 167077"/>
          <p:cNvSpPr txBox="1"/>
          <p:nvPr/>
        </p:nvSpPr>
        <p:spPr>
          <a:xfrm>
            <a:off x="4351020" y="338963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67079" name="文本框 167078"/>
          <p:cNvSpPr txBox="1"/>
          <p:nvPr/>
        </p:nvSpPr>
        <p:spPr>
          <a:xfrm>
            <a:off x="4782820" y="324516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67080" name="文本框 167079"/>
          <p:cNvSpPr txBox="1"/>
          <p:nvPr/>
        </p:nvSpPr>
        <p:spPr>
          <a:xfrm>
            <a:off x="5143183" y="302926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67081" name="文本框 167080"/>
          <p:cNvSpPr txBox="1"/>
          <p:nvPr/>
        </p:nvSpPr>
        <p:spPr>
          <a:xfrm>
            <a:off x="5646420" y="418179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67082" name="文本框 167081"/>
          <p:cNvSpPr txBox="1"/>
          <p:nvPr/>
        </p:nvSpPr>
        <p:spPr>
          <a:xfrm>
            <a:off x="6078220" y="418179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67083" name="文本框 167082"/>
          <p:cNvSpPr txBox="1"/>
          <p:nvPr/>
        </p:nvSpPr>
        <p:spPr>
          <a:xfrm>
            <a:off x="6798945" y="418179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67084" name="文本框 167083"/>
          <p:cNvSpPr txBox="1"/>
          <p:nvPr/>
        </p:nvSpPr>
        <p:spPr>
          <a:xfrm>
            <a:off x="7230745" y="1949768"/>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67085" name="文本框 167084"/>
          <p:cNvSpPr txBox="1"/>
          <p:nvPr/>
        </p:nvSpPr>
        <p:spPr>
          <a:xfrm>
            <a:off x="8022908" y="166243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67086" name="文本框 167085"/>
          <p:cNvSpPr txBox="1"/>
          <p:nvPr/>
        </p:nvSpPr>
        <p:spPr>
          <a:xfrm>
            <a:off x="8022908" y="202120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67087" name="文本框 167086"/>
          <p:cNvSpPr txBox="1"/>
          <p:nvPr/>
        </p:nvSpPr>
        <p:spPr>
          <a:xfrm>
            <a:off x="8022908" y="252603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67088" name="文本框 167087"/>
          <p:cNvSpPr txBox="1"/>
          <p:nvPr/>
        </p:nvSpPr>
        <p:spPr>
          <a:xfrm>
            <a:off x="8022908" y="3749993"/>
            <a:ext cx="360362"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67089" name="文本框 167088"/>
          <p:cNvSpPr txBox="1"/>
          <p:nvPr/>
        </p:nvSpPr>
        <p:spPr>
          <a:xfrm>
            <a:off x="8022908" y="475805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67090" name="文本框 167089"/>
          <p:cNvSpPr txBox="1"/>
          <p:nvPr/>
        </p:nvSpPr>
        <p:spPr>
          <a:xfrm>
            <a:off x="9535795" y="4758055"/>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67092" name="文本框 167091"/>
          <p:cNvSpPr txBox="1"/>
          <p:nvPr/>
        </p:nvSpPr>
        <p:spPr>
          <a:xfrm>
            <a:off x="2550795" y="3678555"/>
            <a:ext cx="1296988" cy="1492250"/>
          </a:xfrm>
          <a:prstGeom prst="rect">
            <a:avLst/>
          </a:prstGeom>
          <a:noFill/>
          <a:ln w="28575" cap="flat" cmpd="sng">
            <a:solidFill>
              <a:srgbClr val="00CC66"/>
            </a:solidFill>
            <a:prstDash val="solid"/>
            <a:miter/>
            <a:headEnd type="none" w="med" len="med"/>
            <a:tailEnd type="none" w="med" len="med"/>
          </a:ln>
        </p:spPr>
        <p:txBody>
          <a:bodyPr>
            <a:spAutoFit/>
          </a:bodyPr>
          <a:p>
            <a:pPr>
              <a:lnSpc>
                <a:spcPct val="100000"/>
              </a:lnSpc>
            </a:pPr>
            <a:r>
              <a:rPr lang="zh-CN" altLang="en-US" sz="2000" b="1" dirty="0">
                <a:latin typeface="Arial" panose="020B0604020202020204" pitchFamily="34" charset="0"/>
              </a:rPr>
              <a:t>按下</a:t>
            </a:r>
            <a:r>
              <a:rPr lang="en-US" altLang="zh-CN" sz="2000" b="1">
                <a:latin typeface="Arial" panose="020B0604020202020204" pitchFamily="34" charset="0"/>
              </a:rPr>
              <a:t>SB3</a:t>
            </a:r>
            <a:endParaRPr lang="en-US" altLang="zh-CN" sz="2000" b="1">
              <a:latin typeface="Arial" panose="020B0604020202020204" pitchFamily="34" charset="0"/>
            </a:endParaRPr>
          </a:p>
          <a:p>
            <a:pPr>
              <a:lnSpc>
                <a:spcPct val="100000"/>
              </a:lnSpc>
            </a:pPr>
            <a:r>
              <a:rPr lang="en-US" altLang="zh-CN" sz="2000" b="1">
                <a:latin typeface="Arial" panose="020B0604020202020204" pitchFamily="34" charset="0"/>
              </a:rPr>
              <a:t>KM1</a:t>
            </a:r>
            <a:r>
              <a:rPr lang="zh-CN" altLang="en-US" sz="2000" b="1" dirty="0">
                <a:latin typeface="Arial" panose="020B0604020202020204" pitchFamily="34" charset="0"/>
              </a:rPr>
              <a:t>线圈</a:t>
            </a:r>
            <a:r>
              <a:rPr lang="en-US" altLang="zh-CN" sz="2000" b="1">
                <a:latin typeface="Arial" panose="020B0604020202020204" pitchFamily="34" charset="0"/>
              </a:rPr>
              <a:t>KM2</a:t>
            </a:r>
            <a:r>
              <a:rPr lang="zh-CN" altLang="en-US" sz="2000" b="1" dirty="0">
                <a:latin typeface="Arial" panose="020B0604020202020204" pitchFamily="34" charset="0"/>
              </a:rPr>
              <a:t>线圈同时失电</a:t>
            </a:r>
            <a:endParaRPr lang="zh-CN" altLang="en-US" sz="2000" b="1">
              <a:latin typeface="Arial" panose="020B0604020202020204" pitchFamily="34" charset="0"/>
            </a:endParaRPr>
          </a:p>
        </p:txBody>
      </p:sp>
      <p:sp>
        <p:nvSpPr>
          <p:cNvPr id="167093" name="矩形 167092"/>
          <p:cNvSpPr/>
          <p:nvPr/>
        </p:nvSpPr>
        <p:spPr>
          <a:xfrm>
            <a:off x="1248728" y="726123"/>
            <a:ext cx="1655762" cy="360362"/>
          </a:xfrm>
          <a:prstGeom prst="rect">
            <a:avLst/>
          </a:prstGeom>
          <a:gradFill rotWithShape="1">
            <a:gsLst>
              <a:gs pos="0">
                <a:srgbClr val="FF6600">
                  <a:gamma/>
                  <a:tint val="57255"/>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zh-CN" altLang="en-US" sz="2000" b="1" dirty="0"/>
              <a:t>工作原理</a:t>
            </a:r>
            <a:endParaRPr lang="zh-CN" alt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8970" y="993794"/>
            <a:ext cx="1554480" cy="922020"/>
          </a:xfrm>
          <a:prstGeom prst="rect">
            <a:avLst/>
          </a:prstGeom>
          <a:effectLst>
            <a:outerShdw blurRad="50800" dist="38100" dir="5400000" algn="t" rotWithShape="0">
              <a:schemeClr val="bg2">
                <a:lumMod val="75000"/>
                <a:alpha val="40000"/>
              </a:schemeClr>
            </a:outerShdw>
          </a:effectLst>
        </p:spPr>
        <p:txBody>
          <a:bodyPr wrap="none">
            <a:spAutoFit/>
          </a:bodyPr>
          <a:lstStyle/>
          <a:p>
            <a:pPr algn="l">
              <a:buFontTx/>
              <a:buNone/>
              <a:defRPr/>
            </a:pPr>
            <a:r>
              <a:rPr lang="zh-CN" altLang="en-US" sz="5400" b="1" dirty="0">
                <a:solidFill>
                  <a:schemeClr val="accent1">
                    <a:lumMod val="75000"/>
                  </a:schemeClr>
                </a:solidFill>
                <a:latin typeface="+mj-ea"/>
                <a:ea typeface="+mj-ea"/>
              </a:rPr>
              <a:t>小结</a:t>
            </a:r>
            <a:endParaRPr lang="zh-CN" altLang="en-US" sz="6000" b="1" dirty="0">
              <a:solidFill>
                <a:srgbClr val="3F8EDB"/>
              </a:solidFill>
              <a:latin typeface="+mj-ea"/>
              <a:ea typeface="+mj-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58820" y="1753235"/>
            <a:ext cx="5372322" cy="3640455"/>
          </a:xfrm>
          <a:prstGeom prst="rect">
            <a:avLst/>
          </a:prstGeom>
        </p:spPr>
      </p:pic>
      <p:sp>
        <p:nvSpPr>
          <p:cNvPr id="5" name="文本框 4"/>
          <p:cNvSpPr txBox="1"/>
          <p:nvPr/>
        </p:nvSpPr>
        <p:spPr>
          <a:xfrm>
            <a:off x="1794510" y="2033270"/>
            <a:ext cx="8976360" cy="2245360"/>
          </a:xfrm>
          <a:prstGeom prst="rect">
            <a:avLst/>
          </a:prstGeom>
          <a:noFill/>
        </p:spPr>
        <p:txBody>
          <a:bodyPr wrap="square" rtlCol="0">
            <a:spAutoFit/>
          </a:bodyPr>
          <a:p>
            <a:r>
              <a:rPr lang="en-US" altLang="zh-CN" sz="2800" dirty="0">
                <a:latin typeface="黑体" panose="02010609060101010101" charset="-122"/>
                <a:ea typeface="黑体" panose="02010609060101010101" charset="-122"/>
              </a:rPr>
              <a:t>    </a:t>
            </a:r>
            <a:r>
              <a:rPr lang="zh-CN" altLang="en-US" sz="2800" dirty="0">
                <a:latin typeface="黑体" panose="02010609060101010101" charset="-122"/>
                <a:ea typeface="黑体" panose="02010609060101010101" charset="-122"/>
              </a:rPr>
              <a:t>电动机</a:t>
            </a:r>
            <a:r>
              <a:rPr lang="en-US" altLang="zh-CN" sz="2800" dirty="0">
                <a:latin typeface="黑体" panose="02010609060101010101" charset="-122"/>
                <a:ea typeface="黑体" panose="02010609060101010101" charset="-122"/>
              </a:rPr>
              <a:t>M1</a:t>
            </a:r>
            <a:r>
              <a:rPr lang="zh-CN" altLang="en-US" sz="2800" dirty="0">
                <a:latin typeface="黑体" panose="02010609060101010101" charset="-122"/>
                <a:ea typeface="黑体" panose="02010609060101010101" charset="-122"/>
              </a:rPr>
              <a:t>和</a:t>
            </a:r>
            <a:r>
              <a:rPr lang="en-US" altLang="zh-CN" sz="2800" dirty="0">
                <a:latin typeface="黑体" panose="02010609060101010101" charset="-122"/>
                <a:ea typeface="黑体" panose="02010609060101010101" charset="-122"/>
              </a:rPr>
              <a:t>M2</a:t>
            </a:r>
            <a:r>
              <a:rPr lang="zh-CN" altLang="en-US" sz="2800" dirty="0">
                <a:latin typeface="黑体" panose="02010609060101010101" charset="-122"/>
                <a:ea typeface="黑体" panose="02010609060101010101" charset="-122"/>
              </a:rPr>
              <a:t>分别通过接触器</a:t>
            </a:r>
            <a:r>
              <a:rPr lang="en-US" altLang="zh-CN" sz="2800" dirty="0">
                <a:latin typeface="黑体" panose="02010609060101010101" charset="-122"/>
                <a:ea typeface="黑体" panose="02010609060101010101" charset="-122"/>
              </a:rPr>
              <a:t>KM1</a:t>
            </a:r>
            <a:r>
              <a:rPr lang="zh-CN" altLang="en-US" sz="2800" dirty="0">
                <a:latin typeface="黑体" panose="02010609060101010101" charset="-122"/>
                <a:ea typeface="黑体" panose="02010609060101010101" charset="-122"/>
              </a:rPr>
              <a:t>和</a:t>
            </a:r>
            <a:r>
              <a:rPr lang="en-US" altLang="zh-CN" sz="2800" dirty="0">
                <a:latin typeface="黑体" panose="02010609060101010101" charset="-122"/>
                <a:ea typeface="黑体" panose="02010609060101010101" charset="-122"/>
              </a:rPr>
              <a:t>KM2</a:t>
            </a:r>
            <a:r>
              <a:rPr lang="zh-CN" altLang="en-US" sz="2800" dirty="0">
                <a:latin typeface="黑体" panose="02010609060101010101" charset="-122"/>
                <a:ea typeface="黑体" panose="02010609060101010101" charset="-122"/>
              </a:rPr>
              <a:t>来控制，接触器</a:t>
            </a:r>
            <a:r>
              <a:rPr lang="en-US" altLang="zh-CN" sz="2800" dirty="0">
                <a:latin typeface="黑体" panose="02010609060101010101" charset="-122"/>
                <a:ea typeface="黑体" panose="02010609060101010101" charset="-122"/>
              </a:rPr>
              <a:t>KM2</a:t>
            </a:r>
            <a:r>
              <a:rPr lang="zh-CN" altLang="en-US" sz="2800" dirty="0">
                <a:latin typeface="黑体" panose="02010609060101010101" charset="-122"/>
                <a:ea typeface="黑体" panose="02010609060101010101" charset="-122"/>
              </a:rPr>
              <a:t>的主触头接在接触器</a:t>
            </a:r>
            <a:r>
              <a:rPr lang="en-US" altLang="zh-CN" sz="2800" dirty="0">
                <a:latin typeface="黑体" panose="02010609060101010101" charset="-122"/>
                <a:ea typeface="黑体" panose="02010609060101010101" charset="-122"/>
              </a:rPr>
              <a:t>KM1</a:t>
            </a:r>
            <a:r>
              <a:rPr lang="zh-CN" altLang="en-US" sz="2800" dirty="0">
                <a:latin typeface="黑体" panose="02010609060101010101" charset="-122"/>
                <a:ea typeface="黑体" panose="02010609060101010101" charset="-122"/>
              </a:rPr>
              <a:t>主触头的下面，就保证了当</a:t>
            </a:r>
            <a:r>
              <a:rPr lang="en-US" altLang="zh-CN" sz="2800" dirty="0">
                <a:latin typeface="黑体" panose="02010609060101010101" charset="-122"/>
                <a:ea typeface="黑体" panose="02010609060101010101" charset="-122"/>
              </a:rPr>
              <a:t>KM1</a:t>
            </a:r>
            <a:r>
              <a:rPr lang="zh-CN" altLang="en-US" sz="2800" dirty="0">
                <a:latin typeface="黑体" panose="02010609060101010101" charset="-122"/>
                <a:ea typeface="黑体" panose="02010609060101010101" charset="-122"/>
                <a:sym typeface="+mn-ea"/>
              </a:rPr>
              <a:t>主触头闭合，电动机</a:t>
            </a:r>
            <a:r>
              <a:rPr lang="en-US" altLang="zh-CN" sz="2800" dirty="0">
                <a:latin typeface="黑体" panose="02010609060101010101" charset="-122"/>
                <a:ea typeface="黑体" panose="02010609060101010101" charset="-122"/>
                <a:sym typeface="+mn-ea"/>
              </a:rPr>
              <a:t>M1</a:t>
            </a:r>
            <a:r>
              <a:rPr lang="zh-CN" altLang="en-US" sz="2800" dirty="0">
                <a:latin typeface="黑体" panose="02010609060101010101" charset="-122"/>
                <a:ea typeface="黑体" panose="02010609060101010101" charset="-122"/>
                <a:sym typeface="+mn-ea"/>
              </a:rPr>
              <a:t>启动运转后，电动机</a:t>
            </a:r>
            <a:r>
              <a:rPr lang="en-US" altLang="zh-CN" sz="2800" dirty="0">
                <a:latin typeface="黑体" panose="02010609060101010101" charset="-122"/>
                <a:ea typeface="黑体" panose="02010609060101010101" charset="-122"/>
                <a:sym typeface="+mn-ea"/>
              </a:rPr>
              <a:t>M2</a:t>
            </a:r>
            <a:r>
              <a:rPr lang="zh-CN" altLang="en-US" sz="2800" dirty="0">
                <a:latin typeface="黑体" panose="02010609060101010101" charset="-122"/>
                <a:ea typeface="黑体" panose="02010609060101010101" charset="-122"/>
                <a:sym typeface="+mn-ea"/>
              </a:rPr>
              <a:t>才可能接通电源运转，通过主电路实现了三相交流异步电动机的顺序控制。</a:t>
            </a:r>
            <a:endParaRPr lang="zh-CN" altLang="en-US" sz="2800" dirty="0">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59580" y="1723318"/>
            <a:ext cx="6510986" cy="3080385"/>
            <a:chOff x="5571170" y="1939284"/>
            <a:chExt cx="5213813" cy="3080374"/>
          </a:xfrm>
        </p:grpSpPr>
        <p:sp>
          <p:nvSpPr>
            <p:cNvPr id="5" name="文本框 4"/>
            <p:cNvSpPr txBox="1"/>
            <p:nvPr/>
          </p:nvSpPr>
          <p:spPr>
            <a:xfrm>
              <a:off x="6145038" y="1939284"/>
              <a:ext cx="4639945" cy="95313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dirty="0">
                  <a:latin typeface="黑体" panose="02010609060101010101" charset="-122"/>
                  <a:ea typeface="黑体" panose="02010609060101010101" charset="-122"/>
                  <a:sym typeface="+mn-ea"/>
                </a:rPr>
                <a:t>一、主电路实现三相异步电动机顺序控制电路的组成</a:t>
              </a:r>
              <a:endParaRPr lang="zh-CN" altLang="en-US" sz="2800" dirty="0">
                <a:latin typeface="黑体" panose="02010609060101010101" charset="-122"/>
                <a:ea typeface="黑体" panose="02010609060101010101" charset="-122"/>
                <a:sym typeface="+mn-ea"/>
              </a:endParaRPr>
            </a:p>
          </p:txBody>
        </p:sp>
        <p:sp>
          <p:nvSpPr>
            <p:cNvPr id="20" name="文本框 19"/>
            <p:cNvSpPr txBox="1"/>
            <p:nvPr/>
          </p:nvSpPr>
          <p:spPr>
            <a:xfrm>
              <a:off x="6145255" y="4066526"/>
              <a:ext cx="4639463" cy="95313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dirty="0">
                  <a:latin typeface="黑体" panose="02010609060101010101" charset="-122"/>
                  <a:ea typeface="黑体" panose="02010609060101010101" charset="-122"/>
                  <a:sym typeface="+mn-ea"/>
                </a:rPr>
                <a:t>二、主电路实现三相异步电动机顺序控制电路的工作原理</a:t>
              </a:r>
              <a:endParaRPr lang="zh-CN" altLang="en-US" sz="2800" dirty="0">
                <a:latin typeface="黑体" panose="02010609060101010101" charset="-122"/>
                <a:ea typeface="黑体" panose="02010609060101010101" charset="-122"/>
                <a:sym typeface="+mn-ea"/>
              </a:endParaRPr>
            </a:p>
          </p:txBody>
        </p:sp>
        <p:sp>
          <p:nvSpPr>
            <p:cNvPr id="26" name="矩形 25"/>
            <p:cNvSpPr/>
            <p:nvPr/>
          </p:nvSpPr>
          <p:spPr>
            <a:xfrm>
              <a:off x="5571170" y="2039686"/>
              <a:ext cx="573761" cy="573761"/>
            </a:xfrm>
            <a:prstGeom prst="rect">
              <a:avLst/>
            </a:prstGeom>
            <a:gradFill flip="none" rotWithShape="1">
              <a:gsLst>
                <a:gs pos="0">
                  <a:srgbClr val="00D1FE">
                    <a:alpha val="95000"/>
                  </a:srgbClr>
                </a:gs>
                <a:gs pos="100000">
                  <a:srgbClr val="397CD5">
                    <a:alpha val="95000"/>
                  </a:srgbClr>
                </a:gs>
              </a:gsLst>
              <a:lin ang="2700000" scaled="1"/>
              <a:tileRect/>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571170" y="4147886"/>
              <a:ext cx="573761" cy="573761"/>
            </a:xfrm>
            <a:prstGeom prst="rect">
              <a:avLst/>
            </a:prstGeom>
            <a:gradFill flip="none" rotWithShape="1">
              <a:gsLst>
                <a:gs pos="0">
                  <a:srgbClr val="00D1FE">
                    <a:alpha val="95000"/>
                  </a:srgbClr>
                </a:gs>
                <a:gs pos="100000">
                  <a:srgbClr val="397CD5">
                    <a:alpha val="95000"/>
                  </a:srgbClr>
                </a:gs>
              </a:gsLst>
              <a:lin ang="2700000" scaled="1"/>
              <a:tileRect/>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29"/>
            <p:cNvSpPr/>
            <p:nvPr/>
          </p:nvSpPr>
          <p:spPr>
            <a:xfrm>
              <a:off x="5728417" y="2230407"/>
              <a:ext cx="259268" cy="19232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lumMod val="50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矩形 31"/>
            <p:cNvSpPr/>
            <p:nvPr/>
          </p:nvSpPr>
          <p:spPr>
            <a:xfrm>
              <a:off x="5728417" y="4305134"/>
              <a:ext cx="259268" cy="259267"/>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3F8EDB"/>
            </a:solidFill>
            <a:ln>
              <a:solidFill>
                <a:srgbClr val="3F8ED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 name="组合 2"/>
          <p:cNvGrpSpPr/>
          <p:nvPr/>
        </p:nvGrpSpPr>
        <p:grpSpPr>
          <a:xfrm>
            <a:off x="1146810" y="2397760"/>
            <a:ext cx="2593916" cy="1452850"/>
            <a:chOff x="1806" y="3663"/>
            <a:chExt cx="4505" cy="2401"/>
          </a:xfrm>
        </p:grpSpPr>
        <p:sp>
          <p:nvSpPr>
            <p:cNvPr id="42" name="任意多边形 41"/>
            <p:cNvSpPr/>
            <p:nvPr/>
          </p:nvSpPr>
          <p:spPr>
            <a:xfrm>
              <a:off x="2875" y="3663"/>
              <a:ext cx="2369" cy="2401"/>
            </a:xfrm>
            <a:custGeom>
              <a:avLst/>
              <a:gdLst>
                <a:gd name="connsiteX0" fmla="*/ 0 w 2298700"/>
                <a:gd name="connsiteY0" fmla="*/ 1293498 h 2060264"/>
                <a:gd name="connsiteX1" fmla="*/ 30100 w 2298700"/>
                <a:gd name="connsiteY1" fmla="*/ 1293498 h 2060264"/>
                <a:gd name="connsiteX2" fmla="*/ 30100 w 2298700"/>
                <a:gd name="connsiteY2" fmla="*/ 2030164 h 2060264"/>
                <a:gd name="connsiteX3" fmla="*/ 2268600 w 2298700"/>
                <a:gd name="connsiteY3" fmla="*/ 2030164 h 2060264"/>
                <a:gd name="connsiteX4" fmla="*/ 2268600 w 2298700"/>
                <a:gd name="connsiteY4" fmla="*/ 1293498 h 2060264"/>
                <a:gd name="connsiteX5" fmla="*/ 2298700 w 2298700"/>
                <a:gd name="connsiteY5" fmla="*/ 1293498 h 2060264"/>
                <a:gd name="connsiteX6" fmla="*/ 2298700 w 2298700"/>
                <a:gd name="connsiteY6" fmla="*/ 2060264 h 2060264"/>
                <a:gd name="connsiteX7" fmla="*/ 0 w 2298700"/>
                <a:gd name="connsiteY7" fmla="*/ 2060264 h 2060264"/>
                <a:gd name="connsiteX8" fmla="*/ 0 w 2298700"/>
                <a:gd name="connsiteY8" fmla="*/ 0 h 2060264"/>
                <a:gd name="connsiteX9" fmla="*/ 2298700 w 2298700"/>
                <a:gd name="connsiteY9" fmla="*/ 0 h 2060264"/>
                <a:gd name="connsiteX10" fmla="*/ 2298700 w 2298700"/>
                <a:gd name="connsiteY10" fmla="*/ 498664 h 2060264"/>
                <a:gd name="connsiteX11" fmla="*/ 2268600 w 2298700"/>
                <a:gd name="connsiteY11" fmla="*/ 498664 h 2060264"/>
                <a:gd name="connsiteX12" fmla="*/ 2268600 w 2298700"/>
                <a:gd name="connsiteY12" fmla="*/ 30100 h 2060264"/>
                <a:gd name="connsiteX13" fmla="*/ 30100 w 2298700"/>
                <a:gd name="connsiteY13" fmla="*/ 30100 h 2060264"/>
                <a:gd name="connsiteX14" fmla="*/ 30100 w 2298700"/>
                <a:gd name="connsiteY14" fmla="*/ 498664 h 2060264"/>
                <a:gd name="connsiteX15" fmla="*/ 0 w 2298700"/>
                <a:gd name="connsiteY15" fmla="*/ 498664 h 206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8700" h="2060264">
                  <a:moveTo>
                    <a:pt x="0" y="1293498"/>
                  </a:moveTo>
                  <a:lnTo>
                    <a:pt x="30100" y="1293498"/>
                  </a:lnTo>
                  <a:lnTo>
                    <a:pt x="30100" y="2030164"/>
                  </a:lnTo>
                  <a:lnTo>
                    <a:pt x="2268600" y="2030164"/>
                  </a:lnTo>
                  <a:lnTo>
                    <a:pt x="2268600" y="1293498"/>
                  </a:lnTo>
                  <a:lnTo>
                    <a:pt x="2298700" y="1293498"/>
                  </a:lnTo>
                  <a:lnTo>
                    <a:pt x="2298700" y="2060264"/>
                  </a:lnTo>
                  <a:lnTo>
                    <a:pt x="0" y="2060264"/>
                  </a:lnTo>
                  <a:close/>
                  <a:moveTo>
                    <a:pt x="0" y="0"/>
                  </a:moveTo>
                  <a:lnTo>
                    <a:pt x="2298700" y="0"/>
                  </a:lnTo>
                  <a:lnTo>
                    <a:pt x="2298700" y="498664"/>
                  </a:lnTo>
                  <a:lnTo>
                    <a:pt x="2268600" y="498664"/>
                  </a:lnTo>
                  <a:lnTo>
                    <a:pt x="2268600" y="30100"/>
                  </a:lnTo>
                  <a:lnTo>
                    <a:pt x="30100" y="30100"/>
                  </a:lnTo>
                  <a:lnTo>
                    <a:pt x="30100" y="498664"/>
                  </a:lnTo>
                  <a:lnTo>
                    <a:pt x="0" y="498664"/>
                  </a:lnTo>
                  <a:close/>
                </a:path>
              </a:pathLst>
            </a:custGeom>
            <a:solidFill>
              <a:srgbClr val="3F8EDB"/>
            </a:solidFill>
            <a:ln>
              <a:solidFill>
                <a:srgbClr val="3F8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文本框 37"/>
            <p:cNvSpPr txBox="1"/>
            <p:nvPr/>
          </p:nvSpPr>
          <p:spPr>
            <a:xfrm>
              <a:off x="1806" y="4373"/>
              <a:ext cx="4505" cy="964"/>
            </a:xfrm>
            <a:prstGeom prst="rect">
              <a:avLst/>
            </a:prstGeom>
            <a:noFill/>
            <a:ln>
              <a:solidFill>
                <a:srgbClr val="3F8EDB"/>
              </a:solidFill>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3F8EDB"/>
                  </a:solidFill>
                  <a:effectLst/>
                  <a:uLnTx/>
                  <a:uFillTx/>
                  <a:latin typeface="Arial" panose="020B0604020202020204"/>
                  <a:ea typeface="微软雅黑" panose="020B0503020204020204" pitchFamily="34" charset="-122"/>
                </a:rPr>
                <a:t>CONTENTS</a:t>
              </a:r>
              <a:endParaRPr kumimoji="0" lang="en-US" altLang="zh-CN" sz="3200" b="1" i="0" u="none" strike="noStrike" kern="1200" cap="none" spc="0" normalizeH="0" baseline="0" noProof="0" dirty="0">
                <a:ln>
                  <a:noFill/>
                </a:ln>
                <a:solidFill>
                  <a:srgbClr val="3F8EDB"/>
                </a:solidFill>
                <a:effectLst/>
                <a:uLnTx/>
                <a:uFillTx/>
                <a:latin typeface="Arial" panose="020B0604020202020204"/>
                <a:ea typeface="微软雅黑" panose="020B0503020204020204" pitchFamily="34" charset="-122"/>
              </a:endParaRPr>
            </a:p>
          </p:txBody>
        </p:sp>
        <p:cxnSp>
          <p:nvCxnSpPr>
            <p:cNvPr id="40" name="直接连接符 39"/>
            <p:cNvCxnSpPr/>
            <p:nvPr/>
          </p:nvCxnSpPr>
          <p:spPr>
            <a:xfrm>
              <a:off x="3680" y="5631"/>
              <a:ext cx="759" cy="0"/>
            </a:xfrm>
            <a:prstGeom prst="line">
              <a:avLst/>
            </a:prstGeom>
            <a:ln w="25400">
              <a:solidFill>
                <a:srgbClr val="3F8ED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4" name="图片 191493" descr="xi"/>
          <p:cNvPicPr>
            <a:picLocks noChangeAspect="1"/>
          </p:cNvPicPr>
          <p:nvPr>
            <p:custDataLst>
              <p:tags r:id="rId1"/>
            </p:custDataLst>
          </p:nvPr>
        </p:nvPicPr>
        <p:blipFill>
          <a:blip r:embed="rId2"/>
          <a:stretch>
            <a:fillRect/>
          </a:stretch>
        </p:blipFill>
        <p:spPr>
          <a:xfrm>
            <a:off x="8208645" y="841375"/>
            <a:ext cx="3131820" cy="2468245"/>
          </a:xfrm>
          <a:prstGeom prst="rect">
            <a:avLst/>
          </a:prstGeom>
          <a:noFill/>
          <a:ln w="9525">
            <a:noFill/>
          </a:ln>
        </p:spPr>
      </p:pic>
      <p:pic>
        <p:nvPicPr>
          <p:cNvPr id="191495" name="图片 191494" descr="8afbc5faa4ab8f163998c9f6824bd3a5"/>
          <p:cNvPicPr>
            <a:picLocks noChangeAspect="1"/>
          </p:cNvPicPr>
          <p:nvPr>
            <p:custDataLst>
              <p:tags r:id="rId3"/>
            </p:custDataLst>
          </p:nvPr>
        </p:nvPicPr>
        <p:blipFill>
          <a:blip r:embed="rId4"/>
          <a:stretch>
            <a:fillRect/>
          </a:stretch>
        </p:blipFill>
        <p:spPr>
          <a:xfrm>
            <a:off x="8208963" y="3073083"/>
            <a:ext cx="3132137" cy="2713037"/>
          </a:xfrm>
          <a:prstGeom prst="rect">
            <a:avLst/>
          </a:prstGeom>
          <a:noFill/>
          <a:ln w="9525">
            <a:noFill/>
          </a:ln>
        </p:spPr>
      </p:pic>
      <p:sp>
        <p:nvSpPr>
          <p:cNvPr id="2" name="文本框 1"/>
          <p:cNvSpPr txBox="1"/>
          <p:nvPr/>
        </p:nvSpPr>
        <p:spPr>
          <a:xfrm>
            <a:off x="841375" y="1467485"/>
            <a:ext cx="6096000" cy="4220845"/>
          </a:xfrm>
          <a:prstGeom prst="rect">
            <a:avLst/>
          </a:prstGeom>
          <a:noFill/>
        </p:spPr>
        <p:txBody>
          <a:bodyPr wrap="square" rtlCol="0" anchor="t">
            <a:spAutoFit/>
          </a:bodyPr>
          <a:p>
            <a:pPr>
              <a:lnSpc>
                <a:spcPct val="80000"/>
              </a:lnSpc>
            </a:pPr>
            <a:r>
              <a:rPr lang="en-US" altLang="zh-CN" sz="2400" b="1" dirty="0">
                <a:sym typeface="+mn-ea"/>
              </a:rPr>
              <a:t>       </a:t>
            </a:r>
            <a:r>
              <a:rPr lang="zh-CN" altLang="en-US" sz="2400" b="1" dirty="0">
                <a:sym typeface="+mn-ea"/>
              </a:rPr>
              <a:t>在装有多台电动机的生产机械上，各电动机所起的作用是不同的，有时需按一定的顺序启动或停止，才能保证操作过程的合理和工作的安全可靠。</a:t>
            </a:r>
            <a:endParaRPr lang="zh-CN" altLang="en-US" sz="2400" b="1" dirty="0"/>
          </a:p>
          <a:p>
            <a:pPr>
              <a:lnSpc>
                <a:spcPct val="80000"/>
              </a:lnSpc>
            </a:pPr>
            <a:endParaRPr lang="zh-CN" altLang="en-US" sz="2400" b="1" dirty="0"/>
          </a:p>
          <a:p>
            <a:pPr>
              <a:lnSpc>
                <a:spcPct val="80000"/>
              </a:lnSpc>
            </a:pPr>
            <a:r>
              <a:rPr lang="en-US" altLang="zh-CN" sz="2400" b="1" dirty="0">
                <a:sym typeface="+mn-ea"/>
              </a:rPr>
              <a:t>       </a:t>
            </a:r>
            <a:r>
              <a:rPr lang="zh-CN" altLang="en-US" sz="2400" b="1" dirty="0">
                <a:sym typeface="+mn-ea"/>
              </a:rPr>
              <a:t>如</a:t>
            </a:r>
            <a:r>
              <a:rPr lang="en-US" altLang="zh-CN" sz="2400" b="1">
                <a:sym typeface="+mn-ea"/>
              </a:rPr>
              <a:t>X62W</a:t>
            </a:r>
            <a:r>
              <a:rPr lang="zh-CN" altLang="en-US" sz="2400" b="1" dirty="0">
                <a:sym typeface="+mn-ea"/>
              </a:rPr>
              <a:t>型万能铣床上，要求主轴电动机启动后，进给电动机才能启动；</a:t>
            </a:r>
            <a:endParaRPr lang="zh-CN" altLang="en-US" sz="2400" b="1" dirty="0"/>
          </a:p>
          <a:p>
            <a:pPr>
              <a:lnSpc>
                <a:spcPct val="80000"/>
              </a:lnSpc>
            </a:pPr>
            <a:endParaRPr lang="zh-CN" altLang="en-US" sz="2400" b="1" dirty="0"/>
          </a:p>
          <a:p>
            <a:pPr>
              <a:lnSpc>
                <a:spcPct val="80000"/>
              </a:lnSpc>
            </a:pPr>
            <a:r>
              <a:rPr lang="en-US" altLang="zh-CN" sz="2400" b="1">
                <a:sym typeface="+mn-ea"/>
              </a:rPr>
              <a:t>       M7120</a:t>
            </a:r>
            <a:r>
              <a:rPr lang="zh-CN" altLang="en-US" sz="2400" b="1" dirty="0">
                <a:sym typeface="+mn-ea"/>
              </a:rPr>
              <a:t>型平面磨床则要求当砂轮电动机启动后，冷却泵电动机才能启动。</a:t>
            </a:r>
            <a:endParaRPr lang="zh-CN" altLang="en-US" sz="2400" b="1" dirty="0"/>
          </a:p>
          <a:p>
            <a:pPr>
              <a:lnSpc>
                <a:spcPct val="80000"/>
              </a:lnSpc>
            </a:pPr>
            <a:br>
              <a:rPr lang="zh-CN" altLang="en-US" sz="2400" b="1" dirty="0">
                <a:sym typeface="+mn-ea"/>
              </a:rPr>
            </a:br>
            <a:r>
              <a:rPr lang="en-US" altLang="zh-CN" sz="2400" b="1" dirty="0">
                <a:sym typeface="+mn-ea"/>
              </a:rPr>
              <a:t>       </a:t>
            </a:r>
            <a:r>
              <a:rPr lang="zh-CN" altLang="en-US" sz="2400" b="1" dirty="0">
                <a:sym typeface="+mn-ea"/>
              </a:rPr>
              <a:t>要求几台电动机的启动或停止必须按一定的先后顺序来完成的控制方式，叫做电动机的顺序控制。</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500" advClick="0" advTm="0">
        <p:random/>
      </p:transition>
    </mc:Choice>
    <mc:Fallback>
      <p:transition spd="slow" advClick="0"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59580" y="1723318"/>
            <a:ext cx="6510986" cy="3080385"/>
            <a:chOff x="5571170" y="1939284"/>
            <a:chExt cx="5213813" cy="3080374"/>
          </a:xfrm>
        </p:grpSpPr>
        <p:sp>
          <p:nvSpPr>
            <p:cNvPr id="6" name="文本框 5"/>
            <p:cNvSpPr txBox="1"/>
            <p:nvPr/>
          </p:nvSpPr>
          <p:spPr>
            <a:xfrm>
              <a:off x="6145038" y="1939284"/>
              <a:ext cx="4639945" cy="95313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latin typeface="黑体" panose="02010609060101010101" charset="-122"/>
                  <a:ea typeface="黑体" panose="02010609060101010101" charset="-122"/>
                  <a:sym typeface="+mn-ea"/>
                </a:rPr>
                <a:t>一、主电路实现三相异步电动机顺序控制电路的组成</a:t>
              </a:r>
              <a:endParaRPr lang="zh-CN" altLang="en-US" sz="2800" b="1" dirty="0">
                <a:latin typeface="黑体" panose="02010609060101010101" charset="-122"/>
                <a:ea typeface="黑体" panose="02010609060101010101" charset="-122"/>
                <a:sym typeface="+mn-ea"/>
              </a:endParaRPr>
            </a:p>
          </p:txBody>
        </p:sp>
        <p:sp>
          <p:nvSpPr>
            <p:cNvPr id="7" name="文本框 6"/>
            <p:cNvSpPr txBox="1"/>
            <p:nvPr/>
          </p:nvSpPr>
          <p:spPr>
            <a:xfrm>
              <a:off x="6145255" y="4066526"/>
              <a:ext cx="4639463" cy="95313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dirty="0">
                  <a:latin typeface="黑体" panose="02010609060101010101" charset="-122"/>
                  <a:ea typeface="黑体" panose="02010609060101010101" charset="-122"/>
                  <a:sym typeface="+mn-ea"/>
                </a:rPr>
                <a:t>二、主电路实现三相异步电动机顺序控制电路的工作原理</a:t>
              </a:r>
              <a:endParaRPr lang="zh-CN" altLang="en-US" sz="2800" dirty="0">
                <a:latin typeface="黑体" panose="02010609060101010101" charset="-122"/>
                <a:ea typeface="黑体" panose="02010609060101010101" charset="-122"/>
                <a:sym typeface="+mn-ea"/>
              </a:endParaRPr>
            </a:p>
          </p:txBody>
        </p:sp>
        <p:sp>
          <p:nvSpPr>
            <p:cNvPr id="8" name="矩形 7"/>
            <p:cNvSpPr/>
            <p:nvPr/>
          </p:nvSpPr>
          <p:spPr>
            <a:xfrm>
              <a:off x="5571170" y="2039686"/>
              <a:ext cx="573761" cy="573761"/>
            </a:xfrm>
            <a:prstGeom prst="rect">
              <a:avLst/>
            </a:prstGeom>
            <a:gradFill flip="none" rotWithShape="1">
              <a:gsLst>
                <a:gs pos="0">
                  <a:srgbClr val="00D1FE">
                    <a:alpha val="95000"/>
                  </a:srgbClr>
                </a:gs>
                <a:gs pos="100000">
                  <a:srgbClr val="397CD5">
                    <a:alpha val="95000"/>
                  </a:srgbClr>
                </a:gs>
              </a:gsLst>
              <a:lin ang="2700000" scaled="1"/>
              <a:tileRect/>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571170" y="4147886"/>
              <a:ext cx="573761" cy="573761"/>
            </a:xfrm>
            <a:prstGeom prst="rect">
              <a:avLst/>
            </a:prstGeom>
            <a:gradFill flip="none" rotWithShape="1">
              <a:gsLst>
                <a:gs pos="0">
                  <a:srgbClr val="00D1FE">
                    <a:alpha val="95000"/>
                  </a:srgbClr>
                </a:gs>
                <a:gs pos="100000">
                  <a:srgbClr val="397CD5">
                    <a:alpha val="95000"/>
                  </a:srgbClr>
                </a:gs>
              </a:gsLst>
              <a:lin ang="2700000" scaled="1"/>
              <a:tileRect/>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9"/>
            <p:cNvSpPr/>
            <p:nvPr/>
          </p:nvSpPr>
          <p:spPr>
            <a:xfrm>
              <a:off x="5728417" y="2230407"/>
              <a:ext cx="259268" cy="19232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lumMod val="50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31"/>
            <p:cNvSpPr/>
            <p:nvPr/>
          </p:nvSpPr>
          <p:spPr>
            <a:xfrm>
              <a:off x="5728417" y="4305134"/>
              <a:ext cx="259268" cy="259267"/>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3F8EDB"/>
            </a:solidFill>
            <a:ln>
              <a:solidFill>
                <a:srgbClr val="3F8ED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 name="组合 11"/>
          <p:cNvGrpSpPr/>
          <p:nvPr/>
        </p:nvGrpSpPr>
        <p:grpSpPr>
          <a:xfrm>
            <a:off x="1146810" y="2397760"/>
            <a:ext cx="2593916" cy="1452850"/>
            <a:chOff x="1806" y="3663"/>
            <a:chExt cx="4505" cy="2401"/>
          </a:xfrm>
        </p:grpSpPr>
        <p:sp>
          <p:nvSpPr>
            <p:cNvPr id="13" name="任意多边形 12"/>
            <p:cNvSpPr/>
            <p:nvPr/>
          </p:nvSpPr>
          <p:spPr>
            <a:xfrm>
              <a:off x="2875" y="3663"/>
              <a:ext cx="2369" cy="2401"/>
            </a:xfrm>
            <a:custGeom>
              <a:avLst/>
              <a:gdLst>
                <a:gd name="connsiteX0" fmla="*/ 0 w 2298700"/>
                <a:gd name="connsiteY0" fmla="*/ 1293498 h 2060264"/>
                <a:gd name="connsiteX1" fmla="*/ 30100 w 2298700"/>
                <a:gd name="connsiteY1" fmla="*/ 1293498 h 2060264"/>
                <a:gd name="connsiteX2" fmla="*/ 30100 w 2298700"/>
                <a:gd name="connsiteY2" fmla="*/ 2030164 h 2060264"/>
                <a:gd name="connsiteX3" fmla="*/ 2268600 w 2298700"/>
                <a:gd name="connsiteY3" fmla="*/ 2030164 h 2060264"/>
                <a:gd name="connsiteX4" fmla="*/ 2268600 w 2298700"/>
                <a:gd name="connsiteY4" fmla="*/ 1293498 h 2060264"/>
                <a:gd name="connsiteX5" fmla="*/ 2298700 w 2298700"/>
                <a:gd name="connsiteY5" fmla="*/ 1293498 h 2060264"/>
                <a:gd name="connsiteX6" fmla="*/ 2298700 w 2298700"/>
                <a:gd name="connsiteY6" fmla="*/ 2060264 h 2060264"/>
                <a:gd name="connsiteX7" fmla="*/ 0 w 2298700"/>
                <a:gd name="connsiteY7" fmla="*/ 2060264 h 2060264"/>
                <a:gd name="connsiteX8" fmla="*/ 0 w 2298700"/>
                <a:gd name="connsiteY8" fmla="*/ 0 h 2060264"/>
                <a:gd name="connsiteX9" fmla="*/ 2298700 w 2298700"/>
                <a:gd name="connsiteY9" fmla="*/ 0 h 2060264"/>
                <a:gd name="connsiteX10" fmla="*/ 2298700 w 2298700"/>
                <a:gd name="connsiteY10" fmla="*/ 498664 h 2060264"/>
                <a:gd name="connsiteX11" fmla="*/ 2268600 w 2298700"/>
                <a:gd name="connsiteY11" fmla="*/ 498664 h 2060264"/>
                <a:gd name="connsiteX12" fmla="*/ 2268600 w 2298700"/>
                <a:gd name="connsiteY12" fmla="*/ 30100 h 2060264"/>
                <a:gd name="connsiteX13" fmla="*/ 30100 w 2298700"/>
                <a:gd name="connsiteY13" fmla="*/ 30100 h 2060264"/>
                <a:gd name="connsiteX14" fmla="*/ 30100 w 2298700"/>
                <a:gd name="connsiteY14" fmla="*/ 498664 h 2060264"/>
                <a:gd name="connsiteX15" fmla="*/ 0 w 2298700"/>
                <a:gd name="connsiteY15" fmla="*/ 498664 h 206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8700" h="2060264">
                  <a:moveTo>
                    <a:pt x="0" y="1293498"/>
                  </a:moveTo>
                  <a:lnTo>
                    <a:pt x="30100" y="1293498"/>
                  </a:lnTo>
                  <a:lnTo>
                    <a:pt x="30100" y="2030164"/>
                  </a:lnTo>
                  <a:lnTo>
                    <a:pt x="2268600" y="2030164"/>
                  </a:lnTo>
                  <a:lnTo>
                    <a:pt x="2268600" y="1293498"/>
                  </a:lnTo>
                  <a:lnTo>
                    <a:pt x="2298700" y="1293498"/>
                  </a:lnTo>
                  <a:lnTo>
                    <a:pt x="2298700" y="2060264"/>
                  </a:lnTo>
                  <a:lnTo>
                    <a:pt x="0" y="2060264"/>
                  </a:lnTo>
                  <a:close/>
                  <a:moveTo>
                    <a:pt x="0" y="0"/>
                  </a:moveTo>
                  <a:lnTo>
                    <a:pt x="2298700" y="0"/>
                  </a:lnTo>
                  <a:lnTo>
                    <a:pt x="2298700" y="498664"/>
                  </a:lnTo>
                  <a:lnTo>
                    <a:pt x="2268600" y="498664"/>
                  </a:lnTo>
                  <a:lnTo>
                    <a:pt x="2268600" y="30100"/>
                  </a:lnTo>
                  <a:lnTo>
                    <a:pt x="30100" y="30100"/>
                  </a:lnTo>
                  <a:lnTo>
                    <a:pt x="30100" y="498664"/>
                  </a:lnTo>
                  <a:lnTo>
                    <a:pt x="0" y="498664"/>
                  </a:lnTo>
                  <a:close/>
                </a:path>
              </a:pathLst>
            </a:custGeom>
            <a:solidFill>
              <a:srgbClr val="3F8EDB"/>
            </a:solidFill>
            <a:ln>
              <a:solidFill>
                <a:srgbClr val="3F8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1806" y="4373"/>
              <a:ext cx="4505" cy="964"/>
            </a:xfrm>
            <a:prstGeom prst="rect">
              <a:avLst/>
            </a:prstGeom>
            <a:noFill/>
            <a:ln>
              <a:solidFill>
                <a:srgbClr val="3F8EDB"/>
              </a:solidFill>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3F8EDB"/>
                  </a:solidFill>
                  <a:effectLst/>
                  <a:uLnTx/>
                  <a:uFillTx/>
                  <a:latin typeface="Arial" panose="020B0604020202020204"/>
                  <a:ea typeface="微软雅黑" panose="020B0503020204020204" pitchFamily="34" charset="-122"/>
                </a:rPr>
                <a:t>CONTENTS</a:t>
              </a:r>
              <a:endParaRPr kumimoji="0" lang="en-US" altLang="zh-CN" sz="3200" b="1" i="0" u="none" strike="noStrike" kern="1200" cap="none" spc="0" normalizeH="0" baseline="0" noProof="0" dirty="0">
                <a:ln>
                  <a:noFill/>
                </a:ln>
                <a:solidFill>
                  <a:srgbClr val="3F8EDB"/>
                </a:solidFill>
                <a:effectLst/>
                <a:uLnTx/>
                <a:uFillTx/>
                <a:latin typeface="Arial" panose="020B0604020202020204"/>
                <a:ea typeface="微软雅黑" panose="020B0503020204020204" pitchFamily="34" charset="-122"/>
              </a:endParaRPr>
            </a:p>
          </p:txBody>
        </p:sp>
        <p:cxnSp>
          <p:nvCxnSpPr>
            <p:cNvPr id="15" name="直接连接符 14"/>
            <p:cNvCxnSpPr/>
            <p:nvPr/>
          </p:nvCxnSpPr>
          <p:spPr>
            <a:xfrm>
              <a:off x="3680" y="5631"/>
              <a:ext cx="759" cy="0"/>
            </a:xfrm>
            <a:prstGeom prst="line">
              <a:avLst/>
            </a:prstGeom>
            <a:ln w="25400">
              <a:solidFill>
                <a:srgbClr val="3F8ED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7" name="直接连接符 113666"/>
          <p:cNvSpPr/>
          <p:nvPr/>
        </p:nvSpPr>
        <p:spPr>
          <a:xfrm>
            <a:off x="2650808" y="1599565"/>
            <a:ext cx="287337" cy="0"/>
          </a:xfrm>
          <a:prstGeom prst="line">
            <a:avLst/>
          </a:prstGeom>
          <a:ln w="28575" cap="flat" cmpd="sng">
            <a:solidFill>
              <a:schemeClr val="tx1"/>
            </a:solidFill>
            <a:prstDash val="solid"/>
            <a:headEnd type="none" w="med" len="med"/>
            <a:tailEnd type="none" w="med" len="med"/>
          </a:ln>
        </p:spPr>
      </p:sp>
      <p:sp>
        <p:nvSpPr>
          <p:cNvPr id="113668" name="直接连接符 113667"/>
          <p:cNvSpPr/>
          <p:nvPr/>
        </p:nvSpPr>
        <p:spPr>
          <a:xfrm>
            <a:off x="3298508" y="1599565"/>
            <a:ext cx="1223962" cy="0"/>
          </a:xfrm>
          <a:prstGeom prst="line">
            <a:avLst/>
          </a:prstGeom>
          <a:ln w="28575" cap="flat" cmpd="sng">
            <a:solidFill>
              <a:schemeClr val="tx1"/>
            </a:solidFill>
            <a:prstDash val="solid"/>
            <a:headEnd type="none" w="med" len="med"/>
            <a:tailEnd type="none" w="med" len="med"/>
          </a:ln>
        </p:spPr>
      </p:sp>
      <p:sp>
        <p:nvSpPr>
          <p:cNvPr id="113669" name="直接连接符 113668"/>
          <p:cNvSpPr/>
          <p:nvPr/>
        </p:nvSpPr>
        <p:spPr>
          <a:xfrm>
            <a:off x="2650808" y="1886903"/>
            <a:ext cx="287337" cy="0"/>
          </a:xfrm>
          <a:prstGeom prst="line">
            <a:avLst/>
          </a:prstGeom>
          <a:ln w="28575" cap="flat" cmpd="sng">
            <a:solidFill>
              <a:schemeClr val="tx1"/>
            </a:solidFill>
            <a:prstDash val="solid"/>
            <a:headEnd type="none" w="med" len="med"/>
            <a:tailEnd type="none" w="med" len="med"/>
          </a:ln>
        </p:spPr>
      </p:sp>
      <p:sp>
        <p:nvSpPr>
          <p:cNvPr id="113670" name="直接连接符 113669"/>
          <p:cNvSpPr/>
          <p:nvPr/>
        </p:nvSpPr>
        <p:spPr>
          <a:xfrm>
            <a:off x="3298508" y="1886903"/>
            <a:ext cx="1584325" cy="0"/>
          </a:xfrm>
          <a:prstGeom prst="line">
            <a:avLst/>
          </a:prstGeom>
          <a:ln w="28575" cap="flat" cmpd="sng">
            <a:solidFill>
              <a:schemeClr val="tx1"/>
            </a:solidFill>
            <a:prstDash val="solid"/>
            <a:headEnd type="none" w="med" len="med"/>
            <a:tailEnd type="none" w="med" len="med"/>
          </a:ln>
        </p:spPr>
      </p:sp>
      <p:sp>
        <p:nvSpPr>
          <p:cNvPr id="113671" name="直接连接符 113670"/>
          <p:cNvSpPr/>
          <p:nvPr/>
        </p:nvSpPr>
        <p:spPr>
          <a:xfrm>
            <a:off x="2650808" y="2175828"/>
            <a:ext cx="287337" cy="0"/>
          </a:xfrm>
          <a:prstGeom prst="line">
            <a:avLst/>
          </a:prstGeom>
          <a:ln w="28575" cap="flat" cmpd="sng">
            <a:solidFill>
              <a:schemeClr val="tx1"/>
            </a:solidFill>
            <a:prstDash val="solid"/>
            <a:headEnd type="none" w="med" len="med"/>
            <a:tailEnd type="none" w="med" len="med"/>
          </a:ln>
        </p:spPr>
      </p:sp>
      <p:sp>
        <p:nvSpPr>
          <p:cNvPr id="113672" name="直接连接符 113671"/>
          <p:cNvSpPr/>
          <p:nvPr/>
        </p:nvSpPr>
        <p:spPr>
          <a:xfrm>
            <a:off x="3298508" y="2175828"/>
            <a:ext cx="1944687" cy="0"/>
          </a:xfrm>
          <a:prstGeom prst="line">
            <a:avLst/>
          </a:prstGeom>
          <a:ln w="28575" cap="flat" cmpd="sng">
            <a:solidFill>
              <a:schemeClr val="tx1"/>
            </a:solidFill>
            <a:prstDash val="solid"/>
            <a:headEnd type="none" w="med" len="med"/>
            <a:tailEnd type="none" w="med" len="med"/>
          </a:ln>
        </p:spPr>
      </p:sp>
      <p:sp>
        <p:nvSpPr>
          <p:cNvPr id="113673" name="矩形 113672"/>
          <p:cNvSpPr/>
          <p:nvPr/>
        </p:nvSpPr>
        <p:spPr>
          <a:xfrm>
            <a:off x="4306570" y="4479290"/>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74" name="直接连接符 113673"/>
          <p:cNvSpPr/>
          <p:nvPr/>
        </p:nvSpPr>
        <p:spPr>
          <a:xfrm>
            <a:off x="5819458" y="4263390"/>
            <a:ext cx="0" cy="1152525"/>
          </a:xfrm>
          <a:prstGeom prst="line">
            <a:avLst/>
          </a:prstGeom>
          <a:ln w="28575" cap="flat" cmpd="sng">
            <a:solidFill>
              <a:schemeClr val="tx1"/>
            </a:solidFill>
            <a:prstDash val="solid"/>
            <a:headEnd type="none" w="med" len="med"/>
            <a:tailEnd type="none" w="med" len="med"/>
          </a:ln>
        </p:spPr>
      </p:sp>
      <p:sp>
        <p:nvSpPr>
          <p:cNvPr id="113675" name="直接连接符 113674"/>
          <p:cNvSpPr/>
          <p:nvPr/>
        </p:nvSpPr>
        <p:spPr>
          <a:xfrm>
            <a:off x="6178233" y="4263390"/>
            <a:ext cx="0" cy="1008063"/>
          </a:xfrm>
          <a:prstGeom prst="line">
            <a:avLst/>
          </a:prstGeom>
          <a:ln w="28575" cap="flat" cmpd="sng">
            <a:solidFill>
              <a:schemeClr val="tx1"/>
            </a:solidFill>
            <a:prstDash val="solid"/>
            <a:headEnd type="none" w="med" len="med"/>
            <a:tailEnd type="none" w="med" len="med"/>
          </a:ln>
        </p:spPr>
      </p:sp>
      <p:sp>
        <p:nvSpPr>
          <p:cNvPr id="113676" name="直接连接符 113675"/>
          <p:cNvSpPr/>
          <p:nvPr/>
        </p:nvSpPr>
        <p:spPr>
          <a:xfrm>
            <a:off x="6538595" y="4263390"/>
            <a:ext cx="0" cy="1152525"/>
          </a:xfrm>
          <a:prstGeom prst="line">
            <a:avLst/>
          </a:prstGeom>
          <a:ln w="28575" cap="flat" cmpd="sng">
            <a:solidFill>
              <a:schemeClr val="tx1"/>
            </a:solidFill>
            <a:prstDash val="solid"/>
            <a:headEnd type="none" w="med" len="med"/>
            <a:tailEnd type="none" w="med" len="med"/>
          </a:ln>
        </p:spPr>
      </p:sp>
      <p:sp>
        <p:nvSpPr>
          <p:cNvPr id="113677" name="直接连接符 113676"/>
          <p:cNvSpPr/>
          <p:nvPr/>
        </p:nvSpPr>
        <p:spPr>
          <a:xfrm flipH="1">
            <a:off x="4522470" y="3544253"/>
            <a:ext cx="1296988" cy="0"/>
          </a:xfrm>
          <a:prstGeom prst="line">
            <a:avLst/>
          </a:prstGeom>
          <a:ln w="28575" cap="flat" cmpd="sng">
            <a:solidFill>
              <a:schemeClr val="tx1"/>
            </a:solidFill>
            <a:prstDash val="solid"/>
            <a:headEnd type="none" w="med" len="med"/>
            <a:tailEnd type="none" w="med" len="med"/>
          </a:ln>
        </p:spPr>
      </p:sp>
      <p:sp>
        <p:nvSpPr>
          <p:cNvPr id="113678" name="直接连接符 113677"/>
          <p:cNvSpPr/>
          <p:nvPr/>
        </p:nvSpPr>
        <p:spPr>
          <a:xfrm flipH="1">
            <a:off x="4882833" y="3328353"/>
            <a:ext cx="1295400" cy="0"/>
          </a:xfrm>
          <a:prstGeom prst="line">
            <a:avLst/>
          </a:prstGeom>
          <a:ln w="28575" cap="flat" cmpd="sng">
            <a:solidFill>
              <a:schemeClr val="tx1"/>
            </a:solidFill>
            <a:prstDash val="solid"/>
            <a:headEnd type="none" w="med" len="med"/>
            <a:tailEnd type="none" w="med" len="med"/>
          </a:ln>
        </p:spPr>
      </p:sp>
      <p:sp>
        <p:nvSpPr>
          <p:cNvPr id="113679" name="直接连接符 113678"/>
          <p:cNvSpPr/>
          <p:nvPr/>
        </p:nvSpPr>
        <p:spPr>
          <a:xfrm flipH="1">
            <a:off x="5243195" y="3112453"/>
            <a:ext cx="1295400" cy="0"/>
          </a:xfrm>
          <a:prstGeom prst="line">
            <a:avLst/>
          </a:prstGeom>
          <a:ln w="28575" cap="flat" cmpd="sng">
            <a:solidFill>
              <a:schemeClr val="tx1"/>
            </a:solidFill>
            <a:prstDash val="solid"/>
            <a:headEnd type="none" w="med" len="med"/>
            <a:tailEnd type="none" w="med" len="med"/>
          </a:ln>
        </p:spPr>
      </p:sp>
      <p:sp>
        <p:nvSpPr>
          <p:cNvPr id="113680" name="直接连接符 113679"/>
          <p:cNvSpPr/>
          <p:nvPr/>
        </p:nvSpPr>
        <p:spPr>
          <a:xfrm flipH="1">
            <a:off x="2938145" y="1599565"/>
            <a:ext cx="360363" cy="144463"/>
          </a:xfrm>
          <a:prstGeom prst="line">
            <a:avLst/>
          </a:prstGeom>
          <a:ln w="9525" cap="flat" cmpd="sng">
            <a:solidFill>
              <a:schemeClr val="tx1"/>
            </a:solidFill>
            <a:prstDash val="solid"/>
            <a:headEnd type="none" w="med" len="med"/>
            <a:tailEnd type="none" w="med" len="med"/>
          </a:ln>
        </p:spPr>
      </p:sp>
      <p:sp>
        <p:nvSpPr>
          <p:cNvPr id="113681" name="直接连接符 113680"/>
          <p:cNvSpPr/>
          <p:nvPr/>
        </p:nvSpPr>
        <p:spPr>
          <a:xfrm flipH="1">
            <a:off x="2938145" y="1886903"/>
            <a:ext cx="360363" cy="144462"/>
          </a:xfrm>
          <a:prstGeom prst="line">
            <a:avLst/>
          </a:prstGeom>
          <a:ln w="9525" cap="flat" cmpd="sng">
            <a:solidFill>
              <a:schemeClr val="tx1"/>
            </a:solidFill>
            <a:prstDash val="solid"/>
            <a:headEnd type="none" w="med" len="med"/>
            <a:tailEnd type="none" w="med" len="med"/>
          </a:ln>
        </p:spPr>
      </p:sp>
      <p:sp>
        <p:nvSpPr>
          <p:cNvPr id="113682" name="直接连接符 113681"/>
          <p:cNvSpPr/>
          <p:nvPr/>
        </p:nvSpPr>
        <p:spPr>
          <a:xfrm flipH="1">
            <a:off x="2938145" y="2175828"/>
            <a:ext cx="360363" cy="144462"/>
          </a:xfrm>
          <a:prstGeom prst="line">
            <a:avLst/>
          </a:prstGeom>
          <a:ln w="9525" cap="flat" cmpd="sng">
            <a:solidFill>
              <a:schemeClr val="tx1"/>
            </a:solidFill>
            <a:prstDash val="solid"/>
            <a:headEnd type="none" w="med" len="med"/>
            <a:tailEnd type="none" w="med" len="med"/>
          </a:ln>
        </p:spPr>
      </p:sp>
      <p:sp>
        <p:nvSpPr>
          <p:cNvPr id="113684" name="直接连接符 113683"/>
          <p:cNvSpPr/>
          <p:nvPr/>
        </p:nvSpPr>
        <p:spPr>
          <a:xfrm flipV="1">
            <a:off x="2866708" y="2679065"/>
            <a:ext cx="431800" cy="0"/>
          </a:xfrm>
          <a:prstGeom prst="line">
            <a:avLst/>
          </a:prstGeom>
          <a:ln w="28575" cap="flat" cmpd="sng">
            <a:solidFill>
              <a:schemeClr val="tx1"/>
            </a:solidFill>
            <a:prstDash val="solid"/>
            <a:headEnd type="none" w="med" len="med"/>
            <a:tailEnd type="none" w="med" len="med"/>
          </a:ln>
        </p:spPr>
      </p:sp>
      <p:sp>
        <p:nvSpPr>
          <p:cNvPr id="113685" name="直接连接符 113684"/>
          <p:cNvSpPr/>
          <p:nvPr/>
        </p:nvSpPr>
        <p:spPr>
          <a:xfrm>
            <a:off x="3082608" y="1671003"/>
            <a:ext cx="0" cy="1008062"/>
          </a:xfrm>
          <a:prstGeom prst="line">
            <a:avLst/>
          </a:prstGeom>
          <a:ln w="9525" cap="flat" cmpd="sng">
            <a:solidFill>
              <a:schemeClr val="tx1"/>
            </a:solidFill>
            <a:prstDash val="lgDash"/>
            <a:headEnd type="none" w="med" len="med"/>
            <a:tailEnd type="none" w="med" len="med"/>
          </a:ln>
        </p:spPr>
      </p:sp>
      <p:sp>
        <p:nvSpPr>
          <p:cNvPr id="113686" name="直接连接符 113685"/>
          <p:cNvSpPr/>
          <p:nvPr/>
        </p:nvSpPr>
        <p:spPr>
          <a:xfrm>
            <a:off x="4522470" y="4839653"/>
            <a:ext cx="0" cy="647700"/>
          </a:xfrm>
          <a:prstGeom prst="line">
            <a:avLst/>
          </a:prstGeom>
          <a:ln w="28575" cap="flat" cmpd="sng">
            <a:solidFill>
              <a:schemeClr val="tx1"/>
            </a:solidFill>
            <a:prstDash val="solid"/>
            <a:headEnd type="none" w="med" len="med"/>
            <a:tailEnd type="none" w="med" len="med"/>
          </a:ln>
        </p:spPr>
      </p:sp>
      <p:sp>
        <p:nvSpPr>
          <p:cNvPr id="113687" name="直接连接符 113686"/>
          <p:cNvSpPr/>
          <p:nvPr/>
        </p:nvSpPr>
        <p:spPr>
          <a:xfrm>
            <a:off x="4882833" y="4839653"/>
            <a:ext cx="0" cy="431800"/>
          </a:xfrm>
          <a:prstGeom prst="line">
            <a:avLst/>
          </a:prstGeom>
          <a:ln w="28575" cap="flat" cmpd="sng">
            <a:solidFill>
              <a:schemeClr val="tx1"/>
            </a:solidFill>
            <a:prstDash val="solid"/>
            <a:headEnd type="none" w="med" len="med"/>
            <a:tailEnd type="none" w="med" len="med"/>
          </a:ln>
        </p:spPr>
      </p:sp>
      <p:sp>
        <p:nvSpPr>
          <p:cNvPr id="113688" name="直接连接符 113687"/>
          <p:cNvSpPr/>
          <p:nvPr/>
        </p:nvSpPr>
        <p:spPr>
          <a:xfrm>
            <a:off x="5243195" y="4839653"/>
            <a:ext cx="0" cy="576262"/>
          </a:xfrm>
          <a:prstGeom prst="line">
            <a:avLst/>
          </a:prstGeom>
          <a:ln w="28575" cap="flat" cmpd="sng">
            <a:solidFill>
              <a:schemeClr val="tx1"/>
            </a:solidFill>
            <a:prstDash val="solid"/>
            <a:headEnd type="none" w="med" len="med"/>
            <a:tailEnd type="none" w="med" len="med"/>
          </a:ln>
        </p:spPr>
      </p:sp>
      <p:sp>
        <p:nvSpPr>
          <p:cNvPr id="113689" name="直接连接符 113688"/>
          <p:cNvSpPr/>
          <p:nvPr/>
        </p:nvSpPr>
        <p:spPr>
          <a:xfrm>
            <a:off x="8051483" y="1815465"/>
            <a:ext cx="360362" cy="0"/>
          </a:xfrm>
          <a:prstGeom prst="line">
            <a:avLst/>
          </a:prstGeom>
          <a:ln w="12700" cap="flat" cmpd="sng">
            <a:solidFill>
              <a:schemeClr val="tx1"/>
            </a:solidFill>
            <a:prstDash val="solid"/>
            <a:headEnd type="none" w="med" len="med"/>
            <a:tailEnd type="none" w="med" len="med"/>
          </a:ln>
        </p:spPr>
      </p:sp>
      <p:sp>
        <p:nvSpPr>
          <p:cNvPr id="113690" name="直接连接符 113689"/>
          <p:cNvSpPr/>
          <p:nvPr/>
        </p:nvSpPr>
        <p:spPr>
          <a:xfrm flipV="1">
            <a:off x="8051483" y="1744028"/>
            <a:ext cx="215900" cy="358775"/>
          </a:xfrm>
          <a:prstGeom prst="line">
            <a:avLst/>
          </a:prstGeom>
          <a:ln w="9525" cap="flat" cmpd="sng">
            <a:solidFill>
              <a:schemeClr val="tx1"/>
            </a:solidFill>
            <a:prstDash val="solid"/>
            <a:headEnd type="none" w="med" len="med"/>
            <a:tailEnd type="none" w="med" len="med"/>
          </a:ln>
        </p:spPr>
      </p:sp>
      <p:sp>
        <p:nvSpPr>
          <p:cNvPr id="113691" name="直接连接符 113690"/>
          <p:cNvSpPr/>
          <p:nvPr/>
        </p:nvSpPr>
        <p:spPr>
          <a:xfrm flipV="1">
            <a:off x="8051483" y="2247265"/>
            <a:ext cx="360362" cy="0"/>
          </a:xfrm>
          <a:prstGeom prst="line">
            <a:avLst/>
          </a:prstGeom>
          <a:ln w="12700" cap="flat" cmpd="sng">
            <a:solidFill>
              <a:schemeClr val="tx1"/>
            </a:solidFill>
            <a:prstDash val="solid"/>
            <a:headEnd type="none" w="med" len="med"/>
            <a:tailEnd type="none" w="med" len="med"/>
          </a:ln>
        </p:spPr>
      </p:sp>
      <p:sp>
        <p:nvSpPr>
          <p:cNvPr id="113692" name="直接连接符 113691"/>
          <p:cNvSpPr/>
          <p:nvPr/>
        </p:nvSpPr>
        <p:spPr>
          <a:xfrm flipV="1">
            <a:off x="8051483" y="2175828"/>
            <a:ext cx="215900" cy="431800"/>
          </a:xfrm>
          <a:prstGeom prst="line">
            <a:avLst/>
          </a:prstGeom>
          <a:ln w="9525" cap="flat" cmpd="sng">
            <a:solidFill>
              <a:schemeClr val="tx1"/>
            </a:solidFill>
            <a:prstDash val="solid"/>
            <a:headEnd type="none" w="med" len="med"/>
            <a:tailEnd type="none" w="med" len="med"/>
          </a:ln>
        </p:spPr>
      </p:sp>
      <p:sp>
        <p:nvSpPr>
          <p:cNvPr id="113693" name="直接连接符 113692"/>
          <p:cNvSpPr/>
          <p:nvPr/>
        </p:nvSpPr>
        <p:spPr>
          <a:xfrm>
            <a:off x="8051483" y="4047490"/>
            <a:ext cx="2159000" cy="0"/>
          </a:xfrm>
          <a:prstGeom prst="line">
            <a:avLst/>
          </a:prstGeom>
          <a:ln w="12700" cap="flat" cmpd="sng">
            <a:solidFill>
              <a:schemeClr val="tx1"/>
            </a:solidFill>
            <a:prstDash val="solid"/>
            <a:headEnd type="none" w="med" len="med"/>
            <a:tailEnd type="none" w="med" len="med"/>
          </a:ln>
        </p:spPr>
      </p:sp>
      <p:sp>
        <p:nvSpPr>
          <p:cNvPr id="113694" name="矩形 113693"/>
          <p:cNvSpPr/>
          <p:nvPr/>
        </p:nvSpPr>
        <p:spPr>
          <a:xfrm>
            <a:off x="7762558" y="505555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95" name="矩形 113694"/>
          <p:cNvSpPr/>
          <p:nvPr/>
        </p:nvSpPr>
        <p:spPr>
          <a:xfrm>
            <a:off x="9346883" y="505555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96" name="直接连接符 113695"/>
          <p:cNvSpPr/>
          <p:nvPr/>
        </p:nvSpPr>
        <p:spPr>
          <a:xfrm>
            <a:off x="10210483" y="4047490"/>
            <a:ext cx="0" cy="288925"/>
          </a:xfrm>
          <a:prstGeom prst="line">
            <a:avLst/>
          </a:prstGeom>
          <a:ln w="12700" cap="flat" cmpd="sng">
            <a:solidFill>
              <a:schemeClr val="tx1"/>
            </a:solidFill>
            <a:prstDash val="solid"/>
            <a:headEnd type="none" w="med" len="med"/>
            <a:tailEnd type="none" w="med" len="med"/>
          </a:ln>
        </p:spPr>
      </p:sp>
      <p:sp>
        <p:nvSpPr>
          <p:cNvPr id="113697" name="直接连接符 113696"/>
          <p:cNvSpPr/>
          <p:nvPr/>
        </p:nvSpPr>
        <p:spPr>
          <a:xfrm>
            <a:off x="10210483" y="4623753"/>
            <a:ext cx="0" cy="287337"/>
          </a:xfrm>
          <a:prstGeom prst="line">
            <a:avLst/>
          </a:prstGeom>
          <a:ln w="12700" cap="flat" cmpd="sng">
            <a:solidFill>
              <a:schemeClr val="tx1"/>
            </a:solidFill>
            <a:prstDash val="solid"/>
            <a:headEnd type="none" w="med" len="med"/>
            <a:tailEnd type="none" w="med" len="med"/>
          </a:ln>
        </p:spPr>
      </p:sp>
      <p:sp>
        <p:nvSpPr>
          <p:cNvPr id="113698" name="直接连接符 113697"/>
          <p:cNvSpPr/>
          <p:nvPr/>
        </p:nvSpPr>
        <p:spPr>
          <a:xfrm>
            <a:off x="9562783" y="4047490"/>
            <a:ext cx="0" cy="288925"/>
          </a:xfrm>
          <a:prstGeom prst="line">
            <a:avLst/>
          </a:prstGeom>
          <a:ln w="12700" cap="flat" cmpd="sng">
            <a:solidFill>
              <a:schemeClr val="tx1"/>
            </a:solidFill>
            <a:prstDash val="solid"/>
            <a:headEnd type="none" w="med" len="med"/>
            <a:tailEnd type="none" w="med" len="med"/>
          </a:ln>
        </p:spPr>
      </p:sp>
      <p:sp>
        <p:nvSpPr>
          <p:cNvPr id="113699" name="直接连接符 113698"/>
          <p:cNvSpPr/>
          <p:nvPr/>
        </p:nvSpPr>
        <p:spPr>
          <a:xfrm>
            <a:off x="9562783" y="4695190"/>
            <a:ext cx="0" cy="360363"/>
          </a:xfrm>
          <a:prstGeom prst="line">
            <a:avLst/>
          </a:prstGeom>
          <a:ln w="12700" cap="flat" cmpd="sng">
            <a:solidFill>
              <a:schemeClr val="tx1"/>
            </a:solidFill>
            <a:prstDash val="solid"/>
            <a:headEnd type="none" w="med" len="med"/>
            <a:tailEnd type="none" w="med" len="med"/>
          </a:ln>
        </p:spPr>
      </p:sp>
      <p:sp>
        <p:nvSpPr>
          <p:cNvPr id="113700" name="直接连接符 113699"/>
          <p:cNvSpPr/>
          <p:nvPr/>
        </p:nvSpPr>
        <p:spPr>
          <a:xfrm flipH="1">
            <a:off x="9562783" y="4911090"/>
            <a:ext cx="647700" cy="0"/>
          </a:xfrm>
          <a:prstGeom prst="line">
            <a:avLst/>
          </a:prstGeom>
          <a:ln w="12700" cap="flat" cmpd="sng">
            <a:solidFill>
              <a:schemeClr val="tx1"/>
            </a:solidFill>
            <a:prstDash val="solid"/>
            <a:headEnd type="none" w="med" len="med"/>
            <a:tailEnd type="none" w="med" len="med"/>
          </a:ln>
        </p:spPr>
      </p:sp>
      <p:sp>
        <p:nvSpPr>
          <p:cNvPr id="113701" name="直接连接符 113700"/>
          <p:cNvSpPr/>
          <p:nvPr/>
        </p:nvSpPr>
        <p:spPr>
          <a:xfrm>
            <a:off x="9562783" y="5344478"/>
            <a:ext cx="0" cy="287337"/>
          </a:xfrm>
          <a:prstGeom prst="line">
            <a:avLst/>
          </a:prstGeom>
          <a:ln w="12700" cap="flat" cmpd="sng">
            <a:solidFill>
              <a:schemeClr val="tx1"/>
            </a:solidFill>
            <a:prstDash val="solid"/>
            <a:headEnd type="none" w="med" len="med"/>
            <a:tailEnd type="none" w="med" len="med"/>
          </a:ln>
        </p:spPr>
      </p:sp>
      <p:sp>
        <p:nvSpPr>
          <p:cNvPr id="113702" name="直接连接符 113701"/>
          <p:cNvSpPr/>
          <p:nvPr/>
        </p:nvSpPr>
        <p:spPr>
          <a:xfrm>
            <a:off x="7330758" y="1886903"/>
            <a:ext cx="0" cy="3744912"/>
          </a:xfrm>
          <a:prstGeom prst="line">
            <a:avLst/>
          </a:prstGeom>
          <a:ln w="12700" cap="flat" cmpd="sng">
            <a:solidFill>
              <a:schemeClr val="tx1"/>
            </a:solidFill>
            <a:prstDash val="solid"/>
            <a:headEnd type="none" w="med" len="med"/>
            <a:tailEnd type="none" w="med" len="med"/>
          </a:ln>
        </p:spPr>
      </p:sp>
      <p:sp>
        <p:nvSpPr>
          <p:cNvPr id="113703" name="直接连接符 113702"/>
          <p:cNvSpPr/>
          <p:nvPr/>
        </p:nvSpPr>
        <p:spPr>
          <a:xfrm>
            <a:off x="7330758" y="5631815"/>
            <a:ext cx="2232025" cy="0"/>
          </a:xfrm>
          <a:prstGeom prst="line">
            <a:avLst/>
          </a:prstGeom>
          <a:ln w="12700" cap="flat" cmpd="sng">
            <a:solidFill>
              <a:schemeClr val="tx1"/>
            </a:solidFill>
            <a:prstDash val="solid"/>
            <a:headEnd type="none" w="med" len="med"/>
            <a:tailEnd type="none" w="med" len="med"/>
          </a:ln>
        </p:spPr>
      </p:sp>
      <p:sp>
        <p:nvSpPr>
          <p:cNvPr id="113704" name="直接连接符 113703"/>
          <p:cNvSpPr/>
          <p:nvPr/>
        </p:nvSpPr>
        <p:spPr>
          <a:xfrm>
            <a:off x="8051483" y="1599565"/>
            <a:ext cx="0" cy="215900"/>
          </a:xfrm>
          <a:prstGeom prst="line">
            <a:avLst/>
          </a:prstGeom>
          <a:ln w="12700" cap="flat" cmpd="sng">
            <a:solidFill>
              <a:schemeClr val="tx1"/>
            </a:solidFill>
            <a:prstDash val="solid"/>
            <a:headEnd type="none" w="med" len="med"/>
            <a:tailEnd type="none" w="med" len="med"/>
          </a:ln>
        </p:spPr>
      </p:sp>
      <p:sp>
        <p:nvSpPr>
          <p:cNvPr id="113705" name="直接连接符 113704"/>
          <p:cNvSpPr/>
          <p:nvPr/>
        </p:nvSpPr>
        <p:spPr>
          <a:xfrm>
            <a:off x="8051483" y="2102803"/>
            <a:ext cx="0" cy="144462"/>
          </a:xfrm>
          <a:prstGeom prst="line">
            <a:avLst/>
          </a:prstGeom>
          <a:ln w="12700" cap="flat" cmpd="sng">
            <a:solidFill>
              <a:schemeClr val="tx1"/>
            </a:solidFill>
            <a:prstDash val="solid"/>
            <a:headEnd type="none" w="med" len="med"/>
            <a:tailEnd type="none" w="med" len="med"/>
          </a:ln>
        </p:spPr>
      </p:sp>
      <p:sp>
        <p:nvSpPr>
          <p:cNvPr id="113706" name="直接连接符 113705"/>
          <p:cNvSpPr/>
          <p:nvPr/>
        </p:nvSpPr>
        <p:spPr>
          <a:xfrm>
            <a:off x="8051483" y="3183890"/>
            <a:ext cx="0" cy="1152525"/>
          </a:xfrm>
          <a:prstGeom prst="line">
            <a:avLst/>
          </a:prstGeom>
          <a:ln w="12700" cap="flat" cmpd="sng">
            <a:solidFill>
              <a:schemeClr val="tx1"/>
            </a:solidFill>
            <a:prstDash val="solid"/>
            <a:headEnd type="none" w="med" len="med"/>
            <a:tailEnd type="none" w="med" len="med"/>
          </a:ln>
        </p:spPr>
      </p:sp>
      <p:sp>
        <p:nvSpPr>
          <p:cNvPr id="113707" name="直接连接符 113706"/>
          <p:cNvSpPr/>
          <p:nvPr/>
        </p:nvSpPr>
        <p:spPr>
          <a:xfrm>
            <a:off x="8051483" y="4695190"/>
            <a:ext cx="0" cy="360363"/>
          </a:xfrm>
          <a:prstGeom prst="line">
            <a:avLst/>
          </a:prstGeom>
          <a:ln w="12700" cap="flat" cmpd="sng">
            <a:solidFill>
              <a:schemeClr val="tx1"/>
            </a:solidFill>
            <a:prstDash val="solid"/>
            <a:headEnd type="none" w="med" len="med"/>
            <a:tailEnd type="none" w="med" len="med"/>
          </a:ln>
        </p:spPr>
      </p:sp>
      <p:sp>
        <p:nvSpPr>
          <p:cNvPr id="113708" name="直接连接符 113707"/>
          <p:cNvSpPr/>
          <p:nvPr/>
        </p:nvSpPr>
        <p:spPr>
          <a:xfrm>
            <a:off x="8051483" y="5344478"/>
            <a:ext cx="0" cy="287337"/>
          </a:xfrm>
          <a:prstGeom prst="line">
            <a:avLst/>
          </a:prstGeom>
          <a:ln w="12700" cap="flat" cmpd="sng">
            <a:solidFill>
              <a:schemeClr val="tx1"/>
            </a:solidFill>
            <a:prstDash val="solid"/>
            <a:headEnd type="none" w="med" len="med"/>
            <a:tailEnd type="none" w="med" len="med"/>
          </a:ln>
        </p:spPr>
      </p:sp>
      <p:sp>
        <p:nvSpPr>
          <p:cNvPr id="113709" name="直接连接符 113708"/>
          <p:cNvSpPr/>
          <p:nvPr/>
        </p:nvSpPr>
        <p:spPr>
          <a:xfrm>
            <a:off x="8699183" y="4047490"/>
            <a:ext cx="0" cy="288925"/>
          </a:xfrm>
          <a:prstGeom prst="line">
            <a:avLst/>
          </a:prstGeom>
          <a:ln w="12700" cap="flat" cmpd="sng">
            <a:solidFill>
              <a:schemeClr val="tx1"/>
            </a:solidFill>
            <a:prstDash val="solid"/>
            <a:headEnd type="none" w="med" len="med"/>
            <a:tailEnd type="none" w="med" len="med"/>
          </a:ln>
        </p:spPr>
      </p:sp>
      <p:sp>
        <p:nvSpPr>
          <p:cNvPr id="113710" name="直接连接符 113709"/>
          <p:cNvSpPr/>
          <p:nvPr/>
        </p:nvSpPr>
        <p:spPr>
          <a:xfrm>
            <a:off x="8699183" y="4695190"/>
            <a:ext cx="0" cy="215900"/>
          </a:xfrm>
          <a:prstGeom prst="line">
            <a:avLst/>
          </a:prstGeom>
          <a:ln w="12700" cap="flat" cmpd="sng">
            <a:solidFill>
              <a:schemeClr val="tx1"/>
            </a:solidFill>
            <a:prstDash val="solid"/>
            <a:headEnd type="none" w="med" len="med"/>
            <a:tailEnd type="none" w="med" len="med"/>
          </a:ln>
        </p:spPr>
      </p:sp>
      <p:sp>
        <p:nvSpPr>
          <p:cNvPr id="113711" name="直接连接符 113710"/>
          <p:cNvSpPr/>
          <p:nvPr/>
        </p:nvSpPr>
        <p:spPr>
          <a:xfrm flipH="1" flipV="1">
            <a:off x="8483283" y="4336415"/>
            <a:ext cx="215900" cy="358775"/>
          </a:xfrm>
          <a:prstGeom prst="line">
            <a:avLst/>
          </a:prstGeom>
          <a:ln w="9525" cap="flat" cmpd="sng">
            <a:solidFill>
              <a:schemeClr val="tx1"/>
            </a:solidFill>
            <a:prstDash val="solid"/>
            <a:headEnd type="none" w="med" len="med"/>
            <a:tailEnd type="none" w="med" len="med"/>
          </a:ln>
        </p:spPr>
      </p:sp>
      <p:sp>
        <p:nvSpPr>
          <p:cNvPr id="113712" name="直接连接符 113711"/>
          <p:cNvSpPr/>
          <p:nvPr/>
        </p:nvSpPr>
        <p:spPr>
          <a:xfrm flipH="1" flipV="1">
            <a:off x="9346883" y="4336415"/>
            <a:ext cx="215900" cy="358775"/>
          </a:xfrm>
          <a:prstGeom prst="line">
            <a:avLst/>
          </a:prstGeom>
          <a:ln w="9525" cap="flat" cmpd="sng">
            <a:solidFill>
              <a:schemeClr val="tx1"/>
            </a:solidFill>
            <a:prstDash val="solid"/>
            <a:headEnd type="none" w="med" len="med"/>
            <a:tailEnd type="none" w="med" len="med"/>
          </a:ln>
        </p:spPr>
      </p:sp>
      <p:sp>
        <p:nvSpPr>
          <p:cNvPr id="113713" name="直接连接符 113712"/>
          <p:cNvSpPr/>
          <p:nvPr/>
        </p:nvSpPr>
        <p:spPr>
          <a:xfrm flipH="1" flipV="1">
            <a:off x="9994583" y="4336415"/>
            <a:ext cx="215900" cy="287338"/>
          </a:xfrm>
          <a:prstGeom prst="line">
            <a:avLst/>
          </a:prstGeom>
          <a:ln w="9525" cap="flat" cmpd="sng">
            <a:solidFill>
              <a:schemeClr val="tx1"/>
            </a:solidFill>
            <a:prstDash val="solid"/>
            <a:headEnd type="none" w="med" len="med"/>
            <a:tailEnd type="none" w="med" len="med"/>
          </a:ln>
        </p:spPr>
      </p:sp>
      <p:sp>
        <p:nvSpPr>
          <p:cNvPr id="113714" name="矩形 113713"/>
          <p:cNvSpPr/>
          <p:nvPr/>
        </p:nvSpPr>
        <p:spPr>
          <a:xfrm>
            <a:off x="3658870" y="152812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5" name="矩形 113714"/>
          <p:cNvSpPr/>
          <p:nvPr/>
        </p:nvSpPr>
        <p:spPr>
          <a:xfrm>
            <a:off x="3658870" y="181546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6" name="矩形 113715"/>
          <p:cNvSpPr/>
          <p:nvPr/>
        </p:nvSpPr>
        <p:spPr>
          <a:xfrm>
            <a:off x="3658870" y="2102803"/>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7" name="矩形 113716"/>
          <p:cNvSpPr/>
          <p:nvPr/>
        </p:nvSpPr>
        <p:spPr>
          <a:xfrm>
            <a:off x="5674995" y="152812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8" name="矩形 113717"/>
          <p:cNvSpPr/>
          <p:nvPr/>
        </p:nvSpPr>
        <p:spPr>
          <a:xfrm>
            <a:off x="5674995" y="181546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9" name="直接连接符 113718"/>
          <p:cNvSpPr/>
          <p:nvPr/>
        </p:nvSpPr>
        <p:spPr>
          <a:xfrm>
            <a:off x="3658870" y="1599565"/>
            <a:ext cx="431800" cy="0"/>
          </a:xfrm>
          <a:prstGeom prst="line">
            <a:avLst/>
          </a:prstGeom>
          <a:ln w="9525" cap="flat" cmpd="sng">
            <a:solidFill>
              <a:schemeClr val="tx1"/>
            </a:solidFill>
            <a:prstDash val="solid"/>
            <a:headEnd type="none" w="med" len="med"/>
            <a:tailEnd type="none" w="med" len="med"/>
          </a:ln>
        </p:spPr>
      </p:sp>
      <p:sp>
        <p:nvSpPr>
          <p:cNvPr id="113720" name="直接连接符 113719"/>
          <p:cNvSpPr/>
          <p:nvPr/>
        </p:nvSpPr>
        <p:spPr>
          <a:xfrm>
            <a:off x="3658870" y="1886903"/>
            <a:ext cx="431800" cy="0"/>
          </a:xfrm>
          <a:prstGeom prst="line">
            <a:avLst/>
          </a:prstGeom>
          <a:ln w="9525" cap="flat" cmpd="sng">
            <a:solidFill>
              <a:schemeClr val="tx1"/>
            </a:solidFill>
            <a:prstDash val="solid"/>
            <a:headEnd type="none" w="med" len="med"/>
            <a:tailEnd type="none" w="med" len="med"/>
          </a:ln>
        </p:spPr>
      </p:sp>
      <p:sp>
        <p:nvSpPr>
          <p:cNvPr id="113721" name="直接连接符 113720"/>
          <p:cNvSpPr/>
          <p:nvPr/>
        </p:nvSpPr>
        <p:spPr>
          <a:xfrm>
            <a:off x="3658870" y="2175828"/>
            <a:ext cx="431800" cy="0"/>
          </a:xfrm>
          <a:prstGeom prst="line">
            <a:avLst/>
          </a:prstGeom>
          <a:ln w="9525" cap="flat" cmpd="sng">
            <a:solidFill>
              <a:schemeClr val="tx1"/>
            </a:solidFill>
            <a:prstDash val="solid"/>
            <a:headEnd type="none" w="med" len="med"/>
            <a:tailEnd type="none" w="med" len="med"/>
          </a:ln>
        </p:spPr>
      </p:sp>
      <p:sp>
        <p:nvSpPr>
          <p:cNvPr id="113722" name="直接连接符 113721"/>
          <p:cNvSpPr/>
          <p:nvPr/>
        </p:nvSpPr>
        <p:spPr>
          <a:xfrm>
            <a:off x="5674995" y="1599565"/>
            <a:ext cx="431800" cy="0"/>
          </a:xfrm>
          <a:prstGeom prst="line">
            <a:avLst/>
          </a:prstGeom>
          <a:ln w="9525" cap="flat" cmpd="sng">
            <a:solidFill>
              <a:schemeClr val="tx1"/>
            </a:solidFill>
            <a:prstDash val="solid"/>
            <a:headEnd type="none" w="med" len="med"/>
            <a:tailEnd type="none" w="med" len="med"/>
          </a:ln>
        </p:spPr>
      </p:sp>
      <p:sp>
        <p:nvSpPr>
          <p:cNvPr id="113723" name="直接连接符 113722"/>
          <p:cNvSpPr/>
          <p:nvPr/>
        </p:nvSpPr>
        <p:spPr>
          <a:xfrm>
            <a:off x="5674995" y="1886903"/>
            <a:ext cx="431800" cy="0"/>
          </a:xfrm>
          <a:prstGeom prst="line">
            <a:avLst/>
          </a:prstGeom>
          <a:ln w="9525" cap="flat" cmpd="sng">
            <a:solidFill>
              <a:schemeClr val="tx1"/>
            </a:solidFill>
            <a:prstDash val="solid"/>
            <a:headEnd type="none" w="med" len="med"/>
            <a:tailEnd type="none" w="med" len="med"/>
          </a:ln>
        </p:spPr>
      </p:sp>
      <p:sp>
        <p:nvSpPr>
          <p:cNvPr id="113724" name="文本框 113723"/>
          <p:cNvSpPr txBox="1"/>
          <p:nvPr/>
        </p:nvSpPr>
        <p:spPr>
          <a:xfrm>
            <a:off x="2145983" y="1455103"/>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13725" name="文本框 113724"/>
          <p:cNvSpPr txBox="1"/>
          <p:nvPr/>
        </p:nvSpPr>
        <p:spPr>
          <a:xfrm>
            <a:off x="3585845" y="109632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13726" name="文本框 113725"/>
          <p:cNvSpPr txBox="1"/>
          <p:nvPr/>
        </p:nvSpPr>
        <p:spPr>
          <a:xfrm>
            <a:off x="5601970" y="109632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13727" name="文本框 113726"/>
          <p:cNvSpPr txBox="1"/>
          <p:nvPr/>
        </p:nvSpPr>
        <p:spPr>
          <a:xfrm>
            <a:off x="3730308" y="2752090"/>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28" name="文本框 113727"/>
          <p:cNvSpPr txBox="1"/>
          <p:nvPr/>
        </p:nvSpPr>
        <p:spPr>
          <a:xfrm>
            <a:off x="6683058" y="3760153"/>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13729" name="文本框 113728"/>
          <p:cNvSpPr txBox="1"/>
          <p:nvPr/>
        </p:nvSpPr>
        <p:spPr>
          <a:xfrm>
            <a:off x="8986520" y="4336415"/>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13730" name="左中括号 113729"/>
          <p:cNvSpPr/>
          <p:nvPr/>
        </p:nvSpPr>
        <p:spPr>
          <a:xfrm>
            <a:off x="9130983" y="433641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1" name="直接连接符 113730"/>
          <p:cNvSpPr/>
          <p:nvPr/>
        </p:nvSpPr>
        <p:spPr>
          <a:xfrm flipH="1" flipV="1">
            <a:off x="7835583" y="4336415"/>
            <a:ext cx="215900" cy="358775"/>
          </a:xfrm>
          <a:prstGeom prst="line">
            <a:avLst/>
          </a:prstGeom>
          <a:ln w="9525" cap="flat" cmpd="sng">
            <a:solidFill>
              <a:schemeClr val="tx1"/>
            </a:solidFill>
            <a:prstDash val="solid"/>
            <a:headEnd type="none" w="med" len="med"/>
            <a:tailEnd type="none" w="med" len="med"/>
          </a:ln>
        </p:spPr>
      </p:sp>
      <p:sp>
        <p:nvSpPr>
          <p:cNvPr id="113732" name="左中括号 113731"/>
          <p:cNvSpPr/>
          <p:nvPr/>
        </p:nvSpPr>
        <p:spPr>
          <a:xfrm>
            <a:off x="7546658" y="433641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3" name="直接连接符 113732"/>
          <p:cNvSpPr/>
          <p:nvPr/>
        </p:nvSpPr>
        <p:spPr>
          <a:xfrm>
            <a:off x="7546658" y="4479290"/>
            <a:ext cx="358775" cy="0"/>
          </a:xfrm>
          <a:prstGeom prst="line">
            <a:avLst/>
          </a:prstGeom>
          <a:ln w="9525" cap="flat" cmpd="sng">
            <a:solidFill>
              <a:schemeClr val="tx1"/>
            </a:solidFill>
            <a:prstDash val="lgDash"/>
            <a:headEnd type="none" w="med" len="med"/>
            <a:tailEnd type="none" w="med" len="med"/>
          </a:ln>
        </p:spPr>
      </p:sp>
      <p:sp>
        <p:nvSpPr>
          <p:cNvPr id="113734" name="直接连接符 113733"/>
          <p:cNvSpPr/>
          <p:nvPr/>
        </p:nvSpPr>
        <p:spPr>
          <a:xfrm>
            <a:off x="9130983" y="4479290"/>
            <a:ext cx="288925" cy="0"/>
          </a:xfrm>
          <a:prstGeom prst="line">
            <a:avLst/>
          </a:prstGeom>
          <a:ln w="9525" cap="flat" cmpd="sng">
            <a:solidFill>
              <a:schemeClr val="tx1"/>
            </a:solidFill>
            <a:prstDash val="lgDash"/>
            <a:headEnd type="none" w="med" len="med"/>
            <a:tailEnd type="none" w="med" len="med"/>
          </a:ln>
        </p:spPr>
      </p:sp>
      <p:sp>
        <p:nvSpPr>
          <p:cNvPr id="113735" name="文本框 113734"/>
          <p:cNvSpPr txBox="1"/>
          <p:nvPr/>
        </p:nvSpPr>
        <p:spPr>
          <a:xfrm>
            <a:off x="7691120" y="2391728"/>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13736" name="左中括号 113735"/>
          <p:cNvSpPr/>
          <p:nvPr/>
        </p:nvSpPr>
        <p:spPr>
          <a:xfrm>
            <a:off x="7762558" y="2823528"/>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7" name="直接连接符 113736"/>
          <p:cNvSpPr/>
          <p:nvPr/>
        </p:nvSpPr>
        <p:spPr>
          <a:xfrm>
            <a:off x="7762558" y="2967990"/>
            <a:ext cx="360362" cy="0"/>
          </a:xfrm>
          <a:prstGeom prst="line">
            <a:avLst/>
          </a:prstGeom>
          <a:ln w="9525" cap="flat" cmpd="sng">
            <a:solidFill>
              <a:schemeClr val="tx1"/>
            </a:solidFill>
            <a:prstDash val="lgDash"/>
            <a:headEnd type="none" w="med" len="med"/>
            <a:tailEnd type="none" w="med" len="med"/>
          </a:ln>
        </p:spPr>
      </p:sp>
      <p:sp>
        <p:nvSpPr>
          <p:cNvPr id="113738" name="直接连接符 113737"/>
          <p:cNvSpPr/>
          <p:nvPr/>
        </p:nvSpPr>
        <p:spPr>
          <a:xfrm>
            <a:off x="8194358" y="1959928"/>
            <a:ext cx="288925" cy="0"/>
          </a:xfrm>
          <a:prstGeom prst="line">
            <a:avLst/>
          </a:prstGeom>
          <a:ln w="9525" cap="flat" cmpd="sng">
            <a:solidFill>
              <a:schemeClr val="tx1"/>
            </a:solidFill>
            <a:prstDash val="lgDash"/>
            <a:headEnd type="none" w="med" len="med"/>
            <a:tailEnd type="none" w="med" len="med"/>
          </a:ln>
        </p:spPr>
      </p:sp>
      <p:sp>
        <p:nvSpPr>
          <p:cNvPr id="113739" name="直接连接符 113738"/>
          <p:cNvSpPr/>
          <p:nvPr/>
        </p:nvSpPr>
        <p:spPr>
          <a:xfrm>
            <a:off x="8483283" y="1886903"/>
            <a:ext cx="0" cy="144462"/>
          </a:xfrm>
          <a:prstGeom prst="line">
            <a:avLst/>
          </a:prstGeom>
          <a:ln w="9525" cap="flat" cmpd="sng">
            <a:solidFill>
              <a:schemeClr val="tx1"/>
            </a:solidFill>
            <a:prstDash val="solid"/>
            <a:headEnd type="none" w="med" len="med"/>
            <a:tailEnd type="none" w="med" len="med"/>
          </a:ln>
        </p:spPr>
      </p:sp>
      <p:sp>
        <p:nvSpPr>
          <p:cNvPr id="113740" name="直接连接符 113739"/>
          <p:cNvSpPr/>
          <p:nvPr/>
        </p:nvSpPr>
        <p:spPr>
          <a:xfrm>
            <a:off x="8483283" y="1886903"/>
            <a:ext cx="71437" cy="0"/>
          </a:xfrm>
          <a:prstGeom prst="line">
            <a:avLst/>
          </a:prstGeom>
          <a:ln w="9525" cap="flat" cmpd="sng">
            <a:solidFill>
              <a:schemeClr val="tx1"/>
            </a:solidFill>
            <a:prstDash val="solid"/>
            <a:headEnd type="none" w="med" len="med"/>
            <a:tailEnd type="none" w="med" len="med"/>
          </a:ln>
        </p:spPr>
      </p:sp>
      <p:sp>
        <p:nvSpPr>
          <p:cNvPr id="113741" name="直接连接符 113740"/>
          <p:cNvSpPr/>
          <p:nvPr/>
        </p:nvSpPr>
        <p:spPr>
          <a:xfrm>
            <a:off x="8483283" y="2031365"/>
            <a:ext cx="71437" cy="0"/>
          </a:xfrm>
          <a:prstGeom prst="line">
            <a:avLst/>
          </a:prstGeom>
          <a:ln w="9525" cap="flat" cmpd="sng">
            <a:solidFill>
              <a:schemeClr val="tx1"/>
            </a:solidFill>
            <a:prstDash val="solid"/>
            <a:headEnd type="none" w="med" len="med"/>
            <a:tailEnd type="none" w="med" len="med"/>
          </a:ln>
        </p:spPr>
      </p:sp>
      <p:sp>
        <p:nvSpPr>
          <p:cNvPr id="113742" name="直接连接符 113741"/>
          <p:cNvSpPr/>
          <p:nvPr/>
        </p:nvSpPr>
        <p:spPr>
          <a:xfrm flipV="1">
            <a:off x="8554720" y="1744028"/>
            <a:ext cx="0" cy="142875"/>
          </a:xfrm>
          <a:prstGeom prst="line">
            <a:avLst/>
          </a:prstGeom>
          <a:ln w="9525" cap="flat" cmpd="sng">
            <a:solidFill>
              <a:schemeClr val="tx1"/>
            </a:solidFill>
            <a:prstDash val="solid"/>
            <a:headEnd type="none" w="med" len="med"/>
            <a:tailEnd type="none" w="med" len="med"/>
          </a:ln>
        </p:spPr>
      </p:sp>
      <p:sp>
        <p:nvSpPr>
          <p:cNvPr id="113743" name="直接连接符 113742"/>
          <p:cNvSpPr/>
          <p:nvPr/>
        </p:nvSpPr>
        <p:spPr>
          <a:xfrm>
            <a:off x="8554720" y="2031365"/>
            <a:ext cx="0" cy="144463"/>
          </a:xfrm>
          <a:prstGeom prst="line">
            <a:avLst/>
          </a:prstGeom>
          <a:ln w="9525" cap="flat" cmpd="sng">
            <a:solidFill>
              <a:schemeClr val="tx1"/>
            </a:solidFill>
            <a:prstDash val="solid"/>
            <a:headEnd type="none" w="med" len="med"/>
            <a:tailEnd type="none" w="med" len="med"/>
          </a:ln>
        </p:spPr>
      </p:sp>
      <p:sp>
        <p:nvSpPr>
          <p:cNvPr id="113744" name="文本框 113743"/>
          <p:cNvSpPr txBox="1"/>
          <p:nvPr/>
        </p:nvSpPr>
        <p:spPr>
          <a:xfrm>
            <a:off x="8626158" y="1744028"/>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13745" name="文本框 113744"/>
          <p:cNvSpPr txBox="1"/>
          <p:nvPr/>
        </p:nvSpPr>
        <p:spPr>
          <a:xfrm>
            <a:off x="7402195" y="404749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13746" name="文本框 113745"/>
          <p:cNvSpPr txBox="1"/>
          <p:nvPr/>
        </p:nvSpPr>
        <p:spPr>
          <a:xfrm>
            <a:off x="8913495" y="404749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13747" name="文本框 113746"/>
          <p:cNvSpPr txBox="1"/>
          <p:nvPr/>
        </p:nvSpPr>
        <p:spPr>
          <a:xfrm>
            <a:off x="7402195" y="3112453"/>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13748" name="文本框 113747"/>
          <p:cNvSpPr txBox="1"/>
          <p:nvPr/>
        </p:nvSpPr>
        <p:spPr>
          <a:xfrm>
            <a:off x="8051483" y="4552315"/>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50" name="文本框 113749"/>
          <p:cNvSpPr txBox="1"/>
          <p:nvPr/>
        </p:nvSpPr>
        <p:spPr>
          <a:xfrm>
            <a:off x="8265795" y="534447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51" name="文本框 113750"/>
          <p:cNvSpPr txBox="1"/>
          <p:nvPr/>
        </p:nvSpPr>
        <p:spPr>
          <a:xfrm>
            <a:off x="9705658" y="5344478"/>
            <a:ext cx="827087"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13752" name="直接连接符 113751"/>
          <p:cNvSpPr/>
          <p:nvPr/>
        </p:nvSpPr>
        <p:spPr>
          <a:xfrm>
            <a:off x="4954270" y="4479290"/>
            <a:ext cx="0" cy="73025"/>
          </a:xfrm>
          <a:prstGeom prst="line">
            <a:avLst/>
          </a:prstGeom>
          <a:ln w="9525" cap="flat" cmpd="sng">
            <a:solidFill>
              <a:schemeClr val="tx1"/>
            </a:solidFill>
            <a:prstDash val="solid"/>
            <a:headEnd type="none" w="med" len="med"/>
            <a:tailEnd type="none" w="med" len="med"/>
          </a:ln>
        </p:spPr>
      </p:sp>
      <p:sp>
        <p:nvSpPr>
          <p:cNvPr id="113753" name="直接连接符 113752"/>
          <p:cNvSpPr/>
          <p:nvPr/>
        </p:nvSpPr>
        <p:spPr>
          <a:xfrm flipV="1">
            <a:off x="4954270" y="4768215"/>
            <a:ext cx="0" cy="71438"/>
          </a:xfrm>
          <a:prstGeom prst="line">
            <a:avLst/>
          </a:prstGeom>
          <a:ln w="9525" cap="flat" cmpd="sng">
            <a:solidFill>
              <a:schemeClr val="tx1"/>
            </a:solidFill>
            <a:prstDash val="solid"/>
            <a:headEnd type="none" w="med" len="med"/>
            <a:tailEnd type="none" w="med" len="med"/>
          </a:ln>
        </p:spPr>
      </p:sp>
      <p:sp>
        <p:nvSpPr>
          <p:cNvPr id="113754" name="直接连接符 113753"/>
          <p:cNvSpPr/>
          <p:nvPr/>
        </p:nvSpPr>
        <p:spPr>
          <a:xfrm flipH="1">
            <a:off x="4738370" y="4552315"/>
            <a:ext cx="215900" cy="0"/>
          </a:xfrm>
          <a:prstGeom prst="line">
            <a:avLst/>
          </a:prstGeom>
          <a:ln w="9525" cap="flat" cmpd="sng">
            <a:solidFill>
              <a:schemeClr val="tx1"/>
            </a:solidFill>
            <a:prstDash val="solid"/>
            <a:headEnd type="none" w="med" len="med"/>
            <a:tailEnd type="none" w="med" len="med"/>
          </a:ln>
        </p:spPr>
      </p:sp>
      <p:sp>
        <p:nvSpPr>
          <p:cNvPr id="113755" name="直接连接符 113754"/>
          <p:cNvSpPr/>
          <p:nvPr/>
        </p:nvSpPr>
        <p:spPr>
          <a:xfrm flipH="1">
            <a:off x="4738370" y="4768215"/>
            <a:ext cx="215900" cy="0"/>
          </a:xfrm>
          <a:prstGeom prst="line">
            <a:avLst/>
          </a:prstGeom>
          <a:ln w="9525" cap="flat" cmpd="sng">
            <a:solidFill>
              <a:schemeClr val="tx1"/>
            </a:solidFill>
            <a:prstDash val="solid"/>
            <a:headEnd type="none" w="med" len="med"/>
            <a:tailEnd type="none" w="med" len="med"/>
          </a:ln>
        </p:spPr>
      </p:sp>
      <p:sp>
        <p:nvSpPr>
          <p:cNvPr id="113756" name="直接连接符 113755"/>
          <p:cNvSpPr/>
          <p:nvPr/>
        </p:nvSpPr>
        <p:spPr>
          <a:xfrm flipV="1">
            <a:off x="4738370" y="4552315"/>
            <a:ext cx="0" cy="215900"/>
          </a:xfrm>
          <a:prstGeom prst="line">
            <a:avLst/>
          </a:prstGeom>
          <a:ln w="9525" cap="flat" cmpd="sng">
            <a:solidFill>
              <a:schemeClr val="tx1"/>
            </a:solidFill>
            <a:prstDash val="solid"/>
            <a:headEnd type="none" w="med" len="med"/>
            <a:tailEnd type="none" w="med" len="med"/>
          </a:ln>
        </p:spPr>
      </p:sp>
      <p:sp>
        <p:nvSpPr>
          <p:cNvPr id="113757" name="文本框 113756"/>
          <p:cNvSpPr txBox="1"/>
          <p:nvPr/>
        </p:nvSpPr>
        <p:spPr>
          <a:xfrm>
            <a:off x="3657283" y="448087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13761" name="文本框 113760"/>
          <p:cNvSpPr txBox="1"/>
          <p:nvPr/>
        </p:nvSpPr>
        <p:spPr>
          <a:xfrm>
            <a:off x="2793683" y="1096328"/>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13762" name="矩形 113761"/>
          <p:cNvSpPr/>
          <p:nvPr/>
        </p:nvSpPr>
        <p:spPr>
          <a:xfrm>
            <a:off x="5674995" y="4479290"/>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763" name="直接连接符 113762"/>
          <p:cNvSpPr/>
          <p:nvPr/>
        </p:nvSpPr>
        <p:spPr>
          <a:xfrm flipH="1">
            <a:off x="8051483" y="4912678"/>
            <a:ext cx="647700" cy="0"/>
          </a:xfrm>
          <a:prstGeom prst="line">
            <a:avLst/>
          </a:prstGeom>
          <a:ln w="12700" cap="flat" cmpd="sng">
            <a:solidFill>
              <a:schemeClr val="tx1"/>
            </a:solidFill>
            <a:prstDash val="solid"/>
            <a:headEnd type="none" w="med" len="med"/>
            <a:tailEnd type="none" w="med" len="med"/>
          </a:ln>
        </p:spPr>
      </p:sp>
      <p:sp>
        <p:nvSpPr>
          <p:cNvPr id="113764" name="直接连接符 113763"/>
          <p:cNvSpPr/>
          <p:nvPr/>
        </p:nvSpPr>
        <p:spPr>
          <a:xfrm>
            <a:off x="8051483" y="2607628"/>
            <a:ext cx="0" cy="215900"/>
          </a:xfrm>
          <a:prstGeom prst="line">
            <a:avLst/>
          </a:prstGeom>
          <a:ln w="12700" cap="flat" cmpd="sng">
            <a:solidFill>
              <a:schemeClr val="tx1"/>
            </a:solidFill>
            <a:prstDash val="solid"/>
            <a:headEnd type="none" w="med" len="med"/>
            <a:tailEnd type="none" w="med" len="med"/>
          </a:ln>
        </p:spPr>
      </p:sp>
      <p:sp>
        <p:nvSpPr>
          <p:cNvPr id="113765" name="直接连接符 113764"/>
          <p:cNvSpPr/>
          <p:nvPr/>
        </p:nvSpPr>
        <p:spPr>
          <a:xfrm>
            <a:off x="8051483" y="2823528"/>
            <a:ext cx="360362" cy="0"/>
          </a:xfrm>
          <a:prstGeom prst="line">
            <a:avLst/>
          </a:prstGeom>
          <a:ln w="12700" cap="flat" cmpd="sng">
            <a:solidFill>
              <a:schemeClr val="tx1"/>
            </a:solidFill>
            <a:prstDash val="solid"/>
            <a:headEnd type="none" w="med" len="med"/>
            <a:tailEnd type="none" w="med" len="med"/>
          </a:ln>
        </p:spPr>
      </p:sp>
      <p:sp>
        <p:nvSpPr>
          <p:cNvPr id="113766" name="直接连接符 113765"/>
          <p:cNvSpPr/>
          <p:nvPr/>
        </p:nvSpPr>
        <p:spPr>
          <a:xfrm flipV="1">
            <a:off x="8051483" y="2679065"/>
            <a:ext cx="287337" cy="504825"/>
          </a:xfrm>
          <a:prstGeom prst="line">
            <a:avLst/>
          </a:prstGeom>
          <a:ln w="9525" cap="flat" cmpd="sng">
            <a:solidFill>
              <a:schemeClr val="tx1"/>
            </a:solidFill>
            <a:prstDash val="solid"/>
            <a:headEnd type="none" w="med" len="med"/>
            <a:tailEnd type="none" w="med" len="med"/>
          </a:ln>
        </p:spPr>
      </p:sp>
      <p:sp>
        <p:nvSpPr>
          <p:cNvPr id="113767" name="直接连接符 113766"/>
          <p:cNvSpPr/>
          <p:nvPr/>
        </p:nvSpPr>
        <p:spPr>
          <a:xfrm>
            <a:off x="6251258" y="4479290"/>
            <a:ext cx="0" cy="73025"/>
          </a:xfrm>
          <a:prstGeom prst="line">
            <a:avLst/>
          </a:prstGeom>
          <a:ln w="9525" cap="flat" cmpd="sng">
            <a:solidFill>
              <a:schemeClr val="tx1"/>
            </a:solidFill>
            <a:prstDash val="solid"/>
            <a:headEnd type="none" w="med" len="med"/>
            <a:tailEnd type="none" w="med" len="med"/>
          </a:ln>
        </p:spPr>
      </p:sp>
      <p:sp>
        <p:nvSpPr>
          <p:cNvPr id="113768" name="直接连接符 113767"/>
          <p:cNvSpPr/>
          <p:nvPr/>
        </p:nvSpPr>
        <p:spPr>
          <a:xfrm flipV="1">
            <a:off x="6251258" y="4768215"/>
            <a:ext cx="0" cy="71438"/>
          </a:xfrm>
          <a:prstGeom prst="line">
            <a:avLst/>
          </a:prstGeom>
          <a:ln w="9525" cap="flat" cmpd="sng">
            <a:solidFill>
              <a:schemeClr val="tx1"/>
            </a:solidFill>
            <a:prstDash val="solid"/>
            <a:headEnd type="none" w="med" len="med"/>
            <a:tailEnd type="none" w="med" len="med"/>
          </a:ln>
        </p:spPr>
      </p:sp>
      <p:sp>
        <p:nvSpPr>
          <p:cNvPr id="113769" name="直接连接符 113768"/>
          <p:cNvSpPr/>
          <p:nvPr/>
        </p:nvSpPr>
        <p:spPr>
          <a:xfrm>
            <a:off x="6035358" y="4552315"/>
            <a:ext cx="0" cy="215900"/>
          </a:xfrm>
          <a:prstGeom prst="line">
            <a:avLst/>
          </a:prstGeom>
          <a:ln w="9525" cap="flat" cmpd="sng">
            <a:solidFill>
              <a:schemeClr val="tx1"/>
            </a:solidFill>
            <a:prstDash val="solid"/>
            <a:headEnd type="none" w="med" len="med"/>
            <a:tailEnd type="none" w="med" len="med"/>
          </a:ln>
        </p:spPr>
      </p:sp>
      <p:sp>
        <p:nvSpPr>
          <p:cNvPr id="113770" name="直接连接符 113769"/>
          <p:cNvSpPr/>
          <p:nvPr/>
        </p:nvSpPr>
        <p:spPr>
          <a:xfrm>
            <a:off x="6035358" y="4552315"/>
            <a:ext cx="215900" cy="0"/>
          </a:xfrm>
          <a:prstGeom prst="line">
            <a:avLst/>
          </a:prstGeom>
          <a:ln w="9525" cap="flat" cmpd="sng">
            <a:solidFill>
              <a:schemeClr val="tx1"/>
            </a:solidFill>
            <a:prstDash val="solid"/>
            <a:headEnd type="none" w="med" len="med"/>
            <a:tailEnd type="none" w="med" len="med"/>
          </a:ln>
        </p:spPr>
      </p:sp>
      <p:sp>
        <p:nvSpPr>
          <p:cNvPr id="113771" name="直接连接符 113770"/>
          <p:cNvSpPr/>
          <p:nvPr/>
        </p:nvSpPr>
        <p:spPr>
          <a:xfrm>
            <a:off x="6035358" y="4768215"/>
            <a:ext cx="215900" cy="0"/>
          </a:xfrm>
          <a:prstGeom prst="line">
            <a:avLst/>
          </a:prstGeom>
          <a:ln w="9525" cap="flat" cmpd="sng">
            <a:solidFill>
              <a:schemeClr val="tx1"/>
            </a:solidFill>
            <a:prstDash val="solid"/>
            <a:headEnd type="none" w="med" len="med"/>
            <a:tailEnd type="none" w="med" len="med"/>
          </a:ln>
        </p:spPr>
      </p:sp>
      <p:sp>
        <p:nvSpPr>
          <p:cNvPr id="113772" name="直接连接符 113771"/>
          <p:cNvSpPr/>
          <p:nvPr/>
        </p:nvSpPr>
        <p:spPr>
          <a:xfrm>
            <a:off x="8194358" y="2391728"/>
            <a:ext cx="217487" cy="0"/>
          </a:xfrm>
          <a:prstGeom prst="line">
            <a:avLst/>
          </a:prstGeom>
          <a:ln w="9525" cap="flat" cmpd="sng">
            <a:solidFill>
              <a:schemeClr val="tx1"/>
            </a:solidFill>
            <a:prstDash val="lgDash"/>
            <a:headEnd type="none" w="med" len="med"/>
            <a:tailEnd type="none" w="med" len="med"/>
          </a:ln>
        </p:spPr>
      </p:sp>
      <p:sp>
        <p:nvSpPr>
          <p:cNvPr id="113773" name="直接连接符 113772"/>
          <p:cNvSpPr/>
          <p:nvPr/>
        </p:nvSpPr>
        <p:spPr>
          <a:xfrm>
            <a:off x="8411845" y="2320290"/>
            <a:ext cx="0" cy="142875"/>
          </a:xfrm>
          <a:prstGeom prst="line">
            <a:avLst/>
          </a:prstGeom>
          <a:ln w="9525" cap="flat" cmpd="sng">
            <a:solidFill>
              <a:schemeClr val="tx1"/>
            </a:solidFill>
            <a:prstDash val="solid"/>
            <a:headEnd type="none" w="med" len="med"/>
            <a:tailEnd type="none" w="med" len="med"/>
          </a:ln>
        </p:spPr>
      </p:sp>
      <p:sp>
        <p:nvSpPr>
          <p:cNvPr id="113774" name="直接连接符 113773"/>
          <p:cNvSpPr/>
          <p:nvPr/>
        </p:nvSpPr>
        <p:spPr>
          <a:xfrm>
            <a:off x="8411845" y="2320290"/>
            <a:ext cx="142875" cy="0"/>
          </a:xfrm>
          <a:prstGeom prst="line">
            <a:avLst/>
          </a:prstGeom>
          <a:ln w="9525" cap="flat" cmpd="sng">
            <a:solidFill>
              <a:schemeClr val="tx1"/>
            </a:solidFill>
            <a:prstDash val="solid"/>
            <a:headEnd type="none" w="med" len="med"/>
            <a:tailEnd type="none" w="med" len="med"/>
          </a:ln>
        </p:spPr>
      </p:sp>
      <p:sp>
        <p:nvSpPr>
          <p:cNvPr id="113775" name="直接连接符 113774"/>
          <p:cNvSpPr/>
          <p:nvPr/>
        </p:nvSpPr>
        <p:spPr>
          <a:xfrm>
            <a:off x="8411845" y="2463165"/>
            <a:ext cx="142875" cy="0"/>
          </a:xfrm>
          <a:prstGeom prst="line">
            <a:avLst/>
          </a:prstGeom>
          <a:ln w="9525" cap="flat" cmpd="sng">
            <a:solidFill>
              <a:schemeClr val="tx1"/>
            </a:solidFill>
            <a:prstDash val="solid"/>
            <a:headEnd type="none" w="med" len="med"/>
            <a:tailEnd type="none" w="med" len="med"/>
          </a:ln>
        </p:spPr>
      </p:sp>
      <p:sp>
        <p:nvSpPr>
          <p:cNvPr id="113776" name="直接连接符 113775"/>
          <p:cNvSpPr/>
          <p:nvPr/>
        </p:nvSpPr>
        <p:spPr>
          <a:xfrm flipV="1">
            <a:off x="8554720" y="2247265"/>
            <a:ext cx="0" cy="73025"/>
          </a:xfrm>
          <a:prstGeom prst="line">
            <a:avLst/>
          </a:prstGeom>
          <a:ln w="9525" cap="flat" cmpd="sng">
            <a:solidFill>
              <a:schemeClr val="tx1"/>
            </a:solidFill>
            <a:prstDash val="solid"/>
            <a:headEnd type="none" w="med" len="med"/>
            <a:tailEnd type="none" w="med" len="med"/>
          </a:ln>
        </p:spPr>
      </p:sp>
      <p:sp>
        <p:nvSpPr>
          <p:cNvPr id="113777" name="直接连接符 113776"/>
          <p:cNvSpPr/>
          <p:nvPr/>
        </p:nvSpPr>
        <p:spPr>
          <a:xfrm>
            <a:off x="8554720" y="2463165"/>
            <a:ext cx="0" cy="144463"/>
          </a:xfrm>
          <a:prstGeom prst="line">
            <a:avLst/>
          </a:prstGeom>
          <a:ln w="9525" cap="flat" cmpd="sng">
            <a:solidFill>
              <a:schemeClr val="tx1"/>
            </a:solidFill>
            <a:prstDash val="solid"/>
            <a:headEnd type="none" w="med" len="med"/>
            <a:tailEnd type="none" w="med" len="med"/>
          </a:ln>
        </p:spPr>
      </p:sp>
      <p:sp>
        <p:nvSpPr>
          <p:cNvPr id="113778" name="文本框 113777"/>
          <p:cNvSpPr txBox="1"/>
          <p:nvPr/>
        </p:nvSpPr>
        <p:spPr>
          <a:xfrm>
            <a:off x="6681470" y="4480878"/>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13779" name="直接连接符 113778"/>
          <p:cNvSpPr/>
          <p:nvPr/>
        </p:nvSpPr>
        <p:spPr>
          <a:xfrm>
            <a:off x="4522470" y="1599565"/>
            <a:ext cx="3529013" cy="0"/>
          </a:xfrm>
          <a:prstGeom prst="line">
            <a:avLst/>
          </a:prstGeom>
          <a:ln w="12700" cap="flat" cmpd="sng">
            <a:solidFill>
              <a:schemeClr val="tx1"/>
            </a:solidFill>
            <a:prstDash val="solid"/>
            <a:headEnd type="none" w="med" len="med"/>
            <a:tailEnd type="none" w="med" len="med"/>
          </a:ln>
        </p:spPr>
      </p:sp>
      <p:sp>
        <p:nvSpPr>
          <p:cNvPr id="113780" name="直接连接符 113779"/>
          <p:cNvSpPr/>
          <p:nvPr/>
        </p:nvSpPr>
        <p:spPr>
          <a:xfrm>
            <a:off x="4811395" y="1886903"/>
            <a:ext cx="2519363" cy="0"/>
          </a:xfrm>
          <a:prstGeom prst="line">
            <a:avLst/>
          </a:prstGeom>
          <a:ln w="12700" cap="flat" cmpd="sng">
            <a:solidFill>
              <a:schemeClr val="tx1"/>
            </a:solidFill>
            <a:prstDash val="solid"/>
            <a:headEnd type="none" w="med" len="med"/>
            <a:tailEnd type="none" w="med" len="med"/>
          </a:ln>
        </p:spPr>
      </p:sp>
      <p:sp>
        <p:nvSpPr>
          <p:cNvPr id="113781" name="直接连接符 113780"/>
          <p:cNvSpPr/>
          <p:nvPr/>
        </p:nvSpPr>
        <p:spPr>
          <a:xfrm>
            <a:off x="4882833" y="1886903"/>
            <a:ext cx="0" cy="793750"/>
          </a:xfrm>
          <a:prstGeom prst="line">
            <a:avLst/>
          </a:prstGeom>
          <a:ln w="28575" cap="flat" cmpd="sng">
            <a:solidFill>
              <a:schemeClr val="tx1"/>
            </a:solidFill>
            <a:prstDash val="solid"/>
            <a:headEnd type="none" w="med" len="med"/>
            <a:tailEnd type="none" w="med" len="med"/>
          </a:ln>
        </p:spPr>
      </p:sp>
      <p:sp>
        <p:nvSpPr>
          <p:cNvPr id="113782" name="直接连接符 113781"/>
          <p:cNvSpPr/>
          <p:nvPr/>
        </p:nvSpPr>
        <p:spPr>
          <a:xfrm>
            <a:off x="5243195" y="2175828"/>
            <a:ext cx="0" cy="504825"/>
          </a:xfrm>
          <a:prstGeom prst="line">
            <a:avLst/>
          </a:prstGeom>
          <a:ln w="28575" cap="flat" cmpd="sng">
            <a:solidFill>
              <a:schemeClr val="tx1"/>
            </a:solidFill>
            <a:prstDash val="solid"/>
            <a:headEnd type="none" w="med" len="med"/>
            <a:tailEnd type="none" w="med" len="med"/>
          </a:ln>
        </p:spPr>
      </p:sp>
      <p:sp>
        <p:nvSpPr>
          <p:cNvPr id="113783" name="直接连接符 113782"/>
          <p:cNvSpPr/>
          <p:nvPr/>
        </p:nvSpPr>
        <p:spPr>
          <a:xfrm>
            <a:off x="4522470" y="1599565"/>
            <a:ext cx="0" cy="1081088"/>
          </a:xfrm>
          <a:prstGeom prst="line">
            <a:avLst/>
          </a:prstGeom>
          <a:ln w="28575" cap="flat" cmpd="sng">
            <a:solidFill>
              <a:schemeClr val="tx1"/>
            </a:solidFill>
            <a:prstDash val="solid"/>
            <a:headEnd type="none" w="med" len="med"/>
            <a:tailEnd type="none" w="med" len="med"/>
          </a:ln>
        </p:spPr>
      </p:sp>
      <p:sp>
        <p:nvSpPr>
          <p:cNvPr id="113784" name="直接连接符 113783"/>
          <p:cNvSpPr/>
          <p:nvPr/>
        </p:nvSpPr>
        <p:spPr>
          <a:xfrm>
            <a:off x="4522470" y="3039428"/>
            <a:ext cx="0" cy="1439862"/>
          </a:xfrm>
          <a:prstGeom prst="line">
            <a:avLst/>
          </a:prstGeom>
          <a:ln w="28575" cap="flat" cmpd="sng">
            <a:solidFill>
              <a:schemeClr val="tx1"/>
            </a:solidFill>
            <a:prstDash val="solid"/>
            <a:headEnd type="none" w="med" len="med"/>
            <a:tailEnd type="none" w="med" len="med"/>
          </a:ln>
        </p:spPr>
      </p:sp>
      <p:sp>
        <p:nvSpPr>
          <p:cNvPr id="113785" name="直接连接符 113784"/>
          <p:cNvSpPr/>
          <p:nvPr/>
        </p:nvSpPr>
        <p:spPr>
          <a:xfrm>
            <a:off x="4882833" y="3039428"/>
            <a:ext cx="0" cy="1439862"/>
          </a:xfrm>
          <a:prstGeom prst="line">
            <a:avLst/>
          </a:prstGeom>
          <a:ln w="28575" cap="flat" cmpd="sng">
            <a:solidFill>
              <a:schemeClr val="tx1"/>
            </a:solidFill>
            <a:prstDash val="solid"/>
            <a:headEnd type="none" w="med" len="med"/>
            <a:tailEnd type="none" w="med" len="med"/>
          </a:ln>
        </p:spPr>
      </p:sp>
      <p:sp>
        <p:nvSpPr>
          <p:cNvPr id="113786" name="直接连接符 113785"/>
          <p:cNvSpPr/>
          <p:nvPr/>
        </p:nvSpPr>
        <p:spPr>
          <a:xfrm>
            <a:off x="5243195" y="3039428"/>
            <a:ext cx="0" cy="1439862"/>
          </a:xfrm>
          <a:prstGeom prst="line">
            <a:avLst/>
          </a:prstGeom>
          <a:ln w="28575" cap="flat" cmpd="sng">
            <a:solidFill>
              <a:schemeClr val="tx1"/>
            </a:solidFill>
            <a:prstDash val="solid"/>
            <a:headEnd type="none" w="med" len="med"/>
            <a:tailEnd type="none" w="med" len="med"/>
          </a:ln>
        </p:spPr>
      </p:sp>
      <p:sp>
        <p:nvSpPr>
          <p:cNvPr id="113787" name="直接连接符 113786"/>
          <p:cNvSpPr/>
          <p:nvPr/>
        </p:nvSpPr>
        <p:spPr>
          <a:xfrm flipH="1" flipV="1">
            <a:off x="4306570" y="2680653"/>
            <a:ext cx="215900" cy="358775"/>
          </a:xfrm>
          <a:prstGeom prst="line">
            <a:avLst/>
          </a:prstGeom>
          <a:ln w="9525" cap="flat" cmpd="sng">
            <a:solidFill>
              <a:schemeClr val="tx1"/>
            </a:solidFill>
            <a:prstDash val="solid"/>
            <a:headEnd type="none" w="med" len="med"/>
            <a:tailEnd type="none" w="med" len="med"/>
          </a:ln>
        </p:spPr>
      </p:sp>
      <p:sp>
        <p:nvSpPr>
          <p:cNvPr id="113788" name="直接连接符 113787"/>
          <p:cNvSpPr/>
          <p:nvPr/>
        </p:nvSpPr>
        <p:spPr>
          <a:xfrm flipH="1" flipV="1">
            <a:off x="4666933" y="2680653"/>
            <a:ext cx="215900" cy="358775"/>
          </a:xfrm>
          <a:prstGeom prst="line">
            <a:avLst/>
          </a:prstGeom>
          <a:ln w="9525" cap="flat" cmpd="sng">
            <a:solidFill>
              <a:schemeClr val="tx1"/>
            </a:solidFill>
            <a:prstDash val="solid"/>
            <a:headEnd type="none" w="med" len="med"/>
            <a:tailEnd type="none" w="med" len="med"/>
          </a:ln>
        </p:spPr>
      </p:sp>
      <p:sp>
        <p:nvSpPr>
          <p:cNvPr id="113789" name="直接连接符 113788"/>
          <p:cNvSpPr/>
          <p:nvPr/>
        </p:nvSpPr>
        <p:spPr>
          <a:xfrm flipH="1" flipV="1">
            <a:off x="5027295" y="2680653"/>
            <a:ext cx="215900" cy="358775"/>
          </a:xfrm>
          <a:prstGeom prst="line">
            <a:avLst/>
          </a:prstGeom>
          <a:ln w="9525" cap="flat" cmpd="sng">
            <a:solidFill>
              <a:schemeClr val="tx1"/>
            </a:solidFill>
            <a:prstDash val="solid"/>
            <a:headEnd type="none" w="med" len="med"/>
            <a:tailEnd type="none" w="med" len="med"/>
          </a:ln>
        </p:spPr>
      </p:sp>
      <p:sp>
        <p:nvSpPr>
          <p:cNvPr id="113790" name="椭圆 113789"/>
          <p:cNvSpPr/>
          <p:nvPr/>
        </p:nvSpPr>
        <p:spPr>
          <a:xfrm>
            <a:off x="4451033" y="2536190"/>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1" name="椭圆 113790"/>
          <p:cNvSpPr/>
          <p:nvPr/>
        </p:nvSpPr>
        <p:spPr>
          <a:xfrm>
            <a:off x="4811395" y="2536190"/>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2" name="椭圆 113791"/>
          <p:cNvSpPr/>
          <p:nvPr/>
        </p:nvSpPr>
        <p:spPr>
          <a:xfrm>
            <a:off x="5170170" y="2536190"/>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3" name="直接连接符 113792"/>
          <p:cNvSpPr/>
          <p:nvPr/>
        </p:nvSpPr>
        <p:spPr>
          <a:xfrm>
            <a:off x="4378008" y="2823528"/>
            <a:ext cx="720725" cy="0"/>
          </a:xfrm>
          <a:prstGeom prst="line">
            <a:avLst/>
          </a:prstGeom>
          <a:ln w="9525" cap="flat" cmpd="sng">
            <a:solidFill>
              <a:schemeClr val="tx1"/>
            </a:solidFill>
            <a:prstDash val="lgDash"/>
            <a:headEnd type="none" w="med" len="med"/>
            <a:tailEnd type="none" w="med" len="med"/>
          </a:ln>
        </p:spPr>
      </p:sp>
      <p:grpSp>
        <p:nvGrpSpPr>
          <p:cNvPr id="113794" name="组合 113793"/>
          <p:cNvGrpSpPr/>
          <p:nvPr/>
        </p:nvGrpSpPr>
        <p:grpSpPr>
          <a:xfrm>
            <a:off x="5601970" y="3112453"/>
            <a:ext cx="936625" cy="1150937"/>
            <a:chOff x="2562" y="1979"/>
            <a:chExt cx="590" cy="725"/>
          </a:xfrm>
        </p:grpSpPr>
        <p:sp>
          <p:nvSpPr>
            <p:cNvPr id="113795" name="直接连接符 113794"/>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13796" name="直接连接符 113795"/>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13797" name="直接连接符 113796"/>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13798" name="直接连接符 113797"/>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13799" name="直接连接符 113798"/>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13800" name="直接连接符 113799"/>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13801" name="椭圆 113800"/>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2" name="椭圆 113801"/>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3" name="椭圆 113802"/>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4" name="直接连接符 113803"/>
            <p:cNvSpPr/>
            <p:nvPr/>
          </p:nvSpPr>
          <p:spPr>
            <a:xfrm>
              <a:off x="2653" y="2568"/>
              <a:ext cx="408" cy="0"/>
            </a:xfrm>
            <a:prstGeom prst="line">
              <a:avLst/>
            </a:prstGeom>
            <a:ln w="9525" cap="flat" cmpd="sng">
              <a:solidFill>
                <a:schemeClr val="tx1"/>
              </a:solidFill>
              <a:prstDash val="lgDash"/>
              <a:headEnd type="none" w="med" len="med"/>
              <a:tailEnd type="none" w="med" len="med"/>
            </a:ln>
          </p:spPr>
        </p:sp>
      </p:grpSp>
      <p:grpSp>
        <p:nvGrpSpPr>
          <p:cNvPr id="113806" name="组合 113805"/>
          <p:cNvGrpSpPr/>
          <p:nvPr/>
        </p:nvGrpSpPr>
        <p:grpSpPr>
          <a:xfrm>
            <a:off x="2877820" y="1561465"/>
            <a:ext cx="73025" cy="73025"/>
            <a:chOff x="521" y="3838"/>
            <a:chExt cx="46" cy="46"/>
          </a:xfrm>
        </p:grpSpPr>
        <p:sp>
          <p:nvSpPr>
            <p:cNvPr id="113807" name="直接连接符 113806"/>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08" name="直接连接符 113807"/>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13809" name="组合 113808"/>
          <p:cNvGrpSpPr/>
          <p:nvPr/>
        </p:nvGrpSpPr>
        <p:grpSpPr>
          <a:xfrm>
            <a:off x="2866708" y="1842453"/>
            <a:ext cx="73025" cy="73025"/>
            <a:chOff x="521" y="3838"/>
            <a:chExt cx="46" cy="46"/>
          </a:xfrm>
        </p:grpSpPr>
        <p:sp>
          <p:nvSpPr>
            <p:cNvPr id="113810" name="直接连接符 113809"/>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11" name="直接连接符 113810"/>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13812" name="组合 113811"/>
          <p:cNvGrpSpPr/>
          <p:nvPr/>
        </p:nvGrpSpPr>
        <p:grpSpPr>
          <a:xfrm>
            <a:off x="2871470" y="2153603"/>
            <a:ext cx="73025" cy="73025"/>
            <a:chOff x="521" y="3838"/>
            <a:chExt cx="46" cy="46"/>
          </a:xfrm>
        </p:grpSpPr>
        <p:sp>
          <p:nvSpPr>
            <p:cNvPr id="113813" name="直接连接符 113812"/>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14" name="直接连接符 113813"/>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13823" name="文本框 113822"/>
          <p:cNvSpPr txBox="1"/>
          <p:nvPr/>
        </p:nvSpPr>
        <p:spPr>
          <a:xfrm>
            <a:off x="4089083" y="498411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13824" name="文本框 113823"/>
          <p:cNvSpPr txBox="1"/>
          <p:nvPr/>
        </p:nvSpPr>
        <p:spPr>
          <a:xfrm>
            <a:off x="4520883" y="4984115"/>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13825" name="文本框 113824"/>
          <p:cNvSpPr txBox="1"/>
          <p:nvPr/>
        </p:nvSpPr>
        <p:spPr>
          <a:xfrm>
            <a:off x="4881245" y="4984115"/>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13826" name="文本框 113825"/>
          <p:cNvSpPr txBox="1"/>
          <p:nvPr/>
        </p:nvSpPr>
        <p:spPr>
          <a:xfrm>
            <a:off x="5457508" y="498411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13827" name="文本框 113826"/>
          <p:cNvSpPr txBox="1"/>
          <p:nvPr/>
        </p:nvSpPr>
        <p:spPr>
          <a:xfrm>
            <a:off x="5817870" y="4984115"/>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13828" name="文本框 113827"/>
          <p:cNvSpPr txBox="1"/>
          <p:nvPr/>
        </p:nvSpPr>
        <p:spPr>
          <a:xfrm>
            <a:off x="6178233" y="4984115"/>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13829" name="文本框 113828"/>
          <p:cNvSpPr txBox="1"/>
          <p:nvPr/>
        </p:nvSpPr>
        <p:spPr>
          <a:xfrm>
            <a:off x="3154045" y="138366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13830" name="文本框 113829"/>
          <p:cNvSpPr txBox="1"/>
          <p:nvPr/>
        </p:nvSpPr>
        <p:spPr>
          <a:xfrm>
            <a:off x="3154045" y="167259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13831" name="文本框 113830"/>
          <p:cNvSpPr txBox="1"/>
          <p:nvPr/>
        </p:nvSpPr>
        <p:spPr>
          <a:xfrm>
            <a:off x="3154045" y="195992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13832" name="文本框 113831"/>
          <p:cNvSpPr txBox="1"/>
          <p:nvPr/>
        </p:nvSpPr>
        <p:spPr>
          <a:xfrm>
            <a:off x="4162108" y="13122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13833" name="文本框 113832"/>
          <p:cNvSpPr txBox="1"/>
          <p:nvPr/>
        </p:nvSpPr>
        <p:spPr>
          <a:xfrm>
            <a:off x="4593908" y="159956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13834" name="文本框 113833"/>
          <p:cNvSpPr txBox="1"/>
          <p:nvPr/>
        </p:nvSpPr>
        <p:spPr>
          <a:xfrm>
            <a:off x="4954270" y="195992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13835" name="文本框 113834"/>
          <p:cNvSpPr txBox="1"/>
          <p:nvPr/>
        </p:nvSpPr>
        <p:spPr>
          <a:xfrm>
            <a:off x="4017645" y="339979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13836" name="文本框 113835"/>
          <p:cNvSpPr txBox="1"/>
          <p:nvPr/>
        </p:nvSpPr>
        <p:spPr>
          <a:xfrm>
            <a:off x="4449445" y="32553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13838" name="文本框 113837"/>
          <p:cNvSpPr txBox="1"/>
          <p:nvPr/>
        </p:nvSpPr>
        <p:spPr>
          <a:xfrm>
            <a:off x="4809808" y="30394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13839" name="文本框 113838"/>
          <p:cNvSpPr txBox="1"/>
          <p:nvPr/>
        </p:nvSpPr>
        <p:spPr>
          <a:xfrm>
            <a:off x="5313045"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13840" name="文本框 113839"/>
          <p:cNvSpPr txBox="1"/>
          <p:nvPr/>
        </p:nvSpPr>
        <p:spPr>
          <a:xfrm>
            <a:off x="5744845"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13841" name="文本框 113840"/>
          <p:cNvSpPr txBox="1"/>
          <p:nvPr/>
        </p:nvSpPr>
        <p:spPr>
          <a:xfrm>
            <a:off x="6465570"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13842" name="文本框 113841"/>
          <p:cNvSpPr txBox="1"/>
          <p:nvPr/>
        </p:nvSpPr>
        <p:spPr>
          <a:xfrm>
            <a:off x="6897370" y="1959928"/>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13843" name="文本框 113842"/>
          <p:cNvSpPr txBox="1"/>
          <p:nvPr/>
        </p:nvSpPr>
        <p:spPr>
          <a:xfrm>
            <a:off x="7689533" y="16725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13844" name="文本框 113843"/>
          <p:cNvSpPr txBox="1"/>
          <p:nvPr/>
        </p:nvSpPr>
        <p:spPr>
          <a:xfrm>
            <a:off x="7689533" y="203136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13845" name="文本框 113844"/>
          <p:cNvSpPr txBox="1"/>
          <p:nvPr/>
        </p:nvSpPr>
        <p:spPr>
          <a:xfrm>
            <a:off x="7689533" y="25361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13846" name="文本框 113845"/>
          <p:cNvSpPr txBox="1"/>
          <p:nvPr/>
        </p:nvSpPr>
        <p:spPr>
          <a:xfrm>
            <a:off x="7689533" y="38315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13847" name="文本框 113846"/>
          <p:cNvSpPr txBox="1"/>
          <p:nvPr/>
        </p:nvSpPr>
        <p:spPr>
          <a:xfrm>
            <a:off x="7689533" y="476821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13848" name="文本框 113847"/>
          <p:cNvSpPr txBox="1"/>
          <p:nvPr/>
        </p:nvSpPr>
        <p:spPr>
          <a:xfrm>
            <a:off x="9202420" y="4768215"/>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13849" name="矩形 113848"/>
          <p:cNvSpPr/>
          <p:nvPr/>
        </p:nvSpPr>
        <p:spPr>
          <a:xfrm>
            <a:off x="735330" y="4143058"/>
            <a:ext cx="1655763" cy="360362"/>
          </a:xfrm>
          <a:prstGeom prst="rect">
            <a:avLst/>
          </a:prstGeom>
          <a:gradFill rotWithShape="1">
            <a:gsLst>
              <a:gs pos="0">
                <a:srgbClr val="FF6600">
                  <a:gamma/>
                  <a:tint val="50980"/>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en-US" altLang="zh-CN" sz="2000" b="1"/>
              <a:t> </a:t>
            </a:r>
            <a:r>
              <a:rPr lang="zh-CN" altLang="en-US" sz="2400" b="1" dirty="0"/>
              <a:t>原理图</a:t>
            </a:r>
            <a:endParaRPr lang="zh-CN" altLang="en-US" sz="2400" b="1" dirty="0"/>
          </a:p>
        </p:txBody>
      </p:sp>
      <p:sp>
        <p:nvSpPr>
          <p:cNvPr id="113683" name="椭圆 113682"/>
          <p:cNvSpPr/>
          <p:nvPr/>
        </p:nvSpPr>
        <p:spPr>
          <a:xfrm>
            <a:off x="4449445" y="520001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13815" name="椭圆 113814"/>
          <p:cNvSpPr/>
          <p:nvPr/>
        </p:nvSpPr>
        <p:spPr>
          <a:xfrm>
            <a:off x="5744845" y="520001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6" name="矩形 5"/>
          <p:cNvSpPr/>
          <p:nvPr/>
        </p:nvSpPr>
        <p:spPr>
          <a:xfrm>
            <a:off x="1497330" y="796925"/>
            <a:ext cx="2088515" cy="2254250"/>
          </a:xfrm>
          <a:prstGeom prst="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983740" y="784860"/>
            <a:ext cx="1115695" cy="368300"/>
          </a:xfrm>
          <a:prstGeom prst="rect">
            <a:avLst/>
          </a:prstGeom>
          <a:noFill/>
        </p:spPr>
        <p:txBody>
          <a:bodyPr wrap="square" rtlCol="0">
            <a:spAutoFit/>
          </a:bodyPr>
          <a:p>
            <a:r>
              <a:rPr lang="zh-CN" altLang="en-US"/>
              <a:t>电源电路</a:t>
            </a:r>
            <a:endParaRPr lang="zh-CN" altLang="en-US"/>
          </a:p>
        </p:txBody>
      </p:sp>
      <p:sp>
        <p:nvSpPr>
          <p:cNvPr id="19531" name="AutoShape 90"/>
          <p:cNvSpPr/>
          <p:nvPr/>
        </p:nvSpPr>
        <p:spPr>
          <a:xfrm rot="10800000">
            <a:off x="1221740" y="2823845"/>
            <a:ext cx="1572260" cy="553720"/>
          </a:xfrm>
          <a:prstGeom prst="wedgeEllipseCallout">
            <a:avLst>
              <a:gd name="adj1" fmla="val -42343"/>
              <a:gd name="adj2" fmla="val 127958"/>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solidFill>
                  <a:srgbClr val="FF3300"/>
                </a:solidFill>
                <a:latin typeface="Arial" panose="020B0604020202020204" pitchFamily="34" charset="0"/>
              </a:rPr>
              <a:t>三相电源</a:t>
            </a:r>
            <a:endParaRPr lang="zh-CN" altLang="en-US" b="1" dirty="0">
              <a:solidFill>
                <a:srgbClr val="FF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31"/>
                                        </p:tgtEl>
                                        <p:attrNameLst>
                                          <p:attrName>style.visibility</p:attrName>
                                        </p:attrNameLst>
                                      </p:cBhvr>
                                      <p:to>
                                        <p:strVal val="visible"/>
                                      </p:to>
                                    </p:set>
                                    <p:anim calcmode="lin" valueType="num">
                                      <p:cBhvr additive="base">
                                        <p:cTn id="7" dur="500" fill="hold"/>
                                        <p:tgtEl>
                                          <p:spTgt spid="19531"/>
                                        </p:tgtEl>
                                        <p:attrNameLst>
                                          <p:attrName>ppt_x</p:attrName>
                                        </p:attrNameLst>
                                      </p:cBhvr>
                                      <p:tavLst>
                                        <p:tav tm="0">
                                          <p:val>
                                            <p:strVal val="0-#ppt_w/2"/>
                                          </p:val>
                                        </p:tav>
                                        <p:tav tm="100000">
                                          <p:val>
                                            <p:strVal val="#ppt_x"/>
                                          </p:val>
                                        </p:tav>
                                      </p:tavLst>
                                    </p:anim>
                                    <p:anim calcmode="lin" valueType="num">
                                      <p:cBhvr additive="base">
                                        <p:cTn id="8" dur="500" fill="hold"/>
                                        <p:tgtEl>
                                          <p:spTgt spid="19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7" name="直接连接符 113666"/>
          <p:cNvSpPr/>
          <p:nvPr/>
        </p:nvSpPr>
        <p:spPr>
          <a:xfrm>
            <a:off x="2650808" y="1599565"/>
            <a:ext cx="287337" cy="0"/>
          </a:xfrm>
          <a:prstGeom prst="line">
            <a:avLst/>
          </a:prstGeom>
          <a:ln w="28575" cap="flat" cmpd="sng">
            <a:solidFill>
              <a:schemeClr val="tx1"/>
            </a:solidFill>
            <a:prstDash val="solid"/>
            <a:headEnd type="none" w="med" len="med"/>
            <a:tailEnd type="none" w="med" len="med"/>
          </a:ln>
        </p:spPr>
      </p:sp>
      <p:sp>
        <p:nvSpPr>
          <p:cNvPr id="113668" name="直接连接符 113667"/>
          <p:cNvSpPr/>
          <p:nvPr/>
        </p:nvSpPr>
        <p:spPr>
          <a:xfrm>
            <a:off x="3298508" y="1599565"/>
            <a:ext cx="1223962" cy="0"/>
          </a:xfrm>
          <a:prstGeom prst="line">
            <a:avLst/>
          </a:prstGeom>
          <a:ln w="28575" cap="flat" cmpd="sng">
            <a:solidFill>
              <a:schemeClr val="tx1"/>
            </a:solidFill>
            <a:prstDash val="solid"/>
            <a:headEnd type="none" w="med" len="med"/>
            <a:tailEnd type="none" w="med" len="med"/>
          </a:ln>
        </p:spPr>
      </p:sp>
      <p:sp>
        <p:nvSpPr>
          <p:cNvPr id="113669" name="直接连接符 113668"/>
          <p:cNvSpPr/>
          <p:nvPr/>
        </p:nvSpPr>
        <p:spPr>
          <a:xfrm>
            <a:off x="2650808" y="1886903"/>
            <a:ext cx="287337" cy="0"/>
          </a:xfrm>
          <a:prstGeom prst="line">
            <a:avLst/>
          </a:prstGeom>
          <a:ln w="28575" cap="flat" cmpd="sng">
            <a:solidFill>
              <a:schemeClr val="tx1"/>
            </a:solidFill>
            <a:prstDash val="solid"/>
            <a:headEnd type="none" w="med" len="med"/>
            <a:tailEnd type="none" w="med" len="med"/>
          </a:ln>
        </p:spPr>
      </p:sp>
      <p:sp>
        <p:nvSpPr>
          <p:cNvPr id="113670" name="直接连接符 113669"/>
          <p:cNvSpPr/>
          <p:nvPr/>
        </p:nvSpPr>
        <p:spPr>
          <a:xfrm>
            <a:off x="3298508" y="1886903"/>
            <a:ext cx="1584325" cy="0"/>
          </a:xfrm>
          <a:prstGeom prst="line">
            <a:avLst/>
          </a:prstGeom>
          <a:ln w="28575" cap="flat" cmpd="sng">
            <a:solidFill>
              <a:schemeClr val="tx1"/>
            </a:solidFill>
            <a:prstDash val="solid"/>
            <a:headEnd type="none" w="med" len="med"/>
            <a:tailEnd type="none" w="med" len="med"/>
          </a:ln>
        </p:spPr>
      </p:sp>
      <p:sp>
        <p:nvSpPr>
          <p:cNvPr id="113671" name="直接连接符 113670"/>
          <p:cNvSpPr/>
          <p:nvPr/>
        </p:nvSpPr>
        <p:spPr>
          <a:xfrm>
            <a:off x="2650808" y="2175828"/>
            <a:ext cx="287337" cy="0"/>
          </a:xfrm>
          <a:prstGeom prst="line">
            <a:avLst/>
          </a:prstGeom>
          <a:ln w="28575" cap="flat" cmpd="sng">
            <a:solidFill>
              <a:schemeClr val="tx1"/>
            </a:solidFill>
            <a:prstDash val="solid"/>
            <a:headEnd type="none" w="med" len="med"/>
            <a:tailEnd type="none" w="med" len="med"/>
          </a:ln>
        </p:spPr>
      </p:sp>
      <p:sp>
        <p:nvSpPr>
          <p:cNvPr id="113672" name="直接连接符 113671"/>
          <p:cNvSpPr/>
          <p:nvPr/>
        </p:nvSpPr>
        <p:spPr>
          <a:xfrm>
            <a:off x="3298508" y="2175828"/>
            <a:ext cx="1944687" cy="0"/>
          </a:xfrm>
          <a:prstGeom prst="line">
            <a:avLst/>
          </a:prstGeom>
          <a:ln w="28575" cap="flat" cmpd="sng">
            <a:solidFill>
              <a:schemeClr val="tx1"/>
            </a:solidFill>
            <a:prstDash val="solid"/>
            <a:headEnd type="none" w="med" len="med"/>
            <a:tailEnd type="none" w="med" len="med"/>
          </a:ln>
        </p:spPr>
      </p:sp>
      <p:sp>
        <p:nvSpPr>
          <p:cNvPr id="113673" name="矩形 113672"/>
          <p:cNvSpPr/>
          <p:nvPr/>
        </p:nvSpPr>
        <p:spPr>
          <a:xfrm>
            <a:off x="4306570" y="4479290"/>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74" name="直接连接符 113673"/>
          <p:cNvSpPr/>
          <p:nvPr/>
        </p:nvSpPr>
        <p:spPr>
          <a:xfrm>
            <a:off x="5819458" y="4263390"/>
            <a:ext cx="0" cy="1152525"/>
          </a:xfrm>
          <a:prstGeom prst="line">
            <a:avLst/>
          </a:prstGeom>
          <a:ln w="28575" cap="flat" cmpd="sng">
            <a:solidFill>
              <a:schemeClr val="tx1"/>
            </a:solidFill>
            <a:prstDash val="solid"/>
            <a:headEnd type="none" w="med" len="med"/>
            <a:tailEnd type="none" w="med" len="med"/>
          </a:ln>
        </p:spPr>
      </p:sp>
      <p:sp>
        <p:nvSpPr>
          <p:cNvPr id="113675" name="直接连接符 113674"/>
          <p:cNvSpPr/>
          <p:nvPr/>
        </p:nvSpPr>
        <p:spPr>
          <a:xfrm>
            <a:off x="6178233" y="4263390"/>
            <a:ext cx="0" cy="1008063"/>
          </a:xfrm>
          <a:prstGeom prst="line">
            <a:avLst/>
          </a:prstGeom>
          <a:ln w="28575" cap="flat" cmpd="sng">
            <a:solidFill>
              <a:schemeClr val="tx1"/>
            </a:solidFill>
            <a:prstDash val="solid"/>
            <a:headEnd type="none" w="med" len="med"/>
            <a:tailEnd type="none" w="med" len="med"/>
          </a:ln>
        </p:spPr>
      </p:sp>
      <p:sp>
        <p:nvSpPr>
          <p:cNvPr id="113676" name="直接连接符 113675"/>
          <p:cNvSpPr/>
          <p:nvPr/>
        </p:nvSpPr>
        <p:spPr>
          <a:xfrm>
            <a:off x="6538595" y="4263390"/>
            <a:ext cx="0" cy="1152525"/>
          </a:xfrm>
          <a:prstGeom prst="line">
            <a:avLst/>
          </a:prstGeom>
          <a:ln w="28575" cap="flat" cmpd="sng">
            <a:solidFill>
              <a:schemeClr val="tx1"/>
            </a:solidFill>
            <a:prstDash val="solid"/>
            <a:headEnd type="none" w="med" len="med"/>
            <a:tailEnd type="none" w="med" len="med"/>
          </a:ln>
        </p:spPr>
      </p:sp>
      <p:sp>
        <p:nvSpPr>
          <p:cNvPr id="113677" name="直接连接符 113676"/>
          <p:cNvSpPr/>
          <p:nvPr/>
        </p:nvSpPr>
        <p:spPr>
          <a:xfrm flipH="1">
            <a:off x="4522470" y="3544253"/>
            <a:ext cx="1296988" cy="0"/>
          </a:xfrm>
          <a:prstGeom prst="line">
            <a:avLst/>
          </a:prstGeom>
          <a:ln w="28575" cap="flat" cmpd="sng">
            <a:solidFill>
              <a:schemeClr val="tx1"/>
            </a:solidFill>
            <a:prstDash val="solid"/>
            <a:headEnd type="none" w="med" len="med"/>
            <a:tailEnd type="none" w="med" len="med"/>
          </a:ln>
        </p:spPr>
      </p:sp>
      <p:sp>
        <p:nvSpPr>
          <p:cNvPr id="113678" name="直接连接符 113677"/>
          <p:cNvSpPr/>
          <p:nvPr/>
        </p:nvSpPr>
        <p:spPr>
          <a:xfrm flipH="1">
            <a:off x="4882833" y="3328353"/>
            <a:ext cx="1295400" cy="0"/>
          </a:xfrm>
          <a:prstGeom prst="line">
            <a:avLst/>
          </a:prstGeom>
          <a:ln w="28575" cap="flat" cmpd="sng">
            <a:solidFill>
              <a:schemeClr val="tx1"/>
            </a:solidFill>
            <a:prstDash val="solid"/>
            <a:headEnd type="none" w="med" len="med"/>
            <a:tailEnd type="none" w="med" len="med"/>
          </a:ln>
        </p:spPr>
      </p:sp>
      <p:sp>
        <p:nvSpPr>
          <p:cNvPr id="113679" name="直接连接符 113678"/>
          <p:cNvSpPr/>
          <p:nvPr/>
        </p:nvSpPr>
        <p:spPr>
          <a:xfrm flipH="1">
            <a:off x="5243195" y="3112453"/>
            <a:ext cx="1295400" cy="0"/>
          </a:xfrm>
          <a:prstGeom prst="line">
            <a:avLst/>
          </a:prstGeom>
          <a:ln w="28575" cap="flat" cmpd="sng">
            <a:solidFill>
              <a:schemeClr val="tx1"/>
            </a:solidFill>
            <a:prstDash val="solid"/>
            <a:headEnd type="none" w="med" len="med"/>
            <a:tailEnd type="none" w="med" len="med"/>
          </a:ln>
        </p:spPr>
      </p:sp>
      <p:sp>
        <p:nvSpPr>
          <p:cNvPr id="113680" name="直接连接符 113679"/>
          <p:cNvSpPr/>
          <p:nvPr/>
        </p:nvSpPr>
        <p:spPr>
          <a:xfrm flipH="1">
            <a:off x="2938145" y="1599565"/>
            <a:ext cx="360363" cy="144463"/>
          </a:xfrm>
          <a:prstGeom prst="line">
            <a:avLst/>
          </a:prstGeom>
          <a:ln w="9525" cap="flat" cmpd="sng">
            <a:solidFill>
              <a:schemeClr val="tx1"/>
            </a:solidFill>
            <a:prstDash val="solid"/>
            <a:headEnd type="none" w="med" len="med"/>
            <a:tailEnd type="none" w="med" len="med"/>
          </a:ln>
        </p:spPr>
      </p:sp>
      <p:sp>
        <p:nvSpPr>
          <p:cNvPr id="113681" name="直接连接符 113680"/>
          <p:cNvSpPr/>
          <p:nvPr/>
        </p:nvSpPr>
        <p:spPr>
          <a:xfrm flipH="1">
            <a:off x="2938145" y="1886903"/>
            <a:ext cx="360363" cy="144462"/>
          </a:xfrm>
          <a:prstGeom prst="line">
            <a:avLst/>
          </a:prstGeom>
          <a:ln w="9525" cap="flat" cmpd="sng">
            <a:solidFill>
              <a:schemeClr val="tx1"/>
            </a:solidFill>
            <a:prstDash val="solid"/>
            <a:headEnd type="none" w="med" len="med"/>
            <a:tailEnd type="none" w="med" len="med"/>
          </a:ln>
        </p:spPr>
      </p:sp>
      <p:sp>
        <p:nvSpPr>
          <p:cNvPr id="113682" name="直接连接符 113681"/>
          <p:cNvSpPr/>
          <p:nvPr/>
        </p:nvSpPr>
        <p:spPr>
          <a:xfrm flipH="1">
            <a:off x="2938145" y="2175828"/>
            <a:ext cx="360363" cy="144462"/>
          </a:xfrm>
          <a:prstGeom prst="line">
            <a:avLst/>
          </a:prstGeom>
          <a:ln w="9525" cap="flat" cmpd="sng">
            <a:solidFill>
              <a:schemeClr val="tx1"/>
            </a:solidFill>
            <a:prstDash val="solid"/>
            <a:headEnd type="none" w="med" len="med"/>
            <a:tailEnd type="none" w="med" len="med"/>
          </a:ln>
        </p:spPr>
      </p:sp>
      <p:sp>
        <p:nvSpPr>
          <p:cNvPr id="113684" name="直接连接符 113683"/>
          <p:cNvSpPr/>
          <p:nvPr/>
        </p:nvSpPr>
        <p:spPr>
          <a:xfrm flipV="1">
            <a:off x="2866708" y="2679065"/>
            <a:ext cx="431800" cy="0"/>
          </a:xfrm>
          <a:prstGeom prst="line">
            <a:avLst/>
          </a:prstGeom>
          <a:ln w="28575" cap="flat" cmpd="sng">
            <a:solidFill>
              <a:schemeClr val="tx1"/>
            </a:solidFill>
            <a:prstDash val="solid"/>
            <a:headEnd type="none" w="med" len="med"/>
            <a:tailEnd type="none" w="med" len="med"/>
          </a:ln>
        </p:spPr>
      </p:sp>
      <p:sp>
        <p:nvSpPr>
          <p:cNvPr id="113685" name="直接连接符 113684"/>
          <p:cNvSpPr/>
          <p:nvPr/>
        </p:nvSpPr>
        <p:spPr>
          <a:xfrm>
            <a:off x="3082608" y="1671003"/>
            <a:ext cx="0" cy="1008062"/>
          </a:xfrm>
          <a:prstGeom prst="line">
            <a:avLst/>
          </a:prstGeom>
          <a:ln w="9525" cap="flat" cmpd="sng">
            <a:solidFill>
              <a:schemeClr val="tx1"/>
            </a:solidFill>
            <a:prstDash val="lgDash"/>
            <a:headEnd type="none" w="med" len="med"/>
            <a:tailEnd type="none" w="med" len="med"/>
          </a:ln>
        </p:spPr>
      </p:sp>
      <p:sp>
        <p:nvSpPr>
          <p:cNvPr id="113686" name="直接连接符 113685"/>
          <p:cNvSpPr/>
          <p:nvPr/>
        </p:nvSpPr>
        <p:spPr>
          <a:xfrm>
            <a:off x="4522470" y="4839653"/>
            <a:ext cx="0" cy="647700"/>
          </a:xfrm>
          <a:prstGeom prst="line">
            <a:avLst/>
          </a:prstGeom>
          <a:ln w="28575" cap="flat" cmpd="sng">
            <a:solidFill>
              <a:schemeClr val="tx1"/>
            </a:solidFill>
            <a:prstDash val="solid"/>
            <a:headEnd type="none" w="med" len="med"/>
            <a:tailEnd type="none" w="med" len="med"/>
          </a:ln>
        </p:spPr>
      </p:sp>
      <p:sp>
        <p:nvSpPr>
          <p:cNvPr id="113687" name="直接连接符 113686"/>
          <p:cNvSpPr/>
          <p:nvPr/>
        </p:nvSpPr>
        <p:spPr>
          <a:xfrm>
            <a:off x="4882833" y="4839653"/>
            <a:ext cx="0" cy="431800"/>
          </a:xfrm>
          <a:prstGeom prst="line">
            <a:avLst/>
          </a:prstGeom>
          <a:ln w="28575" cap="flat" cmpd="sng">
            <a:solidFill>
              <a:schemeClr val="tx1"/>
            </a:solidFill>
            <a:prstDash val="solid"/>
            <a:headEnd type="none" w="med" len="med"/>
            <a:tailEnd type="none" w="med" len="med"/>
          </a:ln>
        </p:spPr>
      </p:sp>
      <p:sp>
        <p:nvSpPr>
          <p:cNvPr id="113688" name="直接连接符 113687"/>
          <p:cNvSpPr/>
          <p:nvPr/>
        </p:nvSpPr>
        <p:spPr>
          <a:xfrm>
            <a:off x="5243195" y="4839653"/>
            <a:ext cx="0" cy="576262"/>
          </a:xfrm>
          <a:prstGeom prst="line">
            <a:avLst/>
          </a:prstGeom>
          <a:ln w="28575" cap="flat" cmpd="sng">
            <a:solidFill>
              <a:schemeClr val="tx1"/>
            </a:solidFill>
            <a:prstDash val="solid"/>
            <a:headEnd type="none" w="med" len="med"/>
            <a:tailEnd type="none" w="med" len="med"/>
          </a:ln>
        </p:spPr>
      </p:sp>
      <p:sp>
        <p:nvSpPr>
          <p:cNvPr id="113689" name="直接连接符 113688"/>
          <p:cNvSpPr/>
          <p:nvPr/>
        </p:nvSpPr>
        <p:spPr>
          <a:xfrm>
            <a:off x="8051483" y="1815465"/>
            <a:ext cx="360362" cy="0"/>
          </a:xfrm>
          <a:prstGeom prst="line">
            <a:avLst/>
          </a:prstGeom>
          <a:ln w="12700" cap="flat" cmpd="sng">
            <a:solidFill>
              <a:schemeClr val="tx1"/>
            </a:solidFill>
            <a:prstDash val="solid"/>
            <a:headEnd type="none" w="med" len="med"/>
            <a:tailEnd type="none" w="med" len="med"/>
          </a:ln>
        </p:spPr>
      </p:sp>
      <p:sp>
        <p:nvSpPr>
          <p:cNvPr id="113690" name="直接连接符 113689"/>
          <p:cNvSpPr/>
          <p:nvPr/>
        </p:nvSpPr>
        <p:spPr>
          <a:xfrm flipV="1">
            <a:off x="8051483" y="1744028"/>
            <a:ext cx="215900" cy="358775"/>
          </a:xfrm>
          <a:prstGeom prst="line">
            <a:avLst/>
          </a:prstGeom>
          <a:ln w="9525" cap="flat" cmpd="sng">
            <a:solidFill>
              <a:schemeClr val="tx1"/>
            </a:solidFill>
            <a:prstDash val="solid"/>
            <a:headEnd type="none" w="med" len="med"/>
            <a:tailEnd type="none" w="med" len="med"/>
          </a:ln>
        </p:spPr>
      </p:sp>
      <p:sp>
        <p:nvSpPr>
          <p:cNvPr id="113691" name="直接连接符 113690"/>
          <p:cNvSpPr/>
          <p:nvPr/>
        </p:nvSpPr>
        <p:spPr>
          <a:xfrm flipV="1">
            <a:off x="8051483" y="2247265"/>
            <a:ext cx="360362" cy="0"/>
          </a:xfrm>
          <a:prstGeom prst="line">
            <a:avLst/>
          </a:prstGeom>
          <a:ln w="12700" cap="flat" cmpd="sng">
            <a:solidFill>
              <a:schemeClr val="tx1"/>
            </a:solidFill>
            <a:prstDash val="solid"/>
            <a:headEnd type="none" w="med" len="med"/>
            <a:tailEnd type="none" w="med" len="med"/>
          </a:ln>
        </p:spPr>
      </p:sp>
      <p:sp>
        <p:nvSpPr>
          <p:cNvPr id="113692" name="直接连接符 113691"/>
          <p:cNvSpPr/>
          <p:nvPr/>
        </p:nvSpPr>
        <p:spPr>
          <a:xfrm flipV="1">
            <a:off x="8051483" y="2175828"/>
            <a:ext cx="215900" cy="431800"/>
          </a:xfrm>
          <a:prstGeom prst="line">
            <a:avLst/>
          </a:prstGeom>
          <a:ln w="9525" cap="flat" cmpd="sng">
            <a:solidFill>
              <a:schemeClr val="tx1"/>
            </a:solidFill>
            <a:prstDash val="solid"/>
            <a:headEnd type="none" w="med" len="med"/>
            <a:tailEnd type="none" w="med" len="med"/>
          </a:ln>
        </p:spPr>
      </p:sp>
      <p:sp>
        <p:nvSpPr>
          <p:cNvPr id="113693" name="直接连接符 113692"/>
          <p:cNvSpPr/>
          <p:nvPr/>
        </p:nvSpPr>
        <p:spPr>
          <a:xfrm>
            <a:off x="8051483" y="4047490"/>
            <a:ext cx="2159000" cy="0"/>
          </a:xfrm>
          <a:prstGeom prst="line">
            <a:avLst/>
          </a:prstGeom>
          <a:ln w="12700" cap="flat" cmpd="sng">
            <a:solidFill>
              <a:schemeClr val="tx1"/>
            </a:solidFill>
            <a:prstDash val="solid"/>
            <a:headEnd type="none" w="med" len="med"/>
            <a:tailEnd type="none" w="med" len="med"/>
          </a:ln>
        </p:spPr>
      </p:sp>
      <p:sp>
        <p:nvSpPr>
          <p:cNvPr id="113694" name="矩形 113693"/>
          <p:cNvSpPr/>
          <p:nvPr/>
        </p:nvSpPr>
        <p:spPr>
          <a:xfrm>
            <a:off x="7762558" y="505555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95" name="矩形 113694"/>
          <p:cNvSpPr/>
          <p:nvPr/>
        </p:nvSpPr>
        <p:spPr>
          <a:xfrm>
            <a:off x="9346883" y="505555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96" name="直接连接符 113695"/>
          <p:cNvSpPr/>
          <p:nvPr/>
        </p:nvSpPr>
        <p:spPr>
          <a:xfrm>
            <a:off x="10210483" y="4047490"/>
            <a:ext cx="0" cy="288925"/>
          </a:xfrm>
          <a:prstGeom prst="line">
            <a:avLst/>
          </a:prstGeom>
          <a:ln w="12700" cap="flat" cmpd="sng">
            <a:solidFill>
              <a:schemeClr val="tx1"/>
            </a:solidFill>
            <a:prstDash val="solid"/>
            <a:headEnd type="none" w="med" len="med"/>
            <a:tailEnd type="none" w="med" len="med"/>
          </a:ln>
        </p:spPr>
      </p:sp>
      <p:sp>
        <p:nvSpPr>
          <p:cNvPr id="113697" name="直接连接符 113696"/>
          <p:cNvSpPr/>
          <p:nvPr/>
        </p:nvSpPr>
        <p:spPr>
          <a:xfrm>
            <a:off x="10210483" y="4623753"/>
            <a:ext cx="0" cy="287337"/>
          </a:xfrm>
          <a:prstGeom prst="line">
            <a:avLst/>
          </a:prstGeom>
          <a:ln w="12700" cap="flat" cmpd="sng">
            <a:solidFill>
              <a:schemeClr val="tx1"/>
            </a:solidFill>
            <a:prstDash val="solid"/>
            <a:headEnd type="none" w="med" len="med"/>
            <a:tailEnd type="none" w="med" len="med"/>
          </a:ln>
        </p:spPr>
      </p:sp>
      <p:sp>
        <p:nvSpPr>
          <p:cNvPr id="113698" name="直接连接符 113697"/>
          <p:cNvSpPr/>
          <p:nvPr/>
        </p:nvSpPr>
        <p:spPr>
          <a:xfrm>
            <a:off x="9562783" y="4047490"/>
            <a:ext cx="0" cy="288925"/>
          </a:xfrm>
          <a:prstGeom prst="line">
            <a:avLst/>
          </a:prstGeom>
          <a:ln w="12700" cap="flat" cmpd="sng">
            <a:solidFill>
              <a:schemeClr val="tx1"/>
            </a:solidFill>
            <a:prstDash val="solid"/>
            <a:headEnd type="none" w="med" len="med"/>
            <a:tailEnd type="none" w="med" len="med"/>
          </a:ln>
        </p:spPr>
      </p:sp>
      <p:sp>
        <p:nvSpPr>
          <p:cNvPr id="113699" name="直接连接符 113698"/>
          <p:cNvSpPr/>
          <p:nvPr/>
        </p:nvSpPr>
        <p:spPr>
          <a:xfrm>
            <a:off x="9562783" y="4695190"/>
            <a:ext cx="0" cy="360363"/>
          </a:xfrm>
          <a:prstGeom prst="line">
            <a:avLst/>
          </a:prstGeom>
          <a:ln w="12700" cap="flat" cmpd="sng">
            <a:solidFill>
              <a:schemeClr val="tx1"/>
            </a:solidFill>
            <a:prstDash val="solid"/>
            <a:headEnd type="none" w="med" len="med"/>
            <a:tailEnd type="none" w="med" len="med"/>
          </a:ln>
        </p:spPr>
      </p:sp>
      <p:sp>
        <p:nvSpPr>
          <p:cNvPr id="113700" name="直接连接符 113699"/>
          <p:cNvSpPr/>
          <p:nvPr/>
        </p:nvSpPr>
        <p:spPr>
          <a:xfrm flipH="1">
            <a:off x="9562783" y="4911090"/>
            <a:ext cx="647700" cy="0"/>
          </a:xfrm>
          <a:prstGeom prst="line">
            <a:avLst/>
          </a:prstGeom>
          <a:ln w="12700" cap="flat" cmpd="sng">
            <a:solidFill>
              <a:schemeClr val="tx1"/>
            </a:solidFill>
            <a:prstDash val="solid"/>
            <a:headEnd type="none" w="med" len="med"/>
            <a:tailEnd type="none" w="med" len="med"/>
          </a:ln>
        </p:spPr>
      </p:sp>
      <p:sp>
        <p:nvSpPr>
          <p:cNvPr id="113701" name="直接连接符 113700"/>
          <p:cNvSpPr/>
          <p:nvPr/>
        </p:nvSpPr>
        <p:spPr>
          <a:xfrm>
            <a:off x="9562783" y="5344478"/>
            <a:ext cx="0" cy="287337"/>
          </a:xfrm>
          <a:prstGeom prst="line">
            <a:avLst/>
          </a:prstGeom>
          <a:ln w="12700" cap="flat" cmpd="sng">
            <a:solidFill>
              <a:schemeClr val="tx1"/>
            </a:solidFill>
            <a:prstDash val="solid"/>
            <a:headEnd type="none" w="med" len="med"/>
            <a:tailEnd type="none" w="med" len="med"/>
          </a:ln>
        </p:spPr>
      </p:sp>
      <p:sp>
        <p:nvSpPr>
          <p:cNvPr id="113702" name="直接连接符 113701"/>
          <p:cNvSpPr/>
          <p:nvPr/>
        </p:nvSpPr>
        <p:spPr>
          <a:xfrm>
            <a:off x="7330758" y="1886903"/>
            <a:ext cx="0" cy="3744912"/>
          </a:xfrm>
          <a:prstGeom prst="line">
            <a:avLst/>
          </a:prstGeom>
          <a:ln w="12700" cap="flat" cmpd="sng">
            <a:solidFill>
              <a:schemeClr val="tx1"/>
            </a:solidFill>
            <a:prstDash val="solid"/>
            <a:headEnd type="none" w="med" len="med"/>
            <a:tailEnd type="none" w="med" len="med"/>
          </a:ln>
        </p:spPr>
      </p:sp>
      <p:sp>
        <p:nvSpPr>
          <p:cNvPr id="113703" name="直接连接符 113702"/>
          <p:cNvSpPr/>
          <p:nvPr/>
        </p:nvSpPr>
        <p:spPr>
          <a:xfrm>
            <a:off x="7330758" y="5631815"/>
            <a:ext cx="2232025" cy="0"/>
          </a:xfrm>
          <a:prstGeom prst="line">
            <a:avLst/>
          </a:prstGeom>
          <a:ln w="12700" cap="flat" cmpd="sng">
            <a:solidFill>
              <a:schemeClr val="tx1"/>
            </a:solidFill>
            <a:prstDash val="solid"/>
            <a:headEnd type="none" w="med" len="med"/>
            <a:tailEnd type="none" w="med" len="med"/>
          </a:ln>
        </p:spPr>
      </p:sp>
      <p:sp>
        <p:nvSpPr>
          <p:cNvPr id="113704" name="直接连接符 113703"/>
          <p:cNvSpPr/>
          <p:nvPr/>
        </p:nvSpPr>
        <p:spPr>
          <a:xfrm>
            <a:off x="8051483" y="1599565"/>
            <a:ext cx="0" cy="215900"/>
          </a:xfrm>
          <a:prstGeom prst="line">
            <a:avLst/>
          </a:prstGeom>
          <a:ln w="12700" cap="flat" cmpd="sng">
            <a:solidFill>
              <a:schemeClr val="tx1"/>
            </a:solidFill>
            <a:prstDash val="solid"/>
            <a:headEnd type="none" w="med" len="med"/>
            <a:tailEnd type="none" w="med" len="med"/>
          </a:ln>
        </p:spPr>
      </p:sp>
      <p:sp>
        <p:nvSpPr>
          <p:cNvPr id="113705" name="直接连接符 113704"/>
          <p:cNvSpPr/>
          <p:nvPr/>
        </p:nvSpPr>
        <p:spPr>
          <a:xfrm>
            <a:off x="8051483" y="2102803"/>
            <a:ext cx="0" cy="144462"/>
          </a:xfrm>
          <a:prstGeom prst="line">
            <a:avLst/>
          </a:prstGeom>
          <a:ln w="12700" cap="flat" cmpd="sng">
            <a:solidFill>
              <a:schemeClr val="tx1"/>
            </a:solidFill>
            <a:prstDash val="solid"/>
            <a:headEnd type="none" w="med" len="med"/>
            <a:tailEnd type="none" w="med" len="med"/>
          </a:ln>
        </p:spPr>
      </p:sp>
      <p:sp>
        <p:nvSpPr>
          <p:cNvPr id="113706" name="直接连接符 113705"/>
          <p:cNvSpPr/>
          <p:nvPr/>
        </p:nvSpPr>
        <p:spPr>
          <a:xfrm>
            <a:off x="8051483" y="3183890"/>
            <a:ext cx="0" cy="1152525"/>
          </a:xfrm>
          <a:prstGeom prst="line">
            <a:avLst/>
          </a:prstGeom>
          <a:ln w="12700" cap="flat" cmpd="sng">
            <a:solidFill>
              <a:schemeClr val="tx1"/>
            </a:solidFill>
            <a:prstDash val="solid"/>
            <a:headEnd type="none" w="med" len="med"/>
            <a:tailEnd type="none" w="med" len="med"/>
          </a:ln>
        </p:spPr>
      </p:sp>
      <p:sp>
        <p:nvSpPr>
          <p:cNvPr id="113707" name="直接连接符 113706"/>
          <p:cNvSpPr/>
          <p:nvPr/>
        </p:nvSpPr>
        <p:spPr>
          <a:xfrm>
            <a:off x="8051483" y="4695190"/>
            <a:ext cx="0" cy="360363"/>
          </a:xfrm>
          <a:prstGeom prst="line">
            <a:avLst/>
          </a:prstGeom>
          <a:ln w="12700" cap="flat" cmpd="sng">
            <a:solidFill>
              <a:schemeClr val="tx1"/>
            </a:solidFill>
            <a:prstDash val="solid"/>
            <a:headEnd type="none" w="med" len="med"/>
            <a:tailEnd type="none" w="med" len="med"/>
          </a:ln>
        </p:spPr>
      </p:sp>
      <p:sp>
        <p:nvSpPr>
          <p:cNvPr id="113708" name="直接连接符 113707"/>
          <p:cNvSpPr/>
          <p:nvPr/>
        </p:nvSpPr>
        <p:spPr>
          <a:xfrm>
            <a:off x="8051483" y="5344478"/>
            <a:ext cx="0" cy="287337"/>
          </a:xfrm>
          <a:prstGeom prst="line">
            <a:avLst/>
          </a:prstGeom>
          <a:ln w="12700" cap="flat" cmpd="sng">
            <a:solidFill>
              <a:schemeClr val="tx1"/>
            </a:solidFill>
            <a:prstDash val="solid"/>
            <a:headEnd type="none" w="med" len="med"/>
            <a:tailEnd type="none" w="med" len="med"/>
          </a:ln>
        </p:spPr>
      </p:sp>
      <p:sp>
        <p:nvSpPr>
          <p:cNvPr id="113709" name="直接连接符 113708"/>
          <p:cNvSpPr/>
          <p:nvPr/>
        </p:nvSpPr>
        <p:spPr>
          <a:xfrm>
            <a:off x="8699183" y="4047490"/>
            <a:ext cx="0" cy="288925"/>
          </a:xfrm>
          <a:prstGeom prst="line">
            <a:avLst/>
          </a:prstGeom>
          <a:ln w="12700" cap="flat" cmpd="sng">
            <a:solidFill>
              <a:schemeClr val="tx1"/>
            </a:solidFill>
            <a:prstDash val="solid"/>
            <a:headEnd type="none" w="med" len="med"/>
            <a:tailEnd type="none" w="med" len="med"/>
          </a:ln>
        </p:spPr>
      </p:sp>
      <p:sp>
        <p:nvSpPr>
          <p:cNvPr id="113710" name="直接连接符 113709"/>
          <p:cNvSpPr/>
          <p:nvPr/>
        </p:nvSpPr>
        <p:spPr>
          <a:xfrm>
            <a:off x="8699183" y="4695190"/>
            <a:ext cx="0" cy="215900"/>
          </a:xfrm>
          <a:prstGeom prst="line">
            <a:avLst/>
          </a:prstGeom>
          <a:ln w="12700" cap="flat" cmpd="sng">
            <a:solidFill>
              <a:schemeClr val="tx1"/>
            </a:solidFill>
            <a:prstDash val="solid"/>
            <a:headEnd type="none" w="med" len="med"/>
            <a:tailEnd type="none" w="med" len="med"/>
          </a:ln>
        </p:spPr>
      </p:sp>
      <p:sp>
        <p:nvSpPr>
          <p:cNvPr id="113711" name="直接连接符 113710"/>
          <p:cNvSpPr/>
          <p:nvPr/>
        </p:nvSpPr>
        <p:spPr>
          <a:xfrm flipH="1" flipV="1">
            <a:off x="8483283" y="4336415"/>
            <a:ext cx="215900" cy="358775"/>
          </a:xfrm>
          <a:prstGeom prst="line">
            <a:avLst/>
          </a:prstGeom>
          <a:ln w="9525" cap="flat" cmpd="sng">
            <a:solidFill>
              <a:schemeClr val="tx1"/>
            </a:solidFill>
            <a:prstDash val="solid"/>
            <a:headEnd type="none" w="med" len="med"/>
            <a:tailEnd type="none" w="med" len="med"/>
          </a:ln>
        </p:spPr>
      </p:sp>
      <p:sp>
        <p:nvSpPr>
          <p:cNvPr id="113712" name="直接连接符 113711"/>
          <p:cNvSpPr/>
          <p:nvPr/>
        </p:nvSpPr>
        <p:spPr>
          <a:xfrm flipH="1" flipV="1">
            <a:off x="9346883" y="4336415"/>
            <a:ext cx="215900" cy="358775"/>
          </a:xfrm>
          <a:prstGeom prst="line">
            <a:avLst/>
          </a:prstGeom>
          <a:ln w="9525" cap="flat" cmpd="sng">
            <a:solidFill>
              <a:schemeClr val="tx1"/>
            </a:solidFill>
            <a:prstDash val="solid"/>
            <a:headEnd type="none" w="med" len="med"/>
            <a:tailEnd type="none" w="med" len="med"/>
          </a:ln>
        </p:spPr>
      </p:sp>
      <p:sp>
        <p:nvSpPr>
          <p:cNvPr id="113713" name="直接连接符 113712"/>
          <p:cNvSpPr/>
          <p:nvPr/>
        </p:nvSpPr>
        <p:spPr>
          <a:xfrm flipH="1" flipV="1">
            <a:off x="9994583" y="4336415"/>
            <a:ext cx="215900" cy="287338"/>
          </a:xfrm>
          <a:prstGeom prst="line">
            <a:avLst/>
          </a:prstGeom>
          <a:ln w="9525" cap="flat" cmpd="sng">
            <a:solidFill>
              <a:schemeClr val="tx1"/>
            </a:solidFill>
            <a:prstDash val="solid"/>
            <a:headEnd type="none" w="med" len="med"/>
            <a:tailEnd type="none" w="med" len="med"/>
          </a:ln>
        </p:spPr>
      </p:sp>
      <p:sp>
        <p:nvSpPr>
          <p:cNvPr id="113714" name="矩形 113713"/>
          <p:cNvSpPr/>
          <p:nvPr/>
        </p:nvSpPr>
        <p:spPr>
          <a:xfrm>
            <a:off x="3658870" y="152812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5" name="矩形 113714"/>
          <p:cNvSpPr/>
          <p:nvPr/>
        </p:nvSpPr>
        <p:spPr>
          <a:xfrm>
            <a:off x="3658870" y="181546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6" name="矩形 113715"/>
          <p:cNvSpPr/>
          <p:nvPr/>
        </p:nvSpPr>
        <p:spPr>
          <a:xfrm>
            <a:off x="3658870" y="2102803"/>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7" name="矩形 113716"/>
          <p:cNvSpPr/>
          <p:nvPr/>
        </p:nvSpPr>
        <p:spPr>
          <a:xfrm>
            <a:off x="5674995" y="152812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8" name="矩形 113717"/>
          <p:cNvSpPr/>
          <p:nvPr/>
        </p:nvSpPr>
        <p:spPr>
          <a:xfrm>
            <a:off x="5674995" y="181546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9" name="直接连接符 113718"/>
          <p:cNvSpPr/>
          <p:nvPr/>
        </p:nvSpPr>
        <p:spPr>
          <a:xfrm>
            <a:off x="3658870" y="1599565"/>
            <a:ext cx="431800" cy="0"/>
          </a:xfrm>
          <a:prstGeom prst="line">
            <a:avLst/>
          </a:prstGeom>
          <a:ln w="9525" cap="flat" cmpd="sng">
            <a:solidFill>
              <a:schemeClr val="tx1"/>
            </a:solidFill>
            <a:prstDash val="solid"/>
            <a:headEnd type="none" w="med" len="med"/>
            <a:tailEnd type="none" w="med" len="med"/>
          </a:ln>
        </p:spPr>
      </p:sp>
      <p:sp>
        <p:nvSpPr>
          <p:cNvPr id="113720" name="直接连接符 113719"/>
          <p:cNvSpPr/>
          <p:nvPr/>
        </p:nvSpPr>
        <p:spPr>
          <a:xfrm>
            <a:off x="3658870" y="1886903"/>
            <a:ext cx="431800" cy="0"/>
          </a:xfrm>
          <a:prstGeom prst="line">
            <a:avLst/>
          </a:prstGeom>
          <a:ln w="9525" cap="flat" cmpd="sng">
            <a:solidFill>
              <a:schemeClr val="tx1"/>
            </a:solidFill>
            <a:prstDash val="solid"/>
            <a:headEnd type="none" w="med" len="med"/>
            <a:tailEnd type="none" w="med" len="med"/>
          </a:ln>
        </p:spPr>
      </p:sp>
      <p:sp>
        <p:nvSpPr>
          <p:cNvPr id="113721" name="直接连接符 113720"/>
          <p:cNvSpPr/>
          <p:nvPr/>
        </p:nvSpPr>
        <p:spPr>
          <a:xfrm>
            <a:off x="3658870" y="2175828"/>
            <a:ext cx="431800" cy="0"/>
          </a:xfrm>
          <a:prstGeom prst="line">
            <a:avLst/>
          </a:prstGeom>
          <a:ln w="9525" cap="flat" cmpd="sng">
            <a:solidFill>
              <a:schemeClr val="tx1"/>
            </a:solidFill>
            <a:prstDash val="solid"/>
            <a:headEnd type="none" w="med" len="med"/>
            <a:tailEnd type="none" w="med" len="med"/>
          </a:ln>
        </p:spPr>
      </p:sp>
      <p:sp>
        <p:nvSpPr>
          <p:cNvPr id="113722" name="直接连接符 113721"/>
          <p:cNvSpPr/>
          <p:nvPr/>
        </p:nvSpPr>
        <p:spPr>
          <a:xfrm>
            <a:off x="5674995" y="1599565"/>
            <a:ext cx="431800" cy="0"/>
          </a:xfrm>
          <a:prstGeom prst="line">
            <a:avLst/>
          </a:prstGeom>
          <a:ln w="9525" cap="flat" cmpd="sng">
            <a:solidFill>
              <a:schemeClr val="tx1"/>
            </a:solidFill>
            <a:prstDash val="solid"/>
            <a:headEnd type="none" w="med" len="med"/>
            <a:tailEnd type="none" w="med" len="med"/>
          </a:ln>
        </p:spPr>
      </p:sp>
      <p:sp>
        <p:nvSpPr>
          <p:cNvPr id="113723" name="直接连接符 113722"/>
          <p:cNvSpPr/>
          <p:nvPr/>
        </p:nvSpPr>
        <p:spPr>
          <a:xfrm>
            <a:off x="5674995" y="1886903"/>
            <a:ext cx="431800" cy="0"/>
          </a:xfrm>
          <a:prstGeom prst="line">
            <a:avLst/>
          </a:prstGeom>
          <a:ln w="9525" cap="flat" cmpd="sng">
            <a:solidFill>
              <a:schemeClr val="tx1"/>
            </a:solidFill>
            <a:prstDash val="solid"/>
            <a:headEnd type="none" w="med" len="med"/>
            <a:tailEnd type="none" w="med" len="med"/>
          </a:ln>
        </p:spPr>
      </p:sp>
      <p:sp>
        <p:nvSpPr>
          <p:cNvPr id="113724" name="文本框 113723"/>
          <p:cNvSpPr txBox="1"/>
          <p:nvPr/>
        </p:nvSpPr>
        <p:spPr>
          <a:xfrm>
            <a:off x="2145983" y="1455103"/>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13725" name="文本框 113724"/>
          <p:cNvSpPr txBox="1"/>
          <p:nvPr/>
        </p:nvSpPr>
        <p:spPr>
          <a:xfrm>
            <a:off x="3585845" y="109632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13726" name="文本框 113725"/>
          <p:cNvSpPr txBox="1"/>
          <p:nvPr/>
        </p:nvSpPr>
        <p:spPr>
          <a:xfrm>
            <a:off x="5601970" y="109632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13727" name="文本框 113726"/>
          <p:cNvSpPr txBox="1"/>
          <p:nvPr/>
        </p:nvSpPr>
        <p:spPr>
          <a:xfrm>
            <a:off x="3730308" y="2752090"/>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28" name="文本框 113727"/>
          <p:cNvSpPr txBox="1"/>
          <p:nvPr/>
        </p:nvSpPr>
        <p:spPr>
          <a:xfrm>
            <a:off x="6683058" y="3760153"/>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13729" name="文本框 113728"/>
          <p:cNvSpPr txBox="1"/>
          <p:nvPr/>
        </p:nvSpPr>
        <p:spPr>
          <a:xfrm>
            <a:off x="8986520" y="4336415"/>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13730" name="左中括号 113729"/>
          <p:cNvSpPr/>
          <p:nvPr/>
        </p:nvSpPr>
        <p:spPr>
          <a:xfrm>
            <a:off x="9130983" y="433641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1" name="直接连接符 113730"/>
          <p:cNvSpPr/>
          <p:nvPr/>
        </p:nvSpPr>
        <p:spPr>
          <a:xfrm flipH="1" flipV="1">
            <a:off x="7835583" y="4336415"/>
            <a:ext cx="215900" cy="358775"/>
          </a:xfrm>
          <a:prstGeom prst="line">
            <a:avLst/>
          </a:prstGeom>
          <a:ln w="9525" cap="flat" cmpd="sng">
            <a:solidFill>
              <a:schemeClr val="tx1"/>
            </a:solidFill>
            <a:prstDash val="solid"/>
            <a:headEnd type="none" w="med" len="med"/>
            <a:tailEnd type="none" w="med" len="med"/>
          </a:ln>
        </p:spPr>
      </p:sp>
      <p:sp>
        <p:nvSpPr>
          <p:cNvPr id="113732" name="左中括号 113731"/>
          <p:cNvSpPr/>
          <p:nvPr/>
        </p:nvSpPr>
        <p:spPr>
          <a:xfrm>
            <a:off x="7546658" y="433641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3" name="直接连接符 113732"/>
          <p:cNvSpPr/>
          <p:nvPr/>
        </p:nvSpPr>
        <p:spPr>
          <a:xfrm>
            <a:off x="7546658" y="4479290"/>
            <a:ext cx="358775" cy="0"/>
          </a:xfrm>
          <a:prstGeom prst="line">
            <a:avLst/>
          </a:prstGeom>
          <a:ln w="9525" cap="flat" cmpd="sng">
            <a:solidFill>
              <a:schemeClr val="tx1"/>
            </a:solidFill>
            <a:prstDash val="lgDash"/>
            <a:headEnd type="none" w="med" len="med"/>
            <a:tailEnd type="none" w="med" len="med"/>
          </a:ln>
        </p:spPr>
      </p:sp>
      <p:sp>
        <p:nvSpPr>
          <p:cNvPr id="113734" name="直接连接符 113733"/>
          <p:cNvSpPr/>
          <p:nvPr/>
        </p:nvSpPr>
        <p:spPr>
          <a:xfrm>
            <a:off x="9130983" y="4479290"/>
            <a:ext cx="288925" cy="0"/>
          </a:xfrm>
          <a:prstGeom prst="line">
            <a:avLst/>
          </a:prstGeom>
          <a:ln w="9525" cap="flat" cmpd="sng">
            <a:solidFill>
              <a:schemeClr val="tx1"/>
            </a:solidFill>
            <a:prstDash val="lgDash"/>
            <a:headEnd type="none" w="med" len="med"/>
            <a:tailEnd type="none" w="med" len="med"/>
          </a:ln>
        </p:spPr>
      </p:sp>
      <p:sp>
        <p:nvSpPr>
          <p:cNvPr id="113735" name="文本框 113734"/>
          <p:cNvSpPr txBox="1"/>
          <p:nvPr/>
        </p:nvSpPr>
        <p:spPr>
          <a:xfrm>
            <a:off x="7691120" y="2391728"/>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13736" name="左中括号 113735"/>
          <p:cNvSpPr/>
          <p:nvPr/>
        </p:nvSpPr>
        <p:spPr>
          <a:xfrm>
            <a:off x="7762558" y="2823528"/>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7" name="直接连接符 113736"/>
          <p:cNvSpPr/>
          <p:nvPr/>
        </p:nvSpPr>
        <p:spPr>
          <a:xfrm>
            <a:off x="7762558" y="2967990"/>
            <a:ext cx="360362" cy="0"/>
          </a:xfrm>
          <a:prstGeom prst="line">
            <a:avLst/>
          </a:prstGeom>
          <a:ln w="9525" cap="flat" cmpd="sng">
            <a:solidFill>
              <a:schemeClr val="tx1"/>
            </a:solidFill>
            <a:prstDash val="lgDash"/>
            <a:headEnd type="none" w="med" len="med"/>
            <a:tailEnd type="none" w="med" len="med"/>
          </a:ln>
        </p:spPr>
      </p:sp>
      <p:sp>
        <p:nvSpPr>
          <p:cNvPr id="113738" name="直接连接符 113737"/>
          <p:cNvSpPr/>
          <p:nvPr/>
        </p:nvSpPr>
        <p:spPr>
          <a:xfrm>
            <a:off x="8194358" y="1959928"/>
            <a:ext cx="288925" cy="0"/>
          </a:xfrm>
          <a:prstGeom prst="line">
            <a:avLst/>
          </a:prstGeom>
          <a:ln w="9525" cap="flat" cmpd="sng">
            <a:solidFill>
              <a:schemeClr val="tx1"/>
            </a:solidFill>
            <a:prstDash val="lgDash"/>
            <a:headEnd type="none" w="med" len="med"/>
            <a:tailEnd type="none" w="med" len="med"/>
          </a:ln>
        </p:spPr>
      </p:sp>
      <p:sp>
        <p:nvSpPr>
          <p:cNvPr id="113739" name="直接连接符 113738"/>
          <p:cNvSpPr/>
          <p:nvPr/>
        </p:nvSpPr>
        <p:spPr>
          <a:xfrm>
            <a:off x="8483283" y="1886903"/>
            <a:ext cx="0" cy="144462"/>
          </a:xfrm>
          <a:prstGeom prst="line">
            <a:avLst/>
          </a:prstGeom>
          <a:ln w="9525" cap="flat" cmpd="sng">
            <a:solidFill>
              <a:schemeClr val="tx1"/>
            </a:solidFill>
            <a:prstDash val="solid"/>
            <a:headEnd type="none" w="med" len="med"/>
            <a:tailEnd type="none" w="med" len="med"/>
          </a:ln>
        </p:spPr>
      </p:sp>
      <p:sp>
        <p:nvSpPr>
          <p:cNvPr id="113740" name="直接连接符 113739"/>
          <p:cNvSpPr/>
          <p:nvPr/>
        </p:nvSpPr>
        <p:spPr>
          <a:xfrm>
            <a:off x="8483283" y="1886903"/>
            <a:ext cx="71437" cy="0"/>
          </a:xfrm>
          <a:prstGeom prst="line">
            <a:avLst/>
          </a:prstGeom>
          <a:ln w="9525" cap="flat" cmpd="sng">
            <a:solidFill>
              <a:schemeClr val="tx1"/>
            </a:solidFill>
            <a:prstDash val="solid"/>
            <a:headEnd type="none" w="med" len="med"/>
            <a:tailEnd type="none" w="med" len="med"/>
          </a:ln>
        </p:spPr>
      </p:sp>
      <p:sp>
        <p:nvSpPr>
          <p:cNvPr id="113741" name="直接连接符 113740"/>
          <p:cNvSpPr/>
          <p:nvPr/>
        </p:nvSpPr>
        <p:spPr>
          <a:xfrm>
            <a:off x="8483283" y="2031365"/>
            <a:ext cx="71437" cy="0"/>
          </a:xfrm>
          <a:prstGeom prst="line">
            <a:avLst/>
          </a:prstGeom>
          <a:ln w="9525" cap="flat" cmpd="sng">
            <a:solidFill>
              <a:schemeClr val="tx1"/>
            </a:solidFill>
            <a:prstDash val="solid"/>
            <a:headEnd type="none" w="med" len="med"/>
            <a:tailEnd type="none" w="med" len="med"/>
          </a:ln>
        </p:spPr>
      </p:sp>
      <p:sp>
        <p:nvSpPr>
          <p:cNvPr id="113742" name="直接连接符 113741"/>
          <p:cNvSpPr/>
          <p:nvPr/>
        </p:nvSpPr>
        <p:spPr>
          <a:xfrm flipV="1">
            <a:off x="8554720" y="1744028"/>
            <a:ext cx="0" cy="142875"/>
          </a:xfrm>
          <a:prstGeom prst="line">
            <a:avLst/>
          </a:prstGeom>
          <a:ln w="9525" cap="flat" cmpd="sng">
            <a:solidFill>
              <a:schemeClr val="tx1"/>
            </a:solidFill>
            <a:prstDash val="solid"/>
            <a:headEnd type="none" w="med" len="med"/>
            <a:tailEnd type="none" w="med" len="med"/>
          </a:ln>
        </p:spPr>
      </p:sp>
      <p:sp>
        <p:nvSpPr>
          <p:cNvPr id="113743" name="直接连接符 113742"/>
          <p:cNvSpPr/>
          <p:nvPr/>
        </p:nvSpPr>
        <p:spPr>
          <a:xfrm>
            <a:off x="8554720" y="2031365"/>
            <a:ext cx="0" cy="144463"/>
          </a:xfrm>
          <a:prstGeom prst="line">
            <a:avLst/>
          </a:prstGeom>
          <a:ln w="9525" cap="flat" cmpd="sng">
            <a:solidFill>
              <a:schemeClr val="tx1"/>
            </a:solidFill>
            <a:prstDash val="solid"/>
            <a:headEnd type="none" w="med" len="med"/>
            <a:tailEnd type="none" w="med" len="med"/>
          </a:ln>
        </p:spPr>
      </p:sp>
      <p:sp>
        <p:nvSpPr>
          <p:cNvPr id="113744" name="文本框 113743"/>
          <p:cNvSpPr txBox="1"/>
          <p:nvPr/>
        </p:nvSpPr>
        <p:spPr>
          <a:xfrm>
            <a:off x="8626158" y="1744028"/>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13745" name="文本框 113744"/>
          <p:cNvSpPr txBox="1"/>
          <p:nvPr/>
        </p:nvSpPr>
        <p:spPr>
          <a:xfrm>
            <a:off x="7402195" y="404749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13746" name="文本框 113745"/>
          <p:cNvSpPr txBox="1"/>
          <p:nvPr/>
        </p:nvSpPr>
        <p:spPr>
          <a:xfrm>
            <a:off x="8913495" y="404749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13747" name="文本框 113746"/>
          <p:cNvSpPr txBox="1"/>
          <p:nvPr/>
        </p:nvSpPr>
        <p:spPr>
          <a:xfrm>
            <a:off x="7402195" y="3112453"/>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13748" name="文本框 113747"/>
          <p:cNvSpPr txBox="1"/>
          <p:nvPr/>
        </p:nvSpPr>
        <p:spPr>
          <a:xfrm>
            <a:off x="8051483" y="4552315"/>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50" name="文本框 113749"/>
          <p:cNvSpPr txBox="1"/>
          <p:nvPr/>
        </p:nvSpPr>
        <p:spPr>
          <a:xfrm>
            <a:off x="8265795" y="534447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51" name="文本框 113750"/>
          <p:cNvSpPr txBox="1"/>
          <p:nvPr/>
        </p:nvSpPr>
        <p:spPr>
          <a:xfrm>
            <a:off x="9705658" y="5344478"/>
            <a:ext cx="827087"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13752" name="直接连接符 113751"/>
          <p:cNvSpPr/>
          <p:nvPr/>
        </p:nvSpPr>
        <p:spPr>
          <a:xfrm>
            <a:off x="4954270" y="4479290"/>
            <a:ext cx="0" cy="73025"/>
          </a:xfrm>
          <a:prstGeom prst="line">
            <a:avLst/>
          </a:prstGeom>
          <a:ln w="9525" cap="flat" cmpd="sng">
            <a:solidFill>
              <a:schemeClr val="tx1"/>
            </a:solidFill>
            <a:prstDash val="solid"/>
            <a:headEnd type="none" w="med" len="med"/>
            <a:tailEnd type="none" w="med" len="med"/>
          </a:ln>
        </p:spPr>
      </p:sp>
      <p:sp>
        <p:nvSpPr>
          <p:cNvPr id="113753" name="直接连接符 113752"/>
          <p:cNvSpPr/>
          <p:nvPr/>
        </p:nvSpPr>
        <p:spPr>
          <a:xfrm flipV="1">
            <a:off x="4954270" y="4768215"/>
            <a:ext cx="0" cy="71438"/>
          </a:xfrm>
          <a:prstGeom prst="line">
            <a:avLst/>
          </a:prstGeom>
          <a:ln w="9525" cap="flat" cmpd="sng">
            <a:solidFill>
              <a:schemeClr val="tx1"/>
            </a:solidFill>
            <a:prstDash val="solid"/>
            <a:headEnd type="none" w="med" len="med"/>
            <a:tailEnd type="none" w="med" len="med"/>
          </a:ln>
        </p:spPr>
      </p:sp>
      <p:sp>
        <p:nvSpPr>
          <p:cNvPr id="113754" name="直接连接符 113753"/>
          <p:cNvSpPr/>
          <p:nvPr/>
        </p:nvSpPr>
        <p:spPr>
          <a:xfrm flipH="1">
            <a:off x="4738370" y="4552315"/>
            <a:ext cx="215900" cy="0"/>
          </a:xfrm>
          <a:prstGeom prst="line">
            <a:avLst/>
          </a:prstGeom>
          <a:ln w="9525" cap="flat" cmpd="sng">
            <a:solidFill>
              <a:schemeClr val="tx1"/>
            </a:solidFill>
            <a:prstDash val="solid"/>
            <a:headEnd type="none" w="med" len="med"/>
            <a:tailEnd type="none" w="med" len="med"/>
          </a:ln>
        </p:spPr>
      </p:sp>
      <p:sp>
        <p:nvSpPr>
          <p:cNvPr id="113755" name="直接连接符 113754"/>
          <p:cNvSpPr/>
          <p:nvPr/>
        </p:nvSpPr>
        <p:spPr>
          <a:xfrm flipH="1">
            <a:off x="4738370" y="4768215"/>
            <a:ext cx="215900" cy="0"/>
          </a:xfrm>
          <a:prstGeom prst="line">
            <a:avLst/>
          </a:prstGeom>
          <a:ln w="9525" cap="flat" cmpd="sng">
            <a:solidFill>
              <a:schemeClr val="tx1"/>
            </a:solidFill>
            <a:prstDash val="solid"/>
            <a:headEnd type="none" w="med" len="med"/>
            <a:tailEnd type="none" w="med" len="med"/>
          </a:ln>
        </p:spPr>
      </p:sp>
      <p:sp>
        <p:nvSpPr>
          <p:cNvPr id="113756" name="直接连接符 113755"/>
          <p:cNvSpPr/>
          <p:nvPr/>
        </p:nvSpPr>
        <p:spPr>
          <a:xfrm flipV="1">
            <a:off x="4738370" y="4552315"/>
            <a:ext cx="0" cy="215900"/>
          </a:xfrm>
          <a:prstGeom prst="line">
            <a:avLst/>
          </a:prstGeom>
          <a:ln w="9525" cap="flat" cmpd="sng">
            <a:solidFill>
              <a:schemeClr val="tx1"/>
            </a:solidFill>
            <a:prstDash val="solid"/>
            <a:headEnd type="none" w="med" len="med"/>
            <a:tailEnd type="none" w="med" len="med"/>
          </a:ln>
        </p:spPr>
      </p:sp>
      <p:sp>
        <p:nvSpPr>
          <p:cNvPr id="113757" name="文本框 113756"/>
          <p:cNvSpPr txBox="1"/>
          <p:nvPr/>
        </p:nvSpPr>
        <p:spPr>
          <a:xfrm>
            <a:off x="3657283" y="448087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13761" name="文本框 113760"/>
          <p:cNvSpPr txBox="1"/>
          <p:nvPr/>
        </p:nvSpPr>
        <p:spPr>
          <a:xfrm>
            <a:off x="2793683" y="1096328"/>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13762" name="矩形 113761"/>
          <p:cNvSpPr/>
          <p:nvPr/>
        </p:nvSpPr>
        <p:spPr>
          <a:xfrm>
            <a:off x="5674995" y="4479290"/>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763" name="直接连接符 113762"/>
          <p:cNvSpPr/>
          <p:nvPr/>
        </p:nvSpPr>
        <p:spPr>
          <a:xfrm flipH="1">
            <a:off x="8051483" y="4912678"/>
            <a:ext cx="647700" cy="0"/>
          </a:xfrm>
          <a:prstGeom prst="line">
            <a:avLst/>
          </a:prstGeom>
          <a:ln w="12700" cap="flat" cmpd="sng">
            <a:solidFill>
              <a:schemeClr val="tx1"/>
            </a:solidFill>
            <a:prstDash val="solid"/>
            <a:headEnd type="none" w="med" len="med"/>
            <a:tailEnd type="none" w="med" len="med"/>
          </a:ln>
        </p:spPr>
      </p:sp>
      <p:sp>
        <p:nvSpPr>
          <p:cNvPr id="113764" name="直接连接符 113763"/>
          <p:cNvSpPr/>
          <p:nvPr/>
        </p:nvSpPr>
        <p:spPr>
          <a:xfrm>
            <a:off x="8051483" y="2607628"/>
            <a:ext cx="0" cy="215900"/>
          </a:xfrm>
          <a:prstGeom prst="line">
            <a:avLst/>
          </a:prstGeom>
          <a:ln w="12700" cap="flat" cmpd="sng">
            <a:solidFill>
              <a:schemeClr val="tx1"/>
            </a:solidFill>
            <a:prstDash val="solid"/>
            <a:headEnd type="none" w="med" len="med"/>
            <a:tailEnd type="none" w="med" len="med"/>
          </a:ln>
        </p:spPr>
      </p:sp>
      <p:sp>
        <p:nvSpPr>
          <p:cNvPr id="113765" name="直接连接符 113764"/>
          <p:cNvSpPr/>
          <p:nvPr/>
        </p:nvSpPr>
        <p:spPr>
          <a:xfrm>
            <a:off x="8051483" y="2823528"/>
            <a:ext cx="360362" cy="0"/>
          </a:xfrm>
          <a:prstGeom prst="line">
            <a:avLst/>
          </a:prstGeom>
          <a:ln w="12700" cap="flat" cmpd="sng">
            <a:solidFill>
              <a:schemeClr val="tx1"/>
            </a:solidFill>
            <a:prstDash val="solid"/>
            <a:headEnd type="none" w="med" len="med"/>
            <a:tailEnd type="none" w="med" len="med"/>
          </a:ln>
        </p:spPr>
      </p:sp>
      <p:sp>
        <p:nvSpPr>
          <p:cNvPr id="113766" name="直接连接符 113765"/>
          <p:cNvSpPr/>
          <p:nvPr/>
        </p:nvSpPr>
        <p:spPr>
          <a:xfrm flipV="1">
            <a:off x="8051483" y="2679065"/>
            <a:ext cx="287337" cy="504825"/>
          </a:xfrm>
          <a:prstGeom prst="line">
            <a:avLst/>
          </a:prstGeom>
          <a:ln w="9525" cap="flat" cmpd="sng">
            <a:solidFill>
              <a:schemeClr val="tx1"/>
            </a:solidFill>
            <a:prstDash val="solid"/>
            <a:headEnd type="none" w="med" len="med"/>
            <a:tailEnd type="none" w="med" len="med"/>
          </a:ln>
        </p:spPr>
      </p:sp>
      <p:sp>
        <p:nvSpPr>
          <p:cNvPr id="113767" name="直接连接符 113766"/>
          <p:cNvSpPr/>
          <p:nvPr/>
        </p:nvSpPr>
        <p:spPr>
          <a:xfrm>
            <a:off x="6251258" y="4479290"/>
            <a:ext cx="0" cy="73025"/>
          </a:xfrm>
          <a:prstGeom prst="line">
            <a:avLst/>
          </a:prstGeom>
          <a:ln w="9525" cap="flat" cmpd="sng">
            <a:solidFill>
              <a:schemeClr val="tx1"/>
            </a:solidFill>
            <a:prstDash val="solid"/>
            <a:headEnd type="none" w="med" len="med"/>
            <a:tailEnd type="none" w="med" len="med"/>
          </a:ln>
        </p:spPr>
      </p:sp>
      <p:sp>
        <p:nvSpPr>
          <p:cNvPr id="113768" name="直接连接符 113767"/>
          <p:cNvSpPr/>
          <p:nvPr/>
        </p:nvSpPr>
        <p:spPr>
          <a:xfrm flipV="1">
            <a:off x="6251258" y="4768215"/>
            <a:ext cx="0" cy="71438"/>
          </a:xfrm>
          <a:prstGeom prst="line">
            <a:avLst/>
          </a:prstGeom>
          <a:ln w="9525" cap="flat" cmpd="sng">
            <a:solidFill>
              <a:schemeClr val="tx1"/>
            </a:solidFill>
            <a:prstDash val="solid"/>
            <a:headEnd type="none" w="med" len="med"/>
            <a:tailEnd type="none" w="med" len="med"/>
          </a:ln>
        </p:spPr>
      </p:sp>
      <p:sp>
        <p:nvSpPr>
          <p:cNvPr id="113769" name="直接连接符 113768"/>
          <p:cNvSpPr/>
          <p:nvPr/>
        </p:nvSpPr>
        <p:spPr>
          <a:xfrm>
            <a:off x="6035358" y="4552315"/>
            <a:ext cx="0" cy="215900"/>
          </a:xfrm>
          <a:prstGeom prst="line">
            <a:avLst/>
          </a:prstGeom>
          <a:ln w="9525" cap="flat" cmpd="sng">
            <a:solidFill>
              <a:schemeClr val="tx1"/>
            </a:solidFill>
            <a:prstDash val="solid"/>
            <a:headEnd type="none" w="med" len="med"/>
            <a:tailEnd type="none" w="med" len="med"/>
          </a:ln>
        </p:spPr>
      </p:sp>
      <p:sp>
        <p:nvSpPr>
          <p:cNvPr id="113770" name="直接连接符 113769"/>
          <p:cNvSpPr/>
          <p:nvPr/>
        </p:nvSpPr>
        <p:spPr>
          <a:xfrm>
            <a:off x="6035358" y="4552315"/>
            <a:ext cx="215900" cy="0"/>
          </a:xfrm>
          <a:prstGeom prst="line">
            <a:avLst/>
          </a:prstGeom>
          <a:ln w="9525" cap="flat" cmpd="sng">
            <a:solidFill>
              <a:schemeClr val="tx1"/>
            </a:solidFill>
            <a:prstDash val="solid"/>
            <a:headEnd type="none" w="med" len="med"/>
            <a:tailEnd type="none" w="med" len="med"/>
          </a:ln>
        </p:spPr>
      </p:sp>
      <p:sp>
        <p:nvSpPr>
          <p:cNvPr id="113771" name="直接连接符 113770"/>
          <p:cNvSpPr/>
          <p:nvPr/>
        </p:nvSpPr>
        <p:spPr>
          <a:xfrm>
            <a:off x="6035358" y="4768215"/>
            <a:ext cx="215900" cy="0"/>
          </a:xfrm>
          <a:prstGeom prst="line">
            <a:avLst/>
          </a:prstGeom>
          <a:ln w="9525" cap="flat" cmpd="sng">
            <a:solidFill>
              <a:schemeClr val="tx1"/>
            </a:solidFill>
            <a:prstDash val="solid"/>
            <a:headEnd type="none" w="med" len="med"/>
            <a:tailEnd type="none" w="med" len="med"/>
          </a:ln>
        </p:spPr>
      </p:sp>
      <p:sp>
        <p:nvSpPr>
          <p:cNvPr id="113772" name="直接连接符 113771"/>
          <p:cNvSpPr/>
          <p:nvPr/>
        </p:nvSpPr>
        <p:spPr>
          <a:xfrm>
            <a:off x="8194358" y="2391728"/>
            <a:ext cx="217487" cy="0"/>
          </a:xfrm>
          <a:prstGeom prst="line">
            <a:avLst/>
          </a:prstGeom>
          <a:ln w="9525" cap="flat" cmpd="sng">
            <a:solidFill>
              <a:schemeClr val="tx1"/>
            </a:solidFill>
            <a:prstDash val="lgDash"/>
            <a:headEnd type="none" w="med" len="med"/>
            <a:tailEnd type="none" w="med" len="med"/>
          </a:ln>
        </p:spPr>
      </p:sp>
      <p:sp>
        <p:nvSpPr>
          <p:cNvPr id="113773" name="直接连接符 113772"/>
          <p:cNvSpPr/>
          <p:nvPr/>
        </p:nvSpPr>
        <p:spPr>
          <a:xfrm>
            <a:off x="8411845" y="2320290"/>
            <a:ext cx="0" cy="142875"/>
          </a:xfrm>
          <a:prstGeom prst="line">
            <a:avLst/>
          </a:prstGeom>
          <a:ln w="9525" cap="flat" cmpd="sng">
            <a:solidFill>
              <a:schemeClr val="tx1"/>
            </a:solidFill>
            <a:prstDash val="solid"/>
            <a:headEnd type="none" w="med" len="med"/>
            <a:tailEnd type="none" w="med" len="med"/>
          </a:ln>
        </p:spPr>
      </p:sp>
      <p:sp>
        <p:nvSpPr>
          <p:cNvPr id="113774" name="直接连接符 113773"/>
          <p:cNvSpPr/>
          <p:nvPr/>
        </p:nvSpPr>
        <p:spPr>
          <a:xfrm>
            <a:off x="8411845" y="2320290"/>
            <a:ext cx="142875" cy="0"/>
          </a:xfrm>
          <a:prstGeom prst="line">
            <a:avLst/>
          </a:prstGeom>
          <a:ln w="9525" cap="flat" cmpd="sng">
            <a:solidFill>
              <a:schemeClr val="tx1"/>
            </a:solidFill>
            <a:prstDash val="solid"/>
            <a:headEnd type="none" w="med" len="med"/>
            <a:tailEnd type="none" w="med" len="med"/>
          </a:ln>
        </p:spPr>
      </p:sp>
      <p:sp>
        <p:nvSpPr>
          <p:cNvPr id="113775" name="直接连接符 113774"/>
          <p:cNvSpPr/>
          <p:nvPr/>
        </p:nvSpPr>
        <p:spPr>
          <a:xfrm>
            <a:off x="8411845" y="2463165"/>
            <a:ext cx="142875" cy="0"/>
          </a:xfrm>
          <a:prstGeom prst="line">
            <a:avLst/>
          </a:prstGeom>
          <a:ln w="9525" cap="flat" cmpd="sng">
            <a:solidFill>
              <a:schemeClr val="tx1"/>
            </a:solidFill>
            <a:prstDash val="solid"/>
            <a:headEnd type="none" w="med" len="med"/>
            <a:tailEnd type="none" w="med" len="med"/>
          </a:ln>
        </p:spPr>
      </p:sp>
      <p:sp>
        <p:nvSpPr>
          <p:cNvPr id="113776" name="直接连接符 113775"/>
          <p:cNvSpPr/>
          <p:nvPr/>
        </p:nvSpPr>
        <p:spPr>
          <a:xfrm flipV="1">
            <a:off x="8554720" y="2247265"/>
            <a:ext cx="0" cy="73025"/>
          </a:xfrm>
          <a:prstGeom prst="line">
            <a:avLst/>
          </a:prstGeom>
          <a:ln w="9525" cap="flat" cmpd="sng">
            <a:solidFill>
              <a:schemeClr val="tx1"/>
            </a:solidFill>
            <a:prstDash val="solid"/>
            <a:headEnd type="none" w="med" len="med"/>
            <a:tailEnd type="none" w="med" len="med"/>
          </a:ln>
        </p:spPr>
      </p:sp>
      <p:sp>
        <p:nvSpPr>
          <p:cNvPr id="113777" name="直接连接符 113776"/>
          <p:cNvSpPr/>
          <p:nvPr/>
        </p:nvSpPr>
        <p:spPr>
          <a:xfrm>
            <a:off x="8554720" y="2463165"/>
            <a:ext cx="0" cy="144463"/>
          </a:xfrm>
          <a:prstGeom prst="line">
            <a:avLst/>
          </a:prstGeom>
          <a:ln w="9525" cap="flat" cmpd="sng">
            <a:solidFill>
              <a:schemeClr val="tx1"/>
            </a:solidFill>
            <a:prstDash val="solid"/>
            <a:headEnd type="none" w="med" len="med"/>
            <a:tailEnd type="none" w="med" len="med"/>
          </a:ln>
        </p:spPr>
      </p:sp>
      <p:sp>
        <p:nvSpPr>
          <p:cNvPr id="113778" name="文本框 113777"/>
          <p:cNvSpPr txBox="1"/>
          <p:nvPr/>
        </p:nvSpPr>
        <p:spPr>
          <a:xfrm>
            <a:off x="6681470" y="4480878"/>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13779" name="直接连接符 113778"/>
          <p:cNvSpPr/>
          <p:nvPr/>
        </p:nvSpPr>
        <p:spPr>
          <a:xfrm>
            <a:off x="4522470" y="1599565"/>
            <a:ext cx="3529013" cy="0"/>
          </a:xfrm>
          <a:prstGeom prst="line">
            <a:avLst/>
          </a:prstGeom>
          <a:ln w="12700" cap="flat" cmpd="sng">
            <a:solidFill>
              <a:schemeClr val="tx1"/>
            </a:solidFill>
            <a:prstDash val="solid"/>
            <a:headEnd type="none" w="med" len="med"/>
            <a:tailEnd type="none" w="med" len="med"/>
          </a:ln>
        </p:spPr>
      </p:sp>
      <p:sp>
        <p:nvSpPr>
          <p:cNvPr id="113780" name="直接连接符 113779"/>
          <p:cNvSpPr/>
          <p:nvPr/>
        </p:nvSpPr>
        <p:spPr>
          <a:xfrm>
            <a:off x="4811395" y="1886903"/>
            <a:ext cx="2519363" cy="0"/>
          </a:xfrm>
          <a:prstGeom prst="line">
            <a:avLst/>
          </a:prstGeom>
          <a:ln w="12700" cap="flat" cmpd="sng">
            <a:solidFill>
              <a:schemeClr val="tx1"/>
            </a:solidFill>
            <a:prstDash val="solid"/>
            <a:headEnd type="none" w="med" len="med"/>
            <a:tailEnd type="none" w="med" len="med"/>
          </a:ln>
        </p:spPr>
      </p:sp>
      <p:sp>
        <p:nvSpPr>
          <p:cNvPr id="113781" name="直接连接符 113780"/>
          <p:cNvSpPr/>
          <p:nvPr/>
        </p:nvSpPr>
        <p:spPr>
          <a:xfrm>
            <a:off x="4882833" y="1886903"/>
            <a:ext cx="0" cy="793750"/>
          </a:xfrm>
          <a:prstGeom prst="line">
            <a:avLst/>
          </a:prstGeom>
          <a:ln w="28575" cap="flat" cmpd="sng">
            <a:solidFill>
              <a:schemeClr val="tx1"/>
            </a:solidFill>
            <a:prstDash val="solid"/>
            <a:headEnd type="none" w="med" len="med"/>
            <a:tailEnd type="none" w="med" len="med"/>
          </a:ln>
        </p:spPr>
      </p:sp>
      <p:sp>
        <p:nvSpPr>
          <p:cNvPr id="113782" name="直接连接符 113781"/>
          <p:cNvSpPr/>
          <p:nvPr/>
        </p:nvSpPr>
        <p:spPr>
          <a:xfrm>
            <a:off x="5243195" y="2175828"/>
            <a:ext cx="0" cy="504825"/>
          </a:xfrm>
          <a:prstGeom prst="line">
            <a:avLst/>
          </a:prstGeom>
          <a:ln w="28575" cap="flat" cmpd="sng">
            <a:solidFill>
              <a:schemeClr val="tx1"/>
            </a:solidFill>
            <a:prstDash val="solid"/>
            <a:headEnd type="none" w="med" len="med"/>
            <a:tailEnd type="none" w="med" len="med"/>
          </a:ln>
        </p:spPr>
      </p:sp>
      <p:sp>
        <p:nvSpPr>
          <p:cNvPr id="113783" name="直接连接符 113782"/>
          <p:cNvSpPr/>
          <p:nvPr/>
        </p:nvSpPr>
        <p:spPr>
          <a:xfrm>
            <a:off x="4522470" y="1599565"/>
            <a:ext cx="0" cy="1081088"/>
          </a:xfrm>
          <a:prstGeom prst="line">
            <a:avLst/>
          </a:prstGeom>
          <a:ln w="28575" cap="flat" cmpd="sng">
            <a:solidFill>
              <a:schemeClr val="tx1"/>
            </a:solidFill>
            <a:prstDash val="solid"/>
            <a:headEnd type="none" w="med" len="med"/>
            <a:tailEnd type="none" w="med" len="med"/>
          </a:ln>
        </p:spPr>
      </p:sp>
      <p:sp>
        <p:nvSpPr>
          <p:cNvPr id="113784" name="直接连接符 113783"/>
          <p:cNvSpPr/>
          <p:nvPr/>
        </p:nvSpPr>
        <p:spPr>
          <a:xfrm>
            <a:off x="4522470" y="3039428"/>
            <a:ext cx="0" cy="1439862"/>
          </a:xfrm>
          <a:prstGeom prst="line">
            <a:avLst/>
          </a:prstGeom>
          <a:ln w="28575" cap="flat" cmpd="sng">
            <a:solidFill>
              <a:schemeClr val="tx1"/>
            </a:solidFill>
            <a:prstDash val="solid"/>
            <a:headEnd type="none" w="med" len="med"/>
            <a:tailEnd type="none" w="med" len="med"/>
          </a:ln>
        </p:spPr>
      </p:sp>
      <p:sp>
        <p:nvSpPr>
          <p:cNvPr id="113785" name="直接连接符 113784"/>
          <p:cNvSpPr/>
          <p:nvPr/>
        </p:nvSpPr>
        <p:spPr>
          <a:xfrm>
            <a:off x="4882833" y="3039428"/>
            <a:ext cx="0" cy="1439862"/>
          </a:xfrm>
          <a:prstGeom prst="line">
            <a:avLst/>
          </a:prstGeom>
          <a:ln w="28575" cap="flat" cmpd="sng">
            <a:solidFill>
              <a:schemeClr val="tx1"/>
            </a:solidFill>
            <a:prstDash val="solid"/>
            <a:headEnd type="none" w="med" len="med"/>
            <a:tailEnd type="none" w="med" len="med"/>
          </a:ln>
        </p:spPr>
      </p:sp>
      <p:sp>
        <p:nvSpPr>
          <p:cNvPr id="113786" name="直接连接符 113785"/>
          <p:cNvSpPr/>
          <p:nvPr/>
        </p:nvSpPr>
        <p:spPr>
          <a:xfrm>
            <a:off x="5243195" y="3039428"/>
            <a:ext cx="0" cy="1439862"/>
          </a:xfrm>
          <a:prstGeom prst="line">
            <a:avLst/>
          </a:prstGeom>
          <a:ln w="28575" cap="flat" cmpd="sng">
            <a:solidFill>
              <a:schemeClr val="tx1"/>
            </a:solidFill>
            <a:prstDash val="solid"/>
            <a:headEnd type="none" w="med" len="med"/>
            <a:tailEnd type="none" w="med" len="med"/>
          </a:ln>
        </p:spPr>
      </p:sp>
      <p:sp>
        <p:nvSpPr>
          <p:cNvPr id="113787" name="直接连接符 113786"/>
          <p:cNvSpPr/>
          <p:nvPr/>
        </p:nvSpPr>
        <p:spPr>
          <a:xfrm flipH="1" flipV="1">
            <a:off x="4306570" y="2680653"/>
            <a:ext cx="215900" cy="358775"/>
          </a:xfrm>
          <a:prstGeom prst="line">
            <a:avLst/>
          </a:prstGeom>
          <a:ln w="9525" cap="flat" cmpd="sng">
            <a:solidFill>
              <a:schemeClr val="tx1"/>
            </a:solidFill>
            <a:prstDash val="solid"/>
            <a:headEnd type="none" w="med" len="med"/>
            <a:tailEnd type="none" w="med" len="med"/>
          </a:ln>
        </p:spPr>
      </p:sp>
      <p:sp>
        <p:nvSpPr>
          <p:cNvPr id="113788" name="直接连接符 113787"/>
          <p:cNvSpPr/>
          <p:nvPr/>
        </p:nvSpPr>
        <p:spPr>
          <a:xfrm flipH="1" flipV="1">
            <a:off x="4666933" y="2680653"/>
            <a:ext cx="215900" cy="358775"/>
          </a:xfrm>
          <a:prstGeom prst="line">
            <a:avLst/>
          </a:prstGeom>
          <a:ln w="9525" cap="flat" cmpd="sng">
            <a:solidFill>
              <a:schemeClr val="tx1"/>
            </a:solidFill>
            <a:prstDash val="solid"/>
            <a:headEnd type="none" w="med" len="med"/>
            <a:tailEnd type="none" w="med" len="med"/>
          </a:ln>
        </p:spPr>
      </p:sp>
      <p:sp>
        <p:nvSpPr>
          <p:cNvPr id="113789" name="直接连接符 113788"/>
          <p:cNvSpPr/>
          <p:nvPr/>
        </p:nvSpPr>
        <p:spPr>
          <a:xfrm flipH="1" flipV="1">
            <a:off x="5027295" y="2680653"/>
            <a:ext cx="215900" cy="358775"/>
          </a:xfrm>
          <a:prstGeom prst="line">
            <a:avLst/>
          </a:prstGeom>
          <a:ln w="9525" cap="flat" cmpd="sng">
            <a:solidFill>
              <a:schemeClr val="tx1"/>
            </a:solidFill>
            <a:prstDash val="solid"/>
            <a:headEnd type="none" w="med" len="med"/>
            <a:tailEnd type="none" w="med" len="med"/>
          </a:ln>
        </p:spPr>
      </p:sp>
      <p:sp>
        <p:nvSpPr>
          <p:cNvPr id="113790" name="椭圆 113789"/>
          <p:cNvSpPr/>
          <p:nvPr/>
        </p:nvSpPr>
        <p:spPr>
          <a:xfrm>
            <a:off x="4451033" y="2536190"/>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1" name="椭圆 113790"/>
          <p:cNvSpPr/>
          <p:nvPr/>
        </p:nvSpPr>
        <p:spPr>
          <a:xfrm>
            <a:off x="4811395" y="2536190"/>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2" name="椭圆 113791"/>
          <p:cNvSpPr/>
          <p:nvPr/>
        </p:nvSpPr>
        <p:spPr>
          <a:xfrm>
            <a:off x="5170170" y="2536190"/>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3" name="直接连接符 113792"/>
          <p:cNvSpPr/>
          <p:nvPr/>
        </p:nvSpPr>
        <p:spPr>
          <a:xfrm>
            <a:off x="4378008" y="2823528"/>
            <a:ext cx="720725" cy="0"/>
          </a:xfrm>
          <a:prstGeom prst="line">
            <a:avLst/>
          </a:prstGeom>
          <a:ln w="9525" cap="flat" cmpd="sng">
            <a:solidFill>
              <a:schemeClr val="tx1"/>
            </a:solidFill>
            <a:prstDash val="lgDash"/>
            <a:headEnd type="none" w="med" len="med"/>
            <a:tailEnd type="none" w="med" len="med"/>
          </a:ln>
        </p:spPr>
      </p:sp>
      <p:grpSp>
        <p:nvGrpSpPr>
          <p:cNvPr id="113794" name="组合 113793"/>
          <p:cNvGrpSpPr/>
          <p:nvPr/>
        </p:nvGrpSpPr>
        <p:grpSpPr>
          <a:xfrm>
            <a:off x="5601970" y="3112453"/>
            <a:ext cx="936625" cy="1150937"/>
            <a:chOff x="2562" y="1979"/>
            <a:chExt cx="590" cy="725"/>
          </a:xfrm>
        </p:grpSpPr>
        <p:sp>
          <p:nvSpPr>
            <p:cNvPr id="113795" name="直接连接符 113794"/>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13796" name="直接连接符 113795"/>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13797" name="直接连接符 113796"/>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13798" name="直接连接符 113797"/>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13799" name="直接连接符 113798"/>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13800" name="直接连接符 113799"/>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13801" name="椭圆 113800"/>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2" name="椭圆 113801"/>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3" name="椭圆 113802"/>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4" name="直接连接符 113803"/>
            <p:cNvSpPr/>
            <p:nvPr/>
          </p:nvSpPr>
          <p:spPr>
            <a:xfrm>
              <a:off x="2653" y="2568"/>
              <a:ext cx="408" cy="0"/>
            </a:xfrm>
            <a:prstGeom prst="line">
              <a:avLst/>
            </a:prstGeom>
            <a:ln w="9525" cap="flat" cmpd="sng">
              <a:solidFill>
                <a:schemeClr val="tx1"/>
              </a:solidFill>
              <a:prstDash val="lgDash"/>
              <a:headEnd type="none" w="med" len="med"/>
              <a:tailEnd type="none" w="med" len="med"/>
            </a:ln>
          </p:spPr>
        </p:sp>
      </p:grpSp>
      <p:sp>
        <p:nvSpPr>
          <p:cNvPr id="113805" name="文本框 113804"/>
          <p:cNvSpPr txBox="1"/>
          <p:nvPr/>
        </p:nvSpPr>
        <p:spPr>
          <a:xfrm>
            <a:off x="1677670" y="3760153"/>
            <a:ext cx="2195513" cy="366712"/>
          </a:xfrm>
          <a:prstGeom prst="rect">
            <a:avLst/>
          </a:prstGeom>
          <a:noFill/>
          <a:ln w="9525">
            <a:noFill/>
          </a:ln>
        </p:spPr>
        <p:txBody>
          <a:bodyPr>
            <a:spAutoFit/>
          </a:bodyPr>
          <a:p>
            <a:pPr>
              <a:lnSpc>
                <a:spcPct val="100000"/>
              </a:lnSpc>
            </a:pPr>
            <a:endParaRPr lang="zh-CN" altLang="en-US" sz="1800" b="1" dirty="0">
              <a:latin typeface="Arial" panose="020B0604020202020204" pitchFamily="34" charset="0"/>
            </a:endParaRPr>
          </a:p>
        </p:txBody>
      </p:sp>
      <p:grpSp>
        <p:nvGrpSpPr>
          <p:cNvPr id="113806" name="组合 113805"/>
          <p:cNvGrpSpPr/>
          <p:nvPr/>
        </p:nvGrpSpPr>
        <p:grpSpPr>
          <a:xfrm>
            <a:off x="2877820" y="1561465"/>
            <a:ext cx="73025" cy="73025"/>
            <a:chOff x="521" y="3838"/>
            <a:chExt cx="46" cy="46"/>
          </a:xfrm>
        </p:grpSpPr>
        <p:sp>
          <p:nvSpPr>
            <p:cNvPr id="113807" name="直接连接符 113806"/>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08" name="直接连接符 113807"/>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13809" name="组合 113808"/>
          <p:cNvGrpSpPr/>
          <p:nvPr/>
        </p:nvGrpSpPr>
        <p:grpSpPr>
          <a:xfrm>
            <a:off x="2866708" y="1842453"/>
            <a:ext cx="73025" cy="73025"/>
            <a:chOff x="521" y="3838"/>
            <a:chExt cx="46" cy="46"/>
          </a:xfrm>
        </p:grpSpPr>
        <p:sp>
          <p:nvSpPr>
            <p:cNvPr id="113810" name="直接连接符 113809"/>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11" name="直接连接符 113810"/>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13812" name="组合 113811"/>
          <p:cNvGrpSpPr/>
          <p:nvPr/>
        </p:nvGrpSpPr>
        <p:grpSpPr>
          <a:xfrm>
            <a:off x="2871470" y="2153603"/>
            <a:ext cx="73025" cy="73025"/>
            <a:chOff x="521" y="3838"/>
            <a:chExt cx="46" cy="46"/>
          </a:xfrm>
        </p:grpSpPr>
        <p:sp>
          <p:nvSpPr>
            <p:cNvPr id="113813" name="直接连接符 113812"/>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14" name="直接连接符 113813"/>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13823" name="文本框 113822"/>
          <p:cNvSpPr txBox="1"/>
          <p:nvPr/>
        </p:nvSpPr>
        <p:spPr>
          <a:xfrm>
            <a:off x="4089083" y="498411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13824" name="文本框 113823"/>
          <p:cNvSpPr txBox="1"/>
          <p:nvPr/>
        </p:nvSpPr>
        <p:spPr>
          <a:xfrm>
            <a:off x="4520883" y="4984115"/>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13825" name="文本框 113824"/>
          <p:cNvSpPr txBox="1"/>
          <p:nvPr/>
        </p:nvSpPr>
        <p:spPr>
          <a:xfrm>
            <a:off x="4881245" y="4984115"/>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13826" name="文本框 113825"/>
          <p:cNvSpPr txBox="1"/>
          <p:nvPr/>
        </p:nvSpPr>
        <p:spPr>
          <a:xfrm>
            <a:off x="5457508" y="498411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13827" name="文本框 113826"/>
          <p:cNvSpPr txBox="1"/>
          <p:nvPr/>
        </p:nvSpPr>
        <p:spPr>
          <a:xfrm>
            <a:off x="5817870" y="4984115"/>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13828" name="文本框 113827"/>
          <p:cNvSpPr txBox="1"/>
          <p:nvPr/>
        </p:nvSpPr>
        <p:spPr>
          <a:xfrm>
            <a:off x="6178233" y="4984115"/>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13829" name="文本框 113828"/>
          <p:cNvSpPr txBox="1"/>
          <p:nvPr/>
        </p:nvSpPr>
        <p:spPr>
          <a:xfrm>
            <a:off x="3154045" y="138366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13830" name="文本框 113829"/>
          <p:cNvSpPr txBox="1"/>
          <p:nvPr/>
        </p:nvSpPr>
        <p:spPr>
          <a:xfrm>
            <a:off x="3154045" y="167259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13831" name="文本框 113830"/>
          <p:cNvSpPr txBox="1"/>
          <p:nvPr/>
        </p:nvSpPr>
        <p:spPr>
          <a:xfrm>
            <a:off x="3154045" y="195992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13832" name="文本框 113831"/>
          <p:cNvSpPr txBox="1"/>
          <p:nvPr/>
        </p:nvSpPr>
        <p:spPr>
          <a:xfrm>
            <a:off x="4162108" y="13122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13833" name="文本框 113832"/>
          <p:cNvSpPr txBox="1"/>
          <p:nvPr/>
        </p:nvSpPr>
        <p:spPr>
          <a:xfrm>
            <a:off x="4593908" y="159956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13834" name="文本框 113833"/>
          <p:cNvSpPr txBox="1"/>
          <p:nvPr/>
        </p:nvSpPr>
        <p:spPr>
          <a:xfrm>
            <a:off x="4954270" y="195992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13835" name="文本框 113834"/>
          <p:cNvSpPr txBox="1"/>
          <p:nvPr/>
        </p:nvSpPr>
        <p:spPr>
          <a:xfrm>
            <a:off x="4017645" y="339979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13836" name="文本框 113835"/>
          <p:cNvSpPr txBox="1"/>
          <p:nvPr/>
        </p:nvSpPr>
        <p:spPr>
          <a:xfrm>
            <a:off x="4449445" y="32553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13838" name="文本框 113837"/>
          <p:cNvSpPr txBox="1"/>
          <p:nvPr/>
        </p:nvSpPr>
        <p:spPr>
          <a:xfrm>
            <a:off x="4809808" y="30394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13839" name="文本框 113838"/>
          <p:cNvSpPr txBox="1"/>
          <p:nvPr/>
        </p:nvSpPr>
        <p:spPr>
          <a:xfrm>
            <a:off x="5313045"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13840" name="文本框 113839"/>
          <p:cNvSpPr txBox="1"/>
          <p:nvPr/>
        </p:nvSpPr>
        <p:spPr>
          <a:xfrm>
            <a:off x="5744845"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13841" name="文本框 113840"/>
          <p:cNvSpPr txBox="1"/>
          <p:nvPr/>
        </p:nvSpPr>
        <p:spPr>
          <a:xfrm>
            <a:off x="6465570"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13842" name="文本框 113841"/>
          <p:cNvSpPr txBox="1"/>
          <p:nvPr/>
        </p:nvSpPr>
        <p:spPr>
          <a:xfrm>
            <a:off x="6897370" y="1959928"/>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13843" name="文本框 113842"/>
          <p:cNvSpPr txBox="1"/>
          <p:nvPr/>
        </p:nvSpPr>
        <p:spPr>
          <a:xfrm>
            <a:off x="7689533" y="16725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13844" name="文本框 113843"/>
          <p:cNvSpPr txBox="1"/>
          <p:nvPr/>
        </p:nvSpPr>
        <p:spPr>
          <a:xfrm>
            <a:off x="7689533" y="203136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13845" name="文本框 113844"/>
          <p:cNvSpPr txBox="1"/>
          <p:nvPr/>
        </p:nvSpPr>
        <p:spPr>
          <a:xfrm>
            <a:off x="7689533" y="25361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13846" name="文本框 113845"/>
          <p:cNvSpPr txBox="1"/>
          <p:nvPr/>
        </p:nvSpPr>
        <p:spPr>
          <a:xfrm>
            <a:off x="7689533" y="38315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13847" name="文本框 113846"/>
          <p:cNvSpPr txBox="1"/>
          <p:nvPr/>
        </p:nvSpPr>
        <p:spPr>
          <a:xfrm>
            <a:off x="7689533" y="476821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13848" name="文本框 113847"/>
          <p:cNvSpPr txBox="1"/>
          <p:nvPr/>
        </p:nvSpPr>
        <p:spPr>
          <a:xfrm>
            <a:off x="9202420" y="4768215"/>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13849" name="矩形 113848"/>
          <p:cNvSpPr/>
          <p:nvPr/>
        </p:nvSpPr>
        <p:spPr>
          <a:xfrm>
            <a:off x="814705" y="801688"/>
            <a:ext cx="1655763" cy="360362"/>
          </a:xfrm>
          <a:prstGeom prst="rect">
            <a:avLst/>
          </a:prstGeom>
          <a:gradFill rotWithShape="1">
            <a:gsLst>
              <a:gs pos="0">
                <a:srgbClr val="FF6600">
                  <a:gamma/>
                  <a:tint val="50980"/>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en-US" altLang="zh-CN" sz="2000" b="1"/>
              <a:t> </a:t>
            </a:r>
            <a:r>
              <a:rPr lang="zh-CN" altLang="en-US" sz="2400" b="1" dirty="0"/>
              <a:t>原理图</a:t>
            </a:r>
            <a:endParaRPr lang="zh-CN" altLang="en-US" sz="2400" b="1" dirty="0"/>
          </a:p>
        </p:txBody>
      </p:sp>
      <p:sp>
        <p:nvSpPr>
          <p:cNvPr id="113683" name="椭圆 113682"/>
          <p:cNvSpPr/>
          <p:nvPr/>
        </p:nvSpPr>
        <p:spPr>
          <a:xfrm>
            <a:off x="4449445" y="520001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13815" name="椭圆 113814"/>
          <p:cNvSpPr/>
          <p:nvPr/>
        </p:nvSpPr>
        <p:spPr>
          <a:xfrm>
            <a:off x="5744845" y="520001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2" name="矩形 1"/>
          <p:cNvSpPr/>
          <p:nvPr/>
        </p:nvSpPr>
        <p:spPr>
          <a:xfrm>
            <a:off x="3250248" y="802005"/>
            <a:ext cx="3590290" cy="5374005"/>
          </a:xfrm>
          <a:prstGeom prst="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218305" y="888365"/>
            <a:ext cx="1654175" cy="368300"/>
          </a:xfrm>
          <a:prstGeom prst="rect">
            <a:avLst/>
          </a:prstGeom>
          <a:noFill/>
        </p:spPr>
        <p:txBody>
          <a:bodyPr wrap="square" rtlCol="0">
            <a:spAutoFit/>
          </a:bodyPr>
          <a:p>
            <a:r>
              <a:rPr lang="en-US" altLang="zh-CN"/>
              <a:t>   </a:t>
            </a:r>
            <a:r>
              <a:rPr lang="zh-CN" altLang="en-US"/>
              <a:t>主电路</a:t>
            </a:r>
            <a:endParaRPr lang="zh-CN" altLang="en-US"/>
          </a:p>
        </p:txBody>
      </p:sp>
      <p:sp>
        <p:nvSpPr>
          <p:cNvPr id="19528" name="AutoShape 86"/>
          <p:cNvSpPr/>
          <p:nvPr/>
        </p:nvSpPr>
        <p:spPr>
          <a:xfrm rot="10800000">
            <a:off x="2470468" y="2523173"/>
            <a:ext cx="1295400" cy="431800"/>
          </a:xfrm>
          <a:prstGeom prst="wedgeEllipseCallout">
            <a:avLst>
              <a:gd name="adj1" fmla="val -62034"/>
              <a:gd name="adj2" fmla="val 99926"/>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latin typeface="Arial" panose="020B0604020202020204" pitchFamily="34" charset="0"/>
              </a:rPr>
              <a:t>熔断器</a:t>
            </a:r>
            <a:endParaRPr lang="zh-CN" altLang="en-US" b="1" dirty="0">
              <a:latin typeface="Arial" panose="020B0604020202020204" pitchFamily="34" charset="0"/>
            </a:endParaRPr>
          </a:p>
        </p:txBody>
      </p:sp>
      <p:sp>
        <p:nvSpPr>
          <p:cNvPr id="19527" name="AutoShape 85"/>
          <p:cNvSpPr/>
          <p:nvPr/>
        </p:nvSpPr>
        <p:spPr>
          <a:xfrm rot="10800000">
            <a:off x="6249670" y="888048"/>
            <a:ext cx="1295400" cy="431800"/>
          </a:xfrm>
          <a:prstGeom prst="wedgeEllipseCallout">
            <a:avLst>
              <a:gd name="adj1" fmla="val 51347"/>
              <a:gd name="adj2" fmla="val -82722"/>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latin typeface="Arial" panose="020B0604020202020204" pitchFamily="34" charset="0"/>
              </a:rPr>
              <a:t>熔断器</a:t>
            </a:r>
            <a:endParaRPr lang="zh-CN" altLang="en-US" b="1" dirty="0">
              <a:latin typeface="Arial" panose="020B0604020202020204" pitchFamily="34" charset="0"/>
            </a:endParaRPr>
          </a:p>
        </p:txBody>
      </p:sp>
      <p:sp>
        <p:nvSpPr>
          <p:cNvPr id="19524" name="AutoShape 82"/>
          <p:cNvSpPr/>
          <p:nvPr/>
        </p:nvSpPr>
        <p:spPr>
          <a:xfrm rot="10800000">
            <a:off x="2720975" y="3183890"/>
            <a:ext cx="1368425" cy="431800"/>
          </a:xfrm>
          <a:prstGeom prst="wedgeEllipseCallout">
            <a:avLst>
              <a:gd name="adj1" fmla="val -42579"/>
              <a:gd name="adj2" fmla="val 110292"/>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latin typeface="Arial" panose="020B0604020202020204" pitchFamily="34" charset="0"/>
              </a:rPr>
              <a:t>接触器</a:t>
            </a:r>
            <a:endParaRPr lang="zh-CN" altLang="en-US" b="1" dirty="0">
              <a:latin typeface="Arial" panose="020B0604020202020204" pitchFamily="34" charset="0"/>
            </a:endParaRPr>
          </a:p>
        </p:txBody>
      </p:sp>
      <p:sp>
        <p:nvSpPr>
          <p:cNvPr id="12" name="AutoShape 86"/>
          <p:cNvSpPr/>
          <p:nvPr/>
        </p:nvSpPr>
        <p:spPr>
          <a:xfrm rot="10800000">
            <a:off x="2362200" y="5200015"/>
            <a:ext cx="1800225" cy="431800"/>
          </a:xfrm>
          <a:prstGeom prst="wedgeEllipseCallout">
            <a:avLst>
              <a:gd name="adj1" fmla="val -62034"/>
              <a:gd name="adj2" fmla="val 99926"/>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latin typeface="Arial" panose="020B0604020202020204" pitchFamily="34" charset="0"/>
              </a:rPr>
              <a:t>热继电器</a:t>
            </a:r>
            <a:endParaRPr lang="zh-CN" altLang="en-US" b="1" dirty="0">
              <a:latin typeface="Arial" panose="020B0604020202020204" pitchFamily="34" charset="0"/>
            </a:endParaRPr>
          </a:p>
        </p:txBody>
      </p:sp>
      <p:sp>
        <p:nvSpPr>
          <p:cNvPr id="5" name="AutoShape 82"/>
          <p:cNvSpPr/>
          <p:nvPr/>
        </p:nvSpPr>
        <p:spPr>
          <a:xfrm rot="10800000">
            <a:off x="4361180" y="4193540"/>
            <a:ext cx="1368425" cy="431800"/>
          </a:xfrm>
          <a:prstGeom prst="wedgeEllipseCallout">
            <a:avLst>
              <a:gd name="adj1" fmla="val -42579"/>
              <a:gd name="adj2" fmla="val 110292"/>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latin typeface="Arial" panose="020B0604020202020204" pitchFamily="34" charset="0"/>
              </a:rPr>
              <a:t>接触器</a:t>
            </a:r>
            <a:endParaRPr lang="zh-CN" altLang="en-US"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8"/>
                                        </p:tgtEl>
                                        <p:attrNameLst>
                                          <p:attrName>style.visibility</p:attrName>
                                        </p:attrNameLst>
                                      </p:cBhvr>
                                      <p:to>
                                        <p:strVal val="visible"/>
                                      </p:to>
                                    </p:set>
                                    <p:anim calcmode="lin" valueType="num">
                                      <p:cBhvr additive="base">
                                        <p:cTn id="7" dur="500" fill="hold"/>
                                        <p:tgtEl>
                                          <p:spTgt spid="19528"/>
                                        </p:tgtEl>
                                        <p:attrNameLst>
                                          <p:attrName>ppt_x</p:attrName>
                                        </p:attrNameLst>
                                      </p:cBhvr>
                                      <p:tavLst>
                                        <p:tav tm="0">
                                          <p:val>
                                            <p:strVal val="#ppt_x"/>
                                          </p:val>
                                        </p:tav>
                                        <p:tav tm="100000">
                                          <p:val>
                                            <p:strVal val="#ppt_x"/>
                                          </p:val>
                                        </p:tav>
                                      </p:tavLst>
                                    </p:anim>
                                    <p:anim calcmode="lin" valueType="num">
                                      <p:cBhvr additive="base">
                                        <p:cTn id="8" dur="500" fill="hold"/>
                                        <p:tgtEl>
                                          <p:spTgt spid="19528"/>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9527"/>
                                        </p:tgtEl>
                                        <p:attrNameLst>
                                          <p:attrName>style.visibility</p:attrName>
                                        </p:attrNameLst>
                                      </p:cBhvr>
                                      <p:to>
                                        <p:strVal val="visible"/>
                                      </p:to>
                                    </p:set>
                                    <p:anim calcmode="lin" valueType="num">
                                      <p:cBhvr additive="base">
                                        <p:cTn id="11" dur="500" fill="hold"/>
                                        <p:tgtEl>
                                          <p:spTgt spid="19527"/>
                                        </p:tgtEl>
                                        <p:attrNameLst>
                                          <p:attrName>ppt_x</p:attrName>
                                        </p:attrNameLst>
                                      </p:cBhvr>
                                      <p:tavLst>
                                        <p:tav tm="0">
                                          <p:val>
                                            <p:strVal val="1+#ppt_w/2"/>
                                          </p:val>
                                        </p:tav>
                                        <p:tav tm="100000">
                                          <p:val>
                                            <p:strVal val="#ppt_x"/>
                                          </p:val>
                                        </p:tav>
                                      </p:tavLst>
                                    </p:anim>
                                    <p:anim calcmode="lin" valueType="num">
                                      <p:cBhvr additive="base">
                                        <p:cTn id="12" dur="500" fill="hold"/>
                                        <p:tgtEl>
                                          <p:spTgt spid="1952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524"/>
                                        </p:tgtEl>
                                        <p:attrNameLst>
                                          <p:attrName>style.visibility</p:attrName>
                                        </p:attrNameLst>
                                      </p:cBhvr>
                                      <p:to>
                                        <p:strVal val="visible"/>
                                      </p:to>
                                    </p:set>
                                    <p:anim calcmode="lin" valueType="num">
                                      <p:cBhvr additive="base">
                                        <p:cTn id="17" dur="500" fill="hold"/>
                                        <p:tgtEl>
                                          <p:spTgt spid="19524"/>
                                        </p:tgtEl>
                                        <p:attrNameLst>
                                          <p:attrName>ppt_x</p:attrName>
                                        </p:attrNameLst>
                                      </p:cBhvr>
                                      <p:tavLst>
                                        <p:tav tm="0">
                                          <p:val>
                                            <p:strVal val="#ppt_x"/>
                                          </p:val>
                                        </p:tav>
                                        <p:tav tm="100000">
                                          <p:val>
                                            <p:strVal val="#ppt_x"/>
                                          </p:val>
                                        </p:tav>
                                      </p:tavLst>
                                    </p:anim>
                                    <p:anim calcmode="lin" valueType="num">
                                      <p:cBhvr additive="base">
                                        <p:cTn id="1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bldLvl="0" animBg="1"/>
      <p:bldP spid="19527" grpId="0" bldLvl="0" animBg="1"/>
      <p:bldP spid="19524" grpId="0" bldLvl="0" animBg="1"/>
      <p:bldP spid="12"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7" name="直接连接符 113666"/>
          <p:cNvSpPr/>
          <p:nvPr/>
        </p:nvSpPr>
        <p:spPr>
          <a:xfrm>
            <a:off x="2650808" y="1599565"/>
            <a:ext cx="287337" cy="0"/>
          </a:xfrm>
          <a:prstGeom prst="line">
            <a:avLst/>
          </a:prstGeom>
          <a:ln w="28575" cap="flat" cmpd="sng">
            <a:solidFill>
              <a:schemeClr val="tx1"/>
            </a:solidFill>
            <a:prstDash val="solid"/>
            <a:headEnd type="none" w="med" len="med"/>
            <a:tailEnd type="none" w="med" len="med"/>
          </a:ln>
        </p:spPr>
      </p:sp>
      <p:sp>
        <p:nvSpPr>
          <p:cNvPr id="113668" name="直接连接符 113667"/>
          <p:cNvSpPr/>
          <p:nvPr/>
        </p:nvSpPr>
        <p:spPr>
          <a:xfrm>
            <a:off x="3298508" y="1599565"/>
            <a:ext cx="1223962" cy="0"/>
          </a:xfrm>
          <a:prstGeom prst="line">
            <a:avLst/>
          </a:prstGeom>
          <a:ln w="28575" cap="flat" cmpd="sng">
            <a:solidFill>
              <a:schemeClr val="tx1"/>
            </a:solidFill>
            <a:prstDash val="solid"/>
            <a:headEnd type="none" w="med" len="med"/>
            <a:tailEnd type="none" w="med" len="med"/>
          </a:ln>
        </p:spPr>
      </p:sp>
      <p:sp>
        <p:nvSpPr>
          <p:cNvPr id="113669" name="直接连接符 113668"/>
          <p:cNvSpPr/>
          <p:nvPr/>
        </p:nvSpPr>
        <p:spPr>
          <a:xfrm>
            <a:off x="2650808" y="1886903"/>
            <a:ext cx="287337" cy="0"/>
          </a:xfrm>
          <a:prstGeom prst="line">
            <a:avLst/>
          </a:prstGeom>
          <a:ln w="28575" cap="flat" cmpd="sng">
            <a:solidFill>
              <a:schemeClr val="tx1"/>
            </a:solidFill>
            <a:prstDash val="solid"/>
            <a:headEnd type="none" w="med" len="med"/>
            <a:tailEnd type="none" w="med" len="med"/>
          </a:ln>
        </p:spPr>
      </p:sp>
      <p:sp>
        <p:nvSpPr>
          <p:cNvPr id="113670" name="直接连接符 113669"/>
          <p:cNvSpPr/>
          <p:nvPr/>
        </p:nvSpPr>
        <p:spPr>
          <a:xfrm>
            <a:off x="3298508" y="1886903"/>
            <a:ext cx="1584325" cy="0"/>
          </a:xfrm>
          <a:prstGeom prst="line">
            <a:avLst/>
          </a:prstGeom>
          <a:ln w="28575" cap="flat" cmpd="sng">
            <a:solidFill>
              <a:schemeClr val="tx1"/>
            </a:solidFill>
            <a:prstDash val="solid"/>
            <a:headEnd type="none" w="med" len="med"/>
            <a:tailEnd type="none" w="med" len="med"/>
          </a:ln>
        </p:spPr>
      </p:sp>
      <p:sp>
        <p:nvSpPr>
          <p:cNvPr id="113671" name="直接连接符 113670"/>
          <p:cNvSpPr/>
          <p:nvPr/>
        </p:nvSpPr>
        <p:spPr>
          <a:xfrm>
            <a:off x="2650808" y="2175828"/>
            <a:ext cx="287337" cy="0"/>
          </a:xfrm>
          <a:prstGeom prst="line">
            <a:avLst/>
          </a:prstGeom>
          <a:ln w="28575" cap="flat" cmpd="sng">
            <a:solidFill>
              <a:schemeClr val="tx1"/>
            </a:solidFill>
            <a:prstDash val="solid"/>
            <a:headEnd type="none" w="med" len="med"/>
            <a:tailEnd type="none" w="med" len="med"/>
          </a:ln>
        </p:spPr>
      </p:sp>
      <p:sp>
        <p:nvSpPr>
          <p:cNvPr id="113672" name="直接连接符 113671"/>
          <p:cNvSpPr/>
          <p:nvPr/>
        </p:nvSpPr>
        <p:spPr>
          <a:xfrm>
            <a:off x="3298508" y="2175828"/>
            <a:ext cx="1944687" cy="0"/>
          </a:xfrm>
          <a:prstGeom prst="line">
            <a:avLst/>
          </a:prstGeom>
          <a:ln w="28575" cap="flat" cmpd="sng">
            <a:solidFill>
              <a:schemeClr val="tx1"/>
            </a:solidFill>
            <a:prstDash val="solid"/>
            <a:headEnd type="none" w="med" len="med"/>
            <a:tailEnd type="none" w="med" len="med"/>
          </a:ln>
        </p:spPr>
      </p:sp>
      <p:sp>
        <p:nvSpPr>
          <p:cNvPr id="113673" name="矩形 113672"/>
          <p:cNvSpPr/>
          <p:nvPr/>
        </p:nvSpPr>
        <p:spPr>
          <a:xfrm>
            <a:off x="4306570" y="4479290"/>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74" name="直接连接符 113673"/>
          <p:cNvSpPr/>
          <p:nvPr/>
        </p:nvSpPr>
        <p:spPr>
          <a:xfrm>
            <a:off x="5819458" y="4263390"/>
            <a:ext cx="0" cy="1152525"/>
          </a:xfrm>
          <a:prstGeom prst="line">
            <a:avLst/>
          </a:prstGeom>
          <a:ln w="28575" cap="flat" cmpd="sng">
            <a:solidFill>
              <a:schemeClr val="tx1"/>
            </a:solidFill>
            <a:prstDash val="solid"/>
            <a:headEnd type="none" w="med" len="med"/>
            <a:tailEnd type="none" w="med" len="med"/>
          </a:ln>
        </p:spPr>
      </p:sp>
      <p:sp>
        <p:nvSpPr>
          <p:cNvPr id="113675" name="直接连接符 113674"/>
          <p:cNvSpPr/>
          <p:nvPr/>
        </p:nvSpPr>
        <p:spPr>
          <a:xfrm>
            <a:off x="6178233" y="4263390"/>
            <a:ext cx="0" cy="1008063"/>
          </a:xfrm>
          <a:prstGeom prst="line">
            <a:avLst/>
          </a:prstGeom>
          <a:ln w="28575" cap="flat" cmpd="sng">
            <a:solidFill>
              <a:schemeClr val="tx1"/>
            </a:solidFill>
            <a:prstDash val="solid"/>
            <a:headEnd type="none" w="med" len="med"/>
            <a:tailEnd type="none" w="med" len="med"/>
          </a:ln>
        </p:spPr>
      </p:sp>
      <p:sp>
        <p:nvSpPr>
          <p:cNvPr id="113676" name="直接连接符 113675"/>
          <p:cNvSpPr/>
          <p:nvPr/>
        </p:nvSpPr>
        <p:spPr>
          <a:xfrm>
            <a:off x="6538595" y="4263390"/>
            <a:ext cx="0" cy="1152525"/>
          </a:xfrm>
          <a:prstGeom prst="line">
            <a:avLst/>
          </a:prstGeom>
          <a:ln w="28575" cap="flat" cmpd="sng">
            <a:solidFill>
              <a:schemeClr val="tx1"/>
            </a:solidFill>
            <a:prstDash val="solid"/>
            <a:headEnd type="none" w="med" len="med"/>
            <a:tailEnd type="none" w="med" len="med"/>
          </a:ln>
        </p:spPr>
      </p:sp>
      <p:sp>
        <p:nvSpPr>
          <p:cNvPr id="113677" name="直接连接符 113676"/>
          <p:cNvSpPr/>
          <p:nvPr/>
        </p:nvSpPr>
        <p:spPr>
          <a:xfrm flipH="1">
            <a:off x="4522470" y="3544253"/>
            <a:ext cx="1296988" cy="0"/>
          </a:xfrm>
          <a:prstGeom prst="line">
            <a:avLst/>
          </a:prstGeom>
          <a:ln w="28575" cap="flat" cmpd="sng">
            <a:solidFill>
              <a:schemeClr val="tx1"/>
            </a:solidFill>
            <a:prstDash val="solid"/>
            <a:headEnd type="none" w="med" len="med"/>
            <a:tailEnd type="none" w="med" len="med"/>
          </a:ln>
        </p:spPr>
      </p:sp>
      <p:sp>
        <p:nvSpPr>
          <p:cNvPr id="113678" name="直接连接符 113677"/>
          <p:cNvSpPr/>
          <p:nvPr/>
        </p:nvSpPr>
        <p:spPr>
          <a:xfrm flipH="1">
            <a:off x="4882833" y="3328353"/>
            <a:ext cx="1295400" cy="0"/>
          </a:xfrm>
          <a:prstGeom prst="line">
            <a:avLst/>
          </a:prstGeom>
          <a:ln w="28575" cap="flat" cmpd="sng">
            <a:solidFill>
              <a:schemeClr val="tx1"/>
            </a:solidFill>
            <a:prstDash val="solid"/>
            <a:headEnd type="none" w="med" len="med"/>
            <a:tailEnd type="none" w="med" len="med"/>
          </a:ln>
        </p:spPr>
      </p:sp>
      <p:sp>
        <p:nvSpPr>
          <p:cNvPr id="113679" name="直接连接符 113678"/>
          <p:cNvSpPr/>
          <p:nvPr/>
        </p:nvSpPr>
        <p:spPr>
          <a:xfrm flipH="1">
            <a:off x="5243195" y="3112453"/>
            <a:ext cx="1295400" cy="0"/>
          </a:xfrm>
          <a:prstGeom prst="line">
            <a:avLst/>
          </a:prstGeom>
          <a:ln w="28575" cap="flat" cmpd="sng">
            <a:solidFill>
              <a:schemeClr val="tx1"/>
            </a:solidFill>
            <a:prstDash val="solid"/>
            <a:headEnd type="none" w="med" len="med"/>
            <a:tailEnd type="none" w="med" len="med"/>
          </a:ln>
        </p:spPr>
      </p:sp>
      <p:sp>
        <p:nvSpPr>
          <p:cNvPr id="113680" name="直接连接符 113679"/>
          <p:cNvSpPr/>
          <p:nvPr/>
        </p:nvSpPr>
        <p:spPr>
          <a:xfrm flipH="1">
            <a:off x="2938145" y="1599565"/>
            <a:ext cx="360363" cy="144463"/>
          </a:xfrm>
          <a:prstGeom prst="line">
            <a:avLst/>
          </a:prstGeom>
          <a:ln w="9525" cap="flat" cmpd="sng">
            <a:solidFill>
              <a:schemeClr val="tx1"/>
            </a:solidFill>
            <a:prstDash val="solid"/>
            <a:headEnd type="none" w="med" len="med"/>
            <a:tailEnd type="none" w="med" len="med"/>
          </a:ln>
        </p:spPr>
      </p:sp>
      <p:sp>
        <p:nvSpPr>
          <p:cNvPr id="113681" name="直接连接符 113680"/>
          <p:cNvSpPr/>
          <p:nvPr/>
        </p:nvSpPr>
        <p:spPr>
          <a:xfrm flipH="1">
            <a:off x="2938145" y="1886903"/>
            <a:ext cx="360363" cy="144462"/>
          </a:xfrm>
          <a:prstGeom prst="line">
            <a:avLst/>
          </a:prstGeom>
          <a:ln w="9525" cap="flat" cmpd="sng">
            <a:solidFill>
              <a:schemeClr val="tx1"/>
            </a:solidFill>
            <a:prstDash val="solid"/>
            <a:headEnd type="none" w="med" len="med"/>
            <a:tailEnd type="none" w="med" len="med"/>
          </a:ln>
        </p:spPr>
      </p:sp>
      <p:sp>
        <p:nvSpPr>
          <p:cNvPr id="113682" name="直接连接符 113681"/>
          <p:cNvSpPr/>
          <p:nvPr/>
        </p:nvSpPr>
        <p:spPr>
          <a:xfrm flipH="1">
            <a:off x="2938145" y="2175828"/>
            <a:ext cx="360363" cy="144462"/>
          </a:xfrm>
          <a:prstGeom prst="line">
            <a:avLst/>
          </a:prstGeom>
          <a:ln w="9525" cap="flat" cmpd="sng">
            <a:solidFill>
              <a:schemeClr val="tx1"/>
            </a:solidFill>
            <a:prstDash val="solid"/>
            <a:headEnd type="none" w="med" len="med"/>
            <a:tailEnd type="none" w="med" len="med"/>
          </a:ln>
        </p:spPr>
      </p:sp>
      <p:sp>
        <p:nvSpPr>
          <p:cNvPr id="113684" name="直接连接符 113683"/>
          <p:cNvSpPr/>
          <p:nvPr/>
        </p:nvSpPr>
        <p:spPr>
          <a:xfrm flipV="1">
            <a:off x="2866708" y="2679065"/>
            <a:ext cx="431800" cy="0"/>
          </a:xfrm>
          <a:prstGeom prst="line">
            <a:avLst/>
          </a:prstGeom>
          <a:ln w="28575" cap="flat" cmpd="sng">
            <a:solidFill>
              <a:schemeClr val="tx1"/>
            </a:solidFill>
            <a:prstDash val="solid"/>
            <a:headEnd type="none" w="med" len="med"/>
            <a:tailEnd type="none" w="med" len="med"/>
          </a:ln>
        </p:spPr>
      </p:sp>
      <p:sp>
        <p:nvSpPr>
          <p:cNvPr id="113685" name="直接连接符 113684"/>
          <p:cNvSpPr/>
          <p:nvPr/>
        </p:nvSpPr>
        <p:spPr>
          <a:xfrm>
            <a:off x="3082608" y="1671003"/>
            <a:ext cx="0" cy="1008062"/>
          </a:xfrm>
          <a:prstGeom prst="line">
            <a:avLst/>
          </a:prstGeom>
          <a:ln w="9525" cap="flat" cmpd="sng">
            <a:solidFill>
              <a:schemeClr val="tx1"/>
            </a:solidFill>
            <a:prstDash val="lgDash"/>
            <a:headEnd type="none" w="med" len="med"/>
            <a:tailEnd type="none" w="med" len="med"/>
          </a:ln>
        </p:spPr>
      </p:sp>
      <p:sp>
        <p:nvSpPr>
          <p:cNvPr id="113686" name="直接连接符 113685"/>
          <p:cNvSpPr/>
          <p:nvPr/>
        </p:nvSpPr>
        <p:spPr>
          <a:xfrm>
            <a:off x="4522470" y="4839653"/>
            <a:ext cx="0" cy="647700"/>
          </a:xfrm>
          <a:prstGeom prst="line">
            <a:avLst/>
          </a:prstGeom>
          <a:ln w="28575" cap="flat" cmpd="sng">
            <a:solidFill>
              <a:schemeClr val="tx1"/>
            </a:solidFill>
            <a:prstDash val="solid"/>
            <a:headEnd type="none" w="med" len="med"/>
            <a:tailEnd type="none" w="med" len="med"/>
          </a:ln>
        </p:spPr>
      </p:sp>
      <p:sp>
        <p:nvSpPr>
          <p:cNvPr id="113687" name="直接连接符 113686"/>
          <p:cNvSpPr/>
          <p:nvPr/>
        </p:nvSpPr>
        <p:spPr>
          <a:xfrm>
            <a:off x="4882833" y="4839653"/>
            <a:ext cx="0" cy="431800"/>
          </a:xfrm>
          <a:prstGeom prst="line">
            <a:avLst/>
          </a:prstGeom>
          <a:ln w="28575" cap="flat" cmpd="sng">
            <a:solidFill>
              <a:schemeClr val="tx1"/>
            </a:solidFill>
            <a:prstDash val="solid"/>
            <a:headEnd type="none" w="med" len="med"/>
            <a:tailEnd type="none" w="med" len="med"/>
          </a:ln>
        </p:spPr>
      </p:sp>
      <p:sp>
        <p:nvSpPr>
          <p:cNvPr id="113688" name="直接连接符 113687"/>
          <p:cNvSpPr/>
          <p:nvPr/>
        </p:nvSpPr>
        <p:spPr>
          <a:xfrm>
            <a:off x="5243195" y="4839653"/>
            <a:ext cx="0" cy="576262"/>
          </a:xfrm>
          <a:prstGeom prst="line">
            <a:avLst/>
          </a:prstGeom>
          <a:ln w="28575" cap="flat" cmpd="sng">
            <a:solidFill>
              <a:schemeClr val="tx1"/>
            </a:solidFill>
            <a:prstDash val="solid"/>
            <a:headEnd type="none" w="med" len="med"/>
            <a:tailEnd type="none" w="med" len="med"/>
          </a:ln>
        </p:spPr>
      </p:sp>
      <p:sp>
        <p:nvSpPr>
          <p:cNvPr id="113689" name="直接连接符 113688"/>
          <p:cNvSpPr/>
          <p:nvPr/>
        </p:nvSpPr>
        <p:spPr>
          <a:xfrm>
            <a:off x="8051483" y="1815465"/>
            <a:ext cx="360362" cy="0"/>
          </a:xfrm>
          <a:prstGeom prst="line">
            <a:avLst/>
          </a:prstGeom>
          <a:ln w="12700" cap="flat" cmpd="sng">
            <a:solidFill>
              <a:schemeClr val="tx1"/>
            </a:solidFill>
            <a:prstDash val="solid"/>
            <a:headEnd type="none" w="med" len="med"/>
            <a:tailEnd type="none" w="med" len="med"/>
          </a:ln>
        </p:spPr>
      </p:sp>
      <p:sp>
        <p:nvSpPr>
          <p:cNvPr id="113690" name="直接连接符 113689"/>
          <p:cNvSpPr/>
          <p:nvPr/>
        </p:nvSpPr>
        <p:spPr>
          <a:xfrm flipV="1">
            <a:off x="8051483" y="1744028"/>
            <a:ext cx="215900" cy="358775"/>
          </a:xfrm>
          <a:prstGeom prst="line">
            <a:avLst/>
          </a:prstGeom>
          <a:ln w="9525" cap="flat" cmpd="sng">
            <a:solidFill>
              <a:schemeClr val="tx1"/>
            </a:solidFill>
            <a:prstDash val="solid"/>
            <a:headEnd type="none" w="med" len="med"/>
            <a:tailEnd type="none" w="med" len="med"/>
          </a:ln>
        </p:spPr>
      </p:sp>
      <p:sp>
        <p:nvSpPr>
          <p:cNvPr id="113691" name="直接连接符 113690"/>
          <p:cNvSpPr/>
          <p:nvPr/>
        </p:nvSpPr>
        <p:spPr>
          <a:xfrm flipV="1">
            <a:off x="8051483" y="2247265"/>
            <a:ext cx="360362" cy="0"/>
          </a:xfrm>
          <a:prstGeom prst="line">
            <a:avLst/>
          </a:prstGeom>
          <a:ln w="12700" cap="flat" cmpd="sng">
            <a:solidFill>
              <a:schemeClr val="tx1"/>
            </a:solidFill>
            <a:prstDash val="solid"/>
            <a:headEnd type="none" w="med" len="med"/>
            <a:tailEnd type="none" w="med" len="med"/>
          </a:ln>
        </p:spPr>
      </p:sp>
      <p:sp>
        <p:nvSpPr>
          <p:cNvPr id="113692" name="直接连接符 113691"/>
          <p:cNvSpPr/>
          <p:nvPr/>
        </p:nvSpPr>
        <p:spPr>
          <a:xfrm flipV="1">
            <a:off x="8051483" y="2175828"/>
            <a:ext cx="215900" cy="431800"/>
          </a:xfrm>
          <a:prstGeom prst="line">
            <a:avLst/>
          </a:prstGeom>
          <a:ln w="9525" cap="flat" cmpd="sng">
            <a:solidFill>
              <a:schemeClr val="tx1"/>
            </a:solidFill>
            <a:prstDash val="solid"/>
            <a:headEnd type="none" w="med" len="med"/>
            <a:tailEnd type="none" w="med" len="med"/>
          </a:ln>
        </p:spPr>
      </p:sp>
      <p:sp>
        <p:nvSpPr>
          <p:cNvPr id="113693" name="直接连接符 113692"/>
          <p:cNvSpPr/>
          <p:nvPr/>
        </p:nvSpPr>
        <p:spPr>
          <a:xfrm>
            <a:off x="8051483" y="4047490"/>
            <a:ext cx="2159000" cy="0"/>
          </a:xfrm>
          <a:prstGeom prst="line">
            <a:avLst/>
          </a:prstGeom>
          <a:ln w="12700" cap="flat" cmpd="sng">
            <a:solidFill>
              <a:schemeClr val="tx1"/>
            </a:solidFill>
            <a:prstDash val="solid"/>
            <a:headEnd type="none" w="med" len="med"/>
            <a:tailEnd type="none" w="med" len="med"/>
          </a:ln>
        </p:spPr>
      </p:sp>
      <p:sp>
        <p:nvSpPr>
          <p:cNvPr id="113694" name="矩形 113693"/>
          <p:cNvSpPr/>
          <p:nvPr/>
        </p:nvSpPr>
        <p:spPr>
          <a:xfrm>
            <a:off x="7762558" y="505555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95" name="矩形 113694"/>
          <p:cNvSpPr/>
          <p:nvPr/>
        </p:nvSpPr>
        <p:spPr>
          <a:xfrm>
            <a:off x="9346883" y="505555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696" name="直接连接符 113695"/>
          <p:cNvSpPr/>
          <p:nvPr/>
        </p:nvSpPr>
        <p:spPr>
          <a:xfrm>
            <a:off x="10210483" y="4047490"/>
            <a:ext cx="0" cy="288925"/>
          </a:xfrm>
          <a:prstGeom prst="line">
            <a:avLst/>
          </a:prstGeom>
          <a:ln w="12700" cap="flat" cmpd="sng">
            <a:solidFill>
              <a:schemeClr val="tx1"/>
            </a:solidFill>
            <a:prstDash val="solid"/>
            <a:headEnd type="none" w="med" len="med"/>
            <a:tailEnd type="none" w="med" len="med"/>
          </a:ln>
        </p:spPr>
      </p:sp>
      <p:sp>
        <p:nvSpPr>
          <p:cNvPr id="113697" name="直接连接符 113696"/>
          <p:cNvSpPr/>
          <p:nvPr/>
        </p:nvSpPr>
        <p:spPr>
          <a:xfrm>
            <a:off x="10210483" y="4623753"/>
            <a:ext cx="0" cy="287337"/>
          </a:xfrm>
          <a:prstGeom prst="line">
            <a:avLst/>
          </a:prstGeom>
          <a:ln w="12700" cap="flat" cmpd="sng">
            <a:solidFill>
              <a:schemeClr val="tx1"/>
            </a:solidFill>
            <a:prstDash val="solid"/>
            <a:headEnd type="none" w="med" len="med"/>
            <a:tailEnd type="none" w="med" len="med"/>
          </a:ln>
        </p:spPr>
      </p:sp>
      <p:sp>
        <p:nvSpPr>
          <p:cNvPr id="113698" name="直接连接符 113697"/>
          <p:cNvSpPr/>
          <p:nvPr/>
        </p:nvSpPr>
        <p:spPr>
          <a:xfrm>
            <a:off x="9562783" y="4047490"/>
            <a:ext cx="0" cy="288925"/>
          </a:xfrm>
          <a:prstGeom prst="line">
            <a:avLst/>
          </a:prstGeom>
          <a:ln w="12700" cap="flat" cmpd="sng">
            <a:solidFill>
              <a:schemeClr val="tx1"/>
            </a:solidFill>
            <a:prstDash val="solid"/>
            <a:headEnd type="none" w="med" len="med"/>
            <a:tailEnd type="none" w="med" len="med"/>
          </a:ln>
        </p:spPr>
      </p:sp>
      <p:sp>
        <p:nvSpPr>
          <p:cNvPr id="113699" name="直接连接符 113698"/>
          <p:cNvSpPr/>
          <p:nvPr/>
        </p:nvSpPr>
        <p:spPr>
          <a:xfrm>
            <a:off x="9562783" y="4695190"/>
            <a:ext cx="0" cy="360363"/>
          </a:xfrm>
          <a:prstGeom prst="line">
            <a:avLst/>
          </a:prstGeom>
          <a:ln w="12700" cap="flat" cmpd="sng">
            <a:solidFill>
              <a:schemeClr val="tx1"/>
            </a:solidFill>
            <a:prstDash val="solid"/>
            <a:headEnd type="none" w="med" len="med"/>
            <a:tailEnd type="none" w="med" len="med"/>
          </a:ln>
        </p:spPr>
      </p:sp>
      <p:sp>
        <p:nvSpPr>
          <p:cNvPr id="113700" name="直接连接符 113699"/>
          <p:cNvSpPr/>
          <p:nvPr/>
        </p:nvSpPr>
        <p:spPr>
          <a:xfrm flipH="1">
            <a:off x="9562783" y="4911090"/>
            <a:ext cx="647700" cy="0"/>
          </a:xfrm>
          <a:prstGeom prst="line">
            <a:avLst/>
          </a:prstGeom>
          <a:ln w="12700" cap="flat" cmpd="sng">
            <a:solidFill>
              <a:schemeClr val="tx1"/>
            </a:solidFill>
            <a:prstDash val="solid"/>
            <a:headEnd type="none" w="med" len="med"/>
            <a:tailEnd type="none" w="med" len="med"/>
          </a:ln>
        </p:spPr>
      </p:sp>
      <p:sp>
        <p:nvSpPr>
          <p:cNvPr id="113701" name="直接连接符 113700"/>
          <p:cNvSpPr/>
          <p:nvPr/>
        </p:nvSpPr>
        <p:spPr>
          <a:xfrm>
            <a:off x="9562783" y="5344478"/>
            <a:ext cx="0" cy="287337"/>
          </a:xfrm>
          <a:prstGeom prst="line">
            <a:avLst/>
          </a:prstGeom>
          <a:ln w="12700" cap="flat" cmpd="sng">
            <a:solidFill>
              <a:schemeClr val="tx1"/>
            </a:solidFill>
            <a:prstDash val="solid"/>
            <a:headEnd type="none" w="med" len="med"/>
            <a:tailEnd type="none" w="med" len="med"/>
          </a:ln>
        </p:spPr>
      </p:sp>
      <p:sp>
        <p:nvSpPr>
          <p:cNvPr id="113702" name="直接连接符 113701"/>
          <p:cNvSpPr/>
          <p:nvPr/>
        </p:nvSpPr>
        <p:spPr>
          <a:xfrm>
            <a:off x="7330758" y="1886903"/>
            <a:ext cx="0" cy="3744912"/>
          </a:xfrm>
          <a:prstGeom prst="line">
            <a:avLst/>
          </a:prstGeom>
          <a:ln w="12700" cap="flat" cmpd="sng">
            <a:solidFill>
              <a:schemeClr val="tx1"/>
            </a:solidFill>
            <a:prstDash val="solid"/>
            <a:headEnd type="none" w="med" len="med"/>
            <a:tailEnd type="none" w="med" len="med"/>
          </a:ln>
        </p:spPr>
      </p:sp>
      <p:sp>
        <p:nvSpPr>
          <p:cNvPr id="113703" name="直接连接符 113702"/>
          <p:cNvSpPr/>
          <p:nvPr/>
        </p:nvSpPr>
        <p:spPr>
          <a:xfrm>
            <a:off x="7330758" y="5631815"/>
            <a:ext cx="2232025" cy="0"/>
          </a:xfrm>
          <a:prstGeom prst="line">
            <a:avLst/>
          </a:prstGeom>
          <a:ln w="12700" cap="flat" cmpd="sng">
            <a:solidFill>
              <a:schemeClr val="tx1"/>
            </a:solidFill>
            <a:prstDash val="solid"/>
            <a:headEnd type="none" w="med" len="med"/>
            <a:tailEnd type="none" w="med" len="med"/>
          </a:ln>
        </p:spPr>
      </p:sp>
      <p:sp>
        <p:nvSpPr>
          <p:cNvPr id="113704" name="直接连接符 113703"/>
          <p:cNvSpPr/>
          <p:nvPr/>
        </p:nvSpPr>
        <p:spPr>
          <a:xfrm>
            <a:off x="8051483" y="1599565"/>
            <a:ext cx="0" cy="215900"/>
          </a:xfrm>
          <a:prstGeom prst="line">
            <a:avLst/>
          </a:prstGeom>
          <a:ln w="12700" cap="flat" cmpd="sng">
            <a:solidFill>
              <a:schemeClr val="tx1"/>
            </a:solidFill>
            <a:prstDash val="solid"/>
            <a:headEnd type="none" w="med" len="med"/>
            <a:tailEnd type="none" w="med" len="med"/>
          </a:ln>
        </p:spPr>
      </p:sp>
      <p:sp>
        <p:nvSpPr>
          <p:cNvPr id="113705" name="直接连接符 113704"/>
          <p:cNvSpPr/>
          <p:nvPr/>
        </p:nvSpPr>
        <p:spPr>
          <a:xfrm>
            <a:off x="8051483" y="2102803"/>
            <a:ext cx="0" cy="144462"/>
          </a:xfrm>
          <a:prstGeom prst="line">
            <a:avLst/>
          </a:prstGeom>
          <a:ln w="12700" cap="flat" cmpd="sng">
            <a:solidFill>
              <a:schemeClr val="tx1"/>
            </a:solidFill>
            <a:prstDash val="solid"/>
            <a:headEnd type="none" w="med" len="med"/>
            <a:tailEnd type="none" w="med" len="med"/>
          </a:ln>
        </p:spPr>
      </p:sp>
      <p:sp>
        <p:nvSpPr>
          <p:cNvPr id="113706" name="直接连接符 113705"/>
          <p:cNvSpPr/>
          <p:nvPr/>
        </p:nvSpPr>
        <p:spPr>
          <a:xfrm>
            <a:off x="8051483" y="3183890"/>
            <a:ext cx="0" cy="1152525"/>
          </a:xfrm>
          <a:prstGeom prst="line">
            <a:avLst/>
          </a:prstGeom>
          <a:ln w="12700" cap="flat" cmpd="sng">
            <a:solidFill>
              <a:schemeClr val="tx1"/>
            </a:solidFill>
            <a:prstDash val="solid"/>
            <a:headEnd type="none" w="med" len="med"/>
            <a:tailEnd type="none" w="med" len="med"/>
          </a:ln>
        </p:spPr>
      </p:sp>
      <p:sp>
        <p:nvSpPr>
          <p:cNvPr id="113707" name="直接连接符 113706"/>
          <p:cNvSpPr/>
          <p:nvPr/>
        </p:nvSpPr>
        <p:spPr>
          <a:xfrm>
            <a:off x="8051483" y="4695190"/>
            <a:ext cx="0" cy="360363"/>
          </a:xfrm>
          <a:prstGeom prst="line">
            <a:avLst/>
          </a:prstGeom>
          <a:ln w="12700" cap="flat" cmpd="sng">
            <a:solidFill>
              <a:schemeClr val="tx1"/>
            </a:solidFill>
            <a:prstDash val="solid"/>
            <a:headEnd type="none" w="med" len="med"/>
            <a:tailEnd type="none" w="med" len="med"/>
          </a:ln>
        </p:spPr>
      </p:sp>
      <p:sp>
        <p:nvSpPr>
          <p:cNvPr id="113708" name="直接连接符 113707"/>
          <p:cNvSpPr/>
          <p:nvPr/>
        </p:nvSpPr>
        <p:spPr>
          <a:xfrm>
            <a:off x="8051483" y="5344478"/>
            <a:ext cx="0" cy="287337"/>
          </a:xfrm>
          <a:prstGeom prst="line">
            <a:avLst/>
          </a:prstGeom>
          <a:ln w="12700" cap="flat" cmpd="sng">
            <a:solidFill>
              <a:schemeClr val="tx1"/>
            </a:solidFill>
            <a:prstDash val="solid"/>
            <a:headEnd type="none" w="med" len="med"/>
            <a:tailEnd type="none" w="med" len="med"/>
          </a:ln>
        </p:spPr>
      </p:sp>
      <p:sp>
        <p:nvSpPr>
          <p:cNvPr id="113709" name="直接连接符 113708"/>
          <p:cNvSpPr/>
          <p:nvPr/>
        </p:nvSpPr>
        <p:spPr>
          <a:xfrm>
            <a:off x="8699183" y="4047490"/>
            <a:ext cx="0" cy="288925"/>
          </a:xfrm>
          <a:prstGeom prst="line">
            <a:avLst/>
          </a:prstGeom>
          <a:ln w="12700" cap="flat" cmpd="sng">
            <a:solidFill>
              <a:schemeClr val="tx1"/>
            </a:solidFill>
            <a:prstDash val="solid"/>
            <a:headEnd type="none" w="med" len="med"/>
            <a:tailEnd type="none" w="med" len="med"/>
          </a:ln>
        </p:spPr>
      </p:sp>
      <p:sp>
        <p:nvSpPr>
          <p:cNvPr id="113710" name="直接连接符 113709"/>
          <p:cNvSpPr/>
          <p:nvPr/>
        </p:nvSpPr>
        <p:spPr>
          <a:xfrm>
            <a:off x="8699183" y="4695190"/>
            <a:ext cx="0" cy="215900"/>
          </a:xfrm>
          <a:prstGeom prst="line">
            <a:avLst/>
          </a:prstGeom>
          <a:ln w="12700" cap="flat" cmpd="sng">
            <a:solidFill>
              <a:schemeClr val="tx1"/>
            </a:solidFill>
            <a:prstDash val="solid"/>
            <a:headEnd type="none" w="med" len="med"/>
            <a:tailEnd type="none" w="med" len="med"/>
          </a:ln>
        </p:spPr>
      </p:sp>
      <p:sp>
        <p:nvSpPr>
          <p:cNvPr id="113711" name="直接连接符 113710"/>
          <p:cNvSpPr/>
          <p:nvPr/>
        </p:nvSpPr>
        <p:spPr>
          <a:xfrm flipH="1" flipV="1">
            <a:off x="8483283" y="4336415"/>
            <a:ext cx="215900" cy="358775"/>
          </a:xfrm>
          <a:prstGeom prst="line">
            <a:avLst/>
          </a:prstGeom>
          <a:ln w="9525" cap="flat" cmpd="sng">
            <a:solidFill>
              <a:schemeClr val="tx1"/>
            </a:solidFill>
            <a:prstDash val="solid"/>
            <a:headEnd type="none" w="med" len="med"/>
            <a:tailEnd type="none" w="med" len="med"/>
          </a:ln>
        </p:spPr>
      </p:sp>
      <p:sp>
        <p:nvSpPr>
          <p:cNvPr id="113712" name="直接连接符 113711"/>
          <p:cNvSpPr/>
          <p:nvPr/>
        </p:nvSpPr>
        <p:spPr>
          <a:xfrm flipH="1" flipV="1">
            <a:off x="9346883" y="4336415"/>
            <a:ext cx="215900" cy="358775"/>
          </a:xfrm>
          <a:prstGeom prst="line">
            <a:avLst/>
          </a:prstGeom>
          <a:ln w="9525" cap="flat" cmpd="sng">
            <a:solidFill>
              <a:schemeClr val="tx1"/>
            </a:solidFill>
            <a:prstDash val="solid"/>
            <a:headEnd type="none" w="med" len="med"/>
            <a:tailEnd type="none" w="med" len="med"/>
          </a:ln>
        </p:spPr>
      </p:sp>
      <p:sp>
        <p:nvSpPr>
          <p:cNvPr id="113713" name="直接连接符 113712"/>
          <p:cNvSpPr/>
          <p:nvPr/>
        </p:nvSpPr>
        <p:spPr>
          <a:xfrm flipH="1" flipV="1">
            <a:off x="9994583" y="4336415"/>
            <a:ext cx="215900" cy="287338"/>
          </a:xfrm>
          <a:prstGeom prst="line">
            <a:avLst/>
          </a:prstGeom>
          <a:ln w="9525" cap="flat" cmpd="sng">
            <a:solidFill>
              <a:schemeClr val="tx1"/>
            </a:solidFill>
            <a:prstDash val="solid"/>
            <a:headEnd type="none" w="med" len="med"/>
            <a:tailEnd type="none" w="med" len="med"/>
          </a:ln>
        </p:spPr>
      </p:sp>
      <p:sp>
        <p:nvSpPr>
          <p:cNvPr id="113714" name="矩形 113713"/>
          <p:cNvSpPr/>
          <p:nvPr/>
        </p:nvSpPr>
        <p:spPr>
          <a:xfrm>
            <a:off x="3658870" y="152812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5" name="矩形 113714"/>
          <p:cNvSpPr/>
          <p:nvPr/>
        </p:nvSpPr>
        <p:spPr>
          <a:xfrm>
            <a:off x="3658870" y="181546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6" name="矩形 113715"/>
          <p:cNvSpPr/>
          <p:nvPr/>
        </p:nvSpPr>
        <p:spPr>
          <a:xfrm>
            <a:off x="3658870" y="2102803"/>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7" name="矩形 113716"/>
          <p:cNvSpPr/>
          <p:nvPr/>
        </p:nvSpPr>
        <p:spPr>
          <a:xfrm>
            <a:off x="5674995" y="152812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8" name="矩形 113717"/>
          <p:cNvSpPr/>
          <p:nvPr/>
        </p:nvSpPr>
        <p:spPr>
          <a:xfrm>
            <a:off x="5674995" y="181546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13719" name="直接连接符 113718"/>
          <p:cNvSpPr/>
          <p:nvPr/>
        </p:nvSpPr>
        <p:spPr>
          <a:xfrm>
            <a:off x="3658870" y="1599565"/>
            <a:ext cx="431800" cy="0"/>
          </a:xfrm>
          <a:prstGeom prst="line">
            <a:avLst/>
          </a:prstGeom>
          <a:ln w="9525" cap="flat" cmpd="sng">
            <a:solidFill>
              <a:schemeClr val="tx1"/>
            </a:solidFill>
            <a:prstDash val="solid"/>
            <a:headEnd type="none" w="med" len="med"/>
            <a:tailEnd type="none" w="med" len="med"/>
          </a:ln>
        </p:spPr>
      </p:sp>
      <p:sp>
        <p:nvSpPr>
          <p:cNvPr id="113720" name="直接连接符 113719"/>
          <p:cNvSpPr/>
          <p:nvPr/>
        </p:nvSpPr>
        <p:spPr>
          <a:xfrm>
            <a:off x="3658870" y="1886903"/>
            <a:ext cx="431800" cy="0"/>
          </a:xfrm>
          <a:prstGeom prst="line">
            <a:avLst/>
          </a:prstGeom>
          <a:ln w="9525" cap="flat" cmpd="sng">
            <a:solidFill>
              <a:schemeClr val="tx1"/>
            </a:solidFill>
            <a:prstDash val="solid"/>
            <a:headEnd type="none" w="med" len="med"/>
            <a:tailEnd type="none" w="med" len="med"/>
          </a:ln>
        </p:spPr>
      </p:sp>
      <p:sp>
        <p:nvSpPr>
          <p:cNvPr id="113721" name="直接连接符 113720"/>
          <p:cNvSpPr/>
          <p:nvPr/>
        </p:nvSpPr>
        <p:spPr>
          <a:xfrm>
            <a:off x="3658870" y="2175828"/>
            <a:ext cx="431800" cy="0"/>
          </a:xfrm>
          <a:prstGeom prst="line">
            <a:avLst/>
          </a:prstGeom>
          <a:ln w="9525" cap="flat" cmpd="sng">
            <a:solidFill>
              <a:schemeClr val="tx1"/>
            </a:solidFill>
            <a:prstDash val="solid"/>
            <a:headEnd type="none" w="med" len="med"/>
            <a:tailEnd type="none" w="med" len="med"/>
          </a:ln>
        </p:spPr>
      </p:sp>
      <p:sp>
        <p:nvSpPr>
          <p:cNvPr id="113722" name="直接连接符 113721"/>
          <p:cNvSpPr/>
          <p:nvPr/>
        </p:nvSpPr>
        <p:spPr>
          <a:xfrm>
            <a:off x="5674995" y="1599565"/>
            <a:ext cx="431800" cy="0"/>
          </a:xfrm>
          <a:prstGeom prst="line">
            <a:avLst/>
          </a:prstGeom>
          <a:ln w="9525" cap="flat" cmpd="sng">
            <a:solidFill>
              <a:schemeClr val="tx1"/>
            </a:solidFill>
            <a:prstDash val="solid"/>
            <a:headEnd type="none" w="med" len="med"/>
            <a:tailEnd type="none" w="med" len="med"/>
          </a:ln>
        </p:spPr>
      </p:sp>
      <p:sp>
        <p:nvSpPr>
          <p:cNvPr id="113723" name="直接连接符 113722"/>
          <p:cNvSpPr/>
          <p:nvPr/>
        </p:nvSpPr>
        <p:spPr>
          <a:xfrm>
            <a:off x="5674995" y="1886903"/>
            <a:ext cx="431800" cy="0"/>
          </a:xfrm>
          <a:prstGeom prst="line">
            <a:avLst/>
          </a:prstGeom>
          <a:ln w="9525" cap="flat" cmpd="sng">
            <a:solidFill>
              <a:schemeClr val="tx1"/>
            </a:solidFill>
            <a:prstDash val="solid"/>
            <a:headEnd type="none" w="med" len="med"/>
            <a:tailEnd type="none" w="med" len="med"/>
          </a:ln>
        </p:spPr>
      </p:sp>
      <p:sp>
        <p:nvSpPr>
          <p:cNvPr id="113724" name="文本框 113723"/>
          <p:cNvSpPr txBox="1"/>
          <p:nvPr/>
        </p:nvSpPr>
        <p:spPr>
          <a:xfrm>
            <a:off x="2145983" y="1455103"/>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13725" name="文本框 113724"/>
          <p:cNvSpPr txBox="1"/>
          <p:nvPr/>
        </p:nvSpPr>
        <p:spPr>
          <a:xfrm>
            <a:off x="3585845" y="109632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13726" name="文本框 113725"/>
          <p:cNvSpPr txBox="1"/>
          <p:nvPr/>
        </p:nvSpPr>
        <p:spPr>
          <a:xfrm>
            <a:off x="5601970" y="109632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13727" name="文本框 113726"/>
          <p:cNvSpPr txBox="1"/>
          <p:nvPr/>
        </p:nvSpPr>
        <p:spPr>
          <a:xfrm>
            <a:off x="3730308" y="2752090"/>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28" name="文本框 113727"/>
          <p:cNvSpPr txBox="1"/>
          <p:nvPr/>
        </p:nvSpPr>
        <p:spPr>
          <a:xfrm>
            <a:off x="6683058" y="3760153"/>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13729" name="文本框 113728"/>
          <p:cNvSpPr txBox="1"/>
          <p:nvPr/>
        </p:nvSpPr>
        <p:spPr>
          <a:xfrm>
            <a:off x="8986520" y="4336415"/>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13730" name="左中括号 113729"/>
          <p:cNvSpPr/>
          <p:nvPr/>
        </p:nvSpPr>
        <p:spPr>
          <a:xfrm>
            <a:off x="9130983" y="433641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1" name="直接连接符 113730"/>
          <p:cNvSpPr/>
          <p:nvPr/>
        </p:nvSpPr>
        <p:spPr>
          <a:xfrm flipH="1" flipV="1">
            <a:off x="7835583" y="4336415"/>
            <a:ext cx="215900" cy="358775"/>
          </a:xfrm>
          <a:prstGeom prst="line">
            <a:avLst/>
          </a:prstGeom>
          <a:ln w="9525" cap="flat" cmpd="sng">
            <a:solidFill>
              <a:schemeClr val="tx1"/>
            </a:solidFill>
            <a:prstDash val="solid"/>
            <a:headEnd type="none" w="med" len="med"/>
            <a:tailEnd type="none" w="med" len="med"/>
          </a:ln>
        </p:spPr>
      </p:sp>
      <p:sp>
        <p:nvSpPr>
          <p:cNvPr id="113732" name="左中括号 113731"/>
          <p:cNvSpPr/>
          <p:nvPr/>
        </p:nvSpPr>
        <p:spPr>
          <a:xfrm>
            <a:off x="7546658" y="433641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3" name="直接连接符 113732"/>
          <p:cNvSpPr/>
          <p:nvPr/>
        </p:nvSpPr>
        <p:spPr>
          <a:xfrm>
            <a:off x="7546658" y="4479290"/>
            <a:ext cx="358775" cy="0"/>
          </a:xfrm>
          <a:prstGeom prst="line">
            <a:avLst/>
          </a:prstGeom>
          <a:ln w="9525" cap="flat" cmpd="sng">
            <a:solidFill>
              <a:schemeClr val="tx1"/>
            </a:solidFill>
            <a:prstDash val="lgDash"/>
            <a:headEnd type="none" w="med" len="med"/>
            <a:tailEnd type="none" w="med" len="med"/>
          </a:ln>
        </p:spPr>
      </p:sp>
      <p:sp>
        <p:nvSpPr>
          <p:cNvPr id="113734" name="直接连接符 113733"/>
          <p:cNvSpPr/>
          <p:nvPr/>
        </p:nvSpPr>
        <p:spPr>
          <a:xfrm>
            <a:off x="9130983" y="4479290"/>
            <a:ext cx="288925" cy="0"/>
          </a:xfrm>
          <a:prstGeom prst="line">
            <a:avLst/>
          </a:prstGeom>
          <a:ln w="9525" cap="flat" cmpd="sng">
            <a:solidFill>
              <a:schemeClr val="tx1"/>
            </a:solidFill>
            <a:prstDash val="lgDash"/>
            <a:headEnd type="none" w="med" len="med"/>
            <a:tailEnd type="none" w="med" len="med"/>
          </a:ln>
        </p:spPr>
      </p:sp>
      <p:sp>
        <p:nvSpPr>
          <p:cNvPr id="113735" name="文本框 113734"/>
          <p:cNvSpPr txBox="1"/>
          <p:nvPr/>
        </p:nvSpPr>
        <p:spPr>
          <a:xfrm>
            <a:off x="7691120" y="2391728"/>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13736" name="左中括号 113735"/>
          <p:cNvSpPr/>
          <p:nvPr/>
        </p:nvSpPr>
        <p:spPr>
          <a:xfrm>
            <a:off x="7762558" y="2823528"/>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13737" name="直接连接符 113736"/>
          <p:cNvSpPr/>
          <p:nvPr/>
        </p:nvSpPr>
        <p:spPr>
          <a:xfrm>
            <a:off x="7762558" y="2967990"/>
            <a:ext cx="360362" cy="0"/>
          </a:xfrm>
          <a:prstGeom prst="line">
            <a:avLst/>
          </a:prstGeom>
          <a:ln w="9525" cap="flat" cmpd="sng">
            <a:solidFill>
              <a:schemeClr val="tx1"/>
            </a:solidFill>
            <a:prstDash val="lgDash"/>
            <a:headEnd type="none" w="med" len="med"/>
            <a:tailEnd type="none" w="med" len="med"/>
          </a:ln>
        </p:spPr>
      </p:sp>
      <p:sp>
        <p:nvSpPr>
          <p:cNvPr id="113738" name="直接连接符 113737"/>
          <p:cNvSpPr/>
          <p:nvPr/>
        </p:nvSpPr>
        <p:spPr>
          <a:xfrm>
            <a:off x="8194358" y="1959928"/>
            <a:ext cx="288925" cy="0"/>
          </a:xfrm>
          <a:prstGeom prst="line">
            <a:avLst/>
          </a:prstGeom>
          <a:ln w="9525" cap="flat" cmpd="sng">
            <a:solidFill>
              <a:schemeClr val="tx1"/>
            </a:solidFill>
            <a:prstDash val="lgDash"/>
            <a:headEnd type="none" w="med" len="med"/>
            <a:tailEnd type="none" w="med" len="med"/>
          </a:ln>
        </p:spPr>
      </p:sp>
      <p:sp>
        <p:nvSpPr>
          <p:cNvPr id="113739" name="直接连接符 113738"/>
          <p:cNvSpPr/>
          <p:nvPr/>
        </p:nvSpPr>
        <p:spPr>
          <a:xfrm>
            <a:off x="8483283" y="1886903"/>
            <a:ext cx="0" cy="144462"/>
          </a:xfrm>
          <a:prstGeom prst="line">
            <a:avLst/>
          </a:prstGeom>
          <a:ln w="9525" cap="flat" cmpd="sng">
            <a:solidFill>
              <a:schemeClr val="tx1"/>
            </a:solidFill>
            <a:prstDash val="solid"/>
            <a:headEnd type="none" w="med" len="med"/>
            <a:tailEnd type="none" w="med" len="med"/>
          </a:ln>
        </p:spPr>
      </p:sp>
      <p:sp>
        <p:nvSpPr>
          <p:cNvPr id="113740" name="直接连接符 113739"/>
          <p:cNvSpPr/>
          <p:nvPr/>
        </p:nvSpPr>
        <p:spPr>
          <a:xfrm>
            <a:off x="8483283" y="1886903"/>
            <a:ext cx="71437" cy="0"/>
          </a:xfrm>
          <a:prstGeom prst="line">
            <a:avLst/>
          </a:prstGeom>
          <a:ln w="9525" cap="flat" cmpd="sng">
            <a:solidFill>
              <a:schemeClr val="tx1"/>
            </a:solidFill>
            <a:prstDash val="solid"/>
            <a:headEnd type="none" w="med" len="med"/>
            <a:tailEnd type="none" w="med" len="med"/>
          </a:ln>
        </p:spPr>
      </p:sp>
      <p:sp>
        <p:nvSpPr>
          <p:cNvPr id="113741" name="直接连接符 113740"/>
          <p:cNvSpPr/>
          <p:nvPr/>
        </p:nvSpPr>
        <p:spPr>
          <a:xfrm>
            <a:off x="8483283" y="2031365"/>
            <a:ext cx="71437" cy="0"/>
          </a:xfrm>
          <a:prstGeom prst="line">
            <a:avLst/>
          </a:prstGeom>
          <a:ln w="9525" cap="flat" cmpd="sng">
            <a:solidFill>
              <a:schemeClr val="tx1"/>
            </a:solidFill>
            <a:prstDash val="solid"/>
            <a:headEnd type="none" w="med" len="med"/>
            <a:tailEnd type="none" w="med" len="med"/>
          </a:ln>
        </p:spPr>
      </p:sp>
      <p:sp>
        <p:nvSpPr>
          <p:cNvPr id="113742" name="直接连接符 113741"/>
          <p:cNvSpPr/>
          <p:nvPr/>
        </p:nvSpPr>
        <p:spPr>
          <a:xfrm flipV="1">
            <a:off x="8554720" y="1744028"/>
            <a:ext cx="0" cy="142875"/>
          </a:xfrm>
          <a:prstGeom prst="line">
            <a:avLst/>
          </a:prstGeom>
          <a:ln w="9525" cap="flat" cmpd="sng">
            <a:solidFill>
              <a:schemeClr val="tx1"/>
            </a:solidFill>
            <a:prstDash val="solid"/>
            <a:headEnd type="none" w="med" len="med"/>
            <a:tailEnd type="none" w="med" len="med"/>
          </a:ln>
        </p:spPr>
      </p:sp>
      <p:sp>
        <p:nvSpPr>
          <p:cNvPr id="113743" name="直接连接符 113742"/>
          <p:cNvSpPr/>
          <p:nvPr/>
        </p:nvSpPr>
        <p:spPr>
          <a:xfrm>
            <a:off x="8554720" y="2031365"/>
            <a:ext cx="0" cy="144463"/>
          </a:xfrm>
          <a:prstGeom prst="line">
            <a:avLst/>
          </a:prstGeom>
          <a:ln w="9525" cap="flat" cmpd="sng">
            <a:solidFill>
              <a:schemeClr val="tx1"/>
            </a:solidFill>
            <a:prstDash val="solid"/>
            <a:headEnd type="none" w="med" len="med"/>
            <a:tailEnd type="none" w="med" len="med"/>
          </a:ln>
        </p:spPr>
      </p:sp>
      <p:sp>
        <p:nvSpPr>
          <p:cNvPr id="113744" name="文本框 113743"/>
          <p:cNvSpPr txBox="1"/>
          <p:nvPr/>
        </p:nvSpPr>
        <p:spPr>
          <a:xfrm>
            <a:off x="8626158" y="1744028"/>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13745" name="文本框 113744"/>
          <p:cNvSpPr txBox="1"/>
          <p:nvPr/>
        </p:nvSpPr>
        <p:spPr>
          <a:xfrm>
            <a:off x="7402195" y="404749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13746" name="文本框 113745"/>
          <p:cNvSpPr txBox="1"/>
          <p:nvPr/>
        </p:nvSpPr>
        <p:spPr>
          <a:xfrm>
            <a:off x="8913495" y="404749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13747" name="文本框 113746"/>
          <p:cNvSpPr txBox="1"/>
          <p:nvPr/>
        </p:nvSpPr>
        <p:spPr>
          <a:xfrm>
            <a:off x="7402195" y="3112453"/>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13748" name="文本框 113747"/>
          <p:cNvSpPr txBox="1"/>
          <p:nvPr/>
        </p:nvSpPr>
        <p:spPr>
          <a:xfrm>
            <a:off x="8051483" y="4552315"/>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50" name="文本框 113749"/>
          <p:cNvSpPr txBox="1"/>
          <p:nvPr/>
        </p:nvSpPr>
        <p:spPr>
          <a:xfrm>
            <a:off x="8265795" y="534447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13751" name="文本框 113750"/>
          <p:cNvSpPr txBox="1"/>
          <p:nvPr/>
        </p:nvSpPr>
        <p:spPr>
          <a:xfrm>
            <a:off x="9705658" y="5344478"/>
            <a:ext cx="827087"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13752" name="直接连接符 113751"/>
          <p:cNvSpPr/>
          <p:nvPr/>
        </p:nvSpPr>
        <p:spPr>
          <a:xfrm>
            <a:off x="4954270" y="4479290"/>
            <a:ext cx="0" cy="73025"/>
          </a:xfrm>
          <a:prstGeom prst="line">
            <a:avLst/>
          </a:prstGeom>
          <a:ln w="9525" cap="flat" cmpd="sng">
            <a:solidFill>
              <a:schemeClr val="tx1"/>
            </a:solidFill>
            <a:prstDash val="solid"/>
            <a:headEnd type="none" w="med" len="med"/>
            <a:tailEnd type="none" w="med" len="med"/>
          </a:ln>
        </p:spPr>
      </p:sp>
      <p:sp>
        <p:nvSpPr>
          <p:cNvPr id="113753" name="直接连接符 113752"/>
          <p:cNvSpPr/>
          <p:nvPr/>
        </p:nvSpPr>
        <p:spPr>
          <a:xfrm flipV="1">
            <a:off x="4954270" y="4768215"/>
            <a:ext cx="0" cy="71438"/>
          </a:xfrm>
          <a:prstGeom prst="line">
            <a:avLst/>
          </a:prstGeom>
          <a:ln w="9525" cap="flat" cmpd="sng">
            <a:solidFill>
              <a:schemeClr val="tx1"/>
            </a:solidFill>
            <a:prstDash val="solid"/>
            <a:headEnd type="none" w="med" len="med"/>
            <a:tailEnd type="none" w="med" len="med"/>
          </a:ln>
        </p:spPr>
      </p:sp>
      <p:sp>
        <p:nvSpPr>
          <p:cNvPr id="113754" name="直接连接符 113753"/>
          <p:cNvSpPr/>
          <p:nvPr/>
        </p:nvSpPr>
        <p:spPr>
          <a:xfrm flipH="1">
            <a:off x="4738370" y="4552315"/>
            <a:ext cx="215900" cy="0"/>
          </a:xfrm>
          <a:prstGeom prst="line">
            <a:avLst/>
          </a:prstGeom>
          <a:ln w="9525" cap="flat" cmpd="sng">
            <a:solidFill>
              <a:schemeClr val="tx1"/>
            </a:solidFill>
            <a:prstDash val="solid"/>
            <a:headEnd type="none" w="med" len="med"/>
            <a:tailEnd type="none" w="med" len="med"/>
          </a:ln>
        </p:spPr>
      </p:sp>
      <p:sp>
        <p:nvSpPr>
          <p:cNvPr id="113755" name="直接连接符 113754"/>
          <p:cNvSpPr/>
          <p:nvPr/>
        </p:nvSpPr>
        <p:spPr>
          <a:xfrm flipH="1">
            <a:off x="4738370" y="4768215"/>
            <a:ext cx="215900" cy="0"/>
          </a:xfrm>
          <a:prstGeom prst="line">
            <a:avLst/>
          </a:prstGeom>
          <a:ln w="9525" cap="flat" cmpd="sng">
            <a:solidFill>
              <a:schemeClr val="tx1"/>
            </a:solidFill>
            <a:prstDash val="solid"/>
            <a:headEnd type="none" w="med" len="med"/>
            <a:tailEnd type="none" w="med" len="med"/>
          </a:ln>
        </p:spPr>
      </p:sp>
      <p:sp>
        <p:nvSpPr>
          <p:cNvPr id="113756" name="直接连接符 113755"/>
          <p:cNvSpPr/>
          <p:nvPr/>
        </p:nvSpPr>
        <p:spPr>
          <a:xfrm flipV="1">
            <a:off x="4738370" y="4552315"/>
            <a:ext cx="0" cy="215900"/>
          </a:xfrm>
          <a:prstGeom prst="line">
            <a:avLst/>
          </a:prstGeom>
          <a:ln w="9525" cap="flat" cmpd="sng">
            <a:solidFill>
              <a:schemeClr val="tx1"/>
            </a:solidFill>
            <a:prstDash val="solid"/>
            <a:headEnd type="none" w="med" len="med"/>
            <a:tailEnd type="none" w="med" len="med"/>
          </a:ln>
        </p:spPr>
      </p:sp>
      <p:sp>
        <p:nvSpPr>
          <p:cNvPr id="113757" name="文本框 113756"/>
          <p:cNvSpPr txBox="1"/>
          <p:nvPr/>
        </p:nvSpPr>
        <p:spPr>
          <a:xfrm>
            <a:off x="3657283" y="448087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13761" name="文本框 113760"/>
          <p:cNvSpPr txBox="1"/>
          <p:nvPr/>
        </p:nvSpPr>
        <p:spPr>
          <a:xfrm>
            <a:off x="2793683" y="1096328"/>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13762" name="矩形 113761"/>
          <p:cNvSpPr/>
          <p:nvPr/>
        </p:nvSpPr>
        <p:spPr>
          <a:xfrm>
            <a:off x="5674995" y="4479290"/>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13763" name="直接连接符 113762"/>
          <p:cNvSpPr/>
          <p:nvPr/>
        </p:nvSpPr>
        <p:spPr>
          <a:xfrm flipH="1">
            <a:off x="8051483" y="4912678"/>
            <a:ext cx="647700" cy="0"/>
          </a:xfrm>
          <a:prstGeom prst="line">
            <a:avLst/>
          </a:prstGeom>
          <a:ln w="12700" cap="flat" cmpd="sng">
            <a:solidFill>
              <a:schemeClr val="tx1"/>
            </a:solidFill>
            <a:prstDash val="solid"/>
            <a:headEnd type="none" w="med" len="med"/>
            <a:tailEnd type="none" w="med" len="med"/>
          </a:ln>
        </p:spPr>
      </p:sp>
      <p:sp>
        <p:nvSpPr>
          <p:cNvPr id="113764" name="直接连接符 113763"/>
          <p:cNvSpPr/>
          <p:nvPr/>
        </p:nvSpPr>
        <p:spPr>
          <a:xfrm>
            <a:off x="8051483" y="2607628"/>
            <a:ext cx="0" cy="215900"/>
          </a:xfrm>
          <a:prstGeom prst="line">
            <a:avLst/>
          </a:prstGeom>
          <a:ln w="12700" cap="flat" cmpd="sng">
            <a:solidFill>
              <a:schemeClr val="tx1"/>
            </a:solidFill>
            <a:prstDash val="solid"/>
            <a:headEnd type="none" w="med" len="med"/>
            <a:tailEnd type="none" w="med" len="med"/>
          </a:ln>
        </p:spPr>
      </p:sp>
      <p:sp>
        <p:nvSpPr>
          <p:cNvPr id="113765" name="直接连接符 113764"/>
          <p:cNvSpPr/>
          <p:nvPr/>
        </p:nvSpPr>
        <p:spPr>
          <a:xfrm>
            <a:off x="8051483" y="2823528"/>
            <a:ext cx="360362" cy="0"/>
          </a:xfrm>
          <a:prstGeom prst="line">
            <a:avLst/>
          </a:prstGeom>
          <a:ln w="12700" cap="flat" cmpd="sng">
            <a:solidFill>
              <a:schemeClr val="tx1"/>
            </a:solidFill>
            <a:prstDash val="solid"/>
            <a:headEnd type="none" w="med" len="med"/>
            <a:tailEnd type="none" w="med" len="med"/>
          </a:ln>
        </p:spPr>
      </p:sp>
      <p:sp>
        <p:nvSpPr>
          <p:cNvPr id="113766" name="直接连接符 113765"/>
          <p:cNvSpPr/>
          <p:nvPr/>
        </p:nvSpPr>
        <p:spPr>
          <a:xfrm flipV="1">
            <a:off x="8051483" y="2679065"/>
            <a:ext cx="287337" cy="504825"/>
          </a:xfrm>
          <a:prstGeom prst="line">
            <a:avLst/>
          </a:prstGeom>
          <a:ln w="9525" cap="flat" cmpd="sng">
            <a:solidFill>
              <a:schemeClr val="tx1"/>
            </a:solidFill>
            <a:prstDash val="solid"/>
            <a:headEnd type="none" w="med" len="med"/>
            <a:tailEnd type="none" w="med" len="med"/>
          </a:ln>
        </p:spPr>
      </p:sp>
      <p:sp>
        <p:nvSpPr>
          <p:cNvPr id="113767" name="直接连接符 113766"/>
          <p:cNvSpPr/>
          <p:nvPr/>
        </p:nvSpPr>
        <p:spPr>
          <a:xfrm>
            <a:off x="6251258" y="4479290"/>
            <a:ext cx="0" cy="73025"/>
          </a:xfrm>
          <a:prstGeom prst="line">
            <a:avLst/>
          </a:prstGeom>
          <a:ln w="9525" cap="flat" cmpd="sng">
            <a:solidFill>
              <a:schemeClr val="tx1"/>
            </a:solidFill>
            <a:prstDash val="solid"/>
            <a:headEnd type="none" w="med" len="med"/>
            <a:tailEnd type="none" w="med" len="med"/>
          </a:ln>
        </p:spPr>
      </p:sp>
      <p:sp>
        <p:nvSpPr>
          <p:cNvPr id="113768" name="直接连接符 113767"/>
          <p:cNvSpPr/>
          <p:nvPr/>
        </p:nvSpPr>
        <p:spPr>
          <a:xfrm flipV="1">
            <a:off x="6251258" y="4768215"/>
            <a:ext cx="0" cy="71438"/>
          </a:xfrm>
          <a:prstGeom prst="line">
            <a:avLst/>
          </a:prstGeom>
          <a:ln w="9525" cap="flat" cmpd="sng">
            <a:solidFill>
              <a:schemeClr val="tx1"/>
            </a:solidFill>
            <a:prstDash val="solid"/>
            <a:headEnd type="none" w="med" len="med"/>
            <a:tailEnd type="none" w="med" len="med"/>
          </a:ln>
        </p:spPr>
      </p:sp>
      <p:sp>
        <p:nvSpPr>
          <p:cNvPr id="113769" name="直接连接符 113768"/>
          <p:cNvSpPr/>
          <p:nvPr/>
        </p:nvSpPr>
        <p:spPr>
          <a:xfrm>
            <a:off x="6035358" y="4552315"/>
            <a:ext cx="0" cy="215900"/>
          </a:xfrm>
          <a:prstGeom prst="line">
            <a:avLst/>
          </a:prstGeom>
          <a:ln w="9525" cap="flat" cmpd="sng">
            <a:solidFill>
              <a:schemeClr val="tx1"/>
            </a:solidFill>
            <a:prstDash val="solid"/>
            <a:headEnd type="none" w="med" len="med"/>
            <a:tailEnd type="none" w="med" len="med"/>
          </a:ln>
        </p:spPr>
      </p:sp>
      <p:sp>
        <p:nvSpPr>
          <p:cNvPr id="113770" name="直接连接符 113769"/>
          <p:cNvSpPr/>
          <p:nvPr/>
        </p:nvSpPr>
        <p:spPr>
          <a:xfrm>
            <a:off x="6035358" y="4552315"/>
            <a:ext cx="215900" cy="0"/>
          </a:xfrm>
          <a:prstGeom prst="line">
            <a:avLst/>
          </a:prstGeom>
          <a:ln w="9525" cap="flat" cmpd="sng">
            <a:solidFill>
              <a:schemeClr val="tx1"/>
            </a:solidFill>
            <a:prstDash val="solid"/>
            <a:headEnd type="none" w="med" len="med"/>
            <a:tailEnd type="none" w="med" len="med"/>
          </a:ln>
        </p:spPr>
      </p:sp>
      <p:sp>
        <p:nvSpPr>
          <p:cNvPr id="113771" name="直接连接符 113770"/>
          <p:cNvSpPr/>
          <p:nvPr/>
        </p:nvSpPr>
        <p:spPr>
          <a:xfrm>
            <a:off x="6035358" y="4768215"/>
            <a:ext cx="215900" cy="0"/>
          </a:xfrm>
          <a:prstGeom prst="line">
            <a:avLst/>
          </a:prstGeom>
          <a:ln w="9525" cap="flat" cmpd="sng">
            <a:solidFill>
              <a:schemeClr val="tx1"/>
            </a:solidFill>
            <a:prstDash val="solid"/>
            <a:headEnd type="none" w="med" len="med"/>
            <a:tailEnd type="none" w="med" len="med"/>
          </a:ln>
        </p:spPr>
      </p:sp>
      <p:sp>
        <p:nvSpPr>
          <p:cNvPr id="113772" name="直接连接符 113771"/>
          <p:cNvSpPr/>
          <p:nvPr/>
        </p:nvSpPr>
        <p:spPr>
          <a:xfrm>
            <a:off x="8194358" y="2391728"/>
            <a:ext cx="217487" cy="0"/>
          </a:xfrm>
          <a:prstGeom prst="line">
            <a:avLst/>
          </a:prstGeom>
          <a:ln w="9525" cap="flat" cmpd="sng">
            <a:solidFill>
              <a:schemeClr val="tx1"/>
            </a:solidFill>
            <a:prstDash val="lgDash"/>
            <a:headEnd type="none" w="med" len="med"/>
            <a:tailEnd type="none" w="med" len="med"/>
          </a:ln>
        </p:spPr>
      </p:sp>
      <p:sp>
        <p:nvSpPr>
          <p:cNvPr id="113773" name="直接连接符 113772"/>
          <p:cNvSpPr/>
          <p:nvPr/>
        </p:nvSpPr>
        <p:spPr>
          <a:xfrm>
            <a:off x="8411845" y="2320290"/>
            <a:ext cx="0" cy="142875"/>
          </a:xfrm>
          <a:prstGeom prst="line">
            <a:avLst/>
          </a:prstGeom>
          <a:ln w="9525" cap="flat" cmpd="sng">
            <a:solidFill>
              <a:schemeClr val="tx1"/>
            </a:solidFill>
            <a:prstDash val="solid"/>
            <a:headEnd type="none" w="med" len="med"/>
            <a:tailEnd type="none" w="med" len="med"/>
          </a:ln>
        </p:spPr>
      </p:sp>
      <p:sp>
        <p:nvSpPr>
          <p:cNvPr id="113774" name="直接连接符 113773"/>
          <p:cNvSpPr/>
          <p:nvPr/>
        </p:nvSpPr>
        <p:spPr>
          <a:xfrm>
            <a:off x="8411845" y="2320290"/>
            <a:ext cx="142875" cy="0"/>
          </a:xfrm>
          <a:prstGeom prst="line">
            <a:avLst/>
          </a:prstGeom>
          <a:ln w="9525" cap="flat" cmpd="sng">
            <a:solidFill>
              <a:schemeClr val="tx1"/>
            </a:solidFill>
            <a:prstDash val="solid"/>
            <a:headEnd type="none" w="med" len="med"/>
            <a:tailEnd type="none" w="med" len="med"/>
          </a:ln>
        </p:spPr>
      </p:sp>
      <p:sp>
        <p:nvSpPr>
          <p:cNvPr id="113775" name="直接连接符 113774"/>
          <p:cNvSpPr/>
          <p:nvPr/>
        </p:nvSpPr>
        <p:spPr>
          <a:xfrm>
            <a:off x="8411845" y="2463165"/>
            <a:ext cx="142875" cy="0"/>
          </a:xfrm>
          <a:prstGeom prst="line">
            <a:avLst/>
          </a:prstGeom>
          <a:ln w="9525" cap="flat" cmpd="sng">
            <a:solidFill>
              <a:schemeClr val="tx1"/>
            </a:solidFill>
            <a:prstDash val="solid"/>
            <a:headEnd type="none" w="med" len="med"/>
            <a:tailEnd type="none" w="med" len="med"/>
          </a:ln>
        </p:spPr>
      </p:sp>
      <p:sp>
        <p:nvSpPr>
          <p:cNvPr id="113776" name="直接连接符 113775"/>
          <p:cNvSpPr/>
          <p:nvPr/>
        </p:nvSpPr>
        <p:spPr>
          <a:xfrm flipV="1">
            <a:off x="8554720" y="2247265"/>
            <a:ext cx="0" cy="73025"/>
          </a:xfrm>
          <a:prstGeom prst="line">
            <a:avLst/>
          </a:prstGeom>
          <a:ln w="9525" cap="flat" cmpd="sng">
            <a:solidFill>
              <a:schemeClr val="tx1"/>
            </a:solidFill>
            <a:prstDash val="solid"/>
            <a:headEnd type="none" w="med" len="med"/>
            <a:tailEnd type="none" w="med" len="med"/>
          </a:ln>
        </p:spPr>
      </p:sp>
      <p:sp>
        <p:nvSpPr>
          <p:cNvPr id="113777" name="直接连接符 113776"/>
          <p:cNvSpPr/>
          <p:nvPr/>
        </p:nvSpPr>
        <p:spPr>
          <a:xfrm>
            <a:off x="8554720" y="2463165"/>
            <a:ext cx="0" cy="144463"/>
          </a:xfrm>
          <a:prstGeom prst="line">
            <a:avLst/>
          </a:prstGeom>
          <a:ln w="9525" cap="flat" cmpd="sng">
            <a:solidFill>
              <a:schemeClr val="tx1"/>
            </a:solidFill>
            <a:prstDash val="solid"/>
            <a:headEnd type="none" w="med" len="med"/>
            <a:tailEnd type="none" w="med" len="med"/>
          </a:ln>
        </p:spPr>
      </p:sp>
      <p:sp>
        <p:nvSpPr>
          <p:cNvPr id="113778" name="文本框 113777"/>
          <p:cNvSpPr txBox="1"/>
          <p:nvPr/>
        </p:nvSpPr>
        <p:spPr>
          <a:xfrm>
            <a:off x="6681470" y="4480878"/>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13779" name="直接连接符 113778"/>
          <p:cNvSpPr/>
          <p:nvPr/>
        </p:nvSpPr>
        <p:spPr>
          <a:xfrm>
            <a:off x="4522470" y="1599565"/>
            <a:ext cx="3529013" cy="0"/>
          </a:xfrm>
          <a:prstGeom prst="line">
            <a:avLst/>
          </a:prstGeom>
          <a:ln w="12700" cap="flat" cmpd="sng">
            <a:solidFill>
              <a:schemeClr val="tx1"/>
            </a:solidFill>
            <a:prstDash val="solid"/>
            <a:headEnd type="none" w="med" len="med"/>
            <a:tailEnd type="none" w="med" len="med"/>
          </a:ln>
        </p:spPr>
      </p:sp>
      <p:sp>
        <p:nvSpPr>
          <p:cNvPr id="113780" name="直接连接符 113779"/>
          <p:cNvSpPr/>
          <p:nvPr/>
        </p:nvSpPr>
        <p:spPr>
          <a:xfrm>
            <a:off x="4811395" y="1886903"/>
            <a:ext cx="2519363" cy="0"/>
          </a:xfrm>
          <a:prstGeom prst="line">
            <a:avLst/>
          </a:prstGeom>
          <a:ln w="12700" cap="flat" cmpd="sng">
            <a:solidFill>
              <a:schemeClr val="tx1"/>
            </a:solidFill>
            <a:prstDash val="solid"/>
            <a:headEnd type="none" w="med" len="med"/>
            <a:tailEnd type="none" w="med" len="med"/>
          </a:ln>
        </p:spPr>
      </p:sp>
      <p:sp>
        <p:nvSpPr>
          <p:cNvPr id="113781" name="直接连接符 113780"/>
          <p:cNvSpPr/>
          <p:nvPr/>
        </p:nvSpPr>
        <p:spPr>
          <a:xfrm>
            <a:off x="4882833" y="1886903"/>
            <a:ext cx="0" cy="793750"/>
          </a:xfrm>
          <a:prstGeom prst="line">
            <a:avLst/>
          </a:prstGeom>
          <a:ln w="28575" cap="flat" cmpd="sng">
            <a:solidFill>
              <a:schemeClr val="tx1"/>
            </a:solidFill>
            <a:prstDash val="solid"/>
            <a:headEnd type="none" w="med" len="med"/>
            <a:tailEnd type="none" w="med" len="med"/>
          </a:ln>
        </p:spPr>
      </p:sp>
      <p:sp>
        <p:nvSpPr>
          <p:cNvPr id="113782" name="直接连接符 113781"/>
          <p:cNvSpPr/>
          <p:nvPr/>
        </p:nvSpPr>
        <p:spPr>
          <a:xfrm>
            <a:off x="5243195" y="2175828"/>
            <a:ext cx="0" cy="504825"/>
          </a:xfrm>
          <a:prstGeom prst="line">
            <a:avLst/>
          </a:prstGeom>
          <a:ln w="28575" cap="flat" cmpd="sng">
            <a:solidFill>
              <a:schemeClr val="tx1"/>
            </a:solidFill>
            <a:prstDash val="solid"/>
            <a:headEnd type="none" w="med" len="med"/>
            <a:tailEnd type="none" w="med" len="med"/>
          </a:ln>
        </p:spPr>
      </p:sp>
      <p:sp>
        <p:nvSpPr>
          <p:cNvPr id="113783" name="直接连接符 113782"/>
          <p:cNvSpPr/>
          <p:nvPr/>
        </p:nvSpPr>
        <p:spPr>
          <a:xfrm>
            <a:off x="4522470" y="1599565"/>
            <a:ext cx="0" cy="1081088"/>
          </a:xfrm>
          <a:prstGeom prst="line">
            <a:avLst/>
          </a:prstGeom>
          <a:ln w="28575" cap="flat" cmpd="sng">
            <a:solidFill>
              <a:schemeClr val="tx1"/>
            </a:solidFill>
            <a:prstDash val="solid"/>
            <a:headEnd type="none" w="med" len="med"/>
            <a:tailEnd type="none" w="med" len="med"/>
          </a:ln>
        </p:spPr>
      </p:sp>
      <p:sp>
        <p:nvSpPr>
          <p:cNvPr id="113784" name="直接连接符 113783"/>
          <p:cNvSpPr/>
          <p:nvPr/>
        </p:nvSpPr>
        <p:spPr>
          <a:xfrm>
            <a:off x="4522470" y="3039428"/>
            <a:ext cx="0" cy="1439862"/>
          </a:xfrm>
          <a:prstGeom prst="line">
            <a:avLst/>
          </a:prstGeom>
          <a:ln w="28575" cap="flat" cmpd="sng">
            <a:solidFill>
              <a:schemeClr val="tx1"/>
            </a:solidFill>
            <a:prstDash val="solid"/>
            <a:headEnd type="none" w="med" len="med"/>
            <a:tailEnd type="none" w="med" len="med"/>
          </a:ln>
        </p:spPr>
      </p:sp>
      <p:sp>
        <p:nvSpPr>
          <p:cNvPr id="113785" name="直接连接符 113784"/>
          <p:cNvSpPr/>
          <p:nvPr/>
        </p:nvSpPr>
        <p:spPr>
          <a:xfrm>
            <a:off x="4882833" y="3039428"/>
            <a:ext cx="0" cy="1439862"/>
          </a:xfrm>
          <a:prstGeom prst="line">
            <a:avLst/>
          </a:prstGeom>
          <a:ln w="28575" cap="flat" cmpd="sng">
            <a:solidFill>
              <a:schemeClr val="tx1"/>
            </a:solidFill>
            <a:prstDash val="solid"/>
            <a:headEnd type="none" w="med" len="med"/>
            <a:tailEnd type="none" w="med" len="med"/>
          </a:ln>
        </p:spPr>
      </p:sp>
      <p:sp>
        <p:nvSpPr>
          <p:cNvPr id="113786" name="直接连接符 113785"/>
          <p:cNvSpPr/>
          <p:nvPr/>
        </p:nvSpPr>
        <p:spPr>
          <a:xfrm>
            <a:off x="5243195" y="3039428"/>
            <a:ext cx="0" cy="1439862"/>
          </a:xfrm>
          <a:prstGeom prst="line">
            <a:avLst/>
          </a:prstGeom>
          <a:ln w="28575" cap="flat" cmpd="sng">
            <a:solidFill>
              <a:schemeClr val="tx1"/>
            </a:solidFill>
            <a:prstDash val="solid"/>
            <a:headEnd type="none" w="med" len="med"/>
            <a:tailEnd type="none" w="med" len="med"/>
          </a:ln>
        </p:spPr>
      </p:sp>
      <p:sp>
        <p:nvSpPr>
          <p:cNvPr id="113787" name="直接连接符 113786"/>
          <p:cNvSpPr/>
          <p:nvPr/>
        </p:nvSpPr>
        <p:spPr>
          <a:xfrm flipH="1" flipV="1">
            <a:off x="4306570" y="2680653"/>
            <a:ext cx="215900" cy="358775"/>
          </a:xfrm>
          <a:prstGeom prst="line">
            <a:avLst/>
          </a:prstGeom>
          <a:ln w="9525" cap="flat" cmpd="sng">
            <a:solidFill>
              <a:schemeClr val="tx1"/>
            </a:solidFill>
            <a:prstDash val="solid"/>
            <a:headEnd type="none" w="med" len="med"/>
            <a:tailEnd type="none" w="med" len="med"/>
          </a:ln>
        </p:spPr>
      </p:sp>
      <p:sp>
        <p:nvSpPr>
          <p:cNvPr id="113788" name="直接连接符 113787"/>
          <p:cNvSpPr/>
          <p:nvPr/>
        </p:nvSpPr>
        <p:spPr>
          <a:xfrm flipH="1" flipV="1">
            <a:off x="4666933" y="2680653"/>
            <a:ext cx="215900" cy="358775"/>
          </a:xfrm>
          <a:prstGeom prst="line">
            <a:avLst/>
          </a:prstGeom>
          <a:ln w="9525" cap="flat" cmpd="sng">
            <a:solidFill>
              <a:schemeClr val="tx1"/>
            </a:solidFill>
            <a:prstDash val="solid"/>
            <a:headEnd type="none" w="med" len="med"/>
            <a:tailEnd type="none" w="med" len="med"/>
          </a:ln>
        </p:spPr>
      </p:sp>
      <p:sp>
        <p:nvSpPr>
          <p:cNvPr id="113789" name="直接连接符 113788"/>
          <p:cNvSpPr/>
          <p:nvPr/>
        </p:nvSpPr>
        <p:spPr>
          <a:xfrm flipH="1" flipV="1">
            <a:off x="5027295" y="2680653"/>
            <a:ext cx="215900" cy="358775"/>
          </a:xfrm>
          <a:prstGeom prst="line">
            <a:avLst/>
          </a:prstGeom>
          <a:ln w="9525" cap="flat" cmpd="sng">
            <a:solidFill>
              <a:schemeClr val="tx1"/>
            </a:solidFill>
            <a:prstDash val="solid"/>
            <a:headEnd type="none" w="med" len="med"/>
            <a:tailEnd type="none" w="med" len="med"/>
          </a:ln>
        </p:spPr>
      </p:sp>
      <p:sp>
        <p:nvSpPr>
          <p:cNvPr id="113790" name="椭圆 113789"/>
          <p:cNvSpPr/>
          <p:nvPr/>
        </p:nvSpPr>
        <p:spPr>
          <a:xfrm>
            <a:off x="4451033" y="2536190"/>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1" name="椭圆 113790"/>
          <p:cNvSpPr/>
          <p:nvPr/>
        </p:nvSpPr>
        <p:spPr>
          <a:xfrm>
            <a:off x="4811395" y="2536190"/>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2" name="椭圆 113791"/>
          <p:cNvSpPr/>
          <p:nvPr/>
        </p:nvSpPr>
        <p:spPr>
          <a:xfrm>
            <a:off x="5170170" y="2536190"/>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793" name="直接连接符 113792"/>
          <p:cNvSpPr/>
          <p:nvPr/>
        </p:nvSpPr>
        <p:spPr>
          <a:xfrm>
            <a:off x="4378008" y="2823528"/>
            <a:ext cx="720725" cy="0"/>
          </a:xfrm>
          <a:prstGeom prst="line">
            <a:avLst/>
          </a:prstGeom>
          <a:ln w="9525" cap="flat" cmpd="sng">
            <a:solidFill>
              <a:schemeClr val="tx1"/>
            </a:solidFill>
            <a:prstDash val="lgDash"/>
            <a:headEnd type="none" w="med" len="med"/>
            <a:tailEnd type="none" w="med" len="med"/>
          </a:ln>
        </p:spPr>
      </p:sp>
      <p:grpSp>
        <p:nvGrpSpPr>
          <p:cNvPr id="113794" name="组合 113793"/>
          <p:cNvGrpSpPr/>
          <p:nvPr/>
        </p:nvGrpSpPr>
        <p:grpSpPr>
          <a:xfrm>
            <a:off x="5601970" y="3112453"/>
            <a:ext cx="936625" cy="1150937"/>
            <a:chOff x="2562" y="1979"/>
            <a:chExt cx="590" cy="725"/>
          </a:xfrm>
        </p:grpSpPr>
        <p:sp>
          <p:nvSpPr>
            <p:cNvPr id="113795" name="直接连接符 113794"/>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13796" name="直接连接符 113795"/>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13797" name="直接连接符 113796"/>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13798" name="直接连接符 113797"/>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13799" name="直接连接符 113798"/>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13800" name="直接连接符 113799"/>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13801" name="椭圆 113800"/>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2" name="椭圆 113801"/>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3" name="椭圆 113802"/>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3804" name="直接连接符 113803"/>
            <p:cNvSpPr/>
            <p:nvPr/>
          </p:nvSpPr>
          <p:spPr>
            <a:xfrm>
              <a:off x="2653" y="2568"/>
              <a:ext cx="408" cy="0"/>
            </a:xfrm>
            <a:prstGeom prst="line">
              <a:avLst/>
            </a:prstGeom>
            <a:ln w="9525" cap="flat" cmpd="sng">
              <a:solidFill>
                <a:schemeClr val="tx1"/>
              </a:solidFill>
              <a:prstDash val="lgDash"/>
              <a:headEnd type="none" w="med" len="med"/>
              <a:tailEnd type="none" w="med" len="med"/>
            </a:ln>
          </p:spPr>
        </p:sp>
      </p:grpSp>
      <p:sp>
        <p:nvSpPr>
          <p:cNvPr id="113805" name="文本框 113804"/>
          <p:cNvSpPr txBox="1"/>
          <p:nvPr/>
        </p:nvSpPr>
        <p:spPr>
          <a:xfrm>
            <a:off x="1677670" y="3760153"/>
            <a:ext cx="2195513" cy="366712"/>
          </a:xfrm>
          <a:prstGeom prst="rect">
            <a:avLst/>
          </a:prstGeom>
          <a:noFill/>
          <a:ln w="9525">
            <a:noFill/>
          </a:ln>
        </p:spPr>
        <p:txBody>
          <a:bodyPr>
            <a:spAutoFit/>
          </a:bodyPr>
          <a:p>
            <a:pPr>
              <a:lnSpc>
                <a:spcPct val="100000"/>
              </a:lnSpc>
            </a:pPr>
            <a:endParaRPr lang="zh-CN" altLang="en-US" sz="1800" b="1" dirty="0">
              <a:latin typeface="Arial" panose="020B0604020202020204" pitchFamily="34" charset="0"/>
            </a:endParaRPr>
          </a:p>
        </p:txBody>
      </p:sp>
      <p:grpSp>
        <p:nvGrpSpPr>
          <p:cNvPr id="113806" name="组合 113805"/>
          <p:cNvGrpSpPr/>
          <p:nvPr/>
        </p:nvGrpSpPr>
        <p:grpSpPr>
          <a:xfrm>
            <a:off x="2877820" y="1561465"/>
            <a:ext cx="73025" cy="73025"/>
            <a:chOff x="521" y="3838"/>
            <a:chExt cx="46" cy="46"/>
          </a:xfrm>
        </p:grpSpPr>
        <p:sp>
          <p:nvSpPr>
            <p:cNvPr id="113807" name="直接连接符 113806"/>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08" name="直接连接符 113807"/>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13809" name="组合 113808"/>
          <p:cNvGrpSpPr/>
          <p:nvPr/>
        </p:nvGrpSpPr>
        <p:grpSpPr>
          <a:xfrm>
            <a:off x="2866708" y="1842453"/>
            <a:ext cx="73025" cy="73025"/>
            <a:chOff x="521" y="3838"/>
            <a:chExt cx="46" cy="46"/>
          </a:xfrm>
        </p:grpSpPr>
        <p:sp>
          <p:nvSpPr>
            <p:cNvPr id="113810" name="直接连接符 113809"/>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11" name="直接连接符 113810"/>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13812" name="组合 113811"/>
          <p:cNvGrpSpPr/>
          <p:nvPr/>
        </p:nvGrpSpPr>
        <p:grpSpPr>
          <a:xfrm>
            <a:off x="2871470" y="2153603"/>
            <a:ext cx="73025" cy="73025"/>
            <a:chOff x="521" y="3838"/>
            <a:chExt cx="46" cy="46"/>
          </a:xfrm>
        </p:grpSpPr>
        <p:sp>
          <p:nvSpPr>
            <p:cNvPr id="113813" name="直接连接符 113812"/>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13814" name="直接连接符 113813"/>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13823" name="文本框 113822"/>
          <p:cNvSpPr txBox="1"/>
          <p:nvPr/>
        </p:nvSpPr>
        <p:spPr>
          <a:xfrm>
            <a:off x="4089083" y="498411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13824" name="文本框 113823"/>
          <p:cNvSpPr txBox="1"/>
          <p:nvPr/>
        </p:nvSpPr>
        <p:spPr>
          <a:xfrm>
            <a:off x="4520883" y="4984115"/>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13825" name="文本框 113824"/>
          <p:cNvSpPr txBox="1"/>
          <p:nvPr/>
        </p:nvSpPr>
        <p:spPr>
          <a:xfrm>
            <a:off x="4881245" y="4984115"/>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13826" name="文本框 113825"/>
          <p:cNvSpPr txBox="1"/>
          <p:nvPr/>
        </p:nvSpPr>
        <p:spPr>
          <a:xfrm>
            <a:off x="5457508" y="498411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13827" name="文本框 113826"/>
          <p:cNvSpPr txBox="1"/>
          <p:nvPr/>
        </p:nvSpPr>
        <p:spPr>
          <a:xfrm>
            <a:off x="5817870" y="4984115"/>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13828" name="文本框 113827"/>
          <p:cNvSpPr txBox="1"/>
          <p:nvPr/>
        </p:nvSpPr>
        <p:spPr>
          <a:xfrm>
            <a:off x="6178233" y="4984115"/>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13829" name="文本框 113828"/>
          <p:cNvSpPr txBox="1"/>
          <p:nvPr/>
        </p:nvSpPr>
        <p:spPr>
          <a:xfrm>
            <a:off x="3154045" y="138366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13830" name="文本框 113829"/>
          <p:cNvSpPr txBox="1"/>
          <p:nvPr/>
        </p:nvSpPr>
        <p:spPr>
          <a:xfrm>
            <a:off x="3154045" y="167259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13831" name="文本框 113830"/>
          <p:cNvSpPr txBox="1"/>
          <p:nvPr/>
        </p:nvSpPr>
        <p:spPr>
          <a:xfrm>
            <a:off x="3154045" y="195992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13832" name="文本框 113831"/>
          <p:cNvSpPr txBox="1"/>
          <p:nvPr/>
        </p:nvSpPr>
        <p:spPr>
          <a:xfrm>
            <a:off x="4162108" y="13122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13833" name="文本框 113832"/>
          <p:cNvSpPr txBox="1"/>
          <p:nvPr/>
        </p:nvSpPr>
        <p:spPr>
          <a:xfrm>
            <a:off x="4593908" y="159956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13834" name="文本框 113833"/>
          <p:cNvSpPr txBox="1"/>
          <p:nvPr/>
        </p:nvSpPr>
        <p:spPr>
          <a:xfrm>
            <a:off x="4954270" y="195992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13835" name="文本框 113834"/>
          <p:cNvSpPr txBox="1"/>
          <p:nvPr/>
        </p:nvSpPr>
        <p:spPr>
          <a:xfrm>
            <a:off x="4017645" y="339979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13836" name="文本框 113835"/>
          <p:cNvSpPr txBox="1"/>
          <p:nvPr/>
        </p:nvSpPr>
        <p:spPr>
          <a:xfrm>
            <a:off x="4449445" y="32553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13838" name="文本框 113837"/>
          <p:cNvSpPr txBox="1"/>
          <p:nvPr/>
        </p:nvSpPr>
        <p:spPr>
          <a:xfrm>
            <a:off x="4809808" y="303942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13839" name="文本框 113838"/>
          <p:cNvSpPr txBox="1"/>
          <p:nvPr/>
        </p:nvSpPr>
        <p:spPr>
          <a:xfrm>
            <a:off x="5313045"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13840" name="文本框 113839"/>
          <p:cNvSpPr txBox="1"/>
          <p:nvPr/>
        </p:nvSpPr>
        <p:spPr>
          <a:xfrm>
            <a:off x="5744845"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13841" name="文本框 113840"/>
          <p:cNvSpPr txBox="1"/>
          <p:nvPr/>
        </p:nvSpPr>
        <p:spPr>
          <a:xfrm>
            <a:off x="6465570" y="419195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13842" name="文本框 113841"/>
          <p:cNvSpPr txBox="1"/>
          <p:nvPr/>
        </p:nvSpPr>
        <p:spPr>
          <a:xfrm>
            <a:off x="6897370" y="1959928"/>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13843" name="文本框 113842"/>
          <p:cNvSpPr txBox="1"/>
          <p:nvPr/>
        </p:nvSpPr>
        <p:spPr>
          <a:xfrm>
            <a:off x="7689533" y="16725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13844" name="文本框 113843"/>
          <p:cNvSpPr txBox="1"/>
          <p:nvPr/>
        </p:nvSpPr>
        <p:spPr>
          <a:xfrm>
            <a:off x="7689533" y="203136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13845" name="文本框 113844"/>
          <p:cNvSpPr txBox="1"/>
          <p:nvPr/>
        </p:nvSpPr>
        <p:spPr>
          <a:xfrm>
            <a:off x="7689533" y="25361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13846" name="文本框 113845"/>
          <p:cNvSpPr txBox="1"/>
          <p:nvPr/>
        </p:nvSpPr>
        <p:spPr>
          <a:xfrm>
            <a:off x="7689533" y="383159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13847" name="文本框 113846"/>
          <p:cNvSpPr txBox="1"/>
          <p:nvPr/>
        </p:nvSpPr>
        <p:spPr>
          <a:xfrm>
            <a:off x="7689533" y="476821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13848" name="文本框 113847"/>
          <p:cNvSpPr txBox="1"/>
          <p:nvPr/>
        </p:nvSpPr>
        <p:spPr>
          <a:xfrm>
            <a:off x="9202420" y="4768215"/>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13849" name="矩形 113848"/>
          <p:cNvSpPr/>
          <p:nvPr/>
        </p:nvSpPr>
        <p:spPr>
          <a:xfrm>
            <a:off x="765175" y="820103"/>
            <a:ext cx="1655763" cy="360362"/>
          </a:xfrm>
          <a:prstGeom prst="rect">
            <a:avLst/>
          </a:prstGeom>
          <a:gradFill rotWithShape="1">
            <a:gsLst>
              <a:gs pos="0">
                <a:srgbClr val="FF6600">
                  <a:gamma/>
                  <a:tint val="50980"/>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en-US" altLang="zh-CN" sz="2000" b="1"/>
              <a:t> </a:t>
            </a:r>
            <a:r>
              <a:rPr lang="zh-CN" altLang="en-US" sz="2400" b="1" dirty="0"/>
              <a:t>原理图</a:t>
            </a:r>
            <a:endParaRPr lang="zh-CN" altLang="en-US" sz="2400" b="1" dirty="0"/>
          </a:p>
        </p:txBody>
      </p:sp>
      <p:sp>
        <p:nvSpPr>
          <p:cNvPr id="113683" name="椭圆 113682"/>
          <p:cNvSpPr/>
          <p:nvPr/>
        </p:nvSpPr>
        <p:spPr>
          <a:xfrm>
            <a:off x="4449445" y="520001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13815" name="椭圆 113814"/>
          <p:cNvSpPr/>
          <p:nvPr/>
        </p:nvSpPr>
        <p:spPr>
          <a:xfrm>
            <a:off x="5744845" y="520001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0" name="矩形 9"/>
          <p:cNvSpPr/>
          <p:nvPr/>
        </p:nvSpPr>
        <p:spPr>
          <a:xfrm>
            <a:off x="7138670" y="934085"/>
            <a:ext cx="3394075" cy="4904740"/>
          </a:xfrm>
          <a:prstGeom prst="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8117205" y="1051560"/>
            <a:ext cx="1524000" cy="368300"/>
          </a:xfrm>
          <a:prstGeom prst="rect">
            <a:avLst/>
          </a:prstGeom>
          <a:noFill/>
        </p:spPr>
        <p:txBody>
          <a:bodyPr wrap="square" rtlCol="0">
            <a:spAutoFit/>
          </a:bodyPr>
          <a:p>
            <a:r>
              <a:rPr lang="zh-CN" altLang="en-US"/>
              <a:t>辅助电路</a:t>
            </a:r>
            <a:endParaRPr lang="zh-CN" altLang="en-US"/>
          </a:p>
        </p:txBody>
      </p:sp>
      <p:sp>
        <p:nvSpPr>
          <p:cNvPr id="19526" name="AutoShape 84"/>
          <p:cNvSpPr/>
          <p:nvPr/>
        </p:nvSpPr>
        <p:spPr>
          <a:xfrm rot="10800000">
            <a:off x="8721725" y="2359025"/>
            <a:ext cx="1682750" cy="431800"/>
          </a:xfrm>
          <a:prstGeom prst="wedgeEllipseCallout">
            <a:avLst>
              <a:gd name="adj1" fmla="val 63396"/>
              <a:gd name="adj2" fmla="val -88676"/>
            </a:avLst>
          </a:prstGeom>
          <a:solidFill>
            <a:srgbClr val="CCFF66"/>
          </a:solidFill>
          <a:ln w="9525" cap="flat" cmpd="sng">
            <a:solidFill>
              <a:schemeClr val="tx1"/>
            </a:solidFill>
            <a:prstDash val="solid"/>
            <a:miter/>
            <a:headEnd type="none" w="med" len="med"/>
            <a:tailEnd type="none" w="med" len="med"/>
          </a:ln>
        </p:spPr>
        <p:txBody>
          <a:bodyPr rot="10800000"/>
          <a:p>
            <a:pPr algn="ctr"/>
            <a:r>
              <a:rPr lang="zh-CN" altLang="en-US" b="1" dirty="0">
                <a:latin typeface="Arial" panose="020B0604020202020204" pitchFamily="34" charset="0"/>
              </a:rPr>
              <a:t>停止按钮</a:t>
            </a:r>
            <a:endParaRPr lang="zh-CN" altLang="en-US" b="1" dirty="0">
              <a:latin typeface="Arial" panose="020B0604020202020204" pitchFamily="34" charset="0"/>
            </a:endParaRPr>
          </a:p>
        </p:txBody>
      </p:sp>
      <p:sp>
        <p:nvSpPr>
          <p:cNvPr id="2" name="AutoShape 84"/>
          <p:cNvSpPr/>
          <p:nvPr/>
        </p:nvSpPr>
        <p:spPr>
          <a:xfrm rot="10800000">
            <a:off x="7905750" y="3508375"/>
            <a:ext cx="1894205" cy="431800"/>
          </a:xfrm>
          <a:prstGeom prst="wedgeEllipseCallout">
            <a:avLst>
              <a:gd name="adj1" fmla="val 56981"/>
              <a:gd name="adj2" fmla="val -152352"/>
            </a:avLst>
          </a:prstGeom>
          <a:solidFill>
            <a:srgbClr val="CCFF66"/>
          </a:solidFill>
          <a:ln w="9525" cap="flat" cmpd="sng">
            <a:solidFill>
              <a:schemeClr val="tx1"/>
            </a:solidFill>
            <a:prstDash val="solid"/>
            <a:miter/>
            <a:headEnd type="none" w="med" len="med"/>
            <a:tailEnd type="none" w="med" len="med"/>
          </a:ln>
        </p:spPr>
        <p:txBody>
          <a:bodyPr rot="10800000"/>
          <a:p>
            <a:pPr algn="ctr"/>
            <a:r>
              <a:rPr lang="en-US" altLang="zh-CN" sz="1600" b="1" dirty="0">
                <a:latin typeface="Arial" panose="020B0604020202020204" pitchFamily="34" charset="0"/>
              </a:rPr>
              <a:t>M1</a:t>
            </a:r>
            <a:r>
              <a:rPr lang="zh-CN" altLang="en-US" sz="1600" b="1" dirty="0">
                <a:latin typeface="Arial" panose="020B0604020202020204" pitchFamily="34" charset="0"/>
              </a:rPr>
              <a:t>启动按钮</a:t>
            </a:r>
            <a:endParaRPr lang="zh-CN" altLang="en-US" sz="1600" b="1" dirty="0">
              <a:latin typeface="Arial" panose="020B0604020202020204" pitchFamily="34" charset="0"/>
            </a:endParaRPr>
          </a:p>
        </p:txBody>
      </p:sp>
      <p:sp>
        <p:nvSpPr>
          <p:cNvPr id="3" name="AutoShape 84"/>
          <p:cNvSpPr/>
          <p:nvPr/>
        </p:nvSpPr>
        <p:spPr>
          <a:xfrm rot="10800000">
            <a:off x="9563735" y="3544570"/>
            <a:ext cx="1824990" cy="431800"/>
          </a:xfrm>
          <a:prstGeom prst="wedgeEllipseCallout">
            <a:avLst>
              <a:gd name="adj1" fmla="val 56981"/>
              <a:gd name="adj2" fmla="val -152352"/>
            </a:avLst>
          </a:prstGeom>
          <a:solidFill>
            <a:srgbClr val="CCFF66"/>
          </a:solidFill>
          <a:ln w="9525" cap="flat" cmpd="sng">
            <a:solidFill>
              <a:schemeClr val="tx1"/>
            </a:solidFill>
            <a:prstDash val="solid"/>
            <a:miter/>
            <a:headEnd type="none" w="med" len="med"/>
            <a:tailEnd type="none" w="med" len="med"/>
          </a:ln>
        </p:spPr>
        <p:txBody>
          <a:bodyPr rot="10800000"/>
          <a:p>
            <a:pPr algn="ctr"/>
            <a:r>
              <a:rPr lang="en-US" altLang="zh-CN" sz="1600" b="1" dirty="0">
                <a:latin typeface="Arial" panose="020B0604020202020204" pitchFamily="34" charset="0"/>
              </a:rPr>
              <a:t>M2</a:t>
            </a:r>
            <a:r>
              <a:rPr lang="zh-CN" altLang="en-US" sz="1600" b="1" dirty="0">
                <a:latin typeface="Arial" panose="020B0604020202020204" pitchFamily="34" charset="0"/>
              </a:rPr>
              <a:t>启动按钮</a:t>
            </a:r>
            <a:endParaRPr lang="zh-CN" altLang="en-US" sz="16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526"/>
                                        </p:tgtEl>
                                        <p:attrNameLst>
                                          <p:attrName>style.visibility</p:attrName>
                                        </p:attrNameLst>
                                      </p:cBhvr>
                                      <p:to>
                                        <p:strVal val="visible"/>
                                      </p:to>
                                    </p:set>
                                    <p:anim calcmode="lin" valueType="num">
                                      <p:cBhvr additive="base">
                                        <p:cTn id="7" dur="500" fill="hold"/>
                                        <p:tgtEl>
                                          <p:spTgt spid="19526"/>
                                        </p:tgtEl>
                                        <p:attrNameLst>
                                          <p:attrName>ppt_x</p:attrName>
                                        </p:attrNameLst>
                                      </p:cBhvr>
                                      <p:tavLst>
                                        <p:tav tm="0">
                                          <p:val>
                                            <p:strVal val="1+#ppt_w/2"/>
                                          </p:val>
                                        </p:tav>
                                        <p:tav tm="100000">
                                          <p:val>
                                            <p:strVal val="#ppt_x"/>
                                          </p:val>
                                        </p:tav>
                                      </p:tavLst>
                                    </p:anim>
                                    <p:anim calcmode="lin" valueType="num">
                                      <p:cBhvr additive="base">
                                        <p:cTn id="8" dur="500" fill="hold"/>
                                        <p:tgtEl>
                                          <p:spTgt spid="195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6" grpId="0" bldLvl="0" animBg="1"/>
      <p:bldP spid="2"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59580" y="1723318"/>
            <a:ext cx="6510986" cy="3080385"/>
            <a:chOff x="5571170" y="1939284"/>
            <a:chExt cx="5213813" cy="3080374"/>
          </a:xfrm>
        </p:grpSpPr>
        <p:sp>
          <p:nvSpPr>
            <p:cNvPr id="6" name="文本框 5"/>
            <p:cNvSpPr txBox="1"/>
            <p:nvPr/>
          </p:nvSpPr>
          <p:spPr>
            <a:xfrm>
              <a:off x="6145038" y="1939284"/>
              <a:ext cx="4639945" cy="95313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dirty="0">
                  <a:latin typeface="黑体" panose="02010609060101010101" charset="-122"/>
                  <a:ea typeface="黑体" panose="02010609060101010101" charset="-122"/>
                  <a:sym typeface="+mn-ea"/>
                </a:rPr>
                <a:t>一、主电路实现三相异步电动机顺序控制电路的组成</a:t>
              </a:r>
              <a:endParaRPr lang="zh-CN" altLang="en-US" sz="2800" dirty="0">
                <a:latin typeface="黑体" panose="02010609060101010101" charset="-122"/>
                <a:ea typeface="黑体" panose="02010609060101010101" charset="-122"/>
                <a:sym typeface="+mn-ea"/>
              </a:endParaRPr>
            </a:p>
          </p:txBody>
        </p:sp>
        <p:sp>
          <p:nvSpPr>
            <p:cNvPr id="7" name="文本框 6"/>
            <p:cNvSpPr txBox="1"/>
            <p:nvPr/>
          </p:nvSpPr>
          <p:spPr>
            <a:xfrm>
              <a:off x="6145255" y="4066526"/>
              <a:ext cx="4639463" cy="95313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latin typeface="黑体" panose="02010609060101010101" charset="-122"/>
                  <a:ea typeface="黑体" panose="02010609060101010101" charset="-122"/>
                  <a:sym typeface="+mn-ea"/>
                </a:rPr>
                <a:t>二、主电路实现三相异步电动机顺序控制电路的工作原理</a:t>
              </a:r>
              <a:endParaRPr lang="zh-CN" altLang="en-US" sz="2800" b="1" dirty="0">
                <a:latin typeface="黑体" panose="02010609060101010101" charset="-122"/>
                <a:ea typeface="黑体" panose="02010609060101010101" charset="-122"/>
                <a:sym typeface="+mn-ea"/>
              </a:endParaRPr>
            </a:p>
          </p:txBody>
        </p:sp>
        <p:sp>
          <p:nvSpPr>
            <p:cNvPr id="8" name="矩形 7"/>
            <p:cNvSpPr/>
            <p:nvPr/>
          </p:nvSpPr>
          <p:spPr>
            <a:xfrm>
              <a:off x="5571170" y="2039686"/>
              <a:ext cx="573761" cy="573761"/>
            </a:xfrm>
            <a:prstGeom prst="rect">
              <a:avLst/>
            </a:prstGeom>
            <a:gradFill flip="none" rotWithShape="1">
              <a:gsLst>
                <a:gs pos="0">
                  <a:srgbClr val="00D1FE">
                    <a:alpha val="95000"/>
                  </a:srgbClr>
                </a:gs>
                <a:gs pos="100000">
                  <a:srgbClr val="397CD5">
                    <a:alpha val="95000"/>
                  </a:srgbClr>
                </a:gs>
              </a:gsLst>
              <a:lin ang="2700000" scaled="1"/>
              <a:tileRect/>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571170" y="4147886"/>
              <a:ext cx="573761" cy="573761"/>
            </a:xfrm>
            <a:prstGeom prst="rect">
              <a:avLst/>
            </a:prstGeom>
            <a:gradFill flip="none" rotWithShape="1">
              <a:gsLst>
                <a:gs pos="0">
                  <a:srgbClr val="00D1FE">
                    <a:alpha val="95000"/>
                  </a:srgbClr>
                </a:gs>
                <a:gs pos="100000">
                  <a:srgbClr val="397CD5">
                    <a:alpha val="95000"/>
                  </a:srgbClr>
                </a:gs>
              </a:gsLst>
              <a:lin ang="2700000" scaled="1"/>
              <a:tileRect/>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9"/>
            <p:cNvSpPr/>
            <p:nvPr/>
          </p:nvSpPr>
          <p:spPr>
            <a:xfrm>
              <a:off x="5728417" y="2230407"/>
              <a:ext cx="259268" cy="19232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lumMod val="50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31"/>
            <p:cNvSpPr/>
            <p:nvPr/>
          </p:nvSpPr>
          <p:spPr>
            <a:xfrm>
              <a:off x="5728417" y="4305134"/>
              <a:ext cx="259268" cy="259267"/>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3F8EDB"/>
            </a:solidFill>
            <a:ln>
              <a:solidFill>
                <a:srgbClr val="3F8ED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 name="组合 11"/>
          <p:cNvGrpSpPr/>
          <p:nvPr/>
        </p:nvGrpSpPr>
        <p:grpSpPr>
          <a:xfrm>
            <a:off x="1146810" y="2397760"/>
            <a:ext cx="2593916" cy="1452850"/>
            <a:chOff x="1806" y="3663"/>
            <a:chExt cx="4505" cy="2401"/>
          </a:xfrm>
        </p:grpSpPr>
        <p:sp>
          <p:nvSpPr>
            <p:cNvPr id="13" name="任意多边形 12"/>
            <p:cNvSpPr/>
            <p:nvPr/>
          </p:nvSpPr>
          <p:spPr>
            <a:xfrm>
              <a:off x="2875" y="3663"/>
              <a:ext cx="2369" cy="2401"/>
            </a:xfrm>
            <a:custGeom>
              <a:avLst/>
              <a:gdLst>
                <a:gd name="connsiteX0" fmla="*/ 0 w 2298700"/>
                <a:gd name="connsiteY0" fmla="*/ 1293498 h 2060264"/>
                <a:gd name="connsiteX1" fmla="*/ 30100 w 2298700"/>
                <a:gd name="connsiteY1" fmla="*/ 1293498 h 2060264"/>
                <a:gd name="connsiteX2" fmla="*/ 30100 w 2298700"/>
                <a:gd name="connsiteY2" fmla="*/ 2030164 h 2060264"/>
                <a:gd name="connsiteX3" fmla="*/ 2268600 w 2298700"/>
                <a:gd name="connsiteY3" fmla="*/ 2030164 h 2060264"/>
                <a:gd name="connsiteX4" fmla="*/ 2268600 w 2298700"/>
                <a:gd name="connsiteY4" fmla="*/ 1293498 h 2060264"/>
                <a:gd name="connsiteX5" fmla="*/ 2298700 w 2298700"/>
                <a:gd name="connsiteY5" fmla="*/ 1293498 h 2060264"/>
                <a:gd name="connsiteX6" fmla="*/ 2298700 w 2298700"/>
                <a:gd name="connsiteY6" fmla="*/ 2060264 h 2060264"/>
                <a:gd name="connsiteX7" fmla="*/ 0 w 2298700"/>
                <a:gd name="connsiteY7" fmla="*/ 2060264 h 2060264"/>
                <a:gd name="connsiteX8" fmla="*/ 0 w 2298700"/>
                <a:gd name="connsiteY8" fmla="*/ 0 h 2060264"/>
                <a:gd name="connsiteX9" fmla="*/ 2298700 w 2298700"/>
                <a:gd name="connsiteY9" fmla="*/ 0 h 2060264"/>
                <a:gd name="connsiteX10" fmla="*/ 2298700 w 2298700"/>
                <a:gd name="connsiteY10" fmla="*/ 498664 h 2060264"/>
                <a:gd name="connsiteX11" fmla="*/ 2268600 w 2298700"/>
                <a:gd name="connsiteY11" fmla="*/ 498664 h 2060264"/>
                <a:gd name="connsiteX12" fmla="*/ 2268600 w 2298700"/>
                <a:gd name="connsiteY12" fmla="*/ 30100 h 2060264"/>
                <a:gd name="connsiteX13" fmla="*/ 30100 w 2298700"/>
                <a:gd name="connsiteY13" fmla="*/ 30100 h 2060264"/>
                <a:gd name="connsiteX14" fmla="*/ 30100 w 2298700"/>
                <a:gd name="connsiteY14" fmla="*/ 498664 h 2060264"/>
                <a:gd name="connsiteX15" fmla="*/ 0 w 2298700"/>
                <a:gd name="connsiteY15" fmla="*/ 498664 h 206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8700" h="2060264">
                  <a:moveTo>
                    <a:pt x="0" y="1293498"/>
                  </a:moveTo>
                  <a:lnTo>
                    <a:pt x="30100" y="1293498"/>
                  </a:lnTo>
                  <a:lnTo>
                    <a:pt x="30100" y="2030164"/>
                  </a:lnTo>
                  <a:lnTo>
                    <a:pt x="2268600" y="2030164"/>
                  </a:lnTo>
                  <a:lnTo>
                    <a:pt x="2268600" y="1293498"/>
                  </a:lnTo>
                  <a:lnTo>
                    <a:pt x="2298700" y="1293498"/>
                  </a:lnTo>
                  <a:lnTo>
                    <a:pt x="2298700" y="2060264"/>
                  </a:lnTo>
                  <a:lnTo>
                    <a:pt x="0" y="2060264"/>
                  </a:lnTo>
                  <a:close/>
                  <a:moveTo>
                    <a:pt x="0" y="0"/>
                  </a:moveTo>
                  <a:lnTo>
                    <a:pt x="2298700" y="0"/>
                  </a:lnTo>
                  <a:lnTo>
                    <a:pt x="2298700" y="498664"/>
                  </a:lnTo>
                  <a:lnTo>
                    <a:pt x="2268600" y="498664"/>
                  </a:lnTo>
                  <a:lnTo>
                    <a:pt x="2268600" y="30100"/>
                  </a:lnTo>
                  <a:lnTo>
                    <a:pt x="30100" y="30100"/>
                  </a:lnTo>
                  <a:lnTo>
                    <a:pt x="30100" y="498664"/>
                  </a:lnTo>
                  <a:lnTo>
                    <a:pt x="0" y="498664"/>
                  </a:lnTo>
                  <a:close/>
                </a:path>
              </a:pathLst>
            </a:custGeom>
            <a:solidFill>
              <a:srgbClr val="3F8EDB"/>
            </a:solidFill>
            <a:ln>
              <a:solidFill>
                <a:srgbClr val="3F8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1806" y="4373"/>
              <a:ext cx="4505" cy="964"/>
            </a:xfrm>
            <a:prstGeom prst="rect">
              <a:avLst/>
            </a:prstGeom>
            <a:noFill/>
            <a:ln>
              <a:solidFill>
                <a:srgbClr val="3F8EDB"/>
              </a:solidFill>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3F8EDB"/>
                  </a:solidFill>
                  <a:effectLst/>
                  <a:uLnTx/>
                  <a:uFillTx/>
                  <a:latin typeface="Arial" panose="020B0604020202020204"/>
                  <a:ea typeface="微软雅黑" panose="020B0503020204020204" pitchFamily="34" charset="-122"/>
                </a:rPr>
                <a:t>CONTENTS</a:t>
              </a:r>
              <a:endParaRPr kumimoji="0" lang="en-US" altLang="zh-CN" sz="3200" b="1" i="0" u="none" strike="noStrike" kern="1200" cap="none" spc="0" normalizeH="0" baseline="0" noProof="0" dirty="0">
                <a:ln>
                  <a:noFill/>
                </a:ln>
                <a:solidFill>
                  <a:srgbClr val="3F8EDB"/>
                </a:solidFill>
                <a:effectLst/>
                <a:uLnTx/>
                <a:uFillTx/>
                <a:latin typeface="Arial" panose="020B0604020202020204"/>
                <a:ea typeface="微软雅黑" panose="020B0503020204020204" pitchFamily="34" charset="-122"/>
              </a:endParaRPr>
            </a:p>
          </p:txBody>
        </p:sp>
        <p:cxnSp>
          <p:nvCxnSpPr>
            <p:cNvPr id="15" name="直接连接符 14"/>
            <p:cNvCxnSpPr/>
            <p:nvPr/>
          </p:nvCxnSpPr>
          <p:spPr>
            <a:xfrm>
              <a:off x="3680" y="5631"/>
              <a:ext cx="759" cy="0"/>
            </a:xfrm>
            <a:prstGeom prst="line">
              <a:avLst/>
            </a:prstGeom>
            <a:ln w="25400">
              <a:solidFill>
                <a:srgbClr val="3F8ED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直接连接符 154625"/>
          <p:cNvSpPr/>
          <p:nvPr/>
        </p:nvSpPr>
        <p:spPr>
          <a:xfrm>
            <a:off x="2591753" y="1628775"/>
            <a:ext cx="287337" cy="0"/>
          </a:xfrm>
          <a:prstGeom prst="line">
            <a:avLst/>
          </a:prstGeom>
          <a:ln w="28575" cap="flat" cmpd="sng">
            <a:solidFill>
              <a:schemeClr val="tx1"/>
            </a:solidFill>
            <a:prstDash val="solid"/>
            <a:headEnd type="none" w="med" len="med"/>
            <a:tailEnd type="none" w="med" len="med"/>
          </a:ln>
        </p:spPr>
      </p:sp>
      <p:sp>
        <p:nvSpPr>
          <p:cNvPr id="154627" name="直接连接符 154626"/>
          <p:cNvSpPr/>
          <p:nvPr/>
        </p:nvSpPr>
        <p:spPr>
          <a:xfrm>
            <a:off x="3239453" y="1628775"/>
            <a:ext cx="1223962" cy="0"/>
          </a:xfrm>
          <a:prstGeom prst="line">
            <a:avLst/>
          </a:prstGeom>
          <a:ln w="28575" cap="flat" cmpd="sng">
            <a:solidFill>
              <a:schemeClr val="tx1"/>
            </a:solidFill>
            <a:prstDash val="solid"/>
            <a:headEnd type="none" w="med" len="med"/>
            <a:tailEnd type="none" w="med" len="med"/>
          </a:ln>
        </p:spPr>
      </p:sp>
      <p:sp>
        <p:nvSpPr>
          <p:cNvPr id="154628" name="直接连接符 154627"/>
          <p:cNvSpPr/>
          <p:nvPr/>
        </p:nvSpPr>
        <p:spPr>
          <a:xfrm>
            <a:off x="2591753" y="1916113"/>
            <a:ext cx="287337" cy="0"/>
          </a:xfrm>
          <a:prstGeom prst="line">
            <a:avLst/>
          </a:prstGeom>
          <a:ln w="28575" cap="flat" cmpd="sng">
            <a:solidFill>
              <a:schemeClr val="tx1"/>
            </a:solidFill>
            <a:prstDash val="solid"/>
            <a:headEnd type="none" w="med" len="med"/>
            <a:tailEnd type="none" w="med" len="med"/>
          </a:ln>
        </p:spPr>
      </p:sp>
      <p:sp>
        <p:nvSpPr>
          <p:cNvPr id="154629" name="直接连接符 154628"/>
          <p:cNvSpPr/>
          <p:nvPr/>
        </p:nvSpPr>
        <p:spPr>
          <a:xfrm>
            <a:off x="3239453" y="1916113"/>
            <a:ext cx="1584325" cy="0"/>
          </a:xfrm>
          <a:prstGeom prst="line">
            <a:avLst/>
          </a:prstGeom>
          <a:ln w="28575" cap="flat" cmpd="sng">
            <a:solidFill>
              <a:schemeClr val="tx1"/>
            </a:solidFill>
            <a:prstDash val="solid"/>
            <a:headEnd type="none" w="med" len="med"/>
            <a:tailEnd type="none" w="med" len="med"/>
          </a:ln>
        </p:spPr>
      </p:sp>
      <p:sp>
        <p:nvSpPr>
          <p:cNvPr id="154630" name="直接连接符 154629"/>
          <p:cNvSpPr/>
          <p:nvPr/>
        </p:nvSpPr>
        <p:spPr>
          <a:xfrm>
            <a:off x="2591753" y="2205038"/>
            <a:ext cx="287337" cy="0"/>
          </a:xfrm>
          <a:prstGeom prst="line">
            <a:avLst/>
          </a:prstGeom>
          <a:ln w="28575" cap="flat" cmpd="sng">
            <a:solidFill>
              <a:schemeClr val="tx1"/>
            </a:solidFill>
            <a:prstDash val="solid"/>
            <a:headEnd type="none" w="med" len="med"/>
            <a:tailEnd type="none" w="med" len="med"/>
          </a:ln>
        </p:spPr>
      </p:sp>
      <p:sp>
        <p:nvSpPr>
          <p:cNvPr id="154631" name="直接连接符 154630"/>
          <p:cNvSpPr/>
          <p:nvPr/>
        </p:nvSpPr>
        <p:spPr>
          <a:xfrm>
            <a:off x="3239453" y="2205038"/>
            <a:ext cx="1944687" cy="0"/>
          </a:xfrm>
          <a:prstGeom prst="line">
            <a:avLst/>
          </a:prstGeom>
          <a:ln w="28575" cap="flat" cmpd="sng">
            <a:solidFill>
              <a:schemeClr val="tx1"/>
            </a:solidFill>
            <a:prstDash val="solid"/>
            <a:headEnd type="none" w="med" len="med"/>
            <a:tailEnd type="none" w="med" len="med"/>
          </a:ln>
        </p:spPr>
      </p:sp>
      <p:sp>
        <p:nvSpPr>
          <p:cNvPr id="154632" name="矩形 154631"/>
          <p:cNvSpPr/>
          <p:nvPr/>
        </p:nvSpPr>
        <p:spPr>
          <a:xfrm>
            <a:off x="4247515" y="4508500"/>
            <a:ext cx="1152525"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633" name="直接连接符 154632"/>
          <p:cNvSpPr/>
          <p:nvPr/>
        </p:nvSpPr>
        <p:spPr>
          <a:xfrm>
            <a:off x="5760403" y="4292600"/>
            <a:ext cx="0" cy="1152525"/>
          </a:xfrm>
          <a:prstGeom prst="line">
            <a:avLst/>
          </a:prstGeom>
          <a:ln w="28575" cap="flat" cmpd="sng">
            <a:solidFill>
              <a:schemeClr val="tx1"/>
            </a:solidFill>
            <a:prstDash val="solid"/>
            <a:headEnd type="none" w="med" len="med"/>
            <a:tailEnd type="none" w="med" len="med"/>
          </a:ln>
        </p:spPr>
      </p:sp>
      <p:sp>
        <p:nvSpPr>
          <p:cNvPr id="154634" name="直接连接符 154633"/>
          <p:cNvSpPr/>
          <p:nvPr/>
        </p:nvSpPr>
        <p:spPr>
          <a:xfrm>
            <a:off x="6119178" y="4292600"/>
            <a:ext cx="0" cy="1008063"/>
          </a:xfrm>
          <a:prstGeom prst="line">
            <a:avLst/>
          </a:prstGeom>
          <a:ln w="28575" cap="flat" cmpd="sng">
            <a:solidFill>
              <a:schemeClr val="tx1"/>
            </a:solidFill>
            <a:prstDash val="solid"/>
            <a:headEnd type="none" w="med" len="med"/>
            <a:tailEnd type="none" w="med" len="med"/>
          </a:ln>
        </p:spPr>
      </p:sp>
      <p:sp>
        <p:nvSpPr>
          <p:cNvPr id="154635" name="直接连接符 154634"/>
          <p:cNvSpPr/>
          <p:nvPr/>
        </p:nvSpPr>
        <p:spPr>
          <a:xfrm>
            <a:off x="6479540" y="4292600"/>
            <a:ext cx="0" cy="1152525"/>
          </a:xfrm>
          <a:prstGeom prst="line">
            <a:avLst/>
          </a:prstGeom>
          <a:ln w="28575" cap="flat" cmpd="sng">
            <a:solidFill>
              <a:schemeClr val="tx1"/>
            </a:solidFill>
            <a:prstDash val="solid"/>
            <a:headEnd type="none" w="med" len="med"/>
            <a:tailEnd type="none" w="med" len="med"/>
          </a:ln>
        </p:spPr>
      </p:sp>
      <p:sp>
        <p:nvSpPr>
          <p:cNvPr id="154636" name="直接连接符 154635"/>
          <p:cNvSpPr/>
          <p:nvPr/>
        </p:nvSpPr>
        <p:spPr>
          <a:xfrm flipH="1">
            <a:off x="4463415" y="3573463"/>
            <a:ext cx="1296988" cy="0"/>
          </a:xfrm>
          <a:prstGeom prst="line">
            <a:avLst/>
          </a:prstGeom>
          <a:ln w="28575" cap="flat" cmpd="sng">
            <a:solidFill>
              <a:schemeClr val="tx1"/>
            </a:solidFill>
            <a:prstDash val="solid"/>
            <a:headEnd type="none" w="med" len="med"/>
            <a:tailEnd type="none" w="med" len="med"/>
          </a:ln>
        </p:spPr>
      </p:sp>
      <p:sp>
        <p:nvSpPr>
          <p:cNvPr id="154637" name="直接连接符 154636"/>
          <p:cNvSpPr/>
          <p:nvPr/>
        </p:nvSpPr>
        <p:spPr>
          <a:xfrm flipH="1">
            <a:off x="4823778" y="3357563"/>
            <a:ext cx="1295400" cy="0"/>
          </a:xfrm>
          <a:prstGeom prst="line">
            <a:avLst/>
          </a:prstGeom>
          <a:ln w="28575" cap="flat" cmpd="sng">
            <a:solidFill>
              <a:schemeClr val="tx1"/>
            </a:solidFill>
            <a:prstDash val="solid"/>
            <a:headEnd type="none" w="med" len="med"/>
            <a:tailEnd type="none" w="med" len="med"/>
          </a:ln>
        </p:spPr>
      </p:sp>
      <p:sp>
        <p:nvSpPr>
          <p:cNvPr id="154638" name="直接连接符 154637"/>
          <p:cNvSpPr/>
          <p:nvPr/>
        </p:nvSpPr>
        <p:spPr>
          <a:xfrm flipH="1">
            <a:off x="5184140" y="3141663"/>
            <a:ext cx="1295400" cy="0"/>
          </a:xfrm>
          <a:prstGeom prst="line">
            <a:avLst/>
          </a:prstGeom>
          <a:ln w="28575" cap="flat" cmpd="sng">
            <a:solidFill>
              <a:schemeClr val="tx1"/>
            </a:solidFill>
            <a:prstDash val="solid"/>
            <a:headEnd type="none" w="med" len="med"/>
            <a:tailEnd type="none" w="med" len="med"/>
          </a:ln>
        </p:spPr>
      </p:sp>
      <p:sp>
        <p:nvSpPr>
          <p:cNvPr id="154639" name="直接连接符 154638"/>
          <p:cNvSpPr/>
          <p:nvPr/>
        </p:nvSpPr>
        <p:spPr>
          <a:xfrm flipH="1">
            <a:off x="2877503" y="1628775"/>
            <a:ext cx="360362" cy="0"/>
          </a:xfrm>
          <a:prstGeom prst="line">
            <a:avLst/>
          </a:prstGeom>
          <a:ln w="9525" cap="flat" cmpd="sng">
            <a:solidFill>
              <a:schemeClr val="tx1"/>
            </a:solidFill>
            <a:prstDash val="solid"/>
            <a:headEnd type="none" w="med" len="med"/>
            <a:tailEnd type="none" w="med" len="med"/>
          </a:ln>
        </p:spPr>
      </p:sp>
      <p:sp>
        <p:nvSpPr>
          <p:cNvPr id="154640" name="直接连接符 154639"/>
          <p:cNvSpPr/>
          <p:nvPr/>
        </p:nvSpPr>
        <p:spPr>
          <a:xfrm flipH="1">
            <a:off x="2877503" y="1916113"/>
            <a:ext cx="361950" cy="1587"/>
          </a:xfrm>
          <a:prstGeom prst="line">
            <a:avLst/>
          </a:prstGeom>
          <a:ln w="9525" cap="flat" cmpd="sng">
            <a:solidFill>
              <a:schemeClr val="tx1"/>
            </a:solidFill>
            <a:prstDash val="solid"/>
            <a:headEnd type="none" w="med" len="med"/>
            <a:tailEnd type="none" w="med" len="med"/>
          </a:ln>
        </p:spPr>
      </p:sp>
      <p:sp>
        <p:nvSpPr>
          <p:cNvPr id="154641" name="直接连接符 154640"/>
          <p:cNvSpPr/>
          <p:nvPr/>
        </p:nvSpPr>
        <p:spPr>
          <a:xfrm flipH="1">
            <a:off x="2877503" y="2205038"/>
            <a:ext cx="360362" cy="0"/>
          </a:xfrm>
          <a:prstGeom prst="line">
            <a:avLst/>
          </a:prstGeom>
          <a:ln w="9525" cap="flat" cmpd="sng">
            <a:solidFill>
              <a:schemeClr val="tx1"/>
            </a:solidFill>
            <a:prstDash val="solid"/>
            <a:headEnd type="none" w="med" len="med"/>
            <a:tailEnd type="none" w="med" len="med"/>
          </a:ln>
        </p:spPr>
      </p:sp>
      <p:sp>
        <p:nvSpPr>
          <p:cNvPr id="154643" name="直接连接符 154642"/>
          <p:cNvSpPr/>
          <p:nvPr/>
        </p:nvSpPr>
        <p:spPr>
          <a:xfrm flipV="1">
            <a:off x="2807653" y="2708275"/>
            <a:ext cx="431800" cy="0"/>
          </a:xfrm>
          <a:prstGeom prst="line">
            <a:avLst/>
          </a:prstGeom>
          <a:ln w="28575" cap="flat" cmpd="sng">
            <a:solidFill>
              <a:schemeClr val="tx1"/>
            </a:solidFill>
            <a:prstDash val="solid"/>
            <a:headEnd type="none" w="med" len="med"/>
            <a:tailEnd type="none" w="med" len="med"/>
          </a:ln>
        </p:spPr>
      </p:sp>
      <p:sp>
        <p:nvSpPr>
          <p:cNvPr id="154644" name="直接连接符 154643"/>
          <p:cNvSpPr/>
          <p:nvPr/>
        </p:nvSpPr>
        <p:spPr>
          <a:xfrm>
            <a:off x="3021965" y="1701800"/>
            <a:ext cx="0" cy="1008063"/>
          </a:xfrm>
          <a:prstGeom prst="line">
            <a:avLst/>
          </a:prstGeom>
          <a:ln w="9525" cap="flat" cmpd="sng">
            <a:solidFill>
              <a:schemeClr val="tx1"/>
            </a:solidFill>
            <a:prstDash val="lgDash"/>
            <a:headEnd type="none" w="med" len="med"/>
            <a:tailEnd type="none" w="med" len="med"/>
          </a:ln>
        </p:spPr>
      </p:sp>
      <p:sp>
        <p:nvSpPr>
          <p:cNvPr id="154645" name="直接连接符 154644"/>
          <p:cNvSpPr/>
          <p:nvPr/>
        </p:nvSpPr>
        <p:spPr>
          <a:xfrm>
            <a:off x="4463415" y="4868863"/>
            <a:ext cx="0" cy="647700"/>
          </a:xfrm>
          <a:prstGeom prst="line">
            <a:avLst/>
          </a:prstGeom>
          <a:ln w="28575" cap="flat" cmpd="sng">
            <a:solidFill>
              <a:schemeClr val="tx1"/>
            </a:solidFill>
            <a:prstDash val="solid"/>
            <a:headEnd type="none" w="med" len="med"/>
            <a:tailEnd type="none" w="med" len="med"/>
          </a:ln>
        </p:spPr>
      </p:sp>
      <p:sp>
        <p:nvSpPr>
          <p:cNvPr id="154646" name="直接连接符 154645"/>
          <p:cNvSpPr/>
          <p:nvPr/>
        </p:nvSpPr>
        <p:spPr>
          <a:xfrm>
            <a:off x="4823778" y="4868863"/>
            <a:ext cx="0" cy="431800"/>
          </a:xfrm>
          <a:prstGeom prst="line">
            <a:avLst/>
          </a:prstGeom>
          <a:ln w="28575" cap="flat" cmpd="sng">
            <a:solidFill>
              <a:schemeClr val="tx1"/>
            </a:solidFill>
            <a:prstDash val="solid"/>
            <a:headEnd type="none" w="med" len="med"/>
            <a:tailEnd type="none" w="med" len="med"/>
          </a:ln>
        </p:spPr>
      </p:sp>
      <p:sp>
        <p:nvSpPr>
          <p:cNvPr id="154647" name="直接连接符 154646"/>
          <p:cNvSpPr/>
          <p:nvPr/>
        </p:nvSpPr>
        <p:spPr>
          <a:xfrm>
            <a:off x="5184140" y="4868863"/>
            <a:ext cx="0" cy="576262"/>
          </a:xfrm>
          <a:prstGeom prst="line">
            <a:avLst/>
          </a:prstGeom>
          <a:ln w="28575" cap="flat" cmpd="sng">
            <a:solidFill>
              <a:schemeClr val="tx1"/>
            </a:solidFill>
            <a:prstDash val="solid"/>
            <a:headEnd type="none" w="med" len="med"/>
            <a:tailEnd type="none" w="med" len="med"/>
          </a:ln>
        </p:spPr>
      </p:sp>
      <p:sp>
        <p:nvSpPr>
          <p:cNvPr id="154648" name="直接连接符 154647"/>
          <p:cNvSpPr/>
          <p:nvPr/>
        </p:nvSpPr>
        <p:spPr>
          <a:xfrm>
            <a:off x="7992428" y="1844675"/>
            <a:ext cx="360362" cy="0"/>
          </a:xfrm>
          <a:prstGeom prst="line">
            <a:avLst/>
          </a:prstGeom>
          <a:ln w="12700" cap="flat" cmpd="sng">
            <a:solidFill>
              <a:schemeClr val="tx1"/>
            </a:solidFill>
            <a:prstDash val="solid"/>
            <a:headEnd type="none" w="med" len="med"/>
            <a:tailEnd type="none" w="med" len="med"/>
          </a:ln>
        </p:spPr>
      </p:sp>
      <p:sp>
        <p:nvSpPr>
          <p:cNvPr id="154649" name="直接连接符 154648"/>
          <p:cNvSpPr/>
          <p:nvPr/>
        </p:nvSpPr>
        <p:spPr>
          <a:xfrm flipV="1">
            <a:off x="7992428" y="1773238"/>
            <a:ext cx="215900" cy="358775"/>
          </a:xfrm>
          <a:prstGeom prst="line">
            <a:avLst/>
          </a:prstGeom>
          <a:ln w="9525" cap="flat" cmpd="sng">
            <a:solidFill>
              <a:schemeClr val="tx1"/>
            </a:solidFill>
            <a:prstDash val="solid"/>
            <a:headEnd type="none" w="med" len="med"/>
            <a:tailEnd type="none" w="med" len="med"/>
          </a:ln>
        </p:spPr>
      </p:sp>
      <p:sp>
        <p:nvSpPr>
          <p:cNvPr id="154650" name="直接连接符 154649"/>
          <p:cNvSpPr/>
          <p:nvPr/>
        </p:nvSpPr>
        <p:spPr>
          <a:xfrm flipV="1">
            <a:off x="7992428" y="2276475"/>
            <a:ext cx="360362" cy="0"/>
          </a:xfrm>
          <a:prstGeom prst="line">
            <a:avLst/>
          </a:prstGeom>
          <a:ln w="12700" cap="flat" cmpd="sng">
            <a:solidFill>
              <a:schemeClr val="tx1"/>
            </a:solidFill>
            <a:prstDash val="solid"/>
            <a:headEnd type="none" w="med" len="med"/>
            <a:tailEnd type="none" w="med" len="med"/>
          </a:ln>
        </p:spPr>
      </p:sp>
      <p:sp>
        <p:nvSpPr>
          <p:cNvPr id="154651" name="直接连接符 154650"/>
          <p:cNvSpPr/>
          <p:nvPr/>
        </p:nvSpPr>
        <p:spPr>
          <a:xfrm flipV="1">
            <a:off x="7992428" y="2205038"/>
            <a:ext cx="215900" cy="431800"/>
          </a:xfrm>
          <a:prstGeom prst="line">
            <a:avLst/>
          </a:prstGeom>
          <a:ln w="9525" cap="flat" cmpd="sng">
            <a:solidFill>
              <a:schemeClr val="tx1"/>
            </a:solidFill>
            <a:prstDash val="solid"/>
            <a:headEnd type="none" w="med" len="med"/>
            <a:tailEnd type="none" w="med" len="med"/>
          </a:ln>
        </p:spPr>
      </p:sp>
      <p:sp>
        <p:nvSpPr>
          <p:cNvPr id="154652" name="直接连接符 154651"/>
          <p:cNvSpPr/>
          <p:nvPr/>
        </p:nvSpPr>
        <p:spPr>
          <a:xfrm>
            <a:off x="7992428" y="4076700"/>
            <a:ext cx="2159000" cy="0"/>
          </a:xfrm>
          <a:prstGeom prst="line">
            <a:avLst/>
          </a:prstGeom>
          <a:ln w="12700" cap="flat" cmpd="sng">
            <a:solidFill>
              <a:schemeClr val="tx1"/>
            </a:solidFill>
            <a:prstDash val="solid"/>
            <a:headEnd type="none" w="med" len="med"/>
            <a:tailEnd type="none" w="med" len="med"/>
          </a:ln>
        </p:spPr>
      </p:sp>
      <p:sp>
        <p:nvSpPr>
          <p:cNvPr id="154653" name="矩形 154652"/>
          <p:cNvSpPr/>
          <p:nvPr/>
        </p:nvSpPr>
        <p:spPr>
          <a:xfrm>
            <a:off x="7703503" y="508476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654" name="矩形 154653"/>
          <p:cNvSpPr/>
          <p:nvPr/>
        </p:nvSpPr>
        <p:spPr>
          <a:xfrm>
            <a:off x="9287828" y="5084763"/>
            <a:ext cx="504825" cy="2889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655" name="直接连接符 154654"/>
          <p:cNvSpPr/>
          <p:nvPr/>
        </p:nvSpPr>
        <p:spPr>
          <a:xfrm>
            <a:off x="10151428" y="4076700"/>
            <a:ext cx="0" cy="288925"/>
          </a:xfrm>
          <a:prstGeom prst="line">
            <a:avLst/>
          </a:prstGeom>
          <a:ln w="12700" cap="flat" cmpd="sng">
            <a:solidFill>
              <a:schemeClr val="tx1"/>
            </a:solidFill>
            <a:prstDash val="solid"/>
            <a:headEnd type="none" w="med" len="med"/>
            <a:tailEnd type="none" w="med" len="med"/>
          </a:ln>
        </p:spPr>
      </p:sp>
      <p:sp>
        <p:nvSpPr>
          <p:cNvPr id="154656" name="直接连接符 154655"/>
          <p:cNvSpPr/>
          <p:nvPr/>
        </p:nvSpPr>
        <p:spPr>
          <a:xfrm>
            <a:off x="10151428" y="4652963"/>
            <a:ext cx="0" cy="287337"/>
          </a:xfrm>
          <a:prstGeom prst="line">
            <a:avLst/>
          </a:prstGeom>
          <a:ln w="12700" cap="flat" cmpd="sng">
            <a:solidFill>
              <a:schemeClr val="tx1"/>
            </a:solidFill>
            <a:prstDash val="solid"/>
            <a:headEnd type="none" w="med" len="med"/>
            <a:tailEnd type="none" w="med" len="med"/>
          </a:ln>
        </p:spPr>
      </p:sp>
      <p:sp>
        <p:nvSpPr>
          <p:cNvPr id="154657" name="直接连接符 154656"/>
          <p:cNvSpPr/>
          <p:nvPr/>
        </p:nvSpPr>
        <p:spPr>
          <a:xfrm>
            <a:off x="9503728" y="4076700"/>
            <a:ext cx="0" cy="288925"/>
          </a:xfrm>
          <a:prstGeom prst="line">
            <a:avLst/>
          </a:prstGeom>
          <a:ln w="12700" cap="flat" cmpd="sng">
            <a:solidFill>
              <a:schemeClr val="tx1"/>
            </a:solidFill>
            <a:prstDash val="solid"/>
            <a:headEnd type="none" w="med" len="med"/>
            <a:tailEnd type="none" w="med" len="med"/>
          </a:ln>
        </p:spPr>
      </p:sp>
      <p:sp>
        <p:nvSpPr>
          <p:cNvPr id="154658" name="直接连接符 154657"/>
          <p:cNvSpPr/>
          <p:nvPr/>
        </p:nvSpPr>
        <p:spPr>
          <a:xfrm>
            <a:off x="9503728" y="4724400"/>
            <a:ext cx="0" cy="360363"/>
          </a:xfrm>
          <a:prstGeom prst="line">
            <a:avLst/>
          </a:prstGeom>
          <a:ln w="12700" cap="flat" cmpd="sng">
            <a:solidFill>
              <a:schemeClr val="tx1"/>
            </a:solidFill>
            <a:prstDash val="solid"/>
            <a:headEnd type="none" w="med" len="med"/>
            <a:tailEnd type="none" w="med" len="med"/>
          </a:ln>
        </p:spPr>
      </p:sp>
      <p:sp>
        <p:nvSpPr>
          <p:cNvPr id="154659" name="直接连接符 154658"/>
          <p:cNvSpPr/>
          <p:nvPr/>
        </p:nvSpPr>
        <p:spPr>
          <a:xfrm flipH="1">
            <a:off x="9503728" y="4940300"/>
            <a:ext cx="647700" cy="0"/>
          </a:xfrm>
          <a:prstGeom prst="line">
            <a:avLst/>
          </a:prstGeom>
          <a:ln w="12700" cap="flat" cmpd="sng">
            <a:solidFill>
              <a:schemeClr val="tx1"/>
            </a:solidFill>
            <a:prstDash val="solid"/>
            <a:headEnd type="none" w="med" len="med"/>
            <a:tailEnd type="none" w="med" len="med"/>
          </a:ln>
        </p:spPr>
      </p:sp>
      <p:sp>
        <p:nvSpPr>
          <p:cNvPr id="154660" name="直接连接符 154659"/>
          <p:cNvSpPr/>
          <p:nvPr/>
        </p:nvSpPr>
        <p:spPr>
          <a:xfrm>
            <a:off x="9503728" y="5373688"/>
            <a:ext cx="0" cy="287337"/>
          </a:xfrm>
          <a:prstGeom prst="line">
            <a:avLst/>
          </a:prstGeom>
          <a:ln w="12700" cap="flat" cmpd="sng">
            <a:solidFill>
              <a:schemeClr val="tx1"/>
            </a:solidFill>
            <a:prstDash val="solid"/>
            <a:headEnd type="none" w="med" len="med"/>
            <a:tailEnd type="none" w="med" len="med"/>
          </a:ln>
        </p:spPr>
      </p:sp>
      <p:sp>
        <p:nvSpPr>
          <p:cNvPr id="154661" name="直接连接符 154660"/>
          <p:cNvSpPr/>
          <p:nvPr/>
        </p:nvSpPr>
        <p:spPr>
          <a:xfrm>
            <a:off x="7271703" y="1916113"/>
            <a:ext cx="0" cy="3744912"/>
          </a:xfrm>
          <a:prstGeom prst="line">
            <a:avLst/>
          </a:prstGeom>
          <a:ln w="12700" cap="flat" cmpd="sng">
            <a:solidFill>
              <a:schemeClr val="tx1"/>
            </a:solidFill>
            <a:prstDash val="solid"/>
            <a:headEnd type="none" w="med" len="med"/>
            <a:tailEnd type="none" w="med" len="med"/>
          </a:ln>
        </p:spPr>
      </p:sp>
      <p:sp>
        <p:nvSpPr>
          <p:cNvPr id="154662" name="直接连接符 154661"/>
          <p:cNvSpPr/>
          <p:nvPr/>
        </p:nvSpPr>
        <p:spPr>
          <a:xfrm>
            <a:off x="7271703" y="5661025"/>
            <a:ext cx="2232025" cy="0"/>
          </a:xfrm>
          <a:prstGeom prst="line">
            <a:avLst/>
          </a:prstGeom>
          <a:ln w="12700" cap="flat" cmpd="sng">
            <a:solidFill>
              <a:schemeClr val="tx1"/>
            </a:solidFill>
            <a:prstDash val="solid"/>
            <a:headEnd type="none" w="med" len="med"/>
            <a:tailEnd type="none" w="med" len="med"/>
          </a:ln>
        </p:spPr>
      </p:sp>
      <p:sp>
        <p:nvSpPr>
          <p:cNvPr id="154663" name="直接连接符 154662"/>
          <p:cNvSpPr/>
          <p:nvPr/>
        </p:nvSpPr>
        <p:spPr>
          <a:xfrm>
            <a:off x="7992428" y="1628775"/>
            <a:ext cx="0" cy="215900"/>
          </a:xfrm>
          <a:prstGeom prst="line">
            <a:avLst/>
          </a:prstGeom>
          <a:ln w="12700" cap="flat" cmpd="sng">
            <a:solidFill>
              <a:schemeClr val="tx1"/>
            </a:solidFill>
            <a:prstDash val="solid"/>
            <a:headEnd type="none" w="med" len="med"/>
            <a:tailEnd type="none" w="med" len="med"/>
          </a:ln>
        </p:spPr>
      </p:sp>
      <p:sp>
        <p:nvSpPr>
          <p:cNvPr id="154664" name="直接连接符 154663"/>
          <p:cNvSpPr/>
          <p:nvPr/>
        </p:nvSpPr>
        <p:spPr>
          <a:xfrm>
            <a:off x="7992428" y="2132013"/>
            <a:ext cx="0" cy="144462"/>
          </a:xfrm>
          <a:prstGeom prst="line">
            <a:avLst/>
          </a:prstGeom>
          <a:ln w="12700" cap="flat" cmpd="sng">
            <a:solidFill>
              <a:schemeClr val="tx1"/>
            </a:solidFill>
            <a:prstDash val="solid"/>
            <a:headEnd type="none" w="med" len="med"/>
            <a:tailEnd type="none" w="med" len="med"/>
          </a:ln>
        </p:spPr>
      </p:sp>
      <p:sp>
        <p:nvSpPr>
          <p:cNvPr id="154665" name="直接连接符 154664"/>
          <p:cNvSpPr/>
          <p:nvPr/>
        </p:nvSpPr>
        <p:spPr>
          <a:xfrm>
            <a:off x="7992428" y="3213100"/>
            <a:ext cx="0" cy="1152525"/>
          </a:xfrm>
          <a:prstGeom prst="line">
            <a:avLst/>
          </a:prstGeom>
          <a:ln w="12700" cap="flat" cmpd="sng">
            <a:solidFill>
              <a:schemeClr val="tx1"/>
            </a:solidFill>
            <a:prstDash val="solid"/>
            <a:headEnd type="none" w="med" len="med"/>
            <a:tailEnd type="none" w="med" len="med"/>
          </a:ln>
        </p:spPr>
      </p:sp>
      <p:sp>
        <p:nvSpPr>
          <p:cNvPr id="154666" name="直接连接符 154665"/>
          <p:cNvSpPr/>
          <p:nvPr/>
        </p:nvSpPr>
        <p:spPr>
          <a:xfrm>
            <a:off x="7992428" y="4724400"/>
            <a:ext cx="0" cy="360363"/>
          </a:xfrm>
          <a:prstGeom prst="line">
            <a:avLst/>
          </a:prstGeom>
          <a:ln w="12700" cap="flat" cmpd="sng">
            <a:solidFill>
              <a:schemeClr val="tx1"/>
            </a:solidFill>
            <a:prstDash val="solid"/>
            <a:headEnd type="none" w="med" len="med"/>
            <a:tailEnd type="none" w="med" len="med"/>
          </a:ln>
        </p:spPr>
      </p:sp>
      <p:sp>
        <p:nvSpPr>
          <p:cNvPr id="154667" name="直接连接符 154666"/>
          <p:cNvSpPr/>
          <p:nvPr/>
        </p:nvSpPr>
        <p:spPr>
          <a:xfrm>
            <a:off x="7992428" y="5373688"/>
            <a:ext cx="0" cy="287337"/>
          </a:xfrm>
          <a:prstGeom prst="line">
            <a:avLst/>
          </a:prstGeom>
          <a:ln w="12700" cap="flat" cmpd="sng">
            <a:solidFill>
              <a:schemeClr val="tx1"/>
            </a:solidFill>
            <a:prstDash val="solid"/>
            <a:headEnd type="none" w="med" len="med"/>
            <a:tailEnd type="none" w="med" len="med"/>
          </a:ln>
        </p:spPr>
      </p:sp>
      <p:sp>
        <p:nvSpPr>
          <p:cNvPr id="154668" name="直接连接符 154667"/>
          <p:cNvSpPr/>
          <p:nvPr/>
        </p:nvSpPr>
        <p:spPr>
          <a:xfrm>
            <a:off x="8640128" y="4076700"/>
            <a:ext cx="0" cy="288925"/>
          </a:xfrm>
          <a:prstGeom prst="line">
            <a:avLst/>
          </a:prstGeom>
          <a:ln w="12700" cap="flat" cmpd="sng">
            <a:solidFill>
              <a:schemeClr val="tx1"/>
            </a:solidFill>
            <a:prstDash val="solid"/>
            <a:headEnd type="none" w="med" len="med"/>
            <a:tailEnd type="none" w="med" len="med"/>
          </a:ln>
        </p:spPr>
      </p:sp>
      <p:sp>
        <p:nvSpPr>
          <p:cNvPr id="154669" name="直接连接符 154668"/>
          <p:cNvSpPr/>
          <p:nvPr/>
        </p:nvSpPr>
        <p:spPr>
          <a:xfrm>
            <a:off x="8640128" y="4724400"/>
            <a:ext cx="0" cy="215900"/>
          </a:xfrm>
          <a:prstGeom prst="line">
            <a:avLst/>
          </a:prstGeom>
          <a:ln w="12700" cap="flat" cmpd="sng">
            <a:solidFill>
              <a:schemeClr val="tx1"/>
            </a:solidFill>
            <a:prstDash val="solid"/>
            <a:headEnd type="none" w="med" len="med"/>
            <a:tailEnd type="none" w="med" len="med"/>
          </a:ln>
        </p:spPr>
      </p:sp>
      <p:sp>
        <p:nvSpPr>
          <p:cNvPr id="154670" name="直接连接符 154669"/>
          <p:cNvSpPr/>
          <p:nvPr/>
        </p:nvSpPr>
        <p:spPr>
          <a:xfrm flipH="1" flipV="1">
            <a:off x="8424228" y="4365625"/>
            <a:ext cx="215900" cy="358775"/>
          </a:xfrm>
          <a:prstGeom prst="line">
            <a:avLst/>
          </a:prstGeom>
          <a:ln w="9525" cap="flat" cmpd="sng">
            <a:solidFill>
              <a:schemeClr val="tx1"/>
            </a:solidFill>
            <a:prstDash val="solid"/>
            <a:headEnd type="none" w="med" len="med"/>
            <a:tailEnd type="none" w="med" len="med"/>
          </a:ln>
        </p:spPr>
      </p:sp>
      <p:sp>
        <p:nvSpPr>
          <p:cNvPr id="154671" name="直接连接符 154670"/>
          <p:cNvSpPr/>
          <p:nvPr/>
        </p:nvSpPr>
        <p:spPr>
          <a:xfrm flipH="1" flipV="1">
            <a:off x="9287828" y="4365625"/>
            <a:ext cx="215900" cy="358775"/>
          </a:xfrm>
          <a:prstGeom prst="line">
            <a:avLst/>
          </a:prstGeom>
          <a:ln w="9525" cap="flat" cmpd="sng">
            <a:solidFill>
              <a:schemeClr val="tx1"/>
            </a:solidFill>
            <a:prstDash val="solid"/>
            <a:headEnd type="none" w="med" len="med"/>
            <a:tailEnd type="none" w="med" len="med"/>
          </a:ln>
        </p:spPr>
      </p:sp>
      <p:sp>
        <p:nvSpPr>
          <p:cNvPr id="154672" name="直接连接符 154671"/>
          <p:cNvSpPr/>
          <p:nvPr/>
        </p:nvSpPr>
        <p:spPr>
          <a:xfrm flipH="1" flipV="1">
            <a:off x="9935528" y="4365625"/>
            <a:ext cx="215900" cy="287338"/>
          </a:xfrm>
          <a:prstGeom prst="line">
            <a:avLst/>
          </a:prstGeom>
          <a:ln w="9525" cap="flat" cmpd="sng">
            <a:solidFill>
              <a:schemeClr val="tx1"/>
            </a:solidFill>
            <a:prstDash val="solid"/>
            <a:headEnd type="none" w="med" len="med"/>
            <a:tailEnd type="none" w="med" len="med"/>
          </a:ln>
        </p:spPr>
      </p:sp>
      <p:sp>
        <p:nvSpPr>
          <p:cNvPr id="154673" name="矩形 154672"/>
          <p:cNvSpPr/>
          <p:nvPr/>
        </p:nvSpPr>
        <p:spPr>
          <a:xfrm>
            <a:off x="3599815" y="155733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4674" name="矩形 154673"/>
          <p:cNvSpPr/>
          <p:nvPr/>
        </p:nvSpPr>
        <p:spPr>
          <a:xfrm>
            <a:off x="3599815" y="184467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4675" name="矩形 154674"/>
          <p:cNvSpPr/>
          <p:nvPr/>
        </p:nvSpPr>
        <p:spPr>
          <a:xfrm>
            <a:off x="3599815" y="2132013"/>
            <a:ext cx="431800" cy="144462"/>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4676" name="矩形 154675"/>
          <p:cNvSpPr/>
          <p:nvPr/>
        </p:nvSpPr>
        <p:spPr>
          <a:xfrm>
            <a:off x="5615940" y="1557338"/>
            <a:ext cx="431800" cy="142875"/>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4677" name="矩形 154676"/>
          <p:cNvSpPr/>
          <p:nvPr/>
        </p:nvSpPr>
        <p:spPr>
          <a:xfrm>
            <a:off x="5615940" y="1844675"/>
            <a:ext cx="431800" cy="144463"/>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54678" name="直接连接符 154677"/>
          <p:cNvSpPr/>
          <p:nvPr/>
        </p:nvSpPr>
        <p:spPr>
          <a:xfrm>
            <a:off x="3599815" y="1628775"/>
            <a:ext cx="431800" cy="0"/>
          </a:xfrm>
          <a:prstGeom prst="line">
            <a:avLst/>
          </a:prstGeom>
          <a:ln w="9525" cap="flat" cmpd="sng">
            <a:solidFill>
              <a:schemeClr val="tx1"/>
            </a:solidFill>
            <a:prstDash val="solid"/>
            <a:headEnd type="none" w="med" len="med"/>
            <a:tailEnd type="none" w="med" len="med"/>
          </a:ln>
        </p:spPr>
      </p:sp>
      <p:sp>
        <p:nvSpPr>
          <p:cNvPr id="154679" name="直接连接符 154678"/>
          <p:cNvSpPr/>
          <p:nvPr/>
        </p:nvSpPr>
        <p:spPr>
          <a:xfrm>
            <a:off x="3599815" y="1916113"/>
            <a:ext cx="431800" cy="0"/>
          </a:xfrm>
          <a:prstGeom prst="line">
            <a:avLst/>
          </a:prstGeom>
          <a:ln w="9525" cap="flat" cmpd="sng">
            <a:solidFill>
              <a:schemeClr val="tx1"/>
            </a:solidFill>
            <a:prstDash val="solid"/>
            <a:headEnd type="none" w="med" len="med"/>
            <a:tailEnd type="none" w="med" len="med"/>
          </a:ln>
        </p:spPr>
      </p:sp>
      <p:sp>
        <p:nvSpPr>
          <p:cNvPr id="154680" name="直接连接符 154679"/>
          <p:cNvSpPr/>
          <p:nvPr/>
        </p:nvSpPr>
        <p:spPr>
          <a:xfrm>
            <a:off x="3599815" y="2205038"/>
            <a:ext cx="431800" cy="0"/>
          </a:xfrm>
          <a:prstGeom prst="line">
            <a:avLst/>
          </a:prstGeom>
          <a:ln w="9525" cap="flat" cmpd="sng">
            <a:solidFill>
              <a:schemeClr val="tx1"/>
            </a:solidFill>
            <a:prstDash val="solid"/>
            <a:headEnd type="none" w="med" len="med"/>
            <a:tailEnd type="none" w="med" len="med"/>
          </a:ln>
        </p:spPr>
      </p:sp>
      <p:sp>
        <p:nvSpPr>
          <p:cNvPr id="154681" name="直接连接符 154680"/>
          <p:cNvSpPr/>
          <p:nvPr/>
        </p:nvSpPr>
        <p:spPr>
          <a:xfrm>
            <a:off x="5615940" y="1628775"/>
            <a:ext cx="431800" cy="0"/>
          </a:xfrm>
          <a:prstGeom prst="line">
            <a:avLst/>
          </a:prstGeom>
          <a:ln w="9525" cap="flat" cmpd="sng">
            <a:solidFill>
              <a:schemeClr val="tx1"/>
            </a:solidFill>
            <a:prstDash val="solid"/>
            <a:headEnd type="none" w="med" len="med"/>
            <a:tailEnd type="none" w="med" len="med"/>
          </a:ln>
        </p:spPr>
      </p:sp>
      <p:sp>
        <p:nvSpPr>
          <p:cNvPr id="154682" name="直接连接符 154681"/>
          <p:cNvSpPr/>
          <p:nvPr/>
        </p:nvSpPr>
        <p:spPr>
          <a:xfrm>
            <a:off x="5615940" y="1916113"/>
            <a:ext cx="431800" cy="0"/>
          </a:xfrm>
          <a:prstGeom prst="line">
            <a:avLst/>
          </a:prstGeom>
          <a:ln w="9525" cap="flat" cmpd="sng">
            <a:solidFill>
              <a:schemeClr val="tx1"/>
            </a:solidFill>
            <a:prstDash val="solid"/>
            <a:headEnd type="none" w="med" len="med"/>
            <a:tailEnd type="none" w="med" len="med"/>
          </a:ln>
        </p:spPr>
      </p:sp>
      <p:sp>
        <p:nvSpPr>
          <p:cNvPr id="154683" name="文本框 154682"/>
          <p:cNvSpPr txBox="1"/>
          <p:nvPr/>
        </p:nvSpPr>
        <p:spPr>
          <a:xfrm>
            <a:off x="2086928" y="1484313"/>
            <a:ext cx="504825" cy="915987"/>
          </a:xfrm>
          <a:prstGeom prst="rect">
            <a:avLst/>
          </a:prstGeom>
          <a:noFill/>
          <a:ln w="9525">
            <a:noFill/>
          </a:ln>
        </p:spPr>
        <p:txBody>
          <a:bodyPr>
            <a:spAutoFit/>
          </a:bodyPr>
          <a:p>
            <a:pPr>
              <a:lnSpc>
                <a:spcPct val="100000"/>
              </a:lnSpc>
            </a:pPr>
            <a:r>
              <a:rPr lang="en-US" altLang="zh-CN" sz="1800">
                <a:latin typeface="Arial" panose="020B0604020202020204" pitchFamily="34" charset="0"/>
              </a:rPr>
              <a:t>L1L2L3</a:t>
            </a:r>
            <a:endParaRPr lang="en-US" altLang="zh-CN" sz="1800">
              <a:latin typeface="Arial" panose="020B0604020202020204" pitchFamily="34" charset="0"/>
            </a:endParaRPr>
          </a:p>
        </p:txBody>
      </p:sp>
      <p:sp>
        <p:nvSpPr>
          <p:cNvPr id="154684" name="文本框 154683"/>
          <p:cNvSpPr txBox="1"/>
          <p:nvPr/>
        </p:nvSpPr>
        <p:spPr>
          <a:xfrm>
            <a:off x="3526790" y="112553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FU1</a:t>
            </a:r>
            <a:endParaRPr lang="en-US" altLang="zh-CN" sz="1800">
              <a:latin typeface="Arial" panose="020B0604020202020204" pitchFamily="34" charset="0"/>
            </a:endParaRPr>
          </a:p>
        </p:txBody>
      </p:sp>
      <p:sp>
        <p:nvSpPr>
          <p:cNvPr id="154685" name="文本框 154684"/>
          <p:cNvSpPr txBox="1"/>
          <p:nvPr/>
        </p:nvSpPr>
        <p:spPr>
          <a:xfrm>
            <a:off x="5542915" y="1125538"/>
            <a:ext cx="647700"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FU2</a:t>
            </a:r>
            <a:endParaRPr lang="en-US" altLang="zh-CN" sz="1800">
              <a:latin typeface="Arial" panose="020B0604020202020204" pitchFamily="34" charset="0"/>
            </a:endParaRPr>
          </a:p>
        </p:txBody>
      </p:sp>
      <p:sp>
        <p:nvSpPr>
          <p:cNvPr id="154686" name="文本框 154685"/>
          <p:cNvSpPr txBox="1"/>
          <p:nvPr/>
        </p:nvSpPr>
        <p:spPr>
          <a:xfrm>
            <a:off x="3671253" y="2781300"/>
            <a:ext cx="8636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4687" name="文本框 154686"/>
          <p:cNvSpPr txBox="1"/>
          <p:nvPr/>
        </p:nvSpPr>
        <p:spPr>
          <a:xfrm>
            <a:off x="6624003" y="3789363"/>
            <a:ext cx="79057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4688" name="文本框 154687"/>
          <p:cNvSpPr txBox="1"/>
          <p:nvPr/>
        </p:nvSpPr>
        <p:spPr>
          <a:xfrm>
            <a:off x="8927465" y="4365625"/>
            <a:ext cx="433388" cy="366713"/>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54689" name="左中括号 154688"/>
          <p:cNvSpPr/>
          <p:nvPr/>
        </p:nvSpPr>
        <p:spPr>
          <a:xfrm>
            <a:off x="9071928" y="436562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4690" name="直接连接符 154689"/>
          <p:cNvSpPr/>
          <p:nvPr/>
        </p:nvSpPr>
        <p:spPr>
          <a:xfrm flipH="1" flipV="1">
            <a:off x="7776528" y="4365625"/>
            <a:ext cx="215900" cy="358775"/>
          </a:xfrm>
          <a:prstGeom prst="line">
            <a:avLst/>
          </a:prstGeom>
          <a:ln w="9525" cap="flat" cmpd="sng">
            <a:solidFill>
              <a:schemeClr val="tx1"/>
            </a:solidFill>
            <a:prstDash val="solid"/>
            <a:headEnd type="none" w="med" len="med"/>
            <a:tailEnd type="none" w="med" len="med"/>
          </a:ln>
        </p:spPr>
      </p:sp>
      <p:sp>
        <p:nvSpPr>
          <p:cNvPr id="154691" name="左中括号 154690"/>
          <p:cNvSpPr/>
          <p:nvPr/>
        </p:nvSpPr>
        <p:spPr>
          <a:xfrm>
            <a:off x="7487603" y="4365625"/>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4692" name="直接连接符 154691"/>
          <p:cNvSpPr/>
          <p:nvPr/>
        </p:nvSpPr>
        <p:spPr>
          <a:xfrm>
            <a:off x="7487603" y="4508500"/>
            <a:ext cx="358775" cy="0"/>
          </a:xfrm>
          <a:prstGeom prst="line">
            <a:avLst/>
          </a:prstGeom>
          <a:ln w="9525" cap="flat" cmpd="sng">
            <a:solidFill>
              <a:schemeClr val="tx1"/>
            </a:solidFill>
            <a:prstDash val="lgDash"/>
            <a:headEnd type="none" w="med" len="med"/>
            <a:tailEnd type="none" w="med" len="med"/>
          </a:ln>
        </p:spPr>
      </p:sp>
      <p:sp>
        <p:nvSpPr>
          <p:cNvPr id="154693" name="直接连接符 154692"/>
          <p:cNvSpPr/>
          <p:nvPr/>
        </p:nvSpPr>
        <p:spPr>
          <a:xfrm>
            <a:off x="9071928" y="4508500"/>
            <a:ext cx="288925" cy="0"/>
          </a:xfrm>
          <a:prstGeom prst="line">
            <a:avLst/>
          </a:prstGeom>
          <a:ln w="9525" cap="flat" cmpd="sng">
            <a:solidFill>
              <a:schemeClr val="tx1"/>
            </a:solidFill>
            <a:prstDash val="lgDash"/>
            <a:headEnd type="none" w="med" len="med"/>
            <a:tailEnd type="none" w="med" len="med"/>
          </a:ln>
        </p:spPr>
      </p:sp>
      <p:sp>
        <p:nvSpPr>
          <p:cNvPr id="154694" name="文本框 154693"/>
          <p:cNvSpPr txBox="1"/>
          <p:nvPr/>
        </p:nvSpPr>
        <p:spPr>
          <a:xfrm>
            <a:off x="7632065" y="2420938"/>
            <a:ext cx="287338" cy="366712"/>
          </a:xfrm>
          <a:prstGeom prst="rect">
            <a:avLst/>
          </a:prstGeom>
          <a:noFill/>
          <a:ln w="9525">
            <a:noFill/>
          </a:ln>
        </p:spPr>
        <p:txBody>
          <a:bodyPr>
            <a:spAutoFit/>
          </a:bodyPr>
          <a:p>
            <a:pPr>
              <a:lnSpc>
                <a:spcPct val="100000"/>
              </a:lnSpc>
            </a:pPr>
            <a:endParaRPr lang="zh-CN" altLang="en-US" sz="1800" dirty="0">
              <a:latin typeface="Arial" panose="020B0604020202020204" pitchFamily="34" charset="0"/>
            </a:endParaRPr>
          </a:p>
        </p:txBody>
      </p:sp>
      <p:sp>
        <p:nvSpPr>
          <p:cNvPr id="154695" name="左中括号 154694"/>
          <p:cNvSpPr/>
          <p:nvPr/>
        </p:nvSpPr>
        <p:spPr>
          <a:xfrm>
            <a:off x="7703503" y="2852738"/>
            <a:ext cx="71437" cy="288925"/>
          </a:xfrm>
          <a:prstGeom prst="leftBracket">
            <a:avLst>
              <a:gd name="adj" fmla="val 33703"/>
            </a:avLst>
          </a:prstGeom>
          <a:noFill/>
          <a:ln w="9525" cap="flat" cmpd="sng">
            <a:solidFill>
              <a:schemeClr val="tx1"/>
            </a:solidFill>
            <a:prstDash val="solid"/>
            <a:headEnd type="none" w="med" len="med"/>
            <a:tailEnd type="none" w="med" len="med"/>
          </a:ln>
        </p:spPr>
        <p:txBody>
          <a:bodyPr/>
          <a:p>
            <a:endParaRPr lang="zh-CN" altLang="en-US"/>
          </a:p>
        </p:txBody>
      </p:sp>
      <p:sp>
        <p:nvSpPr>
          <p:cNvPr id="154696" name="直接连接符 154695"/>
          <p:cNvSpPr/>
          <p:nvPr/>
        </p:nvSpPr>
        <p:spPr>
          <a:xfrm>
            <a:off x="7703503" y="2997200"/>
            <a:ext cx="360362" cy="0"/>
          </a:xfrm>
          <a:prstGeom prst="line">
            <a:avLst/>
          </a:prstGeom>
          <a:ln w="9525" cap="flat" cmpd="sng">
            <a:solidFill>
              <a:schemeClr val="tx1"/>
            </a:solidFill>
            <a:prstDash val="lgDash"/>
            <a:headEnd type="none" w="med" len="med"/>
            <a:tailEnd type="none" w="med" len="med"/>
          </a:ln>
        </p:spPr>
      </p:sp>
      <p:sp>
        <p:nvSpPr>
          <p:cNvPr id="154697" name="直接连接符 154696"/>
          <p:cNvSpPr/>
          <p:nvPr/>
        </p:nvSpPr>
        <p:spPr>
          <a:xfrm>
            <a:off x="8135303" y="1989138"/>
            <a:ext cx="288925" cy="0"/>
          </a:xfrm>
          <a:prstGeom prst="line">
            <a:avLst/>
          </a:prstGeom>
          <a:ln w="9525" cap="flat" cmpd="sng">
            <a:solidFill>
              <a:schemeClr val="tx1"/>
            </a:solidFill>
            <a:prstDash val="lgDash"/>
            <a:headEnd type="none" w="med" len="med"/>
            <a:tailEnd type="none" w="med" len="med"/>
          </a:ln>
        </p:spPr>
      </p:sp>
      <p:sp>
        <p:nvSpPr>
          <p:cNvPr id="154698" name="直接连接符 154697"/>
          <p:cNvSpPr/>
          <p:nvPr/>
        </p:nvSpPr>
        <p:spPr>
          <a:xfrm>
            <a:off x="8424228" y="1916113"/>
            <a:ext cx="0" cy="144462"/>
          </a:xfrm>
          <a:prstGeom prst="line">
            <a:avLst/>
          </a:prstGeom>
          <a:ln w="9525" cap="flat" cmpd="sng">
            <a:solidFill>
              <a:schemeClr val="tx1"/>
            </a:solidFill>
            <a:prstDash val="solid"/>
            <a:headEnd type="none" w="med" len="med"/>
            <a:tailEnd type="none" w="med" len="med"/>
          </a:ln>
        </p:spPr>
      </p:sp>
      <p:sp>
        <p:nvSpPr>
          <p:cNvPr id="154699" name="直接连接符 154698"/>
          <p:cNvSpPr/>
          <p:nvPr/>
        </p:nvSpPr>
        <p:spPr>
          <a:xfrm>
            <a:off x="8424228" y="1916113"/>
            <a:ext cx="71437" cy="0"/>
          </a:xfrm>
          <a:prstGeom prst="line">
            <a:avLst/>
          </a:prstGeom>
          <a:ln w="9525" cap="flat" cmpd="sng">
            <a:solidFill>
              <a:schemeClr val="tx1"/>
            </a:solidFill>
            <a:prstDash val="solid"/>
            <a:headEnd type="none" w="med" len="med"/>
            <a:tailEnd type="none" w="med" len="med"/>
          </a:ln>
        </p:spPr>
      </p:sp>
      <p:sp>
        <p:nvSpPr>
          <p:cNvPr id="154700" name="直接连接符 154699"/>
          <p:cNvSpPr/>
          <p:nvPr/>
        </p:nvSpPr>
        <p:spPr>
          <a:xfrm>
            <a:off x="8424228" y="2060575"/>
            <a:ext cx="71437" cy="0"/>
          </a:xfrm>
          <a:prstGeom prst="line">
            <a:avLst/>
          </a:prstGeom>
          <a:ln w="9525" cap="flat" cmpd="sng">
            <a:solidFill>
              <a:schemeClr val="tx1"/>
            </a:solidFill>
            <a:prstDash val="solid"/>
            <a:headEnd type="none" w="med" len="med"/>
            <a:tailEnd type="none" w="med" len="med"/>
          </a:ln>
        </p:spPr>
      </p:sp>
      <p:sp>
        <p:nvSpPr>
          <p:cNvPr id="154701" name="直接连接符 154700"/>
          <p:cNvSpPr/>
          <p:nvPr/>
        </p:nvSpPr>
        <p:spPr>
          <a:xfrm flipV="1">
            <a:off x="8495665" y="1773238"/>
            <a:ext cx="0" cy="142875"/>
          </a:xfrm>
          <a:prstGeom prst="line">
            <a:avLst/>
          </a:prstGeom>
          <a:ln w="9525" cap="flat" cmpd="sng">
            <a:solidFill>
              <a:schemeClr val="tx1"/>
            </a:solidFill>
            <a:prstDash val="solid"/>
            <a:headEnd type="none" w="med" len="med"/>
            <a:tailEnd type="none" w="med" len="med"/>
          </a:ln>
        </p:spPr>
      </p:sp>
      <p:sp>
        <p:nvSpPr>
          <p:cNvPr id="154702" name="直接连接符 154701"/>
          <p:cNvSpPr/>
          <p:nvPr/>
        </p:nvSpPr>
        <p:spPr>
          <a:xfrm>
            <a:off x="8495665" y="2060575"/>
            <a:ext cx="0" cy="144463"/>
          </a:xfrm>
          <a:prstGeom prst="line">
            <a:avLst/>
          </a:prstGeom>
          <a:ln w="9525" cap="flat" cmpd="sng">
            <a:solidFill>
              <a:schemeClr val="tx1"/>
            </a:solidFill>
            <a:prstDash val="solid"/>
            <a:headEnd type="none" w="med" len="med"/>
            <a:tailEnd type="none" w="med" len="med"/>
          </a:ln>
        </p:spPr>
      </p:sp>
      <p:sp>
        <p:nvSpPr>
          <p:cNvPr id="154703" name="文本框 154702"/>
          <p:cNvSpPr txBox="1"/>
          <p:nvPr/>
        </p:nvSpPr>
        <p:spPr>
          <a:xfrm>
            <a:off x="8567103" y="1773238"/>
            <a:ext cx="792162" cy="77946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54704" name="文本框 154703"/>
          <p:cNvSpPr txBox="1"/>
          <p:nvPr/>
        </p:nvSpPr>
        <p:spPr>
          <a:xfrm>
            <a:off x="7343140" y="407670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SB1</a:t>
            </a:r>
            <a:endParaRPr lang="en-US" altLang="zh-CN" sz="1800">
              <a:latin typeface="Arial" panose="020B0604020202020204" pitchFamily="34" charset="0"/>
            </a:endParaRPr>
          </a:p>
        </p:txBody>
      </p:sp>
      <p:sp>
        <p:nvSpPr>
          <p:cNvPr id="154705" name="文本框 154704"/>
          <p:cNvSpPr txBox="1"/>
          <p:nvPr/>
        </p:nvSpPr>
        <p:spPr>
          <a:xfrm>
            <a:off x="8854440" y="4076700"/>
            <a:ext cx="647700"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SB2</a:t>
            </a:r>
            <a:endParaRPr lang="en-US" altLang="zh-CN" sz="1800">
              <a:latin typeface="Arial" panose="020B0604020202020204" pitchFamily="34" charset="0"/>
            </a:endParaRPr>
          </a:p>
        </p:txBody>
      </p:sp>
      <p:sp>
        <p:nvSpPr>
          <p:cNvPr id="154706" name="文本框 154705"/>
          <p:cNvSpPr txBox="1"/>
          <p:nvPr/>
        </p:nvSpPr>
        <p:spPr>
          <a:xfrm>
            <a:off x="7343140" y="3141663"/>
            <a:ext cx="719138"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SB3</a:t>
            </a:r>
            <a:endParaRPr lang="en-US" altLang="zh-CN" sz="1800">
              <a:latin typeface="Arial" panose="020B0604020202020204" pitchFamily="34" charset="0"/>
            </a:endParaRPr>
          </a:p>
        </p:txBody>
      </p:sp>
      <p:sp>
        <p:nvSpPr>
          <p:cNvPr id="154707" name="文本框 154706"/>
          <p:cNvSpPr txBox="1"/>
          <p:nvPr/>
        </p:nvSpPr>
        <p:spPr>
          <a:xfrm>
            <a:off x="7992428" y="4581525"/>
            <a:ext cx="720725" cy="366713"/>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4708" name="文本框 154707"/>
          <p:cNvSpPr txBox="1"/>
          <p:nvPr/>
        </p:nvSpPr>
        <p:spPr>
          <a:xfrm>
            <a:off x="9576753" y="4581525"/>
            <a:ext cx="792162" cy="379413"/>
          </a:xfrm>
          <a:prstGeom prst="rect">
            <a:avLst/>
          </a:prstGeom>
          <a:noFill/>
          <a:ln w="12700" cap="flat" cmpd="sng">
            <a:noFill/>
            <a:prstDash val="solid"/>
            <a:miter/>
            <a:headEnd type="none" w="med" len="med"/>
            <a:tailEnd type="none" w="med" len="med"/>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4709" name="文本框 154708"/>
          <p:cNvSpPr txBox="1"/>
          <p:nvPr/>
        </p:nvSpPr>
        <p:spPr>
          <a:xfrm>
            <a:off x="8206740" y="537368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KM1</a:t>
            </a:r>
            <a:endParaRPr lang="en-US" altLang="zh-CN" sz="1800">
              <a:latin typeface="Arial" panose="020B0604020202020204" pitchFamily="34" charset="0"/>
            </a:endParaRPr>
          </a:p>
        </p:txBody>
      </p:sp>
      <p:sp>
        <p:nvSpPr>
          <p:cNvPr id="154710" name="文本框 154709"/>
          <p:cNvSpPr txBox="1"/>
          <p:nvPr/>
        </p:nvSpPr>
        <p:spPr>
          <a:xfrm>
            <a:off x="9646603" y="5373688"/>
            <a:ext cx="827087"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KM2</a:t>
            </a:r>
            <a:endParaRPr lang="en-US" altLang="zh-CN" sz="1800">
              <a:latin typeface="Arial" panose="020B0604020202020204" pitchFamily="34" charset="0"/>
            </a:endParaRPr>
          </a:p>
        </p:txBody>
      </p:sp>
      <p:sp>
        <p:nvSpPr>
          <p:cNvPr id="154711" name="直接连接符 154710"/>
          <p:cNvSpPr/>
          <p:nvPr/>
        </p:nvSpPr>
        <p:spPr>
          <a:xfrm>
            <a:off x="4895215" y="4508500"/>
            <a:ext cx="0" cy="73025"/>
          </a:xfrm>
          <a:prstGeom prst="line">
            <a:avLst/>
          </a:prstGeom>
          <a:ln w="9525" cap="flat" cmpd="sng">
            <a:solidFill>
              <a:schemeClr val="tx1"/>
            </a:solidFill>
            <a:prstDash val="solid"/>
            <a:headEnd type="none" w="med" len="med"/>
            <a:tailEnd type="none" w="med" len="med"/>
          </a:ln>
        </p:spPr>
      </p:sp>
      <p:sp>
        <p:nvSpPr>
          <p:cNvPr id="154712" name="直接连接符 154711"/>
          <p:cNvSpPr/>
          <p:nvPr/>
        </p:nvSpPr>
        <p:spPr>
          <a:xfrm flipV="1">
            <a:off x="4895215" y="4797425"/>
            <a:ext cx="0" cy="71438"/>
          </a:xfrm>
          <a:prstGeom prst="line">
            <a:avLst/>
          </a:prstGeom>
          <a:ln w="9525" cap="flat" cmpd="sng">
            <a:solidFill>
              <a:schemeClr val="tx1"/>
            </a:solidFill>
            <a:prstDash val="solid"/>
            <a:headEnd type="none" w="med" len="med"/>
            <a:tailEnd type="none" w="med" len="med"/>
          </a:ln>
        </p:spPr>
      </p:sp>
      <p:sp>
        <p:nvSpPr>
          <p:cNvPr id="154713" name="直接连接符 154712"/>
          <p:cNvSpPr/>
          <p:nvPr/>
        </p:nvSpPr>
        <p:spPr>
          <a:xfrm flipH="1">
            <a:off x="4679315" y="4581525"/>
            <a:ext cx="215900" cy="0"/>
          </a:xfrm>
          <a:prstGeom prst="line">
            <a:avLst/>
          </a:prstGeom>
          <a:ln w="9525" cap="flat" cmpd="sng">
            <a:solidFill>
              <a:schemeClr val="tx1"/>
            </a:solidFill>
            <a:prstDash val="solid"/>
            <a:headEnd type="none" w="med" len="med"/>
            <a:tailEnd type="none" w="med" len="med"/>
          </a:ln>
        </p:spPr>
      </p:sp>
      <p:sp>
        <p:nvSpPr>
          <p:cNvPr id="154714" name="直接连接符 154713"/>
          <p:cNvSpPr/>
          <p:nvPr/>
        </p:nvSpPr>
        <p:spPr>
          <a:xfrm flipH="1">
            <a:off x="4679315" y="4797425"/>
            <a:ext cx="215900" cy="0"/>
          </a:xfrm>
          <a:prstGeom prst="line">
            <a:avLst/>
          </a:prstGeom>
          <a:ln w="9525" cap="flat" cmpd="sng">
            <a:solidFill>
              <a:schemeClr val="tx1"/>
            </a:solidFill>
            <a:prstDash val="solid"/>
            <a:headEnd type="none" w="med" len="med"/>
            <a:tailEnd type="none" w="med" len="med"/>
          </a:ln>
        </p:spPr>
      </p:sp>
      <p:sp>
        <p:nvSpPr>
          <p:cNvPr id="154715" name="直接连接符 154714"/>
          <p:cNvSpPr/>
          <p:nvPr/>
        </p:nvSpPr>
        <p:spPr>
          <a:xfrm flipV="1">
            <a:off x="4679315" y="4581525"/>
            <a:ext cx="0" cy="215900"/>
          </a:xfrm>
          <a:prstGeom prst="line">
            <a:avLst/>
          </a:prstGeom>
          <a:ln w="9525" cap="flat" cmpd="sng">
            <a:solidFill>
              <a:schemeClr val="tx1"/>
            </a:solidFill>
            <a:prstDash val="solid"/>
            <a:headEnd type="none" w="med" len="med"/>
            <a:tailEnd type="none" w="med" len="med"/>
          </a:ln>
        </p:spPr>
      </p:sp>
      <p:sp>
        <p:nvSpPr>
          <p:cNvPr id="154716" name="文本框 154715"/>
          <p:cNvSpPr txBox="1"/>
          <p:nvPr/>
        </p:nvSpPr>
        <p:spPr>
          <a:xfrm>
            <a:off x="3598228" y="4510088"/>
            <a:ext cx="720725"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KH1</a:t>
            </a:r>
            <a:endParaRPr lang="en-US" altLang="zh-CN" sz="1800">
              <a:latin typeface="Arial" panose="020B0604020202020204" pitchFamily="34" charset="0"/>
            </a:endParaRPr>
          </a:p>
        </p:txBody>
      </p:sp>
      <p:sp>
        <p:nvSpPr>
          <p:cNvPr id="154717" name="文本框 154716"/>
          <p:cNvSpPr txBox="1"/>
          <p:nvPr/>
        </p:nvSpPr>
        <p:spPr>
          <a:xfrm>
            <a:off x="2734628" y="1125538"/>
            <a:ext cx="576262" cy="366712"/>
          </a:xfrm>
          <a:prstGeom prst="rect">
            <a:avLst/>
          </a:prstGeom>
          <a:noFill/>
          <a:ln w="9525">
            <a:noFill/>
          </a:ln>
        </p:spPr>
        <p:txBody>
          <a:bodyPr>
            <a:spAutoFit/>
          </a:bodyPr>
          <a:p>
            <a:pPr>
              <a:lnSpc>
                <a:spcPct val="100000"/>
              </a:lnSpc>
            </a:pPr>
            <a:r>
              <a:rPr lang="en-US" altLang="zh-CN" sz="1800">
                <a:latin typeface="Arial" panose="020B0604020202020204" pitchFamily="34" charset="0"/>
              </a:rPr>
              <a:t>QF</a:t>
            </a:r>
            <a:endParaRPr lang="en-US" altLang="zh-CN" sz="1800">
              <a:latin typeface="Arial" panose="020B0604020202020204" pitchFamily="34" charset="0"/>
            </a:endParaRPr>
          </a:p>
        </p:txBody>
      </p:sp>
      <p:sp>
        <p:nvSpPr>
          <p:cNvPr id="154718" name="矩形 154717"/>
          <p:cNvSpPr/>
          <p:nvPr/>
        </p:nvSpPr>
        <p:spPr>
          <a:xfrm>
            <a:off x="5615940" y="4508500"/>
            <a:ext cx="1008063"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719" name="直接连接符 154718"/>
          <p:cNvSpPr/>
          <p:nvPr/>
        </p:nvSpPr>
        <p:spPr>
          <a:xfrm flipH="1">
            <a:off x="7992428" y="4941888"/>
            <a:ext cx="647700" cy="0"/>
          </a:xfrm>
          <a:prstGeom prst="line">
            <a:avLst/>
          </a:prstGeom>
          <a:ln w="12700" cap="flat" cmpd="sng">
            <a:solidFill>
              <a:schemeClr val="tx1"/>
            </a:solidFill>
            <a:prstDash val="solid"/>
            <a:headEnd type="none" w="med" len="med"/>
            <a:tailEnd type="none" w="med" len="med"/>
          </a:ln>
        </p:spPr>
      </p:sp>
      <p:sp>
        <p:nvSpPr>
          <p:cNvPr id="154720" name="直接连接符 154719"/>
          <p:cNvSpPr/>
          <p:nvPr/>
        </p:nvSpPr>
        <p:spPr>
          <a:xfrm>
            <a:off x="7992428" y="2636838"/>
            <a:ext cx="0" cy="215900"/>
          </a:xfrm>
          <a:prstGeom prst="line">
            <a:avLst/>
          </a:prstGeom>
          <a:ln w="12700" cap="flat" cmpd="sng">
            <a:solidFill>
              <a:schemeClr val="tx1"/>
            </a:solidFill>
            <a:prstDash val="solid"/>
            <a:headEnd type="none" w="med" len="med"/>
            <a:tailEnd type="none" w="med" len="med"/>
          </a:ln>
        </p:spPr>
      </p:sp>
      <p:sp>
        <p:nvSpPr>
          <p:cNvPr id="154721" name="直接连接符 154720"/>
          <p:cNvSpPr/>
          <p:nvPr/>
        </p:nvSpPr>
        <p:spPr>
          <a:xfrm>
            <a:off x="7992428" y="2852738"/>
            <a:ext cx="360362" cy="0"/>
          </a:xfrm>
          <a:prstGeom prst="line">
            <a:avLst/>
          </a:prstGeom>
          <a:ln w="12700" cap="flat" cmpd="sng">
            <a:solidFill>
              <a:schemeClr val="tx1"/>
            </a:solidFill>
            <a:prstDash val="solid"/>
            <a:headEnd type="none" w="med" len="med"/>
            <a:tailEnd type="none" w="med" len="med"/>
          </a:ln>
        </p:spPr>
      </p:sp>
      <p:sp>
        <p:nvSpPr>
          <p:cNvPr id="154722" name="直接连接符 154721"/>
          <p:cNvSpPr/>
          <p:nvPr/>
        </p:nvSpPr>
        <p:spPr>
          <a:xfrm flipV="1">
            <a:off x="7992428" y="2708275"/>
            <a:ext cx="287337" cy="504825"/>
          </a:xfrm>
          <a:prstGeom prst="line">
            <a:avLst/>
          </a:prstGeom>
          <a:ln w="9525" cap="flat" cmpd="sng">
            <a:solidFill>
              <a:schemeClr val="tx1"/>
            </a:solidFill>
            <a:prstDash val="solid"/>
            <a:headEnd type="none" w="med" len="med"/>
            <a:tailEnd type="none" w="med" len="med"/>
          </a:ln>
        </p:spPr>
      </p:sp>
      <p:sp>
        <p:nvSpPr>
          <p:cNvPr id="154723" name="直接连接符 154722"/>
          <p:cNvSpPr/>
          <p:nvPr/>
        </p:nvSpPr>
        <p:spPr>
          <a:xfrm>
            <a:off x="6192203" y="4508500"/>
            <a:ext cx="0" cy="73025"/>
          </a:xfrm>
          <a:prstGeom prst="line">
            <a:avLst/>
          </a:prstGeom>
          <a:ln w="9525" cap="flat" cmpd="sng">
            <a:solidFill>
              <a:schemeClr val="tx1"/>
            </a:solidFill>
            <a:prstDash val="solid"/>
            <a:headEnd type="none" w="med" len="med"/>
            <a:tailEnd type="none" w="med" len="med"/>
          </a:ln>
        </p:spPr>
      </p:sp>
      <p:sp>
        <p:nvSpPr>
          <p:cNvPr id="154724" name="直接连接符 154723"/>
          <p:cNvSpPr/>
          <p:nvPr/>
        </p:nvSpPr>
        <p:spPr>
          <a:xfrm flipV="1">
            <a:off x="6192203" y="4797425"/>
            <a:ext cx="0" cy="71438"/>
          </a:xfrm>
          <a:prstGeom prst="line">
            <a:avLst/>
          </a:prstGeom>
          <a:ln w="9525" cap="flat" cmpd="sng">
            <a:solidFill>
              <a:schemeClr val="tx1"/>
            </a:solidFill>
            <a:prstDash val="solid"/>
            <a:headEnd type="none" w="med" len="med"/>
            <a:tailEnd type="none" w="med" len="med"/>
          </a:ln>
        </p:spPr>
      </p:sp>
      <p:sp>
        <p:nvSpPr>
          <p:cNvPr id="154725" name="直接连接符 154724"/>
          <p:cNvSpPr/>
          <p:nvPr/>
        </p:nvSpPr>
        <p:spPr>
          <a:xfrm>
            <a:off x="5976303" y="4581525"/>
            <a:ext cx="0" cy="215900"/>
          </a:xfrm>
          <a:prstGeom prst="line">
            <a:avLst/>
          </a:prstGeom>
          <a:ln w="9525" cap="flat" cmpd="sng">
            <a:solidFill>
              <a:schemeClr val="tx1"/>
            </a:solidFill>
            <a:prstDash val="solid"/>
            <a:headEnd type="none" w="med" len="med"/>
            <a:tailEnd type="none" w="med" len="med"/>
          </a:ln>
        </p:spPr>
      </p:sp>
      <p:sp>
        <p:nvSpPr>
          <p:cNvPr id="154726" name="直接连接符 154725"/>
          <p:cNvSpPr/>
          <p:nvPr/>
        </p:nvSpPr>
        <p:spPr>
          <a:xfrm>
            <a:off x="5976303" y="4581525"/>
            <a:ext cx="215900" cy="0"/>
          </a:xfrm>
          <a:prstGeom prst="line">
            <a:avLst/>
          </a:prstGeom>
          <a:ln w="9525" cap="flat" cmpd="sng">
            <a:solidFill>
              <a:schemeClr val="tx1"/>
            </a:solidFill>
            <a:prstDash val="solid"/>
            <a:headEnd type="none" w="med" len="med"/>
            <a:tailEnd type="none" w="med" len="med"/>
          </a:ln>
        </p:spPr>
      </p:sp>
      <p:sp>
        <p:nvSpPr>
          <p:cNvPr id="154727" name="直接连接符 154726"/>
          <p:cNvSpPr/>
          <p:nvPr/>
        </p:nvSpPr>
        <p:spPr>
          <a:xfrm>
            <a:off x="5976303" y="4797425"/>
            <a:ext cx="215900" cy="0"/>
          </a:xfrm>
          <a:prstGeom prst="line">
            <a:avLst/>
          </a:prstGeom>
          <a:ln w="9525" cap="flat" cmpd="sng">
            <a:solidFill>
              <a:schemeClr val="tx1"/>
            </a:solidFill>
            <a:prstDash val="solid"/>
            <a:headEnd type="none" w="med" len="med"/>
            <a:tailEnd type="none" w="med" len="med"/>
          </a:ln>
        </p:spPr>
      </p:sp>
      <p:sp>
        <p:nvSpPr>
          <p:cNvPr id="154728" name="直接连接符 154727"/>
          <p:cNvSpPr/>
          <p:nvPr/>
        </p:nvSpPr>
        <p:spPr>
          <a:xfrm>
            <a:off x="8135303" y="2420938"/>
            <a:ext cx="217487" cy="0"/>
          </a:xfrm>
          <a:prstGeom prst="line">
            <a:avLst/>
          </a:prstGeom>
          <a:ln w="9525" cap="flat" cmpd="sng">
            <a:solidFill>
              <a:schemeClr val="tx1"/>
            </a:solidFill>
            <a:prstDash val="lgDash"/>
            <a:headEnd type="none" w="med" len="med"/>
            <a:tailEnd type="none" w="med" len="med"/>
          </a:ln>
        </p:spPr>
      </p:sp>
      <p:sp>
        <p:nvSpPr>
          <p:cNvPr id="154729" name="直接连接符 154728"/>
          <p:cNvSpPr/>
          <p:nvPr/>
        </p:nvSpPr>
        <p:spPr>
          <a:xfrm>
            <a:off x="8352790" y="2349500"/>
            <a:ext cx="0" cy="142875"/>
          </a:xfrm>
          <a:prstGeom prst="line">
            <a:avLst/>
          </a:prstGeom>
          <a:ln w="9525" cap="flat" cmpd="sng">
            <a:solidFill>
              <a:schemeClr val="tx1"/>
            </a:solidFill>
            <a:prstDash val="solid"/>
            <a:headEnd type="none" w="med" len="med"/>
            <a:tailEnd type="none" w="med" len="med"/>
          </a:ln>
        </p:spPr>
      </p:sp>
      <p:sp>
        <p:nvSpPr>
          <p:cNvPr id="154730" name="直接连接符 154729"/>
          <p:cNvSpPr/>
          <p:nvPr/>
        </p:nvSpPr>
        <p:spPr>
          <a:xfrm>
            <a:off x="8352790" y="2349500"/>
            <a:ext cx="142875" cy="0"/>
          </a:xfrm>
          <a:prstGeom prst="line">
            <a:avLst/>
          </a:prstGeom>
          <a:ln w="9525" cap="flat" cmpd="sng">
            <a:solidFill>
              <a:schemeClr val="tx1"/>
            </a:solidFill>
            <a:prstDash val="solid"/>
            <a:headEnd type="none" w="med" len="med"/>
            <a:tailEnd type="none" w="med" len="med"/>
          </a:ln>
        </p:spPr>
      </p:sp>
      <p:sp>
        <p:nvSpPr>
          <p:cNvPr id="154731" name="直接连接符 154730"/>
          <p:cNvSpPr/>
          <p:nvPr/>
        </p:nvSpPr>
        <p:spPr>
          <a:xfrm>
            <a:off x="8352790" y="2492375"/>
            <a:ext cx="142875" cy="0"/>
          </a:xfrm>
          <a:prstGeom prst="line">
            <a:avLst/>
          </a:prstGeom>
          <a:ln w="9525" cap="flat" cmpd="sng">
            <a:solidFill>
              <a:schemeClr val="tx1"/>
            </a:solidFill>
            <a:prstDash val="solid"/>
            <a:headEnd type="none" w="med" len="med"/>
            <a:tailEnd type="none" w="med" len="med"/>
          </a:ln>
        </p:spPr>
      </p:sp>
      <p:sp>
        <p:nvSpPr>
          <p:cNvPr id="154732" name="直接连接符 154731"/>
          <p:cNvSpPr/>
          <p:nvPr/>
        </p:nvSpPr>
        <p:spPr>
          <a:xfrm flipV="1">
            <a:off x="8495665" y="2276475"/>
            <a:ext cx="0" cy="73025"/>
          </a:xfrm>
          <a:prstGeom prst="line">
            <a:avLst/>
          </a:prstGeom>
          <a:ln w="9525" cap="flat" cmpd="sng">
            <a:solidFill>
              <a:schemeClr val="tx1"/>
            </a:solidFill>
            <a:prstDash val="solid"/>
            <a:headEnd type="none" w="med" len="med"/>
            <a:tailEnd type="none" w="med" len="med"/>
          </a:ln>
        </p:spPr>
      </p:sp>
      <p:sp>
        <p:nvSpPr>
          <p:cNvPr id="154733" name="直接连接符 154732"/>
          <p:cNvSpPr/>
          <p:nvPr/>
        </p:nvSpPr>
        <p:spPr>
          <a:xfrm>
            <a:off x="8495665" y="2492375"/>
            <a:ext cx="0" cy="144463"/>
          </a:xfrm>
          <a:prstGeom prst="line">
            <a:avLst/>
          </a:prstGeom>
          <a:ln w="9525" cap="flat" cmpd="sng">
            <a:solidFill>
              <a:schemeClr val="tx1"/>
            </a:solidFill>
            <a:prstDash val="solid"/>
            <a:headEnd type="none" w="med" len="med"/>
            <a:tailEnd type="none" w="med" len="med"/>
          </a:ln>
        </p:spPr>
      </p:sp>
      <p:sp>
        <p:nvSpPr>
          <p:cNvPr id="154734" name="文本框 154733"/>
          <p:cNvSpPr txBox="1"/>
          <p:nvPr/>
        </p:nvSpPr>
        <p:spPr>
          <a:xfrm>
            <a:off x="6622415" y="4510088"/>
            <a:ext cx="647700" cy="366712"/>
          </a:xfrm>
          <a:prstGeom prst="rect">
            <a:avLst/>
          </a:prstGeom>
          <a:noFill/>
          <a:ln w="28575">
            <a:noFill/>
          </a:ln>
        </p:spPr>
        <p:txBody>
          <a:bodyPr>
            <a:spAutoFit/>
          </a:bodyPr>
          <a:p>
            <a:pPr>
              <a:lnSpc>
                <a:spcPct val="100000"/>
              </a:lnSpc>
            </a:pPr>
            <a:r>
              <a:rPr lang="en-US" altLang="zh-CN" sz="1800">
                <a:latin typeface="Arial" panose="020B0604020202020204" pitchFamily="34" charset="0"/>
              </a:rPr>
              <a:t>KH2</a:t>
            </a:r>
            <a:endParaRPr lang="en-US" altLang="zh-CN" sz="1800">
              <a:latin typeface="Arial" panose="020B0604020202020204" pitchFamily="34" charset="0"/>
            </a:endParaRPr>
          </a:p>
        </p:txBody>
      </p:sp>
      <p:sp>
        <p:nvSpPr>
          <p:cNvPr id="154735" name="直接连接符 154734"/>
          <p:cNvSpPr/>
          <p:nvPr/>
        </p:nvSpPr>
        <p:spPr>
          <a:xfrm>
            <a:off x="4463415" y="1628775"/>
            <a:ext cx="3529013" cy="0"/>
          </a:xfrm>
          <a:prstGeom prst="line">
            <a:avLst/>
          </a:prstGeom>
          <a:ln w="12700" cap="flat" cmpd="sng">
            <a:solidFill>
              <a:schemeClr val="tx1"/>
            </a:solidFill>
            <a:prstDash val="solid"/>
            <a:headEnd type="none" w="med" len="med"/>
            <a:tailEnd type="none" w="med" len="med"/>
          </a:ln>
        </p:spPr>
      </p:sp>
      <p:sp>
        <p:nvSpPr>
          <p:cNvPr id="154736" name="直接连接符 154735"/>
          <p:cNvSpPr/>
          <p:nvPr/>
        </p:nvSpPr>
        <p:spPr>
          <a:xfrm>
            <a:off x="4752340" y="1916113"/>
            <a:ext cx="2519363" cy="0"/>
          </a:xfrm>
          <a:prstGeom prst="line">
            <a:avLst/>
          </a:prstGeom>
          <a:ln w="12700" cap="flat" cmpd="sng">
            <a:solidFill>
              <a:schemeClr val="tx1"/>
            </a:solidFill>
            <a:prstDash val="solid"/>
            <a:headEnd type="none" w="med" len="med"/>
            <a:tailEnd type="none" w="med" len="med"/>
          </a:ln>
        </p:spPr>
      </p:sp>
      <p:sp>
        <p:nvSpPr>
          <p:cNvPr id="154737" name="直接连接符 154736"/>
          <p:cNvSpPr/>
          <p:nvPr/>
        </p:nvSpPr>
        <p:spPr>
          <a:xfrm>
            <a:off x="4823778" y="1916113"/>
            <a:ext cx="0" cy="793750"/>
          </a:xfrm>
          <a:prstGeom prst="line">
            <a:avLst/>
          </a:prstGeom>
          <a:ln w="28575" cap="flat" cmpd="sng">
            <a:solidFill>
              <a:schemeClr val="tx1"/>
            </a:solidFill>
            <a:prstDash val="solid"/>
            <a:headEnd type="none" w="med" len="med"/>
            <a:tailEnd type="none" w="med" len="med"/>
          </a:ln>
        </p:spPr>
      </p:sp>
      <p:sp>
        <p:nvSpPr>
          <p:cNvPr id="154738" name="直接连接符 154737"/>
          <p:cNvSpPr/>
          <p:nvPr/>
        </p:nvSpPr>
        <p:spPr>
          <a:xfrm>
            <a:off x="5184140" y="2205038"/>
            <a:ext cx="0" cy="504825"/>
          </a:xfrm>
          <a:prstGeom prst="line">
            <a:avLst/>
          </a:prstGeom>
          <a:ln w="28575" cap="flat" cmpd="sng">
            <a:solidFill>
              <a:schemeClr val="tx1"/>
            </a:solidFill>
            <a:prstDash val="solid"/>
            <a:headEnd type="none" w="med" len="med"/>
            <a:tailEnd type="none" w="med" len="med"/>
          </a:ln>
        </p:spPr>
      </p:sp>
      <p:sp>
        <p:nvSpPr>
          <p:cNvPr id="154739" name="直接连接符 154738"/>
          <p:cNvSpPr/>
          <p:nvPr/>
        </p:nvSpPr>
        <p:spPr>
          <a:xfrm>
            <a:off x="4463415" y="1628775"/>
            <a:ext cx="0" cy="1081088"/>
          </a:xfrm>
          <a:prstGeom prst="line">
            <a:avLst/>
          </a:prstGeom>
          <a:ln w="28575" cap="flat" cmpd="sng">
            <a:solidFill>
              <a:schemeClr val="tx1"/>
            </a:solidFill>
            <a:prstDash val="solid"/>
            <a:headEnd type="none" w="med" len="med"/>
            <a:tailEnd type="none" w="med" len="med"/>
          </a:ln>
        </p:spPr>
      </p:sp>
      <p:sp>
        <p:nvSpPr>
          <p:cNvPr id="154740" name="直接连接符 154739"/>
          <p:cNvSpPr/>
          <p:nvPr/>
        </p:nvSpPr>
        <p:spPr>
          <a:xfrm>
            <a:off x="4463415" y="3068638"/>
            <a:ext cx="0" cy="1439862"/>
          </a:xfrm>
          <a:prstGeom prst="line">
            <a:avLst/>
          </a:prstGeom>
          <a:ln w="28575" cap="flat" cmpd="sng">
            <a:solidFill>
              <a:schemeClr val="tx1"/>
            </a:solidFill>
            <a:prstDash val="solid"/>
            <a:headEnd type="none" w="med" len="med"/>
            <a:tailEnd type="none" w="med" len="med"/>
          </a:ln>
        </p:spPr>
      </p:sp>
      <p:sp>
        <p:nvSpPr>
          <p:cNvPr id="154741" name="直接连接符 154740"/>
          <p:cNvSpPr/>
          <p:nvPr/>
        </p:nvSpPr>
        <p:spPr>
          <a:xfrm>
            <a:off x="4823778" y="3068638"/>
            <a:ext cx="0" cy="1439862"/>
          </a:xfrm>
          <a:prstGeom prst="line">
            <a:avLst/>
          </a:prstGeom>
          <a:ln w="28575" cap="flat" cmpd="sng">
            <a:solidFill>
              <a:schemeClr val="tx1"/>
            </a:solidFill>
            <a:prstDash val="solid"/>
            <a:headEnd type="none" w="med" len="med"/>
            <a:tailEnd type="none" w="med" len="med"/>
          </a:ln>
        </p:spPr>
      </p:sp>
      <p:sp>
        <p:nvSpPr>
          <p:cNvPr id="154742" name="直接连接符 154741"/>
          <p:cNvSpPr/>
          <p:nvPr/>
        </p:nvSpPr>
        <p:spPr>
          <a:xfrm>
            <a:off x="5184140" y="3068638"/>
            <a:ext cx="0" cy="1439862"/>
          </a:xfrm>
          <a:prstGeom prst="line">
            <a:avLst/>
          </a:prstGeom>
          <a:ln w="28575" cap="flat" cmpd="sng">
            <a:solidFill>
              <a:schemeClr val="tx1"/>
            </a:solidFill>
            <a:prstDash val="solid"/>
            <a:headEnd type="none" w="med" len="med"/>
            <a:tailEnd type="none" w="med" len="med"/>
          </a:ln>
        </p:spPr>
      </p:sp>
      <p:sp>
        <p:nvSpPr>
          <p:cNvPr id="154743" name="直接连接符 154742"/>
          <p:cNvSpPr/>
          <p:nvPr/>
        </p:nvSpPr>
        <p:spPr>
          <a:xfrm flipH="1" flipV="1">
            <a:off x="4247515" y="2709863"/>
            <a:ext cx="215900" cy="358775"/>
          </a:xfrm>
          <a:prstGeom prst="line">
            <a:avLst/>
          </a:prstGeom>
          <a:ln w="9525" cap="flat" cmpd="sng">
            <a:solidFill>
              <a:schemeClr val="tx1"/>
            </a:solidFill>
            <a:prstDash val="solid"/>
            <a:headEnd type="none" w="med" len="med"/>
            <a:tailEnd type="none" w="med" len="med"/>
          </a:ln>
        </p:spPr>
      </p:sp>
      <p:sp>
        <p:nvSpPr>
          <p:cNvPr id="154744" name="直接连接符 154743"/>
          <p:cNvSpPr/>
          <p:nvPr/>
        </p:nvSpPr>
        <p:spPr>
          <a:xfrm flipH="1" flipV="1">
            <a:off x="4607878" y="2709863"/>
            <a:ext cx="215900" cy="358775"/>
          </a:xfrm>
          <a:prstGeom prst="line">
            <a:avLst/>
          </a:prstGeom>
          <a:ln w="9525" cap="flat" cmpd="sng">
            <a:solidFill>
              <a:schemeClr val="tx1"/>
            </a:solidFill>
            <a:prstDash val="solid"/>
            <a:headEnd type="none" w="med" len="med"/>
            <a:tailEnd type="none" w="med" len="med"/>
          </a:ln>
        </p:spPr>
      </p:sp>
      <p:sp>
        <p:nvSpPr>
          <p:cNvPr id="154745" name="直接连接符 154744"/>
          <p:cNvSpPr/>
          <p:nvPr/>
        </p:nvSpPr>
        <p:spPr>
          <a:xfrm flipH="1" flipV="1">
            <a:off x="4968240" y="2709863"/>
            <a:ext cx="215900" cy="358775"/>
          </a:xfrm>
          <a:prstGeom prst="line">
            <a:avLst/>
          </a:prstGeom>
          <a:ln w="9525" cap="flat" cmpd="sng">
            <a:solidFill>
              <a:schemeClr val="tx1"/>
            </a:solidFill>
            <a:prstDash val="solid"/>
            <a:headEnd type="none" w="med" len="med"/>
            <a:tailEnd type="none" w="med" len="med"/>
          </a:ln>
        </p:spPr>
      </p:sp>
      <p:sp>
        <p:nvSpPr>
          <p:cNvPr id="154746" name="椭圆 154745"/>
          <p:cNvSpPr/>
          <p:nvPr/>
        </p:nvSpPr>
        <p:spPr>
          <a:xfrm>
            <a:off x="4391978" y="2565400"/>
            <a:ext cx="71437"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4747" name="椭圆 154746"/>
          <p:cNvSpPr/>
          <p:nvPr/>
        </p:nvSpPr>
        <p:spPr>
          <a:xfrm>
            <a:off x="4752340" y="2565400"/>
            <a:ext cx="71438"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4748" name="椭圆 154747"/>
          <p:cNvSpPr/>
          <p:nvPr/>
        </p:nvSpPr>
        <p:spPr>
          <a:xfrm>
            <a:off x="5111115" y="2565400"/>
            <a:ext cx="7302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4749" name="直接连接符 154748"/>
          <p:cNvSpPr/>
          <p:nvPr/>
        </p:nvSpPr>
        <p:spPr>
          <a:xfrm>
            <a:off x="4318953" y="2852738"/>
            <a:ext cx="720725" cy="0"/>
          </a:xfrm>
          <a:prstGeom prst="line">
            <a:avLst/>
          </a:prstGeom>
          <a:ln w="9525" cap="flat" cmpd="sng">
            <a:solidFill>
              <a:schemeClr val="tx1"/>
            </a:solidFill>
            <a:prstDash val="lgDash"/>
            <a:headEnd type="none" w="med" len="med"/>
            <a:tailEnd type="none" w="med" len="med"/>
          </a:ln>
        </p:spPr>
      </p:sp>
      <p:grpSp>
        <p:nvGrpSpPr>
          <p:cNvPr id="154750" name="组合 154749"/>
          <p:cNvGrpSpPr/>
          <p:nvPr/>
        </p:nvGrpSpPr>
        <p:grpSpPr>
          <a:xfrm>
            <a:off x="5542915" y="3141663"/>
            <a:ext cx="936625" cy="1150937"/>
            <a:chOff x="2562" y="1979"/>
            <a:chExt cx="590" cy="725"/>
          </a:xfrm>
        </p:grpSpPr>
        <p:sp>
          <p:nvSpPr>
            <p:cNvPr id="154751" name="直接连接符 154750"/>
            <p:cNvSpPr/>
            <p:nvPr/>
          </p:nvSpPr>
          <p:spPr>
            <a:xfrm>
              <a:off x="2699" y="2251"/>
              <a:ext cx="0" cy="227"/>
            </a:xfrm>
            <a:prstGeom prst="line">
              <a:avLst/>
            </a:prstGeom>
            <a:ln w="28575" cap="flat" cmpd="sng">
              <a:solidFill>
                <a:schemeClr val="tx1"/>
              </a:solidFill>
              <a:prstDash val="solid"/>
              <a:headEnd type="none" w="med" len="med"/>
              <a:tailEnd type="none" w="med" len="med"/>
            </a:ln>
          </p:spPr>
        </p:sp>
        <p:sp>
          <p:nvSpPr>
            <p:cNvPr id="154752" name="直接连接符 154751"/>
            <p:cNvSpPr/>
            <p:nvPr/>
          </p:nvSpPr>
          <p:spPr>
            <a:xfrm>
              <a:off x="2925" y="2115"/>
              <a:ext cx="0" cy="363"/>
            </a:xfrm>
            <a:prstGeom prst="line">
              <a:avLst/>
            </a:prstGeom>
            <a:ln w="28575" cap="flat" cmpd="sng">
              <a:solidFill>
                <a:schemeClr val="tx1"/>
              </a:solidFill>
              <a:prstDash val="solid"/>
              <a:headEnd type="none" w="med" len="med"/>
              <a:tailEnd type="none" w="med" len="med"/>
            </a:ln>
          </p:spPr>
        </p:sp>
        <p:sp>
          <p:nvSpPr>
            <p:cNvPr id="154753" name="直接连接符 154752"/>
            <p:cNvSpPr/>
            <p:nvPr/>
          </p:nvSpPr>
          <p:spPr>
            <a:xfrm>
              <a:off x="3152" y="1979"/>
              <a:ext cx="0" cy="499"/>
            </a:xfrm>
            <a:prstGeom prst="line">
              <a:avLst/>
            </a:prstGeom>
            <a:ln w="28575" cap="flat" cmpd="sng">
              <a:solidFill>
                <a:schemeClr val="tx1"/>
              </a:solidFill>
              <a:prstDash val="solid"/>
              <a:headEnd type="none" w="med" len="med"/>
              <a:tailEnd type="none" w="med" len="med"/>
            </a:ln>
          </p:spPr>
        </p:sp>
        <p:sp>
          <p:nvSpPr>
            <p:cNvPr id="154754" name="直接连接符 154753"/>
            <p:cNvSpPr/>
            <p:nvPr/>
          </p:nvSpPr>
          <p:spPr>
            <a:xfrm flipH="1" flipV="1">
              <a:off x="2562" y="2478"/>
              <a:ext cx="137" cy="226"/>
            </a:xfrm>
            <a:prstGeom prst="line">
              <a:avLst/>
            </a:prstGeom>
            <a:ln w="9525" cap="flat" cmpd="sng">
              <a:solidFill>
                <a:schemeClr val="tx1"/>
              </a:solidFill>
              <a:prstDash val="solid"/>
              <a:headEnd type="none" w="med" len="med"/>
              <a:tailEnd type="none" w="med" len="med"/>
            </a:ln>
          </p:spPr>
        </p:sp>
        <p:sp>
          <p:nvSpPr>
            <p:cNvPr id="154755" name="直接连接符 154754"/>
            <p:cNvSpPr/>
            <p:nvPr/>
          </p:nvSpPr>
          <p:spPr>
            <a:xfrm flipH="1" flipV="1">
              <a:off x="2789" y="2478"/>
              <a:ext cx="136" cy="226"/>
            </a:xfrm>
            <a:prstGeom prst="line">
              <a:avLst/>
            </a:prstGeom>
            <a:ln w="9525" cap="flat" cmpd="sng">
              <a:solidFill>
                <a:schemeClr val="tx1"/>
              </a:solidFill>
              <a:prstDash val="solid"/>
              <a:headEnd type="none" w="med" len="med"/>
              <a:tailEnd type="none" w="med" len="med"/>
            </a:ln>
          </p:spPr>
        </p:sp>
        <p:sp>
          <p:nvSpPr>
            <p:cNvPr id="154756" name="直接连接符 154755"/>
            <p:cNvSpPr/>
            <p:nvPr/>
          </p:nvSpPr>
          <p:spPr>
            <a:xfrm flipH="1" flipV="1">
              <a:off x="3016" y="2478"/>
              <a:ext cx="136" cy="226"/>
            </a:xfrm>
            <a:prstGeom prst="line">
              <a:avLst/>
            </a:prstGeom>
            <a:ln w="9525" cap="flat" cmpd="sng">
              <a:solidFill>
                <a:schemeClr val="tx1"/>
              </a:solidFill>
              <a:prstDash val="solid"/>
              <a:headEnd type="none" w="med" len="med"/>
              <a:tailEnd type="none" w="med" len="med"/>
            </a:ln>
          </p:spPr>
        </p:sp>
        <p:sp>
          <p:nvSpPr>
            <p:cNvPr id="154757" name="椭圆 154756"/>
            <p:cNvSpPr/>
            <p:nvPr/>
          </p:nvSpPr>
          <p:spPr>
            <a:xfrm>
              <a:off x="2653" y="2387"/>
              <a:ext cx="46"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4758" name="椭圆 154757"/>
            <p:cNvSpPr/>
            <p:nvPr/>
          </p:nvSpPr>
          <p:spPr>
            <a:xfrm>
              <a:off x="2880"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4759" name="椭圆 154758"/>
            <p:cNvSpPr/>
            <p:nvPr/>
          </p:nvSpPr>
          <p:spPr>
            <a:xfrm>
              <a:off x="3107" y="2387"/>
              <a:ext cx="45" cy="9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54760" name="直接连接符 154759"/>
            <p:cNvSpPr/>
            <p:nvPr/>
          </p:nvSpPr>
          <p:spPr>
            <a:xfrm>
              <a:off x="2653" y="2568"/>
              <a:ext cx="408" cy="0"/>
            </a:xfrm>
            <a:prstGeom prst="line">
              <a:avLst/>
            </a:prstGeom>
            <a:ln w="9525" cap="flat" cmpd="sng">
              <a:solidFill>
                <a:schemeClr val="tx1"/>
              </a:solidFill>
              <a:prstDash val="lgDash"/>
              <a:headEnd type="none" w="med" len="med"/>
              <a:tailEnd type="none" w="med" len="med"/>
            </a:ln>
          </p:spPr>
        </p:sp>
      </p:grpSp>
      <p:sp>
        <p:nvSpPr>
          <p:cNvPr id="154761" name="文本框 154760"/>
          <p:cNvSpPr txBox="1"/>
          <p:nvPr/>
        </p:nvSpPr>
        <p:spPr>
          <a:xfrm>
            <a:off x="1618615" y="3789363"/>
            <a:ext cx="2195513" cy="366712"/>
          </a:xfrm>
          <a:prstGeom prst="rect">
            <a:avLst/>
          </a:prstGeom>
          <a:noFill/>
          <a:ln w="9525">
            <a:noFill/>
          </a:ln>
        </p:spPr>
        <p:txBody>
          <a:bodyPr>
            <a:spAutoFit/>
          </a:bodyPr>
          <a:p>
            <a:pPr>
              <a:lnSpc>
                <a:spcPct val="100000"/>
              </a:lnSpc>
            </a:pPr>
            <a:endParaRPr lang="zh-CN" altLang="en-US" sz="1800" b="1" dirty="0">
              <a:latin typeface="Arial" panose="020B0604020202020204" pitchFamily="34" charset="0"/>
            </a:endParaRPr>
          </a:p>
        </p:txBody>
      </p:sp>
      <p:grpSp>
        <p:nvGrpSpPr>
          <p:cNvPr id="154762" name="组合 154761"/>
          <p:cNvGrpSpPr/>
          <p:nvPr/>
        </p:nvGrpSpPr>
        <p:grpSpPr>
          <a:xfrm>
            <a:off x="2818765" y="1590675"/>
            <a:ext cx="73025" cy="73025"/>
            <a:chOff x="521" y="3838"/>
            <a:chExt cx="46" cy="46"/>
          </a:xfrm>
        </p:grpSpPr>
        <p:sp>
          <p:nvSpPr>
            <p:cNvPr id="154763" name="直接连接符 154762"/>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4764" name="直接连接符 154763"/>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54765" name="组合 154764"/>
          <p:cNvGrpSpPr/>
          <p:nvPr/>
        </p:nvGrpSpPr>
        <p:grpSpPr>
          <a:xfrm>
            <a:off x="2807653" y="1871663"/>
            <a:ext cx="73025" cy="73025"/>
            <a:chOff x="521" y="3838"/>
            <a:chExt cx="46" cy="46"/>
          </a:xfrm>
        </p:grpSpPr>
        <p:sp>
          <p:nvSpPr>
            <p:cNvPr id="154766" name="直接连接符 154765"/>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4767" name="直接连接符 154766"/>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grpSp>
        <p:nvGrpSpPr>
          <p:cNvPr id="154768" name="组合 154767"/>
          <p:cNvGrpSpPr/>
          <p:nvPr/>
        </p:nvGrpSpPr>
        <p:grpSpPr>
          <a:xfrm>
            <a:off x="2812415" y="2182813"/>
            <a:ext cx="73025" cy="73025"/>
            <a:chOff x="521" y="3838"/>
            <a:chExt cx="46" cy="46"/>
          </a:xfrm>
        </p:grpSpPr>
        <p:sp>
          <p:nvSpPr>
            <p:cNvPr id="154769" name="直接连接符 154768"/>
            <p:cNvSpPr/>
            <p:nvPr/>
          </p:nvSpPr>
          <p:spPr>
            <a:xfrm>
              <a:off x="521" y="3838"/>
              <a:ext cx="46" cy="46"/>
            </a:xfrm>
            <a:prstGeom prst="line">
              <a:avLst/>
            </a:prstGeom>
            <a:ln w="9525" cap="flat" cmpd="sng">
              <a:solidFill>
                <a:schemeClr val="tx1"/>
              </a:solidFill>
              <a:prstDash val="solid"/>
              <a:headEnd type="none" w="med" len="med"/>
              <a:tailEnd type="none" w="med" len="med"/>
            </a:ln>
          </p:spPr>
        </p:sp>
        <p:sp>
          <p:nvSpPr>
            <p:cNvPr id="154770" name="直接连接符 154769"/>
            <p:cNvSpPr/>
            <p:nvPr/>
          </p:nvSpPr>
          <p:spPr>
            <a:xfrm flipH="1">
              <a:off x="521" y="3838"/>
              <a:ext cx="46" cy="46"/>
            </a:xfrm>
            <a:prstGeom prst="line">
              <a:avLst/>
            </a:prstGeom>
            <a:ln w="9525" cap="flat" cmpd="sng">
              <a:solidFill>
                <a:schemeClr val="tx1"/>
              </a:solidFill>
              <a:prstDash val="solid"/>
              <a:headEnd type="none" w="med" len="med"/>
              <a:tailEnd type="none" w="med" len="med"/>
            </a:ln>
          </p:spPr>
        </p:sp>
      </p:grpSp>
      <p:sp>
        <p:nvSpPr>
          <p:cNvPr id="154771" name="椭圆 154770"/>
          <p:cNvSpPr/>
          <p:nvPr/>
        </p:nvSpPr>
        <p:spPr>
          <a:xfrm>
            <a:off x="5685790" y="522922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M2</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
        <p:nvSpPr>
          <p:cNvPr id="154778" name="文本框 154777"/>
          <p:cNvSpPr txBox="1"/>
          <p:nvPr/>
        </p:nvSpPr>
        <p:spPr>
          <a:xfrm>
            <a:off x="4030028" y="501332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1U</a:t>
            </a:r>
            <a:endParaRPr lang="en-US" altLang="zh-CN" sz="1400" b="1">
              <a:solidFill>
                <a:srgbClr val="0000FF"/>
              </a:solidFill>
              <a:latin typeface="Arial" panose="020B0604020202020204" pitchFamily="34" charset="0"/>
            </a:endParaRPr>
          </a:p>
        </p:txBody>
      </p:sp>
      <p:sp>
        <p:nvSpPr>
          <p:cNvPr id="154779" name="文本框 154778"/>
          <p:cNvSpPr txBox="1"/>
          <p:nvPr/>
        </p:nvSpPr>
        <p:spPr>
          <a:xfrm>
            <a:off x="4461828" y="5013325"/>
            <a:ext cx="50482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1V</a:t>
            </a:r>
            <a:endParaRPr lang="en-US" altLang="zh-CN" sz="1400" b="1">
              <a:solidFill>
                <a:srgbClr val="0000FF"/>
              </a:solidFill>
              <a:latin typeface="Arial" panose="020B0604020202020204" pitchFamily="34" charset="0"/>
            </a:endParaRPr>
          </a:p>
        </p:txBody>
      </p:sp>
      <p:sp>
        <p:nvSpPr>
          <p:cNvPr id="154780" name="文本框 154779"/>
          <p:cNvSpPr txBox="1"/>
          <p:nvPr/>
        </p:nvSpPr>
        <p:spPr>
          <a:xfrm>
            <a:off x="4822190" y="5013325"/>
            <a:ext cx="5762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1W</a:t>
            </a:r>
            <a:endParaRPr lang="en-US" altLang="zh-CN" sz="1400" b="1">
              <a:solidFill>
                <a:srgbClr val="0000FF"/>
              </a:solidFill>
              <a:latin typeface="Arial" panose="020B0604020202020204" pitchFamily="34" charset="0"/>
            </a:endParaRPr>
          </a:p>
        </p:txBody>
      </p:sp>
      <p:sp>
        <p:nvSpPr>
          <p:cNvPr id="154781" name="文本框 154780"/>
          <p:cNvSpPr txBox="1"/>
          <p:nvPr/>
        </p:nvSpPr>
        <p:spPr>
          <a:xfrm>
            <a:off x="5398453" y="5013325"/>
            <a:ext cx="503237"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2U</a:t>
            </a:r>
            <a:endParaRPr lang="en-US" altLang="zh-CN" sz="1400" b="1">
              <a:solidFill>
                <a:srgbClr val="0000FF"/>
              </a:solidFill>
              <a:latin typeface="Arial" panose="020B0604020202020204" pitchFamily="34" charset="0"/>
            </a:endParaRPr>
          </a:p>
        </p:txBody>
      </p:sp>
      <p:sp>
        <p:nvSpPr>
          <p:cNvPr id="154782" name="文本框 154781"/>
          <p:cNvSpPr txBox="1"/>
          <p:nvPr/>
        </p:nvSpPr>
        <p:spPr>
          <a:xfrm>
            <a:off x="5758815" y="5013325"/>
            <a:ext cx="503238"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2V</a:t>
            </a:r>
            <a:endParaRPr lang="en-US" altLang="zh-CN" sz="1400" b="1">
              <a:solidFill>
                <a:srgbClr val="0000FF"/>
              </a:solidFill>
              <a:latin typeface="Arial" panose="020B0604020202020204" pitchFamily="34" charset="0"/>
            </a:endParaRPr>
          </a:p>
        </p:txBody>
      </p:sp>
      <p:sp>
        <p:nvSpPr>
          <p:cNvPr id="154783" name="文本框 154782"/>
          <p:cNvSpPr txBox="1"/>
          <p:nvPr/>
        </p:nvSpPr>
        <p:spPr>
          <a:xfrm>
            <a:off x="6119178" y="5013325"/>
            <a:ext cx="647700"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2W</a:t>
            </a:r>
            <a:endParaRPr lang="en-US" altLang="zh-CN" sz="1400" b="1">
              <a:solidFill>
                <a:srgbClr val="0000FF"/>
              </a:solidFill>
              <a:latin typeface="Arial" panose="020B0604020202020204" pitchFamily="34" charset="0"/>
            </a:endParaRPr>
          </a:p>
        </p:txBody>
      </p:sp>
      <p:sp>
        <p:nvSpPr>
          <p:cNvPr id="154784" name="文本框 154783"/>
          <p:cNvSpPr txBox="1"/>
          <p:nvPr/>
        </p:nvSpPr>
        <p:spPr>
          <a:xfrm>
            <a:off x="3094990" y="141287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U11</a:t>
            </a:r>
            <a:endParaRPr lang="en-US" altLang="zh-CN" sz="1400" b="1">
              <a:solidFill>
                <a:srgbClr val="0000FF"/>
              </a:solidFill>
              <a:latin typeface="Arial" panose="020B0604020202020204" pitchFamily="34" charset="0"/>
            </a:endParaRPr>
          </a:p>
        </p:txBody>
      </p:sp>
      <p:sp>
        <p:nvSpPr>
          <p:cNvPr id="154785" name="文本框 154784"/>
          <p:cNvSpPr txBox="1"/>
          <p:nvPr/>
        </p:nvSpPr>
        <p:spPr>
          <a:xfrm>
            <a:off x="3094990" y="170180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54786" name="文本框 154785"/>
          <p:cNvSpPr txBox="1"/>
          <p:nvPr/>
        </p:nvSpPr>
        <p:spPr>
          <a:xfrm>
            <a:off x="3094990" y="198913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54787" name="文本框 154786"/>
          <p:cNvSpPr txBox="1"/>
          <p:nvPr/>
        </p:nvSpPr>
        <p:spPr>
          <a:xfrm>
            <a:off x="4103053" y="134143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U12</a:t>
            </a:r>
            <a:endParaRPr lang="en-US" altLang="zh-CN" sz="1400" b="1">
              <a:solidFill>
                <a:srgbClr val="0000FF"/>
              </a:solidFill>
              <a:latin typeface="Arial" panose="020B0604020202020204" pitchFamily="34" charset="0"/>
            </a:endParaRPr>
          </a:p>
        </p:txBody>
      </p:sp>
      <p:sp>
        <p:nvSpPr>
          <p:cNvPr id="154788" name="文本框 154787"/>
          <p:cNvSpPr txBox="1"/>
          <p:nvPr/>
        </p:nvSpPr>
        <p:spPr>
          <a:xfrm>
            <a:off x="4534853" y="1628775"/>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V11</a:t>
            </a:r>
            <a:endParaRPr lang="en-US" altLang="zh-CN" sz="1400" b="1">
              <a:solidFill>
                <a:srgbClr val="0000FF"/>
              </a:solidFill>
              <a:latin typeface="Arial" panose="020B0604020202020204" pitchFamily="34" charset="0"/>
            </a:endParaRPr>
          </a:p>
        </p:txBody>
      </p:sp>
      <p:sp>
        <p:nvSpPr>
          <p:cNvPr id="154789" name="文本框 154788"/>
          <p:cNvSpPr txBox="1"/>
          <p:nvPr/>
        </p:nvSpPr>
        <p:spPr>
          <a:xfrm>
            <a:off x="4895215" y="1989138"/>
            <a:ext cx="647700"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W11</a:t>
            </a:r>
            <a:endParaRPr lang="en-US" altLang="zh-CN" sz="1400" b="1">
              <a:solidFill>
                <a:srgbClr val="0000FF"/>
              </a:solidFill>
              <a:latin typeface="Arial" panose="020B0604020202020204" pitchFamily="34" charset="0"/>
            </a:endParaRPr>
          </a:p>
        </p:txBody>
      </p:sp>
      <p:sp>
        <p:nvSpPr>
          <p:cNvPr id="154790" name="文本框 154789"/>
          <p:cNvSpPr txBox="1"/>
          <p:nvPr/>
        </p:nvSpPr>
        <p:spPr>
          <a:xfrm>
            <a:off x="3958590" y="3429000"/>
            <a:ext cx="574675"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U13</a:t>
            </a:r>
            <a:endParaRPr lang="en-US" altLang="zh-CN" sz="1400" b="1">
              <a:solidFill>
                <a:srgbClr val="0000FF"/>
              </a:solidFill>
              <a:latin typeface="Arial" panose="020B0604020202020204" pitchFamily="34" charset="0"/>
            </a:endParaRPr>
          </a:p>
        </p:txBody>
      </p:sp>
      <p:sp>
        <p:nvSpPr>
          <p:cNvPr id="154791" name="文本框 154790"/>
          <p:cNvSpPr txBox="1"/>
          <p:nvPr/>
        </p:nvSpPr>
        <p:spPr>
          <a:xfrm>
            <a:off x="4390390" y="328453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V13</a:t>
            </a:r>
            <a:endParaRPr lang="en-US" altLang="zh-CN" sz="1400" b="1">
              <a:solidFill>
                <a:srgbClr val="0000FF"/>
              </a:solidFill>
              <a:latin typeface="Arial" panose="020B0604020202020204" pitchFamily="34" charset="0"/>
            </a:endParaRPr>
          </a:p>
        </p:txBody>
      </p:sp>
      <p:sp>
        <p:nvSpPr>
          <p:cNvPr id="154792" name="文本框 154791"/>
          <p:cNvSpPr txBox="1"/>
          <p:nvPr/>
        </p:nvSpPr>
        <p:spPr>
          <a:xfrm>
            <a:off x="4750753" y="3068638"/>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W13</a:t>
            </a:r>
            <a:endParaRPr lang="en-US" altLang="zh-CN" sz="1400" b="1">
              <a:solidFill>
                <a:srgbClr val="0000FF"/>
              </a:solidFill>
              <a:latin typeface="Arial" panose="020B0604020202020204" pitchFamily="34" charset="0"/>
            </a:endParaRPr>
          </a:p>
        </p:txBody>
      </p:sp>
      <p:sp>
        <p:nvSpPr>
          <p:cNvPr id="154793" name="文本框 154792"/>
          <p:cNvSpPr txBox="1"/>
          <p:nvPr/>
        </p:nvSpPr>
        <p:spPr>
          <a:xfrm>
            <a:off x="5253990" y="42211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U14</a:t>
            </a:r>
            <a:endParaRPr lang="en-US" altLang="zh-CN" sz="1400" b="1">
              <a:solidFill>
                <a:srgbClr val="0000FF"/>
              </a:solidFill>
              <a:latin typeface="Arial" panose="020B0604020202020204" pitchFamily="34" charset="0"/>
            </a:endParaRPr>
          </a:p>
        </p:txBody>
      </p:sp>
      <p:sp>
        <p:nvSpPr>
          <p:cNvPr id="154794" name="文本框 154793"/>
          <p:cNvSpPr txBox="1"/>
          <p:nvPr/>
        </p:nvSpPr>
        <p:spPr>
          <a:xfrm>
            <a:off x="5685790" y="42211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V14</a:t>
            </a:r>
            <a:endParaRPr lang="en-US" altLang="zh-CN" sz="1400" b="1">
              <a:solidFill>
                <a:srgbClr val="0000FF"/>
              </a:solidFill>
              <a:latin typeface="Arial" panose="020B0604020202020204" pitchFamily="34" charset="0"/>
            </a:endParaRPr>
          </a:p>
        </p:txBody>
      </p:sp>
      <p:sp>
        <p:nvSpPr>
          <p:cNvPr id="154795" name="文本框 154794"/>
          <p:cNvSpPr txBox="1"/>
          <p:nvPr/>
        </p:nvSpPr>
        <p:spPr>
          <a:xfrm>
            <a:off x="6406515" y="4221163"/>
            <a:ext cx="574675"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W14</a:t>
            </a:r>
            <a:endParaRPr lang="en-US" altLang="zh-CN" sz="1400" b="1">
              <a:solidFill>
                <a:srgbClr val="0000FF"/>
              </a:solidFill>
              <a:latin typeface="Arial" panose="020B0604020202020204" pitchFamily="34" charset="0"/>
            </a:endParaRPr>
          </a:p>
        </p:txBody>
      </p:sp>
      <p:sp>
        <p:nvSpPr>
          <p:cNvPr id="154796" name="文本框 154795"/>
          <p:cNvSpPr txBox="1"/>
          <p:nvPr/>
        </p:nvSpPr>
        <p:spPr>
          <a:xfrm>
            <a:off x="6838315" y="1989138"/>
            <a:ext cx="360363"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0</a:t>
            </a:r>
            <a:endParaRPr lang="en-US" altLang="zh-CN" sz="1400" b="1">
              <a:solidFill>
                <a:srgbClr val="0000FF"/>
              </a:solidFill>
              <a:latin typeface="Arial" panose="020B0604020202020204" pitchFamily="34" charset="0"/>
            </a:endParaRPr>
          </a:p>
        </p:txBody>
      </p:sp>
      <p:sp>
        <p:nvSpPr>
          <p:cNvPr id="154797" name="文本框 154796"/>
          <p:cNvSpPr txBox="1"/>
          <p:nvPr/>
        </p:nvSpPr>
        <p:spPr>
          <a:xfrm>
            <a:off x="7630478" y="170180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1</a:t>
            </a:r>
            <a:endParaRPr lang="en-US" altLang="zh-CN" sz="1400" b="1">
              <a:solidFill>
                <a:srgbClr val="0000FF"/>
              </a:solidFill>
              <a:latin typeface="Arial" panose="020B0604020202020204" pitchFamily="34" charset="0"/>
            </a:endParaRPr>
          </a:p>
        </p:txBody>
      </p:sp>
      <p:sp>
        <p:nvSpPr>
          <p:cNvPr id="154798" name="文本框 154797"/>
          <p:cNvSpPr txBox="1"/>
          <p:nvPr/>
        </p:nvSpPr>
        <p:spPr>
          <a:xfrm>
            <a:off x="7630478" y="206057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2</a:t>
            </a:r>
            <a:endParaRPr lang="en-US" altLang="zh-CN" sz="1400" b="1">
              <a:solidFill>
                <a:srgbClr val="0000FF"/>
              </a:solidFill>
              <a:latin typeface="Arial" panose="020B0604020202020204" pitchFamily="34" charset="0"/>
            </a:endParaRPr>
          </a:p>
        </p:txBody>
      </p:sp>
      <p:sp>
        <p:nvSpPr>
          <p:cNvPr id="154799" name="文本框 154798"/>
          <p:cNvSpPr txBox="1"/>
          <p:nvPr/>
        </p:nvSpPr>
        <p:spPr>
          <a:xfrm>
            <a:off x="7630478" y="2565400"/>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3</a:t>
            </a:r>
            <a:endParaRPr lang="en-US" altLang="zh-CN" sz="1400" b="1">
              <a:solidFill>
                <a:srgbClr val="0000FF"/>
              </a:solidFill>
              <a:latin typeface="Arial" panose="020B0604020202020204" pitchFamily="34" charset="0"/>
            </a:endParaRPr>
          </a:p>
        </p:txBody>
      </p:sp>
      <p:sp>
        <p:nvSpPr>
          <p:cNvPr id="154800" name="文本框 154799"/>
          <p:cNvSpPr txBox="1"/>
          <p:nvPr/>
        </p:nvSpPr>
        <p:spPr>
          <a:xfrm>
            <a:off x="7630478" y="3789363"/>
            <a:ext cx="360362" cy="261937"/>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4</a:t>
            </a:r>
            <a:endParaRPr lang="en-US" altLang="zh-CN" sz="1400" b="1">
              <a:solidFill>
                <a:srgbClr val="0000FF"/>
              </a:solidFill>
              <a:latin typeface="Arial" panose="020B0604020202020204" pitchFamily="34" charset="0"/>
            </a:endParaRPr>
          </a:p>
        </p:txBody>
      </p:sp>
      <p:sp>
        <p:nvSpPr>
          <p:cNvPr id="154801" name="文本框 154800"/>
          <p:cNvSpPr txBox="1"/>
          <p:nvPr/>
        </p:nvSpPr>
        <p:spPr>
          <a:xfrm>
            <a:off x="7630478" y="4797425"/>
            <a:ext cx="360362"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5</a:t>
            </a:r>
            <a:endParaRPr lang="en-US" altLang="zh-CN" sz="1400" b="1">
              <a:solidFill>
                <a:srgbClr val="0000FF"/>
              </a:solidFill>
              <a:latin typeface="Arial" panose="020B0604020202020204" pitchFamily="34" charset="0"/>
            </a:endParaRPr>
          </a:p>
        </p:txBody>
      </p:sp>
      <p:sp>
        <p:nvSpPr>
          <p:cNvPr id="154802" name="文本框 154801"/>
          <p:cNvSpPr txBox="1"/>
          <p:nvPr/>
        </p:nvSpPr>
        <p:spPr>
          <a:xfrm>
            <a:off x="9143365" y="4797425"/>
            <a:ext cx="360363" cy="261938"/>
          </a:xfrm>
          <a:prstGeom prst="rect">
            <a:avLst/>
          </a:prstGeom>
          <a:noFill/>
          <a:ln w="9525">
            <a:noFill/>
          </a:ln>
        </p:spPr>
        <p:txBody>
          <a:bodyPr>
            <a:spAutoFit/>
          </a:bodyPr>
          <a:p>
            <a:pPr marL="342900" indent="-342900"/>
            <a:r>
              <a:rPr lang="en-US" altLang="zh-CN" sz="1400" b="1">
                <a:solidFill>
                  <a:srgbClr val="0000FF"/>
                </a:solidFill>
                <a:latin typeface="Arial" panose="020B0604020202020204" pitchFamily="34" charset="0"/>
              </a:rPr>
              <a:t>6</a:t>
            </a:r>
            <a:endParaRPr lang="en-US" altLang="zh-CN" sz="1400" b="1">
              <a:solidFill>
                <a:srgbClr val="0000FF"/>
              </a:solidFill>
              <a:latin typeface="Arial" panose="020B0604020202020204" pitchFamily="34" charset="0"/>
            </a:endParaRPr>
          </a:p>
        </p:txBody>
      </p:sp>
      <p:sp>
        <p:nvSpPr>
          <p:cNvPr id="154803" name="文本框 154802"/>
          <p:cNvSpPr txBox="1"/>
          <p:nvPr/>
        </p:nvSpPr>
        <p:spPr>
          <a:xfrm>
            <a:off x="2158365" y="3789363"/>
            <a:ext cx="1368425" cy="739775"/>
          </a:xfrm>
          <a:prstGeom prst="rect">
            <a:avLst/>
          </a:prstGeom>
          <a:noFill/>
          <a:ln w="38100" cap="flat" cmpd="sng">
            <a:solidFill>
              <a:srgbClr val="00CC66"/>
            </a:solidFill>
            <a:prstDash val="solid"/>
            <a:miter/>
            <a:headEnd type="none" w="med" len="med"/>
            <a:tailEnd type="none" w="med" len="med"/>
          </a:ln>
        </p:spPr>
        <p:txBody>
          <a:bodyPr>
            <a:spAutoFit/>
          </a:bodyPr>
          <a:p>
            <a:pPr>
              <a:lnSpc>
                <a:spcPct val="100000"/>
              </a:lnSpc>
            </a:pPr>
            <a:r>
              <a:rPr lang="zh-CN" altLang="en-US" sz="2000" b="1" dirty="0">
                <a:latin typeface="楷体_GB2312" pitchFamily="49" charset="-122"/>
                <a:ea typeface="楷体_GB2312" pitchFamily="49" charset="-122"/>
              </a:rPr>
              <a:t>合上电源开关</a:t>
            </a:r>
            <a:r>
              <a:rPr lang="en-US" altLang="zh-CN" sz="2000" b="1">
                <a:latin typeface="楷体_GB2312" pitchFamily="49" charset="-122"/>
                <a:ea typeface="楷体_GB2312" pitchFamily="49" charset="-122"/>
              </a:rPr>
              <a:t>QF</a:t>
            </a:r>
            <a:endParaRPr lang="en-US" altLang="zh-CN" sz="2000" b="1">
              <a:latin typeface="楷体_GB2312" pitchFamily="49" charset="-122"/>
              <a:ea typeface="楷体_GB2312" pitchFamily="49" charset="-122"/>
            </a:endParaRPr>
          </a:p>
        </p:txBody>
      </p:sp>
      <p:sp>
        <p:nvSpPr>
          <p:cNvPr id="154804" name="矩形 154803"/>
          <p:cNvSpPr/>
          <p:nvPr/>
        </p:nvSpPr>
        <p:spPr>
          <a:xfrm>
            <a:off x="1079183" y="681990"/>
            <a:ext cx="1655762" cy="360363"/>
          </a:xfrm>
          <a:prstGeom prst="rect">
            <a:avLst/>
          </a:prstGeom>
          <a:gradFill rotWithShape="1">
            <a:gsLst>
              <a:gs pos="0">
                <a:srgbClr val="FF6600">
                  <a:gamma/>
                  <a:tint val="57255"/>
                  <a:invGamma/>
                </a:srgbClr>
              </a:gs>
              <a:gs pos="100000">
                <a:srgbClr val="FF6600"/>
              </a:gs>
            </a:gsLst>
            <a:lin ang="5400000" scaled="1"/>
            <a:tileRect/>
          </a:gra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zh-CN" altLang="en-US" sz="2000" b="1" dirty="0"/>
              <a:t>工作原理</a:t>
            </a:r>
            <a:endParaRPr lang="zh-CN" altLang="en-US" sz="2000" b="1" dirty="0"/>
          </a:p>
        </p:txBody>
      </p:sp>
      <p:sp>
        <p:nvSpPr>
          <p:cNvPr id="154642" name="椭圆 154641"/>
          <p:cNvSpPr/>
          <p:nvPr/>
        </p:nvSpPr>
        <p:spPr>
          <a:xfrm>
            <a:off x="4390390" y="5229225"/>
            <a:ext cx="862013"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en-US" altLang="zh-CN" sz="1600">
                <a:latin typeface="Arial" panose="020B0604020202020204" pitchFamily="34" charset="0"/>
              </a:rPr>
              <a:t>M1</a:t>
            </a:r>
            <a:endParaRPr lang="en-US" altLang="zh-CN" sz="1600">
              <a:latin typeface="Arial" panose="020B0604020202020204" pitchFamily="34" charset="0"/>
            </a:endParaRPr>
          </a:p>
          <a:p>
            <a:pPr algn="ctr">
              <a:lnSpc>
                <a:spcPct val="100000"/>
              </a:lnSpc>
              <a:spcBef>
                <a:spcPct val="0"/>
              </a:spcBef>
            </a:pPr>
            <a:r>
              <a:rPr lang="en-US" altLang="zh-CN" sz="1600">
                <a:latin typeface="Arial" panose="020B0604020202020204" pitchFamily="34" charset="0"/>
              </a:rPr>
              <a:t>3</a:t>
            </a:r>
            <a:r>
              <a:rPr lang="zh-CN" altLang="en-US" sz="1600" dirty="0">
                <a:latin typeface="Arial" panose="020B0604020202020204" pitchFamily="34" charset="0"/>
              </a:rPr>
              <a:t>～</a:t>
            </a:r>
            <a:endParaRPr lang="zh-CN" altLang="en-US" sz="1600" dirty="0">
              <a:latin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6.xml><?xml version="1.0" encoding="utf-8"?>
<p:tagLst xmlns:p="http://schemas.openxmlformats.org/presentationml/2006/main">
  <p:tag name="KSO_WM_UNIT_PLACING_PICTURE_USER_VIEWPORT" val="{&quot;height&quot;:3887.499212598425,&quot;width&quot;:4422.500787401575}"/>
</p:tagLst>
</file>

<file path=ppt/tags/tag57.xml><?xml version="1.0" encoding="utf-8"?>
<p:tagLst xmlns:p="http://schemas.openxmlformats.org/presentationml/2006/main">
  <p:tag name="KSO_WM_UNIT_PLACING_PICTURE_USER_VIEWPORT" val="{&quot;height&quot;:4272.499212598425,&quot;width&quot;:4932.499212598425}"/>
</p:tagLst>
</file>

<file path=ppt/tags/tag58.xml><?xml version="1.0" encoding="utf-8"?>
<p:tagLst xmlns:p="http://schemas.openxmlformats.org/presentationml/2006/main">
  <p:tag name="COMMONDATA" val="eyJoZGlkIjoiOGUyM2E1MjFiZjQzNDM5MmM1NzhlZDkyYzIzNThiMmU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Words>
  <Application>WPS 演示</Application>
  <PresentationFormat>宽屏</PresentationFormat>
  <Paragraphs>792</Paragraphs>
  <Slides>14</Slides>
  <Notes>63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微软雅黑</vt:lpstr>
      <vt:lpstr>Wingdings</vt:lpstr>
      <vt:lpstr>黑体</vt:lpstr>
      <vt:lpstr>Arial</vt:lpstr>
      <vt:lpstr>楷体_GB2312</vt:lpstr>
      <vt:lpstr>新宋体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后来者</cp:lastModifiedBy>
  <cp:revision>174</cp:revision>
  <dcterms:created xsi:type="dcterms:W3CDTF">2019-06-19T02:08:00Z</dcterms:created>
  <dcterms:modified xsi:type="dcterms:W3CDTF">2022-08-20T08:17:50Z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2052-11.1.0.12349</vt:lpwstr>
  </property>
  <property fmtid="{D5CDD505-2E9C-101B-9397-08002B2CF9AE}" pid="3" name="ICV">
    <vt:lpwstr>5596AB31693B4C2B9440E59C05E0147F</vt:lpwstr>
  </property>
</Properties>
</file>