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tags/tag29.xml" ContentType="application/vnd.openxmlformats-officedocument.presentationml.tags+xml"/>
  <Override PartName="/ppt/slideLayouts/slideLayout13.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slideLayouts/slideLayout14.xml" ContentType="application/vnd.openxmlformats-officedocument.presentationml.slideLayout+xml"/>
  <Override PartName="/ppt/tags/tag37.xml" ContentType="application/vnd.openxmlformats-officedocument.presentationml.tags+xml"/>
  <Override PartName="/docProps/app.xml" ContentType="application/vnd.openxmlformats-officedocument.extended-properties+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410" r:id="rId3"/>
    <p:sldId id="411" r:id="rId4"/>
    <p:sldId id="412" r:id="rId5"/>
    <p:sldId id="417" r:id="rId6"/>
    <p:sldId id="413" r:id="rId7"/>
    <p:sldId id="416" r:id="rId8"/>
    <p:sldId id="414" r:id="rId9"/>
    <p:sldId id="418" r:id="rId10"/>
    <p:sldId id="415" r:id="rId11"/>
    <p:sldId id="419" r:id="rId12"/>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89" d="100"/>
          <a:sy n="89" d="100"/>
        </p:scale>
        <p:origin x="-138" y="-25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98800" y="914400"/>
            <a:ext cx="9799200" cy="2570400"/>
          </a:xfrm>
        </p:spPr>
        <p:txBody>
          <a:bodyPr lIns="90000" tIns="46800" rIns="90000" bIns="46800" anchor="b"/>
          <a:lstStyle>
            <a:lvl1pPr algn="ctr">
              <a:defRPr sz="6000" b="1" i="0" spc="300" baseline="0">
                <a:effectLst/>
              </a:defRPr>
            </a:lvl1pPr>
          </a:lstStyle>
          <a:p>
            <a:r>
              <a:rPr lang="zh-CN" altLang="en-US" dirty="0"/>
              <a:t>单击此处编辑母版标题样式</a:t>
            </a:r>
          </a:p>
        </p:txBody>
      </p:sp>
      <p:sp>
        <p:nvSpPr>
          <p:cNvPr id="3" name="副标题 2"/>
          <p:cNvSpPr>
            <a:spLocks noGrp="1"/>
          </p:cNvSpPr>
          <p:nvPr>
            <p:ph type="subTitle" idx="1"/>
          </p:nvPr>
        </p:nvSpPr>
        <p:spPr>
          <a:xfrm>
            <a:off x="1198800" y="3560400"/>
            <a:ext cx="9799200" cy="1472400"/>
          </a:xfrm>
        </p:spPr>
        <p:txBody>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4" name="日期占位符 15"/>
          <p:cNvSpPr>
            <a:spLocks noGrp="1"/>
          </p:cNvSpPr>
          <p:nvPr>
            <p:ph type="dt" sz="half" idx="10"/>
            <p:custDataLst>
              <p:tags r:id="rId1"/>
            </p:custDataLst>
          </p:nvPr>
        </p:nvSpPr>
        <p:spPr/>
        <p:txBody>
          <a:bodyPr/>
          <a:lstStyle>
            <a:lvl1pPr>
              <a:defRPr/>
            </a:lvl1pPr>
          </a:lstStyle>
          <a:p>
            <a:pPr>
              <a:defRPr/>
            </a:pPr>
            <a:fld id="{154280D3-088B-4239-AE33-2D23C46A975C}" type="datetimeFigureOut">
              <a:rPr lang="zh-CN" altLang="en-US"/>
              <a:pPr>
                <a:defRPr/>
              </a:pPr>
              <a:t>2021-04-08</a:t>
            </a:fld>
            <a:endParaRPr lang="zh-CN" altLang="en-US"/>
          </a:p>
        </p:txBody>
      </p:sp>
      <p:sp>
        <p:nvSpPr>
          <p:cNvPr id="5" name="页脚占位符 16"/>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6" name="灯片编号占位符 17"/>
          <p:cNvSpPr>
            <a:spLocks noGrp="1"/>
          </p:cNvSpPr>
          <p:nvPr>
            <p:ph type="sldNum" sz="quarter" idx="12"/>
            <p:custDataLst>
              <p:tags r:id="rId3"/>
            </p:custDataLst>
          </p:nvPr>
        </p:nvSpPr>
        <p:spPr/>
        <p:txBody>
          <a:bodyPr/>
          <a:lstStyle>
            <a:lvl1pPr>
              <a:defRPr/>
            </a:lvl1pPr>
          </a:lstStyle>
          <a:p>
            <a:pPr>
              <a:defRPr/>
            </a:pPr>
            <a:fld id="{70954F3E-1EC6-46A3-B031-D1ED6239A792}" type="slidenum">
              <a:rPr lang="zh-CN" altLang="en-US"/>
              <a:pPr>
                <a:defRPr/>
              </a:pPr>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末尾幻灯片">
    <p:spTree>
      <p:nvGrpSpPr>
        <p:cNvPr id="1" name=""/>
        <p:cNvGrpSpPr/>
        <p:nvPr/>
      </p:nvGrpSpPr>
      <p:grpSpPr>
        <a:xfrm>
          <a:off x="0" y="0"/>
          <a:ext cx="0" cy="0"/>
          <a:chOff x="0" y="0"/>
          <a:chExt cx="0" cy="0"/>
        </a:xfrm>
      </p:grpSpPr>
      <p:sp>
        <p:nvSpPr>
          <p:cNvPr id="2" name="标题 1"/>
          <p:cNvSpPr>
            <a:spLocks noGrp="1"/>
          </p:cNvSpPr>
          <p:nvPr>
            <p:ph type="title"/>
          </p:nvPr>
        </p:nvSpPr>
        <p:spPr>
          <a:xfrm>
            <a:off x="1198800" y="2484000"/>
            <a:ext cx="9799200" cy="1018800"/>
          </a:xfrm>
        </p:spPr>
        <p:txBody>
          <a:bodyPr lIns="90000" tIns="46800" rIns="90000" bIns="46800" anchor="t"/>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lang="zh-CN" altLang="en-US">
                <a:sym typeface="+mn-ea"/>
              </a:rPr>
              <a:t>单击此处编辑母版标题样式</a:t>
            </a:r>
            <a:endParaRPr>
              <a:sym typeface="+mn-ea"/>
            </a:endParaRPr>
          </a:p>
        </p:txBody>
      </p:sp>
      <p:sp>
        <p:nvSpPr>
          <p:cNvPr id="7" name="文本占位符 6"/>
          <p:cNvSpPr>
            <a:spLocks noGrp="1"/>
          </p:cNvSpPr>
          <p:nvPr>
            <p:ph type="body" sz="quarter" idx="13"/>
          </p:nvPr>
        </p:nvSpPr>
        <p:spPr>
          <a:xfrm>
            <a:off x="1198800" y="3560400"/>
            <a:ext cx="9799200" cy="471600"/>
          </a:xfrm>
        </p:spPr>
        <p:txBody>
          <a:bodyPr/>
          <a:lstStyle>
            <a:lvl1pPr marL="0" indent="0" algn="ctr">
              <a:lnSpc>
                <a:spcPct val="110000"/>
              </a:lnSpc>
              <a:buNone/>
              <a:defRPr sz="2400" spc="200" baseline="0"/>
            </a:lvl1pPr>
          </a:lstStyle>
          <a:p>
            <a:pPr lvl="0"/>
            <a:r>
              <a:rPr lang="zh-CN" altLang="en-US" dirty="0"/>
              <a:t>单击此处编辑母版文本样式</a:t>
            </a:r>
          </a:p>
        </p:txBody>
      </p:sp>
      <p:sp>
        <p:nvSpPr>
          <p:cNvPr id="4" name="日期占位符 2"/>
          <p:cNvSpPr>
            <a:spLocks noGrp="1"/>
          </p:cNvSpPr>
          <p:nvPr>
            <p:ph type="dt" sz="half" idx="14"/>
            <p:custDataLst>
              <p:tags r:id="rId1"/>
            </p:custDataLst>
          </p:nvPr>
        </p:nvSpPr>
        <p:spPr/>
        <p:txBody>
          <a:bodyPr/>
          <a:lstStyle>
            <a:lvl1pPr>
              <a:defRPr/>
            </a:lvl1pPr>
          </a:lstStyle>
          <a:p>
            <a:pPr>
              <a:defRPr/>
            </a:pPr>
            <a:fld id="{36C6C171-FD22-4D8B-B561-C12804F98B1B}" type="datetimeFigureOut">
              <a:rPr lang="zh-CN" altLang="en-US"/>
              <a:pPr>
                <a:defRPr/>
              </a:pPr>
              <a:t>2021-04-08</a:t>
            </a:fld>
            <a:endParaRPr lang="zh-CN" altLang="en-US"/>
          </a:p>
        </p:txBody>
      </p:sp>
      <p:sp>
        <p:nvSpPr>
          <p:cNvPr id="5" name="页脚占位符 3"/>
          <p:cNvSpPr>
            <a:spLocks noGrp="1"/>
          </p:cNvSpPr>
          <p:nvPr>
            <p:ph type="ftr" sz="quarter" idx="15"/>
            <p:custDataLst>
              <p:tags r:id="rId2"/>
            </p:custDataLst>
          </p:nvPr>
        </p:nvSpPr>
        <p:spPr/>
        <p:txBody>
          <a:bodyPr/>
          <a:lstStyle>
            <a:lvl1pPr>
              <a:defRPr/>
            </a:lvl1pPr>
          </a:lstStyle>
          <a:p>
            <a:pPr>
              <a:defRPr/>
            </a:pPr>
            <a:endParaRPr lang="zh-CN" altLang="en-US"/>
          </a:p>
        </p:txBody>
      </p:sp>
      <p:sp>
        <p:nvSpPr>
          <p:cNvPr id="6" name="灯片编号占位符 4"/>
          <p:cNvSpPr>
            <a:spLocks noGrp="1"/>
          </p:cNvSpPr>
          <p:nvPr>
            <p:ph type="sldNum" sz="quarter" idx="16"/>
            <p:custDataLst>
              <p:tags r:id="rId3"/>
            </p:custDataLst>
          </p:nvPr>
        </p:nvSpPr>
        <p:spPr/>
        <p:txBody>
          <a:bodyPr/>
          <a:lstStyle>
            <a:lvl1pPr>
              <a:defRPr/>
            </a:lvl1pPr>
          </a:lstStyle>
          <a:p>
            <a:pPr>
              <a:defRPr/>
            </a:pPr>
            <a:fld id="{8676AE45-53A0-402A-B24E-11637E83DEFE}"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6082" name="Group 2"/>
          <p:cNvGrpSpPr>
            <a:grpSpLocks/>
          </p:cNvGrpSpPr>
          <p:nvPr/>
        </p:nvGrpSpPr>
        <p:grpSpPr bwMode="auto">
          <a:xfrm>
            <a:off x="0" y="0"/>
            <a:ext cx="12198350" cy="6851650"/>
            <a:chOff x="1" y="0"/>
            <a:chExt cx="5763" cy="4316"/>
          </a:xfrm>
        </p:grpSpPr>
        <p:sp>
          <p:nvSpPr>
            <p:cNvPr id="46083"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sp>
          <p:nvSpPr>
            <p:cNvPr id="46084"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sp>
          <p:nvSpPr>
            <p:cNvPr id="46085"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grpSp>
          <p:nvGrpSpPr>
            <p:cNvPr id="46086" name="Group 6"/>
            <p:cNvGrpSpPr>
              <a:grpSpLocks/>
            </p:cNvGrpSpPr>
            <p:nvPr/>
          </p:nvGrpSpPr>
          <p:grpSpPr bwMode="auto">
            <a:xfrm>
              <a:off x="288" y="0"/>
              <a:ext cx="5098" cy="4316"/>
              <a:chOff x="288" y="0"/>
              <a:chExt cx="5098" cy="4316"/>
            </a:xfrm>
          </p:grpSpPr>
          <p:sp>
            <p:nvSpPr>
              <p:cNvPr id="46087"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88"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89"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0"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1"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2"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3"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4"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5"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6"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7"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8"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6099"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grpSp>
        <p:sp>
          <p:nvSpPr>
            <p:cNvPr id="46100"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sp>
          <p:nvSpPr>
            <p:cNvPr id="46101"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sp>
          <p:nvSpPr>
            <p:cNvPr id="46102"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zh-CN" altLang="en-US"/>
            </a:p>
          </p:txBody>
        </p:sp>
        <p:sp>
          <p:nvSpPr>
            <p:cNvPr id="46103"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zh-CN" altLang="en-US"/>
            </a:p>
          </p:txBody>
        </p:sp>
        <p:sp>
          <p:nvSpPr>
            <p:cNvPr id="46104"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zh-CN" altLang="en-US"/>
            </a:p>
          </p:txBody>
        </p:sp>
        <p:sp>
          <p:nvSpPr>
            <p:cNvPr id="46105"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zh-CN" altLang="en-US"/>
            </a:p>
          </p:txBody>
        </p:sp>
        <p:sp>
          <p:nvSpPr>
            <p:cNvPr id="46106"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zh-CN" altLang="en-US"/>
            </a:p>
          </p:txBody>
        </p:sp>
        <p:sp>
          <p:nvSpPr>
            <p:cNvPr id="46107"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zh-CN" altLang="en-US"/>
            </a:p>
          </p:txBody>
        </p:sp>
        <p:sp>
          <p:nvSpPr>
            <p:cNvPr id="46108"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zh-CN" altLang="en-US"/>
            </a:p>
          </p:txBody>
        </p:sp>
        <p:sp>
          <p:nvSpPr>
            <p:cNvPr id="46109"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zh-CN" altLang="en-US"/>
            </a:p>
          </p:txBody>
        </p:sp>
        <p:sp>
          <p:nvSpPr>
            <p:cNvPr id="46110"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zh-CN" altLang="en-US"/>
            </a:p>
          </p:txBody>
        </p:sp>
        <p:grpSp>
          <p:nvGrpSpPr>
            <p:cNvPr id="46111" name="Group 31"/>
            <p:cNvGrpSpPr>
              <a:grpSpLocks/>
            </p:cNvGrpSpPr>
            <p:nvPr/>
          </p:nvGrpSpPr>
          <p:grpSpPr bwMode="auto">
            <a:xfrm>
              <a:off x="1" y="392"/>
              <a:ext cx="5758" cy="1571"/>
              <a:chOff x="1" y="392"/>
              <a:chExt cx="5758" cy="1571"/>
            </a:xfrm>
          </p:grpSpPr>
          <p:sp>
            <p:nvSpPr>
              <p:cNvPr id="46112"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zh-CN" altLang="en-US"/>
              </a:p>
            </p:txBody>
          </p:sp>
          <p:sp>
            <p:nvSpPr>
              <p:cNvPr id="46113"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zh-CN" altLang="en-US"/>
              </a:p>
            </p:txBody>
          </p:sp>
          <p:sp>
            <p:nvSpPr>
              <p:cNvPr id="46114"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zh-CN" altLang="en-US"/>
              </a:p>
            </p:txBody>
          </p:sp>
          <p:sp>
            <p:nvSpPr>
              <p:cNvPr id="46115"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zh-CN" altLang="en-US"/>
              </a:p>
            </p:txBody>
          </p:sp>
          <p:sp>
            <p:nvSpPr>
              <p:cNvPr id="46116"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zh-CN" altLang="en-US"/>
              </a:p>
            </p:txBody>
          </p:sp>
        </p:grpSp>
        <p:sp>
          <p:nvSpPr>
            <p:cNvPr id="46117"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zh-CN" altLang="en-US"/>
            </a:p>
          </p:txBody>
        </p:sp>
        <p:sp>
          <p:nvSpPr>
            <p:cNvPr id="46118"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zh-CN" altLang="en-US"/>
            </a:p>
          </p:txBody>
        </p:sp>
      </p:grpSp>
      <p:sp>
        <p:nvSpPr>
          <p:cNvPr id="46119" name="Rectangle 39"/>
          <p:cNvSpPr>
            <a:spLocks noGrp="1" noChangeArrowheads="1"/>
          </p:cNvSpPr>
          <p:nvPr>
            <p:ph type="ctrTitle" sz="quarter"/>
          </p:nvPr>
        </p:nvSpPr>
        <p:spPr>
          <a:xfrm>
            <a:off x="914400" y="1692275"/>
            <a:ext cx="10363200" cy="1736725"/>
          </a:xfrm>
        </p:spPr>
        <p:txBody>
          <a:bodyPr anchor="b"/>
          <a:lstStyle>
            <a:lvl1pPr>
              <a:defRPr sz="5400"/>
            </a:lvl1pPr>
          </a:lstStyle>
          <a:p>
            <a:r>
              <a:rPr lang="zh-CN" altLang="en-US"/>
              <a:t>单击此处编辑母版标题样式</a:t>
            </a:r>
          </a:p>
        </p:txBody>
      </p:sp>
      <p:sp>
        <p:nvSpPr>
          <p:cNvPr id="46120" name="Rectangle 40"/>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46121" name="Rectangle 41"/>
          <p:cNvSpPr>
            <a:spLocks noGrp="1" noChangeArrowheads="1"/>
          </p:cNvSpPr>
          <p:nvPr>
            <p:ph type="dt" sz="quarter" idx="2"/>
          </p:nvPr>
        </p:nvSpPr>
        <p:spPr/>
        <p:txBody>
          <a:bodyPr/>
          <a:lstStyle>
            <a:lvl1pPr>
              <a:defRPr/>
            </a:lvl1pPr>
          </a:lstStyle>
          <a:p>
            <a:fld id="{74086CF6-474B-4B99-B906-76A79099C229}" type="datetimeFigureOut">
              <a:rPr lang="zh-CN" altLang="en-US"/>
              <a:pPr/>
              <a:t>2021-04-08</a:t>
            </a:fld>
            <a:endParaRPr lang="en-US" altLang="zh-CN"/>
          </a:p>
        </p:txBody>
      </p:sp>
      <p:sp>
        <p:nvSpPr>
          <p:cNvPr id="46122" name="Rectangle 42"/>
          <p:cNvSpPr>
            <a:spLocks noGrp="1" noChangeArrowheads="1"/>
          </p:cNvSpPr>
          <p:nvPr>
            <p:ph type="ftr" sz="quarter" idx="3"/>
          </p:nvPr>
        </p:nvSpPr>
        <p:spPr/>
        <p:txBody>
          <a:bodyPr/>
          <a:lstStyle>
            <a:lvl1pPr>
              <a:defRPr/>
            </a:lvl1pPr>
          </a:lstStyle>
          <a:p>
            <a:endParaRPr lang="en-US" altLang="zh-CN"/>
          </a:p>
        </p:txBody>
      </p:sp>
      <p:sp>
        <p:nvSpPr>
          <p:cNvPr id="46123" name="Rectangle 43"/>
          <p:cNvSpPr>
            <a:spLocks noGrp="1" noChangeArrowheads="1"/>
          </p:cNvSpPr>
          <p:nvPr>
            <p:ph type="sldNum" sz="quarter" idx="4"/>
          </p:nvPr>
        </p:nvSpPr>
        <p:spPr/>
        <p:txBody>
          <a:bodyPr/>
          <a:lstStyle>
            <a:lvl1pPr>
              <a:defRPr/>
            </a:lvl1pPr>
          </a:lstStyle>
          <a:p>
            <a:fld id="{68AF73B0-A805-4F4E-B76D-38F3A4E9818A}" type="slidenum">
              <a:rPr lang="zh-CN" altLang="en-US"/>
              <a:pPr/>
              <a:t>‹#›</a:t>
            </a:fld>
            <a:endParaRPr lang="en-US" altLang="zh-CN"/>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EC6FE7F6-CEF0-4E93-B327-A0B435901E95}" type="datetimeFigureOut">
              <a:rPr lang="zh-CN" altLang="en-US"/>
              <a:pPr/>
              <a:t>2021-04-08</a:t>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E388FD1C-AB88-4096-911D-D0FA279D82F3}" type="slidenum">
              <a:rPr lang="zh-CN" altLang="en-US"/>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fld id="{91FBB965-F675-4F58-88B9-B66675D3B04B}" type="datetimeFigureOut">
              <a:rPr lang="zh-CN" altLang="en-US"/>
              <a:pPr/>
              <a:t>2021-04-08</a:t>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4E4A27EB-EBC9-4ED1-9E2F-5D96D72DFEAA}" type="slidenum">
              <a:rPr lang="zh-CN" altLang="en-US"/>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0"/>
            <a:ext cx="5410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600200"/>
            <a:ext cx="5410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fld id="{FB1FA34E-B91B-441C-843C-A1E5B07DA364}" type="datetimeFigureOut">
              <a:rPr lang="zh-CN" altLang="en-US"/>
              <a:pPr/>
              <a:t>2021-04-08</a:t>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71247FE0-C228-4024-8E22-DC82F9EB62FC}" type="slidenum">
              <a:rPr lang="zh-CN" altLang="en-US"/>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lvl1pPr>
              <a:defRPr/>
            </a:lvl1pPr>
          </a:lstStyle>
          <a:p>
            <a:fld id="{EF630AC2-AD6A-4491-A19A-18D8E6856637}" type="datetimeFigureOut">
              <a:rPr lang="zh-CN" altLang="en-US"/>
              <a:pPr/>
              <a:t>2021-04-08</a:t>
            </a:fld>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D902267B-293D-40FC-93EC-94BF20E37735}" type="slidenum">
              <a:rPr lang="zh-CN" altLang="en-US"/>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fld id="{C9CD79CB-2F11-455E-B58E-3DAEDC19E2FE}" type="datetimeFigureOut">
              <a:rPr lang="zh-CN" altLang="en-US"/>
              <a:pPr/>
              <a:t>2021-04-08</a:t>
            </a:fld>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C5D56A6D-A758-4D2F-9527-0432FD086F83}" type="slidenum">
              <a:rPr lang="zh-CN" altLang="en-US"/>
              <a:pPr/>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1942EE7E-8BB5-4309-9A91-BF209C159718}" type="datetimeFigureOut">
              <a:rPr lang="zh-CN" altLang="en-US"/>
              <a:pPr/>
              <a:t>2021-04-08</a:t>
            </a:fld>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B2494C80-9BB8-436F-B31A-2AD478FB8699}" type="slidenum">
              <a:rPr lang="zh-CN" altLang="en-US"/>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DEF1519D-E4DB-4C01-AA56-C8515098A8BB}" type="datetimeFigureOut">
              <a:rPr lang="zh-CN" altLang="en-US"/>
              <a:pPr/>
              <a:t>2021-04-08</a:t>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9093F350-880D-4A4E-A0D7-C4118CFC3462}" type="slidenum">
              <a:rPr lang="zh-CN" altLang="en-US"/>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3831C083-8C4F-40EB-9EFE-5A4193D03F38}" type="datetimeFigureOut">
              <a:rPr lang="zh-CN" altLang="en-US"/>
              <a:pPr/>
              <a:t>2021-04-08</a:t>
            </a:fld>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FFD2C084-DD6D-4C55-B6B2-0D21BC814E48}" type="slidenum">
              <a:rPr lang="zh-CN" altLang="en-US"/>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8400" y="608400"/>
            <a:ext cx="10969200" cy="705600"/>
          </a:xfrm>
        </p:spPr>
        <p:txBody>
          <a:bodyPr lIns="90000" tIns="46800" rIns="90000" bIns="46800"/>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nvPr>
        </p:nvSpPr>
        <p:spPr>
          <a:xfrm>
            <a:off x="608400" y="1490400"/>
            <a:ext cx="10969200" cy="4759200"/>
          </a:xfrm>
        </p:spPr>
        <p:txBody>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1"/>
            </p:custDataLst>
          </p:nvPr>
        </p:nvSpPr>
        <p:spPr/>
        <p:txBody>
          <a:bodyPr/>
          <a:lstStyle>
            <a:lvl1pPr>
              <a:defRPr/>
            </a:lvl1pPr>
          </a:lstStyle>
          <a:p>
            <a:pPr>
              <a:defRPr/>
            </a:pPr>
            <a:fld id="{EF56194A-E2E6-4FED-94F0-25EDF3FADB30}" type="datetimeFigureOut">
              <a:rPr lang="zh-CN" altLang="en-US"/>
              <a:pPr>
                <a:defRPr/>
              </a:pPr>
              <a:t>2021-04-08</a:t>
            </a:fld>
            <a:endParaRPr lang="zh-CN" altLang="en-US"/>
          </a:p>
        </p:txBody>
      </p:sp>
      <p:sp>
        <p:nvSpPr>
          <p:cNvPr id="5" name="页脚占位符 4"/>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3"/>
            </p:custDataLst>
          </p:nvPr>
        </p:nvSpPr>
        <p:spPr/>
        <p:txBody>
          <a:bodyPr/>
          <a:lstStyle>
            <a:lvl1pPr>
              <a:defRPr/>
            </a:lvl1pPr>
          </a:lstStyle>
          <a:p>
            <a:pPr>
              <a:defRPr/>
            </a:pPr>
            <a:fld id="{EE9AC638-DF6B-4D17-8019-A5D459C687E5}" type="slidenum">
              <a:rPr lang="zh-CN" altLang="en-US"/>
              <a:pPr>
                <a:defRPr/>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4C201F21-ACF9-40A2-AD83-539A339769C1}" type="datetimeFigureOut">
              <a:rPr lang="zh-CN" altLang="en-US"/>
              <a:pPr/>
              <a:t>2021-04-08</a:t>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F400108-5118-4881-8A9A-355551DEEC1E}" type="slidenum">
              <a:rPr lang="zh-CN" altLang="en-US"/>
              <a:pPr/>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7813"/>
            <a:ext cx="2743200" cy="585311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7813"/>
            <a:ext cx="8077200" cy="585311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ADCD520A-284A-49B0-95DC-5E7EE09B64EF}" type="datetimeFigureOut">
              <a:rPr lang="zh-CN" altLang="en-US"/>
              <a:pPr/>
              <a:t>2021-04-08</a:t>
            </a:fld>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248658AC-90E6-4FCF-835B-8A68C9D6789C}" type="slidenum">
              <a:rPr lang="zh-CN" altLang="en-US"/>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990800" y="3848400"/>
            <a:ext cx="7768800" cy="766800"/>
          </a:xfrm>
        </p:spPr>
        <p:txBody>
          <a:bodyPr lIns="90000" tIns="46800" rIns="90000" bIns="46800" anchor="b"/>
          <a:lstStyle>
            <a:lvl1pPr>
              <a:defRPr sz="4400" b="1" i="0" u="none" strike="noStrike" kern="1200" cap="none" spc="300" normalizeH="0" baseline="0">
                <a:effectLst/>
                <a:uFillTx/>
              </a:defRPr>
            </a:lvl1pPr>
          </a:lstStyle>
          <a:p>
            <a:r>
              <a:rPr lang="zh-CN" altLang="en-US" dirty="0"/>
              <a:t>单击此处编辑母版标题样式</a:t>
            </a:r>
          </a:p>
        </p:txBody>
      </p:sp>
      <p:sp>
        <p:nvSpPr>
          <p:cNvPr id="3" name="文本占位符 2"/>
          <p:cNvSpPr>
            <a:spLocks noGrp="1"/>
          </p:cNvSpPr>
          <p:nvPr>
            <p:ph type="body" idx="1"/>
          </p:nvPr>
        </p:nvSpPr>
        <p:spPr>
          <a:xfrm>
            <a:off x="1990800" y="4615200"/>
            <a:ext cx="7768800" cy="867600"/>
          </a:xfrm>
        </p:spPr>
        <p:txBody>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单击此处编辑母版文本样式</a:t>
            </a:r>
          </a:p>
        </p:txBody>
      </p:sp>
      <p:sp>
        <p:nvSpPr>
          <p:cNvPr id="4" name="日期占位符 3"/>
          <p:cNvSpPr>
            <a:spLocks noGrp="1"/>
          </p:cNvSpPr>
          <p:nvPr>
            <p:ph type="dt" sz="half" idx="10"/>
            <p:custDataLst>
              <p:tags r:id="rId1"/>
            </p:custDataLst>
          </p:nvPr>
        </p:nvSpPr>
        <p:spPr/>
        <p:txBody>
          <a:bodyPr/>
          <a:lstStyle>
            <a:lvl1pPr>
              <a:defRPr/>
            </a:lvl1pPr>
          </a:lstStyle>
          <a:p>
            <a:pPr>
              <a:defRPr/>
            </a:pPr>
            <a:fld id="{EC21F449-8AD5-45D7-B2DE-70021F68AD56}" type="datetimeFigureOut">
              <a:rPr lang="zh-CN" altLang="en-US"/>
              <a:pPr>
                <a:defRPr/>
              </a:pPr>
              <a:t>2021-04-08</a:t>
            </a:fld>
            <a:endParaRPr lang="zh-CN" altLang="en-US"/>
          </a:p>
        </p:txBody>
      </p:sp>
      <p:sp>
        <p:nvSpPr>
          <p:cNvPr id="5" name="页脚占位符 4"/>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3"/>
            </p:custDataLst>
          </p:nvPr>
        </p:nvSpPr>
        <p:spPr/>
        <p:txBody>
          <a:bodyPr/>
          <a:lstStyle>
            <a:lvl1pPr>
              <a:defRPr/>
            </a:lvl1pPr>
          </a:lstStyle>
          <a:p>
            <a:pPr>
              <a:defRPr/>
            </a:pPr>
            <a:fld id="{2C15A951-B610-46C3-8558-7198C415A023}"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8400" y="608400"/>
            <a:ext cx="10969200" cy="705600"/>
          </a:xfrm>
        </p:spPr>
        <p:txBody>
          <a:bodyPr lIns="90000" tIns="46800" rIns="90000" bIns="46800"/>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sz="half" idx="1"/>
          </p:nvPr>
        </p:nvSpPr>
        <p:spPr>
          <a:xfrm>
            <a:off x="608400" y="1501200"/>
            <a:ext cx="5176800" cy="4748400"/>
          </a:xfrm>
        </p:spPr>
        <p:txBody>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nvPr>
        </p:nvSpPr>
        <p:spPr>
          <a:xfrm>
            <a:off x="6411600" y="1501200"/>
            <a:ext cx="5176800" cy="4748400"/>
          </a:xfrm>
        </p:spPr>
        <p:txBody>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1"/>
            </p:custDataLst>
          </p:nvPr>
        </p:nvSpPr>
        <p:spPr/>
        <p:txBody>
          <a:bodyPr/>
          <a:lstStyle>
            <a:lvl1pPr>
              <a:defRPr/>
            </a:lvl1pPr>
          </a:lstStyle>
          <a:p>
            <a:pPr>
              <a:defRPr/>
            </a:pPr>
            <a:fld id="{B6B992AE-38C5-4F55-B450-9528630A6AA8}" type="datetimeFigureOut">
              <a:rPr lang="zh-CN" altLang="en-US"/>
              <a:pPr>
                <a:defRPr/>
              </a:pPr>
              <a:t>2021-04-08</a:t>
            </a:fld>
            <a:endParaRPr lang="zh-CN" altLang="en-US"/>
          </a:p>
        </p:txBody>
      </p:sp>
      <p:sp>
        <p:nvSpPr>
          <p:cNvPr id="6" name="页脚占位符 5"/>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7" name="灯片编号占位符 6"/>
          <p:cNvSpPr>
            <a:spLocks noGrp="1"/>
          </p:cNvSpPr>
          <p:nvPr>
            <p:ph type="sldNum" sz="quarter" idx="12"/>
            <p:custDataLst>
              <p:tags r:id="rId3"/>
            </p:custDataLst>
          </p:nvPr>
        </p:nvSpPr>
        <p:spPr/>
        <p:txBody>
          <a:bodyPr/>
          <a:lstStyle>
            <a:lvl1pPr>
              <a:defRPr/>
            </a:lvl1pPr>
          </a:lstStyle>
          <a:p>
            <a:pPr>
              <a:defRPr/>
            </a:pPr>
            <a:fld id="{45C39A1A-4FAF-43A0-AEBF-D2366AB9CB15}"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8400" y="608400"/>
            <a:ext cx="10969200" cy="705600"/>
          </a:xfrm>
        </p:spPr>
        <p:txBody>
          <a:bodyPr lIns="90000" tIns="46800" rIns="90000" bIns="46800"/>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p:nvPr>
        </p:nvSpPr>
        <p:spPr>
          <a:xfrm>
            <a:off x="608400" y="1429200"/>
            <a:ext cx="5342400" cy="381600"/>
          </a:xfrm>
        </p:spPr>
        <p:txBody>
          <a:bodyPr lIns="101600" tIns="38100" rIns="76200" bIns="38100" anchor="t" anchorCtr="0"/>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608400" y="1854000"/>
            <a:ext cx="5342400" cy="4395600"/>
          </a:xfrm>
        </p:spPr>
        <p:txBody>
          <a:bodyPr lIns="101600" tIns="0" rIns="82550" bIns="0"/>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p:nvPr>
        </p:nvSpPr>
        <p:spPr>
          <a:xfrm>
            <a:off x="6235750" y="1421729"/>
            <a:ext cx="5342400" cy="381600"/>
          </a:xfrm>
        </p:spPr>
        <p:txBody>
          <a:bodyPr lIns="101600" tIns="38100" rIns="76200" bIns="38100" anchor="t" anchorCtr="0"/>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sym typeface="+mn-ea"/>
              </a:rPr>
              <a:t>单击此处编辑母版文本样式</a:t>
            </a:r>
          </a:p>
        </p:txBody>
      </p:sp>
      <p:sp>
        <p:nvSpPr>
          <p:cNvPr id="6" name="内容占位符 5"/>
          <p:cNvSpPr>
            <a:spLocks noGrp="1"/>
          </p:cNvSpPr>
          <p:nvPr>
            <p:ph sz="quarter" idx="4"/>
          </p:nvPr>
        </p:nvSpPr>
        <p:spPr>
          <a:xfrm>
            <a:off x="6235750" y="1854000"/>
            <a:ext cx="5342400" cy="4395600"/>
          </a:xfrm>
        </p:spPr>
        <p:txBody>
          <a:bodyPr lIns="101600" tIns="0" rIns="82550" bIns="0"/>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1"/>
            </p:custDataLst>
          </p:nvPr>
        </p:nvSpPr>
        <p:spPr/>
        <p:txBody>
          <a:bodyPr/>
          <a:lstStyle>
            <a:lvl1pPr>
              <a:defRPr/>
            </a:lvl1pPr>
          </a:lstStyle>
          <a:p>
            <a:pPr>
              <a:defRPr/>
            </a:pPr>
            <a:fld id="{C4A8C718-40CD-46F4-9392-C2D47B06475B}" type="datetimeFigureOut">
              <a:rPr lang="zh-CN" altLang="en-US"/>
              <a:pPr>
                <a:defRPr/>
              </a:pPr>
              <a:t>2021-04-08</a:t>
            </a:fld>
            <a:endParaRPr lang="zh-CN" altLang="en-US"/>
          </a:p>
        </p:txBody>
      </p:sp>
      <p:sp>
        <p:nvSpPr>
          <p:cNvPr id="8" name="页脚占位符 7"/>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9" name="灯片编号占位符 8"/>
          <p:cNvSpPr>
            <a:spLocks noGrp="1"/>
          </p:cNvSpPr>
          <p:nvPr>
            <p:ph type="sldNum" sz="quarter" idx="12"/>
            <p:custDataLst>
              <p:tags r:id="rId3"/>
            </p:custDataLst>
          </p:nvPr>
        </p:nvSpPr>
        <p:spPr/>
        <p:txBody>
          <a:bodyPr/>
          <a:lstStyle>
            <a:lvl1pPr>
              <a:defRPr/>
            </a:lvl1pPr>
          </a:lstStyle>
          <a:p>
            <a:pPr>
              <a:defRPr/>
            </a:pPr>
            <a:fld id="{A9D9298A-6659-46CE-B128-26C2C9B37A20}"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8400" y="608400"/>
            <a:ext cx="10969200" cy="705600"/>
          </a:xfrm>
        </p:spPr>
        <p:txBody>
          <a:bodyPr lIns="90000" tIns="46800" rIns="90000" bIns="46800"/>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1"/>
            </p:custDataLst>
          </p:nvPr>
        </p:nvSpPr>
        <p:spPr/>
        <p:txBody>
          <a:bodyPr/>
          <a:lstStyle>
            <a:lvl1pPr>
              <a:defRPr/>
            </a:lvl1pPr>
          </a:lstStyle>
          <a:p>
            <a:pPr>
              <a:defRPr/>
            </a:pPr>
            <a:fld id="{D0511A9D-0C29-4CB1-8CE4-FD7D6A94D54B}" type="datetimeFigureOut">
              <a:rPr lang="zh-CN" altLang="en-US"/>
              <a:pPr>
                <a:defRPr/>
              </a:pPr>
              <a:t>2021-04-08</a:t>
            </a:fld>
            <a:endParaRPr lang="zh-CN" altLang="en-US"/>
          </a:p>
        </p:txBody>
      </p:sp>
      <p:sp>
        <p:nvSpPr>
          <p:cNvPr id="4" name="页脚占位符 3"/>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5" name="灯片编号占位符 4"/>
          <p:cNvSpPr>
            <a:spLocks noGrp="1"/>
          </p:cNvSpPr>
          <p:nvPr>
            <p:ph type="sldNum" sz="quarter" idx="12"/>
            <p:custDataLst>
              <p:tags r:id="rId3"/>
            </p:custDataLst>
          </p:nvPr>
        </p:nvSpPr>
        <p:spPr/>
        <p:txBody>
          <a:bodyPr/>
          <a:lstStyle>
            <a:lvl1pPr>
              <a:defRPr/>
            </a:lvl1pPr>
          </a:lstStyle>
          <a:p>
            <a:pPr>
              <a:defRPr/>
            </a:pPr>
            <a:fld id="{508E1890-C674-4082-9B04-87A0EF9E5B61}"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608400" y="1555200"/>
            <a:ext cx="5233077" cy="4608000"/>
          </a:xfrm>
        </p:spPr>
        <p:txBody>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lang="zh-CN" altLang="en-US" noProof="1">
              <a:sym typeface="+mn-ea"/>
            </a:endParaRPr>
          </a:p>
        </p:txBody>
      </p:sp>
      <p:sp>
        <p:nvSpPr>
          <p:cNvPr id="4" name="文本占位符 3"/>
          <p:cNvSpPr>
            <a:spLocks noGrp="1"/>
          </p:cNvSpPr>
          <p:nvPr>
            <p:ph type="body" sz="half" idx="2"/>
          </p:nvPr>
        </p:nvSpPr>
        <p:spPr>
          <a:xfrm>
            <a:off x="6350400" y="1555200"/>
            <a:ext cx="5227200" cy="4608000"/>
          </a:xfrm>
        </p:spPr>
        <p:txBody>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p>
        </p:txBody>
      </p:sp>
      <p:sp>
        <p:nvSpPr>
          <p:cNvPr id="9" name="标题 8"/>
          <p:cNvSpPr>
            <a:spLocks noGrp="1"/>
          </p:cNvSpPr>
          <p:nvPr>
            <p:ph type="title"/>
          </p:nvPr>
        </p:nvSpPr>
        <p:spPr/>
        <p:txBody>
          <a:bodyPr/>
          <a:lstStyle>
            <a:lvl1pPr>
              <a:defRPr baseline="0"/>
            </a:lvl1pPr>
          </a:lstStyle>
          <a:p>
            <a:r>
              <a:rPr lang="zh-CN" altLang="en-US"/>
              <a:t>单击此处编辑母版标题样式</a:t>
            </a:r>
          </a:p>
        </p:txBody>
      </p:sp>
      <p:sp>
        <p:nvSpPr>
          <p:cNvPr id="5" name="日期占位符 4"/>
          <p:cNvSpPr>
            <a:spLocks noGrp="1"/>
          </p:cNvSpPr>
          <p:nvPr>
            <p:ph type="dt" sz="half" idx="10"/>
            <p:custDataLst>
              <p:tags r:id="rId1"/>
            </p:custDataLst>
          </p:nvPr>
        </p:nvSpPr>
        <p:spPr/>
        <p:txBody>
          <a:bodyPr/>
          <a:lstStyle>
            <a:lvl1pPr>
              <a:defRPr/>
            </a:lvl1pPr>
          </a:lstStyle>
          <a:p>
            <a:pPr>
              <a:defRPr/>
            </a:pPr>
            <a:fld id="{7A80CA12-AB7B-4449-82EE-5AEB54B7EC8C}" type="datetimeFigureOut">
              <a:rPr lang="zh-CN" altLang="en-US"/>
              <a:pPr>
                <a:defRPr/>
              </a:pPr>
              <a:t>2021-04-08</a:t>
            </a:fld>
            <a:endParaRPr lang="zh-CN" altLang="en-US" dirty="0"/>
          </a:p>
        </p:txBody>
      </p:sp>
      <p:sp>
        <p:nvSpPr>
          <p:cNvPr id="6" name="页脚占位符 5"/>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7" name="灯片编号占位符 6"/>
          <p:cNvSpPr>
            <a:spLocks noGrp="1"/>
          </p:cNvSpPr>
          <p:nvPr>
            <p:ph type="sldNum" sz="quarter" idx="12"/>
            <p:custDataLst>
              <p:tags r:id="rId3"/>
            </p:custDataLst>
          </p:nvPr>
        </p:nvSpPr>
        <p:spPr/>
        <p:txBody>
          <a:bodyPr/>
          <a:lstStyle>
            <a:lvl1pPr>
              <a:defRPr/>
            </a:lvl1pPr>
          </a:lstStyle>
          <a:p>
            <a:pPr>
              <a:defRPr/>
            </a:pPr>
            <a:fld id="{0A9ED696-EE1A-4BEA-9DED-4467CCBD3C7B}"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0234800" y="914400"/>
            <a:ext cx="1044000" cy="5029200"/>
          </a:xfrm>
        </p:spPr>
        <p:txBody>
          <a:bodyPr vert="eaVert" lIns="90000" tIns="46800" rIns="90000" bIns="46800"/>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lang="zh-CN" altLang="en-US" dirty="0">
                <a:sym typeface="+mn-ea"/>
              </a:rPr>
              <a:t>单击此处编辑母版标题样式</a:t>
            </a:r>
            <a:endParaRPr dirty="0">
              <a:sym typeface="+mn-ea"/>
            </a:endParaRPr>
          </a:p>
        </p:txBody>
      </p:sp>
      <p:sp>
        <p:nvSpPr>
          <p:cNvPr id="3" name="竖排文字占位符 2"/>
          <p:cNvSpPr>
            <a:spLocks noGrp="1"/>
          </p:cNvSpPr>
          <p:nvPr>
            <p:ph type="body" orient="vert" idx="1"/>
          </p:nvPr>
        </p:nvSpPr>
        <p:spPr>
          <a:xfrm>
            <a:off x="914400" y="914400"/>
            <a:ext cx="9169200" cy="5029200"/>
          </a:xfrm>
        </p:spPr>
        <p:txBody>
          <a:bodyPr vert="eaVert" lIns="46800" r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1"/>
            </p:custDataLst>
          </p:nvPr>
        </p:nvSpPr>
        <p:spPr/>
        <p:txBody>
          <a:bodyPr/>
          <a:lstStyle>
            <a:lvl1pPr>
              <a:defRPr/>
            </a:lvl1pPr>
          </a:lstStyle>
          <a:p>
            <a:pPr>
              <a:defRPr/>
            </a:pPr>
            <a:fld id="{7CCA8E50-72FD-4109-8819-2367F517A3E1}" type="datetimeFigureOut">
              <a:rPr lang="zh-CN" altLang="en-US"/>
              <a:pPr>
                <a:defRPr/>
              </a:pPr>
              <a:t>2021-04-08</a:t>
            </a:fld>
            <a:endParaRPr lang="zh-CN" altLang="en-US"/>
          </a:p>
        </p:txBody>
      </p:sp>
      <p:sp>
        <p:nvSpPr>
          <p:cNvPr id="5" name="页脚占位符 4"/>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3"/>
            </p:custDataLst>
          </p:nvPr>
        </p:nvSpPr>
        <p:spPr/>
        <p:txBody>
          <a:bodyPr/>
          <a:lstStyle>
            <a:lvl1pPr>
              <a:defRPr/>
            </a:lvl1pPr>
          </a:lstStyle>
          <a:p>
            <a:pPr>
              <a:defRPr/>
            </a:pPr>
            <a:fld id="{F5252B13-D596-4498-A718-7E2AC2896915}"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日期占位符 2"/>
          <p:cNvSpPr>
            <a:spLocks noGrp="1"/>
          </p:cNvSpPr>
          <p:nvPr>
            <p:ph type="dt" sz="half" idx="14"/>
            <p:custDataLst>
              <p:tags r:id="rId1"/>
            </p:custDataLst>
          </p:nvPr>
        </p:nvSpPr>
        <p:spPr/>
        <p:txBody>
          <a:bodyPr/>
          <a:lstStyle>
            <a:lvl1pPr>
              <a:defRPr/>
            </a:lvl1pPr>
          </a:lstStyle>
          <a:p>
            <a:pPr>
              <a:defRPr/>
            </a:pPr>
            <a:fld id="{4973603A-87B0-4E62-897E-9E0205D44C08}" type="datetimeFigureOut">
              <a:rPr lang="zh-CN" altLang="en-US"/>
              <a:pPr>
                <a:defRPr/>
              </a:pPr>
              <a:t>2021-04-08</a:t>
            </a:fld>
            <a:endParaRPr lang="zh-CN" altLang="en-US"/>
          </a:p>
        </p:txBody>
      </p:sp>
      <p:sp>
        <p:nvSpPr>
          <p:cNvPr id="4" name="页脚占位符 3"/>
          <p:cNvSpPr>
            <a:spLocks noGrp="1"/>
          </p:cNvSpPr>
          <p:nvPr>
            <p:ph type="ftr" sz="quarter" idx="15"/>
            <p:custDataLst>
              <p:tags r:id="rId2"/>
            </p:custDataLst>
          </p:nvPr>
        </p:nvSpPr>
        <p:spPr/>
        <p:txBody>
          <a:bodyPr/>
          <a:lstStyle>
            <a:lvl1pPr>
              <a:defRPr/>
            </a:lvl1pPr>
          </a:lstStyle>
          <a:p>
            <a:pPr>
              <a:defRPr/>
            </a:pPr>
            <a:endParaRPr lang="zh-CN" altLang="en-US"/>
          </a:p>
        </p:txBody>
      </p:sp>
      <p:sp>
        <p:nvSpPr>
          <p:cNvPr id="5" name="灯片编号占位符 4"/>
          <p:cNvSpPr>
            <a:spLocks noGrp="1"/>
          </p:cNvSpPr>
          <p:nvPr>
            <p:ph type="sldNum" sz="quarter" idx="16"/>
            <p:custDataLst>
              <p:tags r:id="rId3"/>
            </p:custDataLst>
          </p:nvPr>
        </p:nvSpPr>
        <p:spPr/>
        <p:txBody>
          <a:bodyPr/>
          <a:lstStyle>
            <a:lvl1pPr>
              <a:defRPr/>
            </a:lvl1pPr>
          </a:lstStyle>
          <a:p>
            <a:pPr>
              <a:defRPr/>
            </a:pPr>
            <a:fld id="{A82E3AA4-0D79-437E-A8DC-D5DFD34AFECF}"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013" y="608013"/>
            <a:ext cx="10969625" cy="706437"/>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4"/>
            </p:custDataLst>
          </p:nvPr>
        </p:nvSpPr>
        <p:spPr>
          <a:xfrm>
            <a:off x="608013" y="1490663"/>
            <a:ext cx="10969625" cy="4759325"/>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5"/>
            </p:custDataLst>
          </p:nvPr>
        </p:nvSpPr>
        <p:spPr>
          <a:xfrm>
            <a:off x="612775" y="6315075"/>
            <a:ext cx="2698750" cy="315913"/>
          </a:xfrm>
          <a:prstGeom prst="rect">
            <a:avLst/>
          </a:prstGeom>
        </p:spPr>
        <p:txBody>
          <a:bodyPr vert="horz" lIns="91440" tIns="45720" rIns="91440" bIns="45720" rtlCol="0" anchor="ctr">
            <a:normAutofit/>
          </a:bodyPr>
          <a:lstStyle>
            <a:lvl1pPr algn="l" fontAlgn="auto">
              <a:spcBef>
                <a:spcPts val="0"/>
              </a:spcBef>
              <a:spcAft>
                <a:spcPts val="0"/>
              </a:spcAft>
              <a:defRPr sz="1000" baseline="0" smtClean="0">
                <a:solidFill>
                  <a:schemeClr val="tx1">
                    <a:tint val="75000"/>
                  </a:schemeClr>
                </a:solidFill>
                <a:latin typeface="Arial" panose="020B0604020202020204" pitchFamily="34" charset="0"/>
                <a:ea typeface="微软雅黑" panose="020B0503020204020204" pitchFamily="34" charset="-122"/>
              </a:defRPr>
            </a:lvl1pPr>
          </a:lstStyle>
          <a:p>
            <a:pPr>
              <a:defRPr/>
            </a:pPr>
            <a:fld id="{07548E6D-9C86-4906-944E-B0FB46B9CC31}" type="datetimeFigureOut">
              <a:rPr lang="zh-CN" altLang="en-US"/>
              <a:pPr>
                <a:defRPr/>
              </a:pPr>
              <a:t>2021-04-08</a:t>
            </a:fld>
            <a:endParaRPr lang="zh-CN" altLang="en-US"/>
          </a:p>
        </p:txBody>
      </p:sp>
      <p:sp>
        <p:nvSpPr>
          <p:cNvPr id="5" name="页脚占位符 4"/>
          <p:cNvSpPr>
            <a:spLocks noGrp="1"/>
          </p:cNvSpPr>
          <p:nvPr>
            <p:ph type="ftr" sz="quarter" idx="3"/>
            <p:custDataLst>
              <p:tags r:id="rId16"/>
            </p:custDataLst>
          </p:nvPr>
        </p:nvSpPr>
        <p:spPr>
          <a:xfrm>
            <a:off x="4116388" y="6315075"/>
            <a:ext cx="3959225" cy="315913"/>
          </a:xfrm>
          <a:prstGeom prst="rect">
            <a:avLst/>
          </a:prstGeom>
        </p:spPr>
        <p:txBody>
          <a:bodyPr vert="horz" lIns="91440" tIns="45720" rIns="91440" bIns="45720" rtlCol="0" anchor="ctr">
            <a:normAutofit/>
          </a:bodyPr>
          <a:lstStyle>
            <a:lvl1pPr algn="ctr" fontAlgn="auto">
              <a:spcBef>
                <a:spcPts val="0"/>
              </a:spcBef>
              <a:spcAft>
                <a:spcPts val="0"/>
              </a:spcAft>
              <a:defRPr sz="1000" baseline="0" dirty="0">
                <a:solidFill>
                  <a:schemeClr val="tx1">
                    <a:tint val="75000"/>
                  </a:schemeClr>
                </a:solidFill>
                <a:latin typeface="Arial" panose="020B0604020202020204" pitchFamily="34" charset="0"/>
                <a:ea typeface="微软雅黑" panose="020B0503020204020204" pitchFamily="34" charset="-122"/>
              </a:defRPr>
            </a:lvl1pPr>
          </a:lstStyle>
          <a:p>
            <a:pPr>
              <a:defRPr/>
            </a:pPr>
            <a:endParaRPr lang="zh-CN" altLang="en-US"/>
          </a:p>
        </p:txBody>
      </p:sp>
      <p:sp>
        <p:nvSpPr>
          <p:cNvPr id="6" name="灯片编号占位符 5"/>
          <p:cNvSpPr>
            <a:spLocks noGrp="1"/>
          </p:cNvSpPr>
          <p:nvPr>
            <p:ph type="sldNum" sz="quarter" idx="4"/>
            <p:custDataLst>
              <p:tags r:id="rId17"/>
            </p:custDataLst>
          </p:nvPr>
        </p:nvSpPr>
        <p:spPr>
          <a:xfrm>
            <a:off x="8877300" y="6315075"/>
            <a:ext cx="2700338" cy="315913"/>
          </a:xfrm>
          <a:prstGeom prst="rect">
            <a:avLst/>
          </a:prstGeom>
        </p:spPr>
        <p:txBody>
          <a:bodyPr vert="horz" lIns="91440" tIns="45720" rIns="91440" bIns="45720" rtlCol="0" anchor="ctr">
            <a:normAutofit/>
          </a:bodyPr>
          <a:lstStyle>
            <a:lvl1pPr algn="r" fontAlgn="auto">
              <a:spcBef>
                <a:spcPts val="0"/>
              </a:spcBef>
              <a:spcAft>
                <a:spcPts val="0"/>
              </a:spcAft>
              <a:defRPr sz="1000" baseline="0" smtClean="0">
                <a:solidFill>
                  <a:schemeClr val="tx1">
                    <a:tint val="75000"/>
                  </a:schemeClr>
                </a:solidFill>
                <a:latin typeface="Arial" panose="020B0604020202020204" pitchFamily="34" charset="0"/>
                <a:ea typeface="微软雅黑" panose="020B0503020204020204" pitchFamily="34" charset="-122"/>
              </a:defRPr>
            </a:lvl1pPr>
          </a:lstStyle>
          <a:p>
            <a:pPr>
              <a:defRPr/>
            </a:pPr>
            <a:fld id="{0A175052-482D-4A22-A1F1-AE40D7363036}" type="slidenum">
              <a:rPr lang="zh-CN" altLang="en-US"/>
              <a:pPr>
                <a:defRPr/>
              </a:pPr>
              <a:t>‹#›</a:t>
            </a:fld>
            <a:endParaRPr lang="zh-CN" altLang="en-US" dirty="0"/>
          </a:p>
        </p:txBody>
      </p:sp>
      <p:pic>
        <p:nvPicPr>
          <p:cNvPr id="1031" name="Picture 2"/>
          <p:cNvPicPr>
            <a:picLocks noChangeAspect="1" noChangeArrowheads="1"/>
          </p:cNvPicPr>
          <p:nvPr userDrawn="1"/>
        </p:nvPicPr>
        <p:blipFill>
          <a:blip r:embed="rId18"/>
          <a:srcRect l="36391" t="27634" r="25974" b="4903"/>
          <a:stretch>
            <a:fillRect/>
          </a:stretch>
        </p:blipFill>
        <p:spPr bwMode="auto">
          <a:xfrm>
            <a:off x="0" y="0"/>
            <a:ext cx="1077913" cy="1033463"/>
          </a:xfrm>
          <a:prstGeom prst="rect">
            <a:avLst/>
          </a:prstGeom>
          <a:noFill/>
          <a:ln w="9525">
            <a:noFill/>
            <a:miter lim="800000"/>
            <a:headEnd/>
            <a:tailEnd/>
          </a:ln>
        </p:spPr>
      </p:pic>
    </p:spTree>
    <p:custDataLst>
      <p:tags r:id="rId12"/>
    </p:custData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l" rtl="0" fontAlgn="base">
        <a:spcBef>
          <a:spcPct val="0"/>
        </a:spcBef>
        <a:spcAft>
          <a:spcPct val="0"/>
        </a:spcAft>
        <a:defRPr sz="3600" b="1" kern="1200" spc="300">
          <a:solidFill>
            <a:srgbClr val="262626"/>
          </a:solidFill>
          <a:latin typeface="Arial" panose="020B0604020202020204" pitchFamily="34" charset="0"/>
          <a:ea typeface="微软雅黑" panose="020B0503020204020204" pitchFamily="34" charset="-122"/>
          <a:cs typeface="+mj-cs"/>
        </a:defRPr>
      </a:lvl1pPr>
      <a:lvl2pPr algn="l" rtl="0" fontAlgn="base">
        <a:spcBef>
          <a:spcPct val="0"/>
        </a:spcBef>
        <a:spcAft>
          <a:spcPct val="0"/>
        </a:spcAft>
        <a:defRPr sz="3600" b="1">
          <a:solidFill>
            <a:srgbClr val="262626"/>
          </a:solidFill>
          <a:latin typeface="Arial" charset="0"/>
          <a:ea typeface="微软雅黑" pitchFamily="34" charset="-122"/>
        </a:defRPr>
      </a:lvl2pPr>
      <a:lvl3pPr algn="l" rtl="0" fontAlgn="base">
        <a:spcBef>
          <a:spcPct val="0"/>
        </a:spcBef>
        <a:spcAft>
          <a:spcPct val="0"/>
        </a:spcAft>
        <a:defRPr sz="3600" b="1">
          <a:solidFill>
            <a:srgbClr val="262626"/>
          </a:solidFill>
          <a:latin typeface="Arial" charset="0"/>
          <a:ea typeface="微软雅黑" pitchFamily="34" charset="-122"/>
        </a:defRPr>
      </a:lvl3pPr>
      <a:lvl4pPr algn="l" rtl="0" fontAlgn="base">
        <a:spcBef>
          <a:spcPct val="0"/>
        </a:spcBef>
        <a:spcAft>
          <a:spcPct val="0"/>
        </a:spcAft>
        <a:defRPr sz="3600" b="1">
          <a:solidFill>
            <a:srgbClr val="262626"/>
          </a:solidFill>
          <a:latin typeface="Arial" charset="0"/>
          <a:ea typeface="微软雅黑" pitchFamily="34" charset="-122"/>
        </a:defRPr>
      </a:lvl4pPr>
      <a:lvl5pPr algn="l" rtl="0" fontAlgn="base">
        <a:spcBef>
          <a:spcPct val="0"/>
        </a:spcBef>
        <a:spcAft>
          <a:spcPct val="0"/>
        </a:spcAft>
        <a:defRPr sz="3600" b="1">
          <a:solidFill>
            <a:srgbClr val="262626"/>
          </a:solidFill>
          <a:latin typeface="Arial" charset="0"/>
          <a:ea typeface="微软雅黑" pitchFamily="34" charset="-122"/>
        </a:defRPr>
      </a:lvl5pPr>
      <a:lvl6pPr marL="457200" algn="l" rtl="0" fontAlgn="base">
        <a:spcBef>
          <a:spcPct val="0"/>
        </a:spcBef>
        <a:spcAft>
          <a:spcPct val="0"/>
        </a:spcAft>
        <a:defRPr sz="3600" b="1">
          <a:solidFill>
            <a:srgbClr val="262626"/>
          </a:solidFill>
          <a:latin typeface="Arial" charset="0"/>
          <a:ea typeface="微软雅黑" pitchFamily="34" charset="-122"/>
        </a:defRPr>
      </a:lvl6pPr>
      <a:lvl7pPr marL="914400" algn="l" rtl="0" fontAlgn="base">
        <a:spcBef>
          <a:spcPct val="0"/>
        </a:spcBef>
        <a:spcAft>
          <a:spcPct val="0"/>
        </a:spcAft>
        <a:defRPr sz="3600" b="1">
          <a:solidFill>
            <a:srgbClr val="262626"/>
          </a:solidFill>
          <a:latin typeface="Arial" charset="0"/>
          <a:ea typeface="微软雅黑" pitchFamily="34" charset="-122"/>
        </a:defRPr>
      </a:lvl7pPr>
      <a:lvl8pPr marL="1371600" algn="l" rtl="0" fontAlgn="base">
        <a:spcBef>
          <a:spcPct val="0"/>
        </a:spcBef>
        <a:spcAft>
          <a:spcPct val="0"/>
        </a:spcAft>
        <a:defRPr sz="3600" b="1">
          <a:solidFill>
            <a:srgbClr val="262626"/>
          </a:solidFill>
          <a:latin typeface="Arial" charset="0"/>
          <a:ea typeface="微软雅黑" pitchFamily="34" charset="-122"/>
        </a:defRPr>
      </a:lvl8pPr>
      <a:lvl9pPr marL="1828800" algn="l" rtl="0" fontAlgn="base">
        <a:spcBef>
          <a:spcPct val="0"/>
        </a:spcBef>
        <a:spcAft>
          <a:spcPct val="0"/>
        </a:spcAft>
        <a:defRPr sz="3600" b="1">
          <a:solidFill>
            <a:srgbClr val="262626"/>
          </a:solidFill>
          <a:latin typeface="Arial" charset="0"/>
          <a:ea typeface="微软雅黑" pitchFamily="34" charset="-122"/>
        </a:defRPr>
      </a:lvl9pPr>
    </p:titleStyle>
    <p:bodyStyle>
      <a:lvl1pPr marL="228600" indent="-228600" algn="l" rtl="0" fontAlgn="base">
        <a:lnSpc>
          <a:spcPct val="130000"/>
        </a:lnSpc>
        <a:spcBef>
          <a:spcPct val="0"/>
        </a:spcBef>
        <a:spcAft>
          <a:spcPts val="1000"/>
        </a:spcAft>
        <a:buFont typeface="Arial" charset="0"/>
        <a:buChar char="●"/>
        <a:defRPr kern="1200" spc="150">
          <a:solidFill>
            <a:srgbClr val="595959"/>
          </a:solidFill>
          <a:latin typeface="Arial" panose="020B0604020202020204" pitchFamily="34" charset="0"/>
          <a:ea typeface="微软雅黑" panose="020B0503020204020204" pitchFamily="34" charset="-122"/>
          <a:cs typeface="+mn-cs"/>
        </a:defRPr>
      </a:lvl1pPr>
      <a:lvl2pPr marL="685800" indent="-228600" algn="l" rtl="0" fontAlgn="base">
        <a:lnSpc>
          <a:spcPct val="120000"/>
        </a:lnSpc>
        <a:spcBef>
          <a:spcPct val="0"/>
        </a:spcBef>
        <a:spcAft>
          <a:spcPts val="600"/>
        </a:spcAft>
        <a:buFont typeface="Arial" charset="0"/>
        <a:buChar char="●"/>
        <a:tabLst>
          <a:tab pos="1609725" algn="l"/>
        </a:tabLst>
        <a:defRPr sz="1600" kern="1200" spc="150">
          <a:solidFill>
            <a:srgbClr val="595959"/>
          </a:solidFill>
          <a:latin typeface="Arial" panose="020B0604020202020204" pitchFamily="34" charset="0"/>
          <a:ea typeface="微软雅黑" panose="020B0503020204020204" pitchFamily="34" charset="-122"/>
          <a:cs typeface="+mn-cs"/>
        </a:defRPr>
      </a:lvl2pPr>
      <a:lvl3pPr marL="1143000" indent="-228600" algn="l" rtl="0" fontAlgn="base">
        <a:lnSpc>
          <a:spcPct val="120000"/>
        </a:lnSpc>
        <a:spcBef>
          <a:spcPct val="0"/>
        </a:spcBef>
        <a:spcAft>
          <a:spcPts val="600"/>
        </a:spcAft>
        <a:buFont typeface="Arial" charset="0"/>
        <a:buChar char="●"/>
        <a:defRPr sz="1600" kern="1200" spc="150">
          <a:solidFill>
            <a:srgbClr val="595959"/>
          </a:solidFill>
          <a:latin typeface="Arial" panose="020B0604020202020204" pitchFamily="34" charset="0"/>
          <a:ea typeface="微软雅黑" panose="020B0503020204020204" pitchFamily="34" charset="-122"/>
          <a:cs typeface="+mn-cs"/>
        </a:defRPr>
      </a:lvl3pPr>
      <a:lvl4pPr marL="1600200" indent="-228600" algn="l" rtl="0" fontAlgn="base">
        <a:lnSpc>
          <a:spcPct val="120000"/>
        </a:lnSpc>
        <a:spcBef>
          <a:spcPct val="0"/>
        </a:spcBef>
        <a:spcAft>
          <a:spcPts val="300"/>
        </a:spcAft>
        <a:buFont typeface="Wingdings" pitchFamily="2" charset="2"/>
        <a:buChar char=""/>
        <a:defRPr sz="1400" kern="1200" spc="150">
          <a:solidFill>
            <a:srgbClr val="595959"/>
          </a:solidFill>
          <a:latin typeface="Arial" panose="020B0604020202020204" pitchFamily="34" charset="0"/>
          <a:ea typeface="微软雅黑" panose="020B0503020204020204" pitchFamily="34" charset="-122"/>
          <a:cs typeface="+mn-cs"/>
        </a:defRPr>
      </a:lvl4pPr>
      <a:lvl5pPr marL="2057400" indent="-228600" algn="l" rtl="0" fontAlgn="base">
        <a:lnSpc>
          <a:spcPct val="120000"/>
        </a:lnSpc>
        <a:spcBef>
          <a:spcPct val="0"/>
        </a:spcBef>
        <a:spcAft>
          <a:spcPts val="300"/>
        </a:spcAft>
        <a:buFont typeface="Arial" charset="0"/>
        <a:buChar char="•"/>
        <a:defRPr sz="1400" kern="1200" spc="150">
          <a:solidFill>
            <a:srgbClr val="595959"/>
          </a:solidFill>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45058" name="Group 2"/>
          <p:cNvGrpSpPr>
            <a:grpSpLocks/>
          </p:cNvGrpSpPr>
          <p:nvPr/>
        </p:nvGrpSpPr>
        <p:grpSpPr bwMode="auto">
          <a:xfrm>
            <a:off x="1588" y="0"/>
            <a:ext cx="12198350" cy="6851650"/>
            <a:chOff x="1" y="0"/>
            <a:chExt cx="5763" cy="4316"/>
          </a:xfrm>
        </p:grpSpPr>
        <p:sp>
          <p:nvSpPr>
            <p:cNvPr id="4505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sp>
          <p:nvSpPr>
            <p:cNvPr id="4506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sp>
          <p:nvSpPr>
            <p:cNvPr id="4506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grpSp>
          <p:nvGrpSpPr>
            <p:cNvPr id="45062" name="Group 6"/>
            <p:cNvGrpSpPr>
              <a:grpSpLocks/>
            </p:cNvGrpSpPr>
            <p:nvPr/>
          </p:nvGrpSpPr>
          <p:grpSpPr bwMode="auto">
            <a:xfrm>
              <a:off x="288" y="0"/>
              <a:ext cx="5098" cy="4316"/>
              <a:chOff x="288" y="0"/>
              <a:chExt cx="5098" cy="4316"/>
            </a:xfrm>
          </p:grpSpPr>
          <p:sp>
            <p:nvSpPr>
              <p:cNvPr id="4506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6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6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6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6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6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6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7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7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7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7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7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sp>
            <p:nvSpPr>
              <p:cNvPr id="4507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zh-CN" altLang="en-US"/>
              </a:p>
            </p:txBody>
          </p:sp>
        </p:grpSp>
        <p:sp>
          <p:nvSpPr>
            <p:cNvPr id="4507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sp>
          <p:nvSpPr>
            <p:cNvPr id="4507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zh-CN" altLang="en-US"/>
            </a:p>
          </p:txBody>
        </p:sp>
        <p:sp>
          <p:nvSpPr>
            <p:cNvPr id="4507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zh-CN" altLang="en-US"/>
            </a:p>
          </p:txBody>
        </p:sp>
        <p:sp>
          <p:nvSpPr>
            <p:cNvPr id="45079"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zh-CN" altLang="en-US"/>
            </a:p>
          </p:txBody>
        </p:sp>
        <p:sp>
          <p:nvSpPr>
            <p:cNvPr id="45080"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zh-CN" altLang="en-US"/>
            </a:p>
          </p:txBody>
        </p:sp>
        <p:sp>
          <p:nvSpPr>
            <p:cNvPr id="4508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zh-CN" altLang="en-US"/>
            </a:p>
          </p:txBody>
        </p:sp>
        <p:sp>
          <p:nvSpPr>
            <p:cNvPr id="45082"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zh-CN" altLang="en-US"/>
            </a:p>
          </p:txBody>
        </p:sp>
        <p:sp>
          <p:nvSpPr>
            <p:cNvPr id="45083"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zh-CN" altLang="en-US"/>
            </a:p>
          </p:txBody>
        </p:sp>
        <p:sp>
          <p:nvSpPr>
            <p:cNvPr id="4508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zh-CN" altLang="en-US"/>
            </a:p>
          </p:txBody>
        </p:sp>
        <p:sp>
          <p:nvSpPr>
            <p:cNvPr id="4508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zh-CN" altLang="en-US"/>
            </a:p>
          </p:txBody>
        </p:sp>
        <p:sp>
          <p:nvSpPr>
            <p:cNvPr id="4508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zh-CN" altLang="en-US"/>
            </a:p>
          </p:txBody>
        </p:sp>
        <p:grpSp>
          <p:nvGrpSpPr>
            <p:cNvPr id="45087" name="Group 31"/>
            <p:cNvGrpSpPr>
              <a:grpSpLocks/>
            </p:cNvGrpSpPr>
            <p:nvPr/>
          </p:nvGrpSpPr>
          <p:grpSpPr bwMode="auto">
            <a:xfrm>
              <a:off x="1" y="392"/>
              <a:ext cx="5758" cy="1571"/>
              <a:chOff x="1" y="392"/>
              <a:chExt cx="5758" cy="1571"/>
            </a:xfrm>
          </p:grpSpPr>
          <p:sp>
            <p:nvSpPr>
              <p:cNvPr id="4508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zh-CN" altLang="en-US"/>
              </a:p>
            </p:txBody>
          </p:sp>
          <p:sp>
            <p:nvSpPr>
              <p:cNvPr id="4508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zh-CN" altLang="en-US"/>
              </a:p>
            </p:txBody>
          </p:sp>
          <p:sp>
            <p:nvSpPr>
              <p:cNvPr id="4509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zh-CN" altLang="en-US"/>
              </a:p>
            </p:txBody>
          </p:sp>
          <p:sp>
            <p:nvSpPr>
              <p:cNvPr id="4509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zh-CN" altLang="en-US"/>
              </a:p>
            </p:txBody>
          </p:sp>
          <p:sp>
            <p:nvSpPr>
              <p:cNvPr id="4509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zh-CN" altLang="en-US"/>
              </a:p>
            </p:txBody>
          </p:sp>
        </p:grpSp>
        <p:sp>
          <p:nvSpPr>
            <p:cNvPr id="45093"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zh-CN" altLang="en-US"/>
            </a:p>
          </p:txBody>
        </p:sp>
        <p:sp>
          <p:nvSpPr>
            <p:cNvPr id="45094"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zh-CN" altLang="en-US"/>
            </a:p>
          </p:txBody>
        </p:sp>
      </p:grpSp>
      <p:sp>
        <p:nvSpPr>
          <p:cNvPr id="45095" name="Rectangle 39"/>
          <p:cNvSpPr>
            <a:spLocks noGrp="1" noChangeArrowheads="1"/>
          </p:cNvSpPr>
          <p:nvPr>
            <p:ph type="title"/>
          </p:nvPr>
        </p:nvSpPr>
        <p:spPr bwMode="auto">
          <a:xfrm>
            <a:off x="609600" y="277813"/>
            <a:ext cx="109728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zh-CN" altLang="en-US" smtClean="0"/>
              <a:t>单击此处编辑母版标题样式</a:t>
            </a:r>
          </a:p>
        </p:txBody>
      </p:sp>
      <p:sp>
        <p:nvSpPr>
          <p:cNvPr id="45096" name="Rectangle 40"/>
          <p:cNvSpPr>
            <a:spLocks noGrp="1" noChangeArrowheads="1"/>
          </p:cNvSpPr>
          <p:nvPr>
            <p:ph type="dt" sz="half" idx="2"/>
          </p:nvPr>
        </p:nvSpPr>
        <p:spPr bwMode="auto">
          <a:xfrm>
            <a:off x="609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latin typeface="+mn-lt"/>
              </a:defRPr>
            </a:lvl1pPr>
          </a:lstStyle>
          <a:p>
            <a:fld id="{7DB2E582-C72E-43C4-AEED-C467FB6F0396}" type="datetimeFigureOut">
              <a:rPr lang="zh-CN" altLang="en-US"/>
              <a:pPr/>
              <a:t>2021-04-08</a:t>
            </a:fld>
            <a:endParaRPr lang="en-US" altLang="zh-CN"/>
          </a:p>
        </p:txBody>
      </p:sp>
      <p:sp>
        <p:nvSpPr>
          <p:cNvPr id="45097" name="Rectangle 41"/>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latin typeface="+mn-lt"/>
              </a:defRPr>
            </a:lvl1pPr>
          </a:lstStyle>
          <a:p>
            <a:endParaRPr lang="en-US" altLang="zh-CN"/>
          </a:p>
        </p:txBody>
      </p:sp>
      <p:sp>
        <p:nvSpPr>
          <p:cNvPr id="45098" name="Rectangle 42"/>
          <p:cNvSpPr>
            <a:spLocks noGrp="1" noChangeArrowheads="1"/>
          </p:cNvSpPr>
          <p:nvPr>
            <p:ph type="sldNum" sz="quarter" idx="4"/>
          </p:nvPr>
        </p:nvSpPr>
        <p:spPr bwMode="auto">
          <a:xfrm>
            <a:off x="8737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latin typeface="+mn-lt"/>
              </a:defRPr>
            </a:lvl1pPr>
          </a:lstStyle>
          <a:p>
            <a:fld id="{053204A1-939E-4FD8-BFA1-0AFE3F43F9A0}" type="slidenum">
              <a:rPr lang="zh-CN" altLang="en-US"/>
              <a:pPr/>
              <a:t>‹#›</a:t>
            </a:fld>
            <a:endParaRPr lang="en-US" altLang="zh-CN"/>
          </a:p>
        </p:txBody>
      </p:sp>
      <p:sp>
        <p:nvSpPr>
          <p:cNvPr id="45099" name="Rectangle 43"/>
          <p:cNvSpPr>
            <a:spLocks noGrp="1" noChangeArrowheads="1"/>
          </p:cNvSpPr>
          <p:nvPr>
            <p:ph type="body" idx="1"/>
          </p:nvPr>
        </p:nvSpPr>
        <p:spPr bwMode="auto">
          <a:xfrm>
            <a:off x="609600" y="1600200"/>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charset="-122"/>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charset="-122"/>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charset="-122"/>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charset="-122"/>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charset="-122"/>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charset="-122"/>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charset="-122"/>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ea typeface="宋体" charset="-122"/>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ea typeface="+mn-ea"/>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ea typeface="+mn-ea"/>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ea typeface="+mn-ea"/>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37.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23813" y="1700213"/>
            <a:ext cx="12215813" cy="3230562"/>
          </a:xfrm>
          <a:prstGeom prst="rect">
            <a:avLst/>
          </a:prstGeom>
          <a:solidFill>
            <a:srgbClr val="A568D2">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schemeClr val="tx1"/>
              </a:solidFill>
              <a:ea typeface="宋体" charset="-122"/>
            </a:endParaRPr>
          </a:p>
        </p:txBody>
      </p:sp>
      <p:pic>
        <p:nvPicPr>
          <p:cNvPr id="13317" name="Picture 2"/>
          <p:cNvPicPr>
            <a:picLocks noChangeAspect="1"/>
          </p:cNvPicPr>
          <p:nvPr/>
        </p:nvPicPr>
        <p:blipFill>
          <a:blip r:embed="rId3"/>
          <a:srcRect/>
          <a:stretch>
            <a:fillRect/>
          </a:stretch>
        </p:blipFill>
        <p:spPr bwMode="auto">
          <a:xfrm>
            <a:off x="-25400" y="17463"/>
            <a:ext cx="12217400" cy="6840537"/>
          </a:xfrm>
          <a:prstGeom prst="rect">
            <a:avLst/>
          </a:prstGeom>
          <a:solidFill>
            <a:srgbClr val="FF99CC"/>
          </a:solidFill>
          <a:ln w="9525">
            <a:noFill/>
            <a:miter lim="800000"/>
            <a:headEnd/>
            <a:tailEnd/>
          </a:ln>
        </p:spPr>
      </p:pic>
      <p:pic>
        <p:nvPicPr>
          <p:cNvPr id="13316" name="Picture 2"/>
          <p:cNvPicPr>
            <a:picLocks noChangeAspect="1" noChangeArrowheads="1"/>
          </p:cNvPicPr>
          <p:nvPr/>
        </p:nvPicPr>
        <p:blipFill>
          <a:blip r:embed="rId4"/>
          <a:srcRect l="36391" t="27634" r="25974" b="4903"/>
          <a:stretch>
            <a:fillRect/>
          </a:stretch>
        </p:blipFill>
        <p:spPr bwMode="auto">
          <a:xfrm>
            <a:off x="0" y="0"/>
            <a:ext cx="1077913" cy="1033463"/>
          </a:xfrm>
          <a:prstGeom prst="rect">
            <a:avLst/>
          </a:prstGeom>
          <a:noFill/>
          <a:ln w="9525">
            <a:noFill/>
            <a:miter lim="800000"/>
            <a:headEnd/>
            <a:tailEnd/>
          </a:ln>
        </p:spPr>
      </p:pic>
      <p:sp>
        <p:nvSpPr>
          <p:cNvPr id="2" name="矩形 23"/>
          <p:cNvSpPr/>
          <p:nvPr/>
        </p:nvSpPr>
        <p:spPr>
          <a:xfrm>
            <a:off x="-23813" y="1711325"/>
            <a:ext cx="12215813" cy="3230563"/>
          </a:xfrm>
          <a:prstGeom prst="rect">
            <a:avLst/>
          </a:prstGeom>
          <a:solidFill>
            <a:srgbClr val="A568D2">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zh-CN" altLang="en-US" b="1" noProof="1">
              <a:solidFill>
                <a:schemeClr val="tx1"/>
              </a:solidFill>
              <a:effectLst>
                <a:outerShdw blurRad="38100" dist="38100" dir="2700000" algn="tl">
                  <a:srgbClr val="FFFFFF"/>
                </a:outerShdw>
              </a:effectLst>
              <a:ea typeface="宋体" charset="-122"/>
            </a:endParaRPr>
          </a:p>
        </p:txBody>
      </p:sp>
      <p:sp>
        <p:nvSpPr>
          <p:cNvPr id="13320" name="文本框 2"/>
          <p:cNvSpPr txBox="1">
            <a:spLocks noChangeArrowheads="1"/>
          </p:cNvSpPr>
          <p:nvPr/>
        </p:nvSpPr>
        <p:spPr bwMode="auto">
          <a:xfrm>
            <a:off x="6892925" y="4419600"/>
            <a:ext cx="4743450" cy="533400"/>
          </a:xfrm>
          <a:prstGeom prst="rect">
            <a:avLst/>
          </a:prstGeom>
          <a:noFill/>
          <a:ln w="9525">
            <a:noFill/>
            <a:miter lim="800000"/>
            <a:headEnd/>
            <a:tailEnd/>
          </a:ln>
        </p:spPr>
        <p:txBody>
          <a:bodyPr>
            <a:spAutoFit/>
          </a:bodyPr>
          <a:lstStyle/>
          <a:p>
            <a:pPr>
              <a:lnSpc>
                <a:spcPct val="120000"/>
              </a:lnSpc>
            </a:pPr>
            <a:r>
              <a:rPr lang="zh-CN" altLang="en-US" sz="2400">
                <a:latin typeface="Verdana" pitchFamily="34" charset="0"/>
              </a:rPr>
              <a:t>聊城市技师学院  经管系  苏海英</a:t>
            </a:r>
          </a:p>
        </p:txBody>
      </p:sp>
      <p:sp>
        <p:nvSpPr>
          <p:cNvPr id="13325" name="文本框 2"/>
          <p:cNvSpPr txBox="1">
            <a:spLocks noChangeArrowheads="1"/>
          </p:cNvSpPr>
          <p:nvPr/>
        </p:nvSpPr>
        <p:spPr bwMode="auto">
          <a:xfrm>
            <a:off x="3719513" y="1957388"/>
            <a:ext cx="4743450" cy="1555750"/>
          </a:xfrm>
          <a:prstGeom prst="rect">
            <a:avLst/>
          </a:prstGeom>
          <a:noFill/>
          <a:ln w="9525">
            <a:noFill/>
            <a:miter lim="800000"/>
            <a:headEnd/>
            <a:tailEnd/>
          </a:ln>
        </p:spPr>
        <p:txBody>
          <a:bodyPr>
            <a:spAutoFit/>
          </a:bodyPr>
          <a:lstStyle/>
          <a:p>
            <a:pPr algn="ctr"/>
            <a:r>
              <a:rPr lang="zh-CN" altLang="en-US" sz="4000">
                <a:latin typeface="Verdana" pitchFamily="34" charset="0"/>
              </a:rPr>
              <a:t>会计电算化技能</a:t>
            </a:r>
          </a:p>
          <a:p>
            <a:pPr algn="ctr"/>
            <a:r>
              <a:rPr lang="zh-CN" altLang="en-US" sz="4000">
                <a:latin typeface="Verdana" pitchFamily="34" charset="0"/>
              </a:rPr>
              <a:t>实训教程</a:t>
            </a:r>
            <a:endParaRPr lang="zh-CN" altLang="en-US"/>
          </a:p>
        </p:txBody>
      </p:sp>
      <p:sp>
        <p:nvSpPr>
          <p:cNvPr id="13327" name="Rectangle 15"/>
          <p:cNvSpPr>
            <a:spLocks noChangeArrowheads="1"/>
          </p:cNvSpPr>
          <p:nvPr/>
        </p:nvSpPr>
        <p:spPr bwMode="auto">
          <a:xfrm>
            <a:off x="4481513" y="3667125"/>
            <a:ext cx="3276600" cy="519113"/>
          </a:xfrm>
          <a:prstGeom prst="rect">
            <a:avLst/>
          </a:prstGeom>
          <a:noFill/>
          <a:ln w="9525">
            <a:noFill/>
            <a:miter lim="800000"/>
            <a:headEnd/>
            <a:tailEnd/>
          </a:ln>
          <a:effectLst/>
        </p:spPr>
        <p:txBody>
          <a:bodyPr wrap="none" anchor="ctr">
            <a:spAutoFit/>
          </a:bodyPr>
          <a:lstStyle/>
          <a:p>
            <a:pPr algn="ctr"/>
            <a:r>
              <a:rPr kumimoji="1" lang="zh-CN" altLang="en-US" sz="2800" b="1"/>
              <a:t>第</a:t>
            </a:r>
            <a:r>
              <a:rPr kumimoji="1" lang="en-US" altLang="zh-CN" sz="2800" b="1"/>
              <a:t>2</a:t>
            </a:r>
            <a:r>
              <a:rPr kumimoji="1" lang="zh-CN" altLang="en-US" sz="2800" b="1"/>
              <a:t>单元    总账业务</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71683"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sp>
        <p:nvSpPr>
          <p:cNvPr id="71685" name="Rectangle 5"/>
          <p:cNvSpPr>
            <a:spLocks noChangeArrowheads="1"/>
          </p:cNvSpPr>
          <p:nvPr/>
        </p:nvSpPr>
        <p:spPr bwMode="auto">
          <a:xfrm>
            <a:off x="2495550" y="2509838"/>
            <a:ext cx="7127875" cy="2654300"/>
          </a:xfrm>
          <a:prstGeom prst="rect">
            <a:avLst/>
          </a:prstGeom>
          <a:noFill/>
          <a:ln w="12700">
            <a:noFill/>
            <a:miter lim="800000"/>
            <a:headEnd/>
            <a:tailEnd/>
          </a:ln>
        </p:spPr>
        <p:txBody>
          <a:bodyPr anchor="ctr">
            <a:spAutoFit/>
          </a:bodyPr>
          <a:lstStyle/>
          <a:p>
            <a:pPr>
              <a:tabLst>
                <a:tab pos="134938" algn="l"/>
                <a:tab pos="366713" algn="l"/>
                <a:tab pos="461963" algn="l"/>
              </a:tabLst>
            </a:pPr>
            <a:r>
              <a:rPr lang="en-US" altLang="zh-CN" sz="2800" b="1">
                <a:latin typeface="黑体" pitchFamily="49" charset="-122"/>
                <a:ea typeface="黑体" pitchFamily="49" charset="-122"/>
              </a:rPr>
              <a:t>【</a:t>
            </a:r>
            <a:r>
              <a:rPr lang="zh-CN" altLang="en-US" sz="2800" b="1">
                <a:latin typeface="黑体" pitchFamily="49" charset="-122"/>
                <a:ea typeface="黑体" pitchFamily="49" charset="-122"/>
              </a:rPr>
              <a:t>知识要点</a:t>
            </a:r>
            <a:r>
              <a:rPr lang="en-US" altLang="zh-CN" sz="2800" b="1">
                <a:latin typeface="黑体" pitchFamily="49" charset="-122"/>
                <a:ea typeface="黑体" pitchFamily="49" charset="-122"/>
              </a:rPr>
              <a:t>】</a:t>
            </a:r>
          </a:p>
          <a:p>
            <a:pPr>
              <a:tabLst>
                <a:tab pos="134938" algn="l"/>
                <a:tab pos="366713" algn="l"/>
                <a:tab pos="461963" algn="l"/>
              </a:tabLst>
            </a:pPr>
            <a:r>
              <a:rPr lang="zh-CN" altLang="en-US" sz="2800" b="1">
                <a:latin typeface="楷体_GB2312"/>
                <a:ea typeface="楷体_GB2312"/>
                <a:cs typeface="楷体_GB2312"/>
              </a:rPr>
              <a:t>    在</a:t>
            </a:r>
            <a:r>
              <a:rPr lang="zh-CN" altLang="en-US" sz="2800" b="1">
                <a:latin typeface="Times New Roman" pitchFamily="18" charset="0"/>
                <a:ea typeface="楷体_GB2312"/>
                <a:cs typeface="楷体_GB2312"/>
              </a:rPr>
              <a:t>“</a:t>
            </a:r>
            <a:r>
              <a:rPr lang="zh-CN" altLang="en-US" sz="2800" b="1">
                <a:latin typeface="楷体_GB2312"/>
                <a:ea typeface="楷体_GB2312"/>
                <a:cs typeface="楷体_GB2312"/>
              </a:rPr>
              <a:t>填制凭证</a:t>
            </a:r>
            <a:r>
              <a:rPr lang="zh-CN" altLang="en-US" sz="2800" b="1">
                <a:latin typeface="Times New Roman" pitchFamily="18" charset="0"/>
                <a:ea typeface="楷体_GB2312"/>
                <a:cs typeface="楷体_GB2312"/>
              </a:rPr>
              <a:t>”</a:t>
            </a:r>
            <a:r>
              <a:rPr lang="zh-CN" altLang="en-US" sz="2800" b="1">
                <a:latin typeface="楷体_GB2312"/>
                <a:ea typeface="楷体_GB2312"/>
                <a:cs typeface="楷体_GB2312"/>
              </a:rPr>
              <a:t>窗口中，单击</a:t>
            </a:r>
            <a:r>
              <a:rPr lang="zh-CN" altLang="en-US" sz="2800" b="1">
                <a:latin typeface="Times New Roman" pitchFamily="18" charset="0"/>
                <a:ea typeface="楷体_GB2312"/>
                <a:cs typeface="楷体_GB2312"/>
              </a:rPr>
              <a:t>“</a:t>
            </a:r>
            <a:r>
              <a:rPr lang="zh-CN" altLang="en-US" sz="2800" b="1">
                <a:latin typeface="楷体_GB2312"/>
                <a:ea typeface="楷体_GB2312"/>
                <a:cs typeface="楷体_GB2312"/>
              </a:rPr>
              <a:t>查看</a:t>
            </a:r>
            <a:r>
              <a:rPr lang="zh-CN" altLang="en-US" sz="2800" b="1">
                <a:latin typeface="Times New Roman" pitchFamily="18" charset="0"/>
                <a:ea typeface="楷体_GB2312"/>
                <a:cs typeface="楷体_GB2312"/>
              </a:rPr>
              <a:t>”</a:t>
            </a:r>
            <a:r>
              <a:rPr lang="zh-CN" altLang="en-US" sz="2800" b="1">
                <a:latin typeface="楷体_GB2312"/>
                <a:ea typeface="楷体_GB2312"/>
                <a:cs typeface="楷体_GB2312"/>
              </a:rPr>
              <a:t>菜单中的选项可以查看到当前科目最新余额、外部系统制单信息、联查明细账等。</a:t>
            </a:r>
          </a:p>
          <a:p>
            <a:pPr>
              <a:tabLst>
                <a:tab pos="134938" algn="l"/>
                <a:tab pos="366713" algn="l"/>
                <a:tab pos="461963" algn="l"/>
              </a:tabLst>
            </a:pPr>
            <a:r>
              <a:rPr lang="zh-CN" altLang="en-US" sz="2800" b="1">
                <a:latin typeface="楷体_GB2312"/>
                <a:ea typeface="楷体_GB2312"/>
                <a:cs typeface="楷体_GB2312"/>
              </a:rPr>
              <a:t>    如果凭证尚未记账，则可以直接在填制凭证功能中查看。 </a:t>
            </a:r>
          </a:p>
        </p:txBody>
      </p:sp>
      <p:sp>
        <p:nvSpPr>
          <p:cNvPr id="71686" name="Rectangle 6"/>
          <p:cNvSpPr>
            <a:spLocks noChangeArrowheads="1"/>
          </p:cNvSpPr>
          <p:nvPr/>
        </p:nvSpPr>
        <p:spPr bwMode="auto">
          <a:xfrm>
            <a:off x="2243138" y="1590675"/>
            <a:ext cx="1458912" cy="400050"/>
          </a:xfrm>
          <a:prstGeom prst="rect">
            <a:avLst/>
          </a:prstGeom>
          <a:noFill/>
          <a:ln w="12700">
            <a:noFill/>
            <a:miter lim="800000"/>
            <a:headEnd/>
            <a:tailEnd/>
          </a:ln>
        </p:spPr>
        <p:txBody>
          <a:bodyPr wrap="none" anchor="ctr">
            <a:spAutoFit/>
          </a:bodyPr>
          <a:lstStyle/>
          <a:p>
            <a:pPr eaLnBrk="0" hangingPunct="0"/>
            <a:r>
              <a:rPr lang="en-US" altLang="zh-CN" sz="2000" b="1">
                <a:latin typeface="Times New Roman" pitchFamily="18" charset="0"/>
                <a:ea typeface="黑体" pitchFamily="49" charset="-122"/>
              </a:rPr>
              <a:t>【</a:t>
            </a:r>
            <a:r>
              <a:rPr lang="zh-CN" altLang="en-US" sz="2000" b="1">
                <a:latin typeface="Times New Roman" pitchFamily="18" charset="0"/>
                <a:ea typeface="黑体" pitchFamily="49" charset="-122"/>
              </a:rPr>
              <a:t>做中学</a:t>
            </a:r>
            <a:r>
              <a:rPr lang="en-US" altLang="zh-CN" sz="2000" b="1">
                <a:latin typeface="Times New Roman" pitchFamily="18" charset="0"/>
                <a:ea typeface="黑体" pitchFamily="49" charset="-122"/>
              </a:rPr>
              <a:t>】</a:t>
            </a:r>
          </a:p>
        </p:txBody>
      </p:sp>
      <p:sp>
        <p:nvSpPr>
          <p:cNvPr id="71688"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pic>
        <p:nvPicPr>
          <p:cNvPr id="71689"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14338"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sp>
        <p:nvSpPr>
          <p:cNvPr id="14339" name="Rectangle 4"/>
          <p:cNvSpPr>
            <a:spLocks noChangeArrowheads="1"/>
          </p:cNvSpPr>
          <p:nvPr/>
        </p:nvSpPr>
        <p:spPr bwMode="auto">
          <a:xfrm>
            <a:off x="1628775" y="1946275"/>
            <a:ext cx="9359900" cy="3990975"/>
          </a:xfrm>
          <a:prstGeom prst="rect">
            <a:avLst/>
          </a:prstGeom>
          <a:noFill/>
          <a:ln w="12700">
            <a:noFill/>
            <a:miter lim="800000"/>
            <a:headEnd/>
            <a:tailEnd/>
          </a:ln>
        </p:spPr>
        <p:txBody>
          <a:bodyPr anchor="ctr">
            <a:spAutoFit/>
          </a:bodyPr>
          <a:lstStyle/>
          <a:p>
            <a:r>
              <a:rPr lang="zh-CN" altLang="en-US" sz="3200" b="1">
                <a:latin typeface="宋体" charset="-122"/>
              </a:rPr>
              <a:t>任务导入：</a:t>
            </a:r>
          </a:p>
          <a:p>
            <a:r>
              <a:rPr lang="zh-CN" altLang="en-US" sz="3200">
                <a:latin typeface="宋体" charset="-122"/>
              </a:rPr>
              <a:t>    会计人员的主要工作职责就是记账、算账和报账，做到手续完备，数字准确，账目清楚，按期报账。宏信公司已经具有两年经营过程，对于手工会计业务的处理已经积累了丰富的经验。在使用畅捷通</a:t>
            </a:r>
            <a:r>
              <a:rPr lang="en-US" altLang="zh-CN" sz="3200">
                <a:latin typeface="宋体" charset="-122"/>
              </a:rPr>
              <a:t>T3</a:t>
            </a:r>
            <a:r>
              <a:rPr lang="zh-CN" altLang="en-US" sz="3200">
                <a:latin typeface="宋体" charset="-122"/>
              </a:rPr>
              <a:t>软件之时，应明确地知道到底在总账系统中应该完成哪些主要工作？手工操作与计算机操作有哪些不同？在工作中应该知识要点什么问题？ </a:t>
            </a:r>
          </a:p>
        </p:txBody>
      </p:sp>
      <p:sp>
        <p:nvSpPr>
          <p:cNvPr id="14340"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pic>
        <p:nvPicPr>
          <p:cNvPr id="14342"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15362"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sp>
        <p:nvSpPr>
          <p:cNvPr id="15363" name="AutoShape 9"/>
          <p:cNvSpPr>
            <a:spLocks noChangeArrowheads="1"/>
          </p:cNvSpPr>
          <p:nvPr/>
        </p:nvSpPr>
        <p:spPr bwMode="auto">
          <a:xfrm>
            <a:off x="2525713" y="2447925"/>
            <a:ext cx="7718425" cy="2562225"/>
          </a:xfrm>
          <a:prstGeom prst="roundRect">
            <a:avLst>
              <a:gd name="adj" fmla="val 16667"/>
            </a:avLst>
          </a:prstGeom>
          <a:solidFill>
            <a:srgbClr val="AA71FF"/>
          </a:solidFill>
          <a:ln w="9525">
            <a:noFill/>
            <a:round/>
            <a:headEnd/>
            <a:tailEnd/>
          </a:ln>
        </p:spPr>
        <p:txBody>
          <a:bodyPr/>
          <a:lstStyle/>
          <a:p>
            <a:pPr algn="just"/>
            <a:endParaRPr lang="zh-CN" altLang="en-US" b="1">
              <a:latin typeface="楷体_GB2312"/>
              <a:ea typeface="楷体_GB2312"/>
              <a:cs typeface="楷体_GB2312"/>
            </a:endParaRPr>
          </a:p>
        </p:txBody>
      </p:sp>
      <p:sp>
        <p:nvSpPr>
          <p:cNvPr id="15365" name="Rectangle 6"/>
          <p:cNvSpPr>
            <a:spLocks noChangeArrowheads="1"/>
          </p:cNvSpPr>
          <p:nvPr/>
        </p:nvSpPr>
        <p:spPr bwMode="auto">
          <a:xfrm>
            <a:off x="2243138" y="1590675"/>
            <a:ext cx="1458912" cy="400050"/>
          </a:xfrm>
          <a:prstGeom prst="rect">
            <a:avLst/>
          </a:prstGeom>
          <a:noFill/>
          <a:ln w="12700">
            <a:noFill/>
            <a:miter lim="800000"/>
            <a:headEnd/>
            <a:tailEnd/>
          </a:ln>
        </p:spPr>
        <p:txBody>
          <a:bodyPr wrap="none" anchor="ctr">
            <a:spAutoFit/>
          </a:bodyPr>
          <a:lstStyle/>
          <a:p>
            <a:pPr eaLnBrk="0" hangingPunct="0"/>
            <a:r>
              <a:rPr lang="en-US" altLang="zh-CN" sz="2000" b="1">
                <a:latin typeface="Times New Roman" pitchFamily="18" charset="0"/>
                <a:ea typeface="黑体" pitchFamily="49" charset="-122"/>
              </a:rPr>
              <a:t>【</a:t>
            </a:r>
            <a:r>
              <a:rPr lang="zh-CN" altLang="en-US" sz="2000" b="1">
                <a:latin typeface="Times New Roman" pitchFamily="18" charset="0"/>
                <a:ea typeface="黑体" pitchFamily="49" charset="-122"/>
              </a:rPr>
              <a:t>做中学</a:t>
            </a:r>
            <a:r>
              <a:rPr lang="en-US" altLang="zh-CN" sz="2000" b="1">
                <a:latin typeface="Times New Roman" pitchFamily="18" charset="0"/>
                <a:ea typeface="黑体" pitchFamily="49" charset="-122"/>
              </a:rPr>
              <a:t>】</a:t>
            </a:r>
          </a:p>
        </p:txBody>
      </p:sp>
      <p:sp>
        <p:nvSpPr>
          <p:cNvPr id="15366" name="Rectangle 7"/>
          <p:cNvSpPr>
            <a:spLocks noChangeArrowheads="1"/>
          </p:cNvSpPr>
          <p:nvPr/>
        </p:nvSpPr>
        <p:spPr bwMode="auto">
          <a:xfrm>
            <a:off x="2844800" y="2762250"/>
            <a:ext cx="6805613" cy="1917700"/>
          </a:xfrm>
          <a:prstGeom prst="rect">
            <a:avLst/>
          </a:prstGeom>
          <a:noFill/>
          <a:ln w="12700">
            <a:noFill/>
            <a:miter lim="800000"/>
            <a:headEnd/>
            <a:tailEnd/>
          </a:ln>
        </p:spPr>
        <p:txBody>
          <a:bodyPr>
            <a:spAutoFit/>
          </a:bodyPr>
          <a:lstStyle/>
          <a:p>
            <a:r>
              <a:rPr lang="zh-CN" altLang="en-US" sz="2400" b="1">
                <a:latin typeface="楷体_GB2312"/>
                <a:ea typeface="楷体_GB2312"/>
                <a:cs typeface="楷体_GB2312"/>
              </a:rPr>
              <a:t>任务</a:t>
            </a:r>
            <a:r>
              <a:rPr lang="en-US" altLang="zh-CN" sz="2400" b="1">
                <a:latin typeface="楷体_GB2312"/>
                <a:ea typeface="楷体_GB2312"/>
                <a:cs typeface="楷体_GB2312"/>
              </a:rPr>
              <a:t>1</a:t>
            </a:r>
            <a:r>
              <a:rPr lang="zh-CN" altLang="en-US" sz="2400" b="1">
                <a:latin typeface="楷体_GB2312"/>
                <a:ea typeface="楷体_GB2312"/>
                <a:cs typeface="楷体_GB2312"/>
              </a:rPr>
              <a:t>：填制凭证</a:t>
            </a:r>
          </a:p>
          <a:p>
            <a:r>
              <a:rPr lang="en-US" altLang="zh-CN" sz="2400" b="1">
                <a:latin typeface="楷体_GB2312"/>
                <a:ea typeface="楷体_GB2312"/>
                <a:cs typeface="楷体_GB2312"/>
              </a:rPr>
              <a:t>    2016</a:t>
            </a:r>
            <a:r>
              <a:rPr lang="zh-CN" altLang="en-US" sz="2400" b="1">
                <a:latin typeface="楷体_GB2312"/>
                <a:ea typeface="楷体_GB2312"/>
                <a:cs typeface="楷体_GB2312"/>
              </a:rPr>
              <a:t>年</a:t>
            </a:r>
            <a:r>
              <a:rPr lang="en-US" altLang="zh-CN" sz="2400" b="1">
                <a:latin typeface="楷体_GB2312"/>
                <a:ea typeface="楷体_GB2312"/>
                <a:cs typeface="楷体_GB2312"/>
              </a:rPr>
              <a:t>1</a:t>
            </a:r>
            <a:r>
              <a:rPr lang="zh-CN" altLang="en-US" sz="2400" b="1">
                <a:latin typeface="楷体_GB2312"/>
                <a:ea typeface="楷体_GB2312"/>
                <a:cs typeface="楷体_GB2312"/>
              </a:rPr>
              <a:t>月</a:t>
            </a:r>
            <a:r>
              <a:rPr lang="en-US" altLang="zh-CN" sz="2400" b="1">
                <a:latin typeface="楷体_GB2312"/>
                <a:ea typeface="楷体_GB2312"/>
                <a:cs typeface="楷体_GB2312"/>
              </a:rPr>
              <a:t>18</a:t>
            </a:r>
            <a:r>
              <a:rPr lang="zh-CN" altLang="en-US" sz="2400" b="1">
                <a:latin typeface="楷体_GB2312"/>
                <a:ea typeface="楷体_GB2312"/>
                <a:cs typeface="楷体_GB2312"/>
              </a:rPr>
              <a:t>日共发生三笔业务。销售给玖邦公司和英华公司产品各</a:t>
            </a:r>
            <a:r>
              <a:rPr lang="en-US" altLang="zh-CN" sz="2400" b="1">
                <a:latin typeface="楷体_GB2312"/>
                <a:ea typeface="楷体_GB2312"/>
                <a:cs typeface="楷体_GB2312"/>
              </a:rPr>
              <a:t>20</a:t>
            </a:r>
            <a:r>
              <a:rPr lang="zh-CN" altLang="en-US" sz="2400" b="1">
                <a:latin typeface="楷体_GB2312"/>
                <a:ea typeface="楷体_GB2312"/>
                <a:cs typeface="楷体_GB2312"/>
              </a:rPr>
              <a:t>件，每件售价</a:t>
            </a:r>
            <a:r>
              <a:rPr lang="en-US" altLang="zh-CN" sz="2400" b="1">
                <a:latin typeface="楷体_GB2312"/>
                <a:ea typeface="楷体_GB2312"/>
                <a:cs typeface="楷体_GB2312"/>
              </a:rPr>
              <a:t>2000</a:t>
            </a:r>
            <a:r>
              <a:rPr lang="zh-CN" altLang="en-US" sz="2400" b="1">
                <a:latin typeface="楷体_GB2312"/>
                <a:ea typeface="楷体_GB2312"/>
                <a:cs typeface="楷体_GB2312"/>
              </a:rPr>
              <a:t>元，货款及税款均未收到；向天宜公司购买材料一批已验收入库。货款</a:t>
            </a:r>
            <a:r>
              <a:rPr lang="en-US" altLang="zh-CN" sz="2400" b="1">
                <a:latin typeface="楷体_GB2312"/>
                <a:ea typeface="楷体_GB2312"/>
                <a:cs typeface="楷体_GB2312"/>
              </a:rPr>
              <a:t>10000</a:t>
            </a:r>
            <a:r>
              <a:rPr lang="zh-CN" altLang="en-US" sz="2400" b="1">
                <a:latin typeface="楷体_GB2312"/>
                <a:ea typeface="楷体_GB2312"/>
                <a:cs typeface="楷体_GB2312"/>
              </a:rPr>
              <a:t>元和税款</a:t>
            </a:r>
            <a:r>
              <a:rPr lang="en-US" altLang="zh-CN" sz="2400" b="1">
                <a:latin typeface="楷体_GB2312"/>
                <a:ea typeface="楷体_GB2312"/>
                <a:cs typeface="楷体_GB2312"/>
              </a:rPr>
              <a:t>1700</a:t>
            </a:r>
            <a:r>
              <a:rPr lang="zh-CN" altLang="en-US" sz="2400" b="1">
                <a:latin typeface="楷体_GB2312"/>
                <a:ea typeface="楷体_GB2312"/>
                <a:cs typeface="楷体_GB2312"/>
              </a:rPr>
              <a:t>元尚未支付。</a:t>
            </a:r>
          </a:p>
        </p:txBody>
      </p:sp>
      <p:sp>
        <p:nvSpPr>
          <p:cNvPr id="15367"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pic>
        <p:nvPicPr>
          <p:cNvPr id="15369"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69635"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sp>
        <p:nvSpPr>
          <p:cNvPr id="69637" name="Rectangle 6"/>
          <p:cNvSpPr>
            <a:spLocks noChangeArrowheads="1"/>
          </p:cNvSpPr>
          <p:nvPr/>
        </p:nvSpPr>
        <p:spPr bwMode="auto">
          <a:xfrm>
            <a:off x="2243138" y="1590675"/>
            <a:ext cx="1458912" cy="400050"/>
          </a:xfrm>
          <a:prstGeom prst="rect">
            <a:avLst/>
          </a:prstGeom>
          <a:noFill/>
          <a:ln w="12700">
            <a:noFill/>
            <a:miter lim="800000"/>
            <a:headEnd/>
            <a:tailEnd/>
          </a:ln>
        </p:spPr>
        <p:txBody>
          <a:bodyPr wrap="none" anchor="ctr">
            <a:spAutoFit/>
          </a:bodyPr>
          <a:lstStyle/>
          <a:p>
            <a:pPr eaLnBrk="0" hangingPunct="0"/>
            <a:r>
              <a:rPr lang="en-US" altLang="zh-CN" sz="2000" b="1">
                <a:latin typeface="Times New Roman" pitchFamily="18" charset="0"/>
                <a:ea typeface="黑体" pitchFamily="49" charset="-122"/>
              </a:rPr>
              <a:t>【</a:t>
            </a:r>
            <a:r>
              <a:rPr lang="zh-CN" altLang="en-US" sz="2000" b="1">
                <a:latin typeface="Times New Roman" pitchFamily="18" charset="0"/>
                <a:ea typeface="黑体" pitchFamily="49" charset="-122"/>
              </a:rPr>
              <a:t>做中学</a:t>
            </a:r>
            <a:r>
              <a:rPr lang="en-US" altLang="zh-CN" sz="2000" b="1">
                <a:latin typeface="Times New Roman" pitchFamily="18" charset="0"/>
                <a:ea typeface="黑体" pitchFamily="49" charset="-122"/>
              </a:rPr>
              <a:t>】</a:t>
            </a:r>
          </a:p>
        </p:txBody>
      </p:sp>
      <p:sp>
        <p:nvSpPr>
          <p:cNvPr id="69639"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pic>
        <p:nvPicPr>
          <p:cNvPr id="69640"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
        <p:nvSpPr>
          <p:cNvPr id="69641" name="Rectangle 5"/>
          <p:cNvSpPr>
            <a:spLocks noChangeArrowheads="1"/>
          </p:cNvSpPr>
          <p:nvPr/>
        </p:nvSpPr>
        <p:spPr bwMode="auto">
          <a:xfrm>
            <a:off x="1704975" y="2230438"/>
            <a:ext cx="9258300" cy="3743325"/>
          </a:xfrm>
          <a:prstGeom prst="rect">
            <a:avLst/>
          </a:prstGeom>
          <a:noFill/>
          <a:ln w="12700">
            <a:noFill/>
            <a:miter lim="800000"/>
            <a:headEnd/>
            <a:tailEnd/>
          </a:ln>
        </p:spPr>
        <p:txBody>
          <a:bodyPr anchor="ctr">
            <a:spAutoFit/>
          </a:bodyPr>
          <a:lstStyle/>
          <a:p>
            <a:pPr>
              <a:tabLst>
                <a:tab pos="134938" algn="l"/>
                <a:tab pos="366713" algn="l"/>
                <a:tab pos="461963" algn="l"/>
              </a:tabLst>
            </a:pPr>
            <a:r>
              <a:rPr lang="en-US" altLang="zh-CN" sz="2400" b="1">
                <a:latin typeface="Times New Roman" pitchFamily="18" charset="0"/>
                <a:ea typeface="黑体" pitchFamily="49" charset="-122"/>
              </a:rPr>
              <a:t>【</a:t>
            </a:r>
            <a:r>
              <a:rPr lang="zh-CN" altLang="en-US" sz="2400" b="1">
                <a:latin typeface="Times New Roman" pitchFamily="18" charset="0"/>
                <a:ea typeface="黑体" pitchFamily="49" charset="-122"/>
              </a:rPr>
              <a:t>知识要点</a:t>
            </a:r>
            <a:r>
              <a:rPr lang="en-US" altLang="zh-CN" sz="2400" b="1">
                <a:latin typeface="Times New Roman" pitchFamily="18" charset="0"/>
                <a:ea typeface="黑体" pitchFamily="49" charset="-122"/>
              </a:rPr>
              <a:t>】</a:t>
            </a:r>
          </a:p>
          <a:p>
            <a:pPr>
              <a:tabLst>
                <a:tab pos="134938" algn="l"/>
                <a:tab pos="366713" algn="l"/>
                <a:tab pos="461963" algn="l"/>
              </a:tabLst>
            </a:pPr>
            <a:r>
              <a:rPr lang="zh-CN" altLang="en-US" sz="2400" b="1">
                <a:latin typeface="楷体_GB2312"/>
                <a:ea typeface="楷体_GB2312"/>
                <a:cs typeface="楷体_GB2312"/>
              </a:rPr>
              <a:t>    凭证类别为初始设置时已定义的凭证类别代码或名称。</a:t>
            </a:r>
          </a:p>
          <a:p>
            <a:pPr>
              <a:tabLst>
                <a:tab pos="134938" algn="l"/>
                <a:tab pos="366713" algn="l"/>
                <a:tab pos="461963" algn="l"/>
              </a:tabLst>
            </a:pPr>
            <a:r>
              <a:rPr lang="zh-CN" altLang="en-US" sz="2400" b="1">
                <a:latin typeface="楷体_GB2312"/>
                <a:ea typeface="楷体_GB2312"/>
                <a:cs typeface="楷体_GB2312"/>
              </a:rPr>
              <a:t>    在</a:t>
            </a:r>
            <a:r>
              <a:rPr lang="zh-CN" altLang="en-US" sz="2400" b="1">
                <a:latin typeface="Times New Roman" pitchFamily="18" charset="0"/>
                <a:ea typeface="楷体_GB2312"/>
                <a:cs typeface="楷体_GB2312"/>
              </a:rPr>
              <a:t>“</a:t>
            </a:r>
            <a:r>
              <a:rPr lang="zh-CN" altLang="en-US" sz="2400" b="1">
                <a:latin typeface="楷体_GB2312"/>
                <a:ea typeface="楷体_GB2312"/>
                <a:cs typeface="楷体_GB2312"/>
              </a:rPr>
              <a:t>附单据数</a:t>
            </a:r>
            <a:r>
              <a:rPr lang="zh-CN" altLang="en-US" sz="2400" b="1">
                <a:latin typeface="Times New Roman" pitchFamily="18" charset="0"/>
                <a:ea typeface="楷体_GB2312"/>
                <a:cs typeface="楷体_GB2312"/>
              </a:rPr>
              <a:t>”</a:t>
            </a:r>
            <a:r>
              <a:rPr lang="zh-CN" altLang="en-US" sz="2400" b="1">
                <a:latin typeface="楷体_GB2312"/>
                <a:ea typeface="楷体_GB2312"/>
                <a:cs typeface="楷体_GB2312"/>
              </a:rPr>
              <a:t>处可以按</a:t>
            </a:r>
            <a:r>
              <a:rPr lang="en-US" altLang="zh-CN" sz="2400" b="1">
                <a:latin typeface="楷体_GB2312"/>
                <a:ea typeface="楷体_GB2312"/>
                <a:cs typeface="楷体_GB2312"/>
              </a:rPr>
              <a:t>Enter</a:t>
            </a:r>
            <a:r>
              <a:rPr lang="zh-CN" altLang="en-US" sz="2400" b="1">
                <a:latin typeface="楷体_GB2312"/>
                <a:ea typeface="楷体_GB2312"/>
                <a:cs typeface="楷体_GB2312"/>
              </a:rPr>
              <a:t>键通过，也可以输入单据数量。</a:t>
            </a:r>
          </a:p>
          <a:p>
            <a:pPr>
              <a:tabLst>
                <a:tab pos="134938" algn="l"/>
                <a:tab pos="366713" algn="l"/>
                <a:tab pos="461963" algn="l"/>
              </a:tabLst>
            </a:pPr>
            <a:r>
              <a:rPr lang="zh-CN" altLang="en-US" sz="2400" b="1">
                <a:latin typeface="楷体_GB2312"/>
                <a:ea typeface="楷体_GB2312"/>
                <a:cs typeface="楷体_GB2312"/>
              </a:rPr>
              <a:t>    正文中不同行的摘要可以相同也可以不同，但不能为空。每行摘要将随相应的会计科目在明细账、日记账中出现。新增分录完成后，按回车键，系统将摘要自动复制到下一分录行。</a:t>
            </a:r>
          </a:p>
          <a:p>
            <a:pPr>
              <a:tabLst>
                <a:tab pos="134938" algn="l"/>
                <a:tab pos="366713" algn="l"/>
                <a:tab pos="461963" algn="l"/>
              </a:tabLst>
            </a:pPr>
            <a:r>
              <a:rPr lang="zh-CN" altLang="en-US" sz="2400" b="1">
                <a:latin typeface="楷体_GB2312"/>
                <a:ea typeface="楷体_GB2312"/>
                <a:cs typeface="楷体_GB2312"/>
              </a:rPr>
              <a:t>    由于在日常经济业务处理的过程中有很多业务的内容是相同或类似的，因此，在填制凭证时会填写相同或类似的摘要，系统提供了设置常用摘要的功能，我们可以单击摘要栏的参照按钮设置常用摘要。</a:t>
            </a:r>
            <a:r>
              <a:rPr lang="zh-CN" altLang="en-US" sz="2400" b="1">
                <a:latin typeface="Times New Roman" pitchFamily="18" charset="0"/>
                <a:ea typeface="黑体" pitchFamily="49" charset="-122"/>
              </a:rPr>
              <a:t> </a:t>
            </a: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5" name="AutoShape 9"/>
          <p:cNvSpPr>
            <a:spLocks noChangeArrowheads="1"/>
          </p:cNvSpPr>
          <p:nvPr/>
        </p:nvSpPr>
        <p:spPr bwMode="auto">
          <a:xfrm>
            <a:off x="2525713" y="2447925"/>
            <a:ext cx="7718425" cy="2562225"/>
          </a:xfrm>
          <a:prstGeom prst="roundRect">
            <a:avLst>
              <a:gd name="adj" fmla="val 16667"/>
            </a:avLst>
          </a:prstGeom>
          <a:solidFill>
            <a:srgbClr val="AA71FF"/>
          </a:solidFill>
          <a:ln w="9525">
            <a:noFill/>
            <a:round/>
            <a:headEnd/>
            <a:tailEnd/>
          </a:ln>
        </p:spPr>
        <p:txBody>
          <a:bodyPr/>
          <a:lstStyle/>
          <a:p>
            <a:pPr algn="just"/>
            <a:endParaRPr lang="zh-CN" altLang="en-US" b="1">
              <a:latin typeface="楷体_GB2312"/>
              <a:ea typeface="楷体_GB2312"/>
              <a:cs typeface="楷体_GB2312"/>
            </a:endParaRPr>
          </a:p>
        </p:txBody>
      </p:sp>
      <p:sp>
        <p:nvSpPr>
          <p:cNvPr id="16385"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16386"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sp>
        <p:nvSpPr>
          <p:cNvPr id="16389" name="Rectangle 6"/>
          <p:cNvSpPr>
            <a:spLocks noChangeArrowheads="1"/>
          </p:cNvSpPr>
          <p:nvPr/>
        </p:nvSpPr>
        <p:spPr bwMode="auto">
          <a:xfrm>
            <a:off x="2243138" y="1590675"/>
            <a:ext cx="1458912" cy="400050"/>
          </a:xfrm>
          <a:prstGeom prst="rect">
            <a:avLst/>
          </a:prstGeom>
          <a:noFill/>
          <a:ln w="12700">
            <a:noFill/>
            <a:miter lim="800000"/>
            <a:headEnd/>
            <a:tailEnd/>
          </a:ln>
        </p:spPr>
        <p:txBody>
          <a:bodyPr wrap="none" anchor="ctr">
            <a:spAutoFit/>
          </a:bodyPr>
          <a:lstStyle/>
          <a:p>
            <a:pPr eaLnBrk="0" hangingPunct="0"/>
            <a:r>
              <a:rPr lang="en-US" altLang="zh-CN" sz="2000" b="1">
                <a:latin typeface="Times New Roman" pitchFamily="18" charset="0"/>
                <a:ea typeface="黑体" pitchFamily="49" charset="-122"/>
              </a:rPr>
              <a:t>【</a:t>
            </a:r>
            <a:r>
              <a:rPr lang="zh-CN" altLang="en-US" sz="2000" b="1">
                <a:latin typeface="Times New Roman" pitchFamily="18" charset="0"/>
                <a:ea typeface="黑体" pitchFamily="49" charset="-122"/>
              </a:rPr>
              <a:t>做中学</a:t>
            </a:r>
            <a:r>
              <a:rPr lang="en-US" altLang="zh-CN" sz="2000" b="1">
                <a:latin typeface="Times New Roman" pitchFamily="18" charset="0"/>
                <a:ea typeface="黑体" pitchFamily="49" charset="-122"/>
              </a:rPr>
              <a:t>】</a:t>
            </a:r>
          </a:p>
        </p:txBody>
      </p:sp>
      <p:sp>
        <p:nvSpPr>
          <p:cNvPr id="16391"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pic>
        <p:nvPicPr>
          <p:cNvPr id="16393"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
        <p:nvSpPr>
          <p:cNvPr id="16394" name="Rectangle 7"/>
          <p:cNvSpPr>
            <a:spLocks noChangeArrowheads="1"/>
          </p:cNvSpPr>
          <p:nvPr/>
        </p:nvSpPr>
        <p:spPr bwMode="auto">
          <a:xfrm>
            <a:off x="2805113" y="2835275"/>
            <a:ext cx="7096125" cy="1800225"/>
          </a:xfrm>
          <a:prstGeom prst="rect">
            <a:avLst/>
          </a:prstGeom>
          <a:noFill/>
          <a:ln w="12700">
            <a:noFill/>
            <a:miter lim="800000"/>
            <a:headEnd/>
            <a:tailEnd/>
          </a:ln>
        </p:spPr>
        <p:txBody>
          <a:bodyPr>
            <a:spAutoFit/>
          </a:bodyPr>
          <a:lstStyle/>
          <a:p>
            <a:r>
              <a:rPr lang="zh-CN" altLang="en-US" sz="2800" b="1">
                <a:latin typeface="楷体_GB2312"/>
                <a:ea typeface="楷体_GB2312"/>
                <a:cs typeface="楷体_GB2312"/>
              </a:rPr>
              <a:t>任务</a:t>
            </a:r>
            <a:r>
              <a:rPr lang="en-US" altLang="zh-CN" sz="2800" b="1">
                <a:latin typeface="楷体_GB2312"/>
                <a:ea typeface="楷体_GB2312"/>
                <a:cs typeface="楷体_GB2312"/>
              </a:rPr>
              <a:t>2</a:t>
            </a:r>
            <a:r>
              <a:rPr lang="zh-CN" altLang="en-US" sz="2800" b="1">
                <a:latin typeface="楷体_GB2312"/>
                <a:ea typeface="楷体_GB2312"/>
                <a:cs typeface="楷体_GB2312"/>
              </a:rPr>
              <a:t>：修改凭证</a:t>
            </a:r>
          </a:p>
          <a:p>
            <a:r>
              <a:rPr lang="en-US" altLang="zh-CN" sz="2800" b="1">
                <a:latin typeface="楷体_GB2312"/>
                <a:ea typeface="楷体_GB2312"/>
                <a:cs typeface="楷体_GB2312"/>
              </a:rPr>
              <a:t>    2016</a:t>
            </a:r>
            <a:r>
              <a:rPr lang="zh-CN" altLang="en-US" sz="2800" b="1">
                <a:latin typeface="楷体_GB2312"/>
                <a:ea typeface="楷体_GB2312"/>
                <a:cs typeface="楷体_GB2312"/>
              </a:rPr>
              <a:t>年</a:t>
            </a:r>
            <a:r>
              <a:rPr lang="en-US" altLang="zh-CN" sz="2800" b="1">
                <a:latin typeface="楷体_GB2312"/>
                <a:ea typeface="楷体_GB2312"/>
                <a:cs typeface="楷体_GB2312"/>
              </a:rPr>
              <a:t>1</a:t>
            </a:r>
            <a:r>
              <a:rPr lang="zh-CN" altLang="en-US" sz="2800" b="1">
                <a:latin typeface="楷体_GB2312"/>
                <a:ea typeface="楷体_GB2312"/>
                <a:cs typeface="楷体_GB2312"/>
              </a:rPr>
              <a:t>月</a:t>
            </a:r>
            <a:r>
              <a:rPr lang="en-US" altLang="zh-CN" sz="2800" b="1">
                <a:latin typeface="楷体_GB2312"/>
                <a:ea typeface="楷体_GB2312"/>
                <a:cs typeface="楷体_GB2312"/>
              </a:rPr>
              <a:t>18</a:t>
            </a:r>
            <a:r>
              <a:rPr lang="zh-CN" altLang="en-US" sz="2800" b="1">
                <a:latin typeface="楷体_GB2312"/>
                <a:ea typeface="楷体_GB2312"/>
                <a:cs typeface="楷体_GB2312"/>
              </a:rPr>
              <a:t>日，发现已填制的销售给</a:t>
            </a:r>
            <a:r>
              <a:rPr lang="zh-CN" altLang="en-US" sz="2800" b="1">
                <a:latin typeface="Times New Roman" pitchFamily="18" charset="0"/>
                <a:ea typeface="楷体_GB2312"/>
                <a:cs typeface="楷体_GB2312"/>
              </a:rPr>
              <a:t>“</a:t>
            </a:r>
            <a:r>
              <a:rPr lang="zh-CN" altLang="en-US" sz="2800" b="1">
                <a:latin typeface="楷体_GB2312"/>
                <a:ea typeface="楷体_GB2312"/>
                <a:cs typeface="楷体_GB2312"/>
              </a:rPr>
              <a:t>英华公司</a:t>
            </a:r>
            <a:r>
              <a:rPr lang="zh-CN" altLang="en-US" sz="2800" b="1">
                <a:latin typeface="Times New Roman" pitchFamily="18" charset="0"/>
                <a:ea typeface="楷体_GB2312"/>
                <a:cs typeface="楷体_GB2312"/>
              </a:rPr>
              <a:t>”</a:t>
            </a:r>
            <a:r>
              <a:rPr lang="zh-CN" altLang="en-US" sz="2800" b="1">
                <a:latin typeface="楷体_GB2312"/>
                <a:ea typeface="楷体_GB2312"/>
                <a:cs typeface="楷体_GB2312"/>
              </a:rPr>
              <a:t>产品</a:t>
            </a:r>
            <a:r>
              <a:rPr lang="en-US" altLang="zh-CN" sz="2800" b="1">
                <a:latin typeface="楷体_GB2312"/>
                <a:ea typeface="楷体_GB2312"/>
                <a:cs typeface="楷体_GB2312"/>
              </a:rPr>
              <a:t>20</a:t>
            </a:r>
            <a:r>
              <a:rPr lang="zh-CN" altLang="en-US" sz="2800" b="1">
                <a:latin typeface="楷体_GB2312"/>
                <a:ea typeface="楷体_GB2312"/>
                <a:cs typeface="楷体_GB2312"/>
              </a:rPr>
              <a:t>件，每件售价</a:t>
            </a:r>
            <a:r>
              <a:rPr lang="en-US" altLang="zh-CN" sz="2800" b="1">
                <a:latin typeface="楷体_GB2312"/>
                <a:ea typeface="楷体_GB2312"/>
                <a:cs typeface="楷体_GB2312"/>
              </a:rPr>
              <a:t>2000</a:t>
            </a:r>
            <a:r>
              <a:rPr lang="zh-CN" altLang="en-US" sz="2800" b="1">
                <a:latin typeface="楷体_GB2312"/>
                <a:ea typeface="楷体_GB2312"/>
                <a:cs typeface="楷体_GB2312"/>
              </a:rPr>
              <a:t>元的转账凭证中的客户应为</a:t>
            </a:r>
            <a:r>
              <a:rPr lang="zh-CN" altLang="en-US" sz="2800" b="1">
                <a:latin typeface="Times New Roman" pitchFamily="18" charset="0"/>
                <a:ea typeface="楷体_GB2312"/>
                <a:cs typeface="楷体_GB2312"/>
              </a:rPr>
              <a:t>“</a:t>
            </a:r>
            <a:r>
              <a:rPr lang="zh-CN" altLang="en-US" sz="2800" b="1">
                <a:latin typeface="楷体_GB2312"/>
                <a:ea typeface="楷体_GB2312"/>
                <a:cs typeface="楷体_GB2312"/>
              </a:rPr>
              <a:t>宏基公司</a:t>
            </a:r>
            <a:r>
              <a:rPr lang="zh-CN" altLang="en-US" sz="2800" b="1">
                <a:latin typeface="Times New Roman" pitchFamily="18" charset="0"/>
                <a:ea typeface="楷体_GB2312"/>
                <a:cs typeface="楷体_GB2312"/>
              </a:rPr>
              <a:t>”</a:t>
            </a:r>
            <a:r>
              <a:rPr lang="zh-CN" altLang="en-US" sz="2800" b="1">
                <a:latin typeface="楷体_GB2312"/>
                <a:ea typeface="楷体_GB2312"/>
                <a:cs typeface="楷体_GB2312"/>
              </a:rPr>
              <a:t>。</a:t>
            </a: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68611"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sp>
        <p:nvSpPr>
          <p:cNvPr id="68612" name="Rectangle 5"/>
          <p:cNvSpPr>
            <a:spLocks noChangeArrowheads="1"/>
          </p:cNvSpPr>
          <p:nvPr/>
        </p:nvSpPr>
        <p:spPr bwMode="auto">
          <a:xfrm>
            <a:off x="1484313" y="2184400"/>
            <a:ext cx="8861425" cy="3743325"/>
          </a:xfrm>
          <a:prstGeom prst="rect">
            <a:avLst/>
          </a:prstGeom>
          <a:noFill/>
          <a:ln w="12700">
            <a:noFill/>
            <a:miter lim="800000"/>
            <a:headEnd/>
            <a:tailEnd/>
          </a:ln>
        </p:spPr>
        <p:txBody>
          <a:bodyPr anchor="ctr">
            <a:spAutoFit/>
          </a:bodyPr>
          <a:lstStyle/>
          <a:p>
            <a:pPr>
              <a:tabLst>
                <a:tab pos="134938" algn="l"/>
                <a:tab pos="366713" algn="l"/>
                <a:tab pos="461963" algn="l"/>
              </a:tabLst>
            </a:pPr>
            <a:r>
              <a:rPr lang="en-US" altLang="zh-CN" sz="2400" b="1">
                <a:latin typeface="黑体" pitchFamily="49" charset="-122"/>
                <a:ea typeface="黑体" pitchFamily="49" charset="-122"/>
              </a:rPr>
              <a:t>【</a:t>
            </a:r>
            <a:r>
              <a:rPr lang="zh-CN" altLang="en-US" sz="2400" b="1">
                <a:latin typeface="黑体" pitchFamily="49" charset="-122"/>
                <a:ea typeface="黑体" pitchFamily="49" charset="-122"/>
              </a:rPr>
              <a:t>知识要点</a:t>
            </a:r>
            <a:r>
              <a:rPr lang="en-US" altLang="zh-CN" sz="2400" b="1">
                <a:latin typeface="黑体" pitchFamily="49" charset="-122"/>
                <a:ea typeface="黑体" pitchFamily="49" charset="-122"/>
              </a:rPr>
              <a:t>】</a:t>
            </a:r>
          </a:p>
          <a:p>
            <a:pPr>
              <a:tabLst>
                <a:tab pos="134938" algn="l"/>
                <a:tab pos="366713" algn="l"/>
                <a:tab pos="461963" algn="l"/>
              </a:tabLst>
            </a:pPr>
            <a:r>
              <a:rPr lang="zh-CN" altLang="en-US" sz="2400" b="1">
                <a:latin typeface="楷体_GB2312"/>
                <a:ea typeface="楷体_GB2312"/>
                <a:cs typeface="楷体_GB2312"/>
              </a:rPr>
              <a:t>    对错误凭证进行修改，可分为</a:t>
            </a:r>
            <a:r>
              <a:rPr lang="zh-CN" altLang="en-US" sz="2400" b="1">
                <a:latin typeface="黑体" pitchFamily="49" charset="-122"/>
                <a:ea typeface="楷体_GB2312"/>
                <a:cs typeface="楷体_GB2312"/>
              </a:rPr>
              <a:t>“</a:t>
            </a:r>
            <a:r>
              <a:rPr lang="zh-CN" altLang="en-US" sz="2400" b="1">
                <a:latin typeface="楷体_GB2312"/>
                <a:ea typeface="楷体_GB2312"/>
                <a:cs typeface="楷体_GB2312"/>
              </a:rPr>
              <a:t>无痕迹</a:t>
            </a:r>
            <a:r>
              <a:rPr lang="zh-CN" altLang="en-US" sz="2400" b="1">
                <a:latin typeface="黑体" pitchFamily="49" charset="-122"/>
                <a:ea typeface="楷体_GB2312"/>
                <a:cs typeface="楷体_GB2312"/>
              </a:rPr>
              <a:t>”</a:t>
            </a:r>
            <a:r>
              <a:rPr lang="zh-CN" altLang="en-US" sz="2400" b="1">
                <a:latin typeface="楷体_GB2312"/>
                <a:ea typeface="楷体_GB2312"/>
                <a:cs typeface="楷体_GB2312"/>
              </a:rPr>
              <a:t>修改和</a:t>
            </a:r>
            <a:r>
              <a:rPr lang="zh-CN" altLang="en-US" sz="2400" b="1">
                <a:latin typeface="黑体" pitchFamily="49" charset="-122"/>
                <a:ea typeface="楷体_GB2312"/>
                <a:cs typeface="楷体_GB2312"/>
              </a:rPr>
              <a:t>“</a:t>
            </a:r>
            <a:r>
              <a:rPr lang="zh-CN" altLang="en-US" sz="2400" b="1">
                <a:latin typeface="楷体_GB2312"/>
                <a:ea typeface="楷体_GB2312"/>
                <a:cs typeface="楷体_GB2312"/>
              </a:rPr>
              <a:t>有痕迹</a:t>
            </a:r>
            <a:r>
              <a:rPr lang="zh-CN" altLang="en-US" sz="2400" b="1">
                <a:latin typeface="黑体" pitchFamily="49" charset="-122"/>
                <a:ea typeface="楷体_GB2312"/>
                <a:cs typeface="楷体_GB2312"/>
              </a:rPr>
              <a:t>”</a:t>
            </a:r>
            <a:r>
              <a:rPr lang="zh-CN" altLang="en-US" sz="2400" b="1">
                <a:latin typeface="楷体_GB2312"/>
                <a:ea typeface="楷体_GB2312"/>
                <a:cs typeface="楷体_GB2312"/>
              </a:rPr>
              <a:t>修改两种。</a:t>
            </a:r>
            <a:r>
              <a:rPr lang="zh-CN" altLang="en-US" sz="2400" b="1">
                <a:latin typeface="黑体" pitchFamily="49" charset="-122"/>
                <a:ea typeface="楷体_GB2312"/>
                <a:cs typeface="楷体_GB2312"/>
              </a:rPr>
              <a:t>“</a:t>
            </a:r>
            <a:r>
              <a:rPr lang="zh-CN" altLang="en-US" sz="2400" b="1">
                <a:latin typeface="楷体_GB2312"/>
                <a:ea typeface="楷体_GB2312"/>
                <a:cs typeface="楷体_GB2312"/>
              </a:rPr>
              <a:t>无痕迹</a:t>
            </a:r>
            <a:r>
              <a:rPr lang="zh-CN" altLang="en-US" sz="2400" b="1">
                <a:latin typeface="黑体" pitchFamily="49" charset="-122"/>
                <a:ea typeface="楷体_GB2312"/>
                <a:cs typeface="楷体_GB2312"/>
              </a:rPr>
              <a:t>”</a:t>
            </a:r>
            <a:r>
              <a:rPr lang="zh-CN" altLang="en-US" sz="2400" b="1">
                <a:latin typeface="楷体_GB2312"/>
                <a:ea typeface="楷体_GB2312"/>
                <a:cs typeface="楷体_GB2312"/>
              </a:rPr>
              <a:t>修改，即不留下任何曾经修改的线索和痕迹；</a:t>
            </a:r>
            <a:r>
              <a:rPr lang="zh-CN" altLang="en-US" sz="2400" b="1">
                <a:latin typeface="黑体" pitchFamily="49" charset="-122"/>
                <a:ea typeface="楷体_GB2312"/>
                <a:cs typeface="楷体_GB2312"/>
              </a:rPr>
              <a:t>“</a:t>
            </a:r>
            <a:r>
              <a:rPr lang="zh-CN" altLang="en-US" sz="2400" b="1">
                <a:latin typeface="楷体_GB2312"/>
                <a:ea typeface="楷体_GB2312"/>
                <a:cs typeface="楷体_GB2312"/>
              </a:rPr>
              <a:t>有痕迹</a:t>
            </a:r>
            <a:r>
              <a:rPr lang="zh-CN" altLang="en-US" sz="2400" b="1">
                <a:latin typeface="黑体" pitchFamily="49" charset="-122"/>
                <a:ea typeface="楷体_GB2312"/>
                <a:cs typeface="楷体_GB2312"/>
              </a:rPr>
              <a:t>”</a:t>
            </a:r>
            <a:r>
              <a:rPr lang="zh-CN" altLang="en-US" sz="2400" b="1">
                <a:latin typeface="楷体_GB2312"/>
                <a:ea typeface="楷体_GB2312"/>
                <a:cs typeface="楷体_GB2312"/>
              </a:rPr>
              <a:t>修改则是采用红字冲销法生成红字冲销凭证。下列两种状态下的错误凭证可实现无痕迹修改</a:t>
            </a:r>
            <a:r>
              <a:rPr lang="en-US" altLang="zh-CN" sz="2400" b="1">
                <a:latin typeface="楷体_GB2312"/>
                <a:ea typeface="楷体_GB2312"/>
                <a:cs typeface="楷体_GB2312"/>
              </a:rPr>
              <a:t>:</a:t>
            </a:r>
          </a:p>
          <a:p>
            <a:pPr>
              <a:tabLst>
                <a:tab pos="134938" algn="l"/>
                <a:tab pos="366713" algn="l"/>
                <a:tab pos="461963" algn="l"/>
              </a:tabLst>
            </a:pPr>
            <a:r>
              <a:rPr lang="zh-CN" altLang="en-US" sz="2400" b="1">
                <a:latin typeface="楷体_GB2312"/>
                <a:ea typeface="楷体_GB2312"/>
                <a:cs typeface="楷体_GB2312"/>
              </a:rPr>
              <a:t>    对已经输入但未审核的机内记账凭证可以直接进行直接修改；</a:t>
            </a:r>
          </a:p>
          <a:p>
            <a:pPr>
              <a:tabLst>
                <a:tab pos="134938" algn="l"/>
                <a:tab pos="366713" algn="l"/>
                <a:tab pos="461963" algn="l"/>
              </a:tabLst>
            </a:pPr>
            <a:r>
              <a:rPr lang="zh-CN" altLang="en-US" sz="2400" b="1">
                <a:latin typeface="楷体_GB2312"/>
                <a:ea typeface="楷体_GB2312"/>
                <a:cs typeface="楷体_GB2312"/>
              </a:rPr>
              <a:t>    在当前金额的相反方向，按空格键可改变金额方向。</a:t>
            </a:r>
          </a:p>
          <a:p>
            <a:pPr>
              <a:tabLst>
                <a:tab pos="134938" algn="l"/>
                <a:tab pos="366713" algn="l"/>
                <a:tab pos="461963" algn="l"/>
              </a:tabLst>
            </a:pPr>
            <a:r>
              <a:rPr lang="zh-CN" altLang="en-US" sz="2400" b="1">
                <a:latin typeface="楷体_GB2312"/>
                <a:ea typeface="楷体_GB2312"/>
                <a:cs typeface="楷体_GB2312"/>
              </a:rPr>
              <a:t>    若已选择不允许修改或作废他人填制的凭证权限控制，则不能修改或作废他人填制的凭证。</a:t>
            </a:r>
            <a:r>
              <a:rPr lang="zh-CN" altLang="en-US" sz="2400" b="1">
                <a:latin typeface="黑体" pitchFamily="49" charset="-122"/>
                <a:ea typeface="黑体" pitchFamily="49" charset="-122"/>
              </a:rPr>
              <a:t> </a:t>
            </a:r>
          </a:p>
        </p:txBody>
      </p:sp>
      <p:sp>
        <p:nvSpPr>
          <p:cNvPr id="68613" name="Rectangle 6"/>
          <p:cNvSpPr>
            <a:spLocks noChangeArrowheads="1"/>
          </p:cNvSpPr>
          <p:nvPr/>
        </p:nvSpPr>
        <p:spPr bwMode="auto">
          <a:xfrm>
            <a:off x="2243138" y="1590675"/>
            <a:ext cx="1458912" cy="400050"/>
          </a:xfrm>
          <a:prstGeom prst="rect">
            <a:avLst/>
          </a:prstGeom>
          <a:noFill/>
          <a:ln w="12700">
            <a:noFill/>
            <a:miter lim="800000"/>
            <a:headEnd/>
            <a:tailEnd/>
          </a:ln>
        </p:spPr>
        <p:txBody>
          <a:bodyPr wrap="none" anchor="ctr">
            <a:spAutoFit/>
          </a:bodyPr>
          <a:lstStyle/>
          <a:p>
            <a:pPr eaLnBrk="0" hangingPunct="0"/>
            <a:r>
              <a:rPr lang="en-US" altLang="zh-CN" sz="2000" b="1">
                <a:latin typeface="Times New Roman" pitchFamily="18" charset="0"/>
                <a:ea typeface="黑体" pitchFamily="49" charset="-122"/>
              </a:rPr>
              <a:t>【</a:t>
            </a:r>
            <a:r>
              <a:rPr lang="zh-CN" altLang="en-US" sz="2000" b="1">
                <a:latin typeface="Times New Roman" pitchFamily="18" charset="0"/>
                <a:ea typeface="黑体" pitchFamily="49" charset="-122"/>
              </a:rPr>
              <a:t>做中学</a:t>
            </a:r>
            <a:r>
              <a:rPr lang="en-US" altLang="zh-CN" sz="2000" b="1">
                <a:latin typeface="Times New Roman" pitchFamily="18" charset="0"/>
                <a:ea typeface="黑体" pitchFamily="49" charset="-122"/>
              </a:rPr>
              <a:t>】</a:t>
            </a:r>
          </a:p>
        </p:txBody>
      </p:sp>
      <p:sp>
        <p:nvSpPr>
          <p:cNvPr id="68614"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pic>
        <p:nvPicPr>
          <p:cNvPr id="68615"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17410"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sp>
        <p:nvSpPr>
          <p:cNvPr id="17411" name="AutoShape 9"/>
          <p:cNvSpPr>
            <a:spLocks noChangeArrowheads="1"/>
          </p:cNvSpPr>
          <p:nvPr/>
        </p:nvSpPr>
        <p:spPr bwMode="auto">
          <a:xfrm>
            <a:off x="2674938" y="2349500"/>
            <a:ext cx="7146925" cy="1590675"/>
          </a:xfrm>
          <a:prstGeom prst="roundRect">
            <a:avLst>
              <a:gd name="adj" fmla="val 16667"/>
            </a:avLst>
          </a:prstGeom>
          <a:solidFill>
            <a:srgbClr val="AA71FF"/>
          </a:solidFill>
          <a:ln w="9525">
            <a:noFill/>
            <a:round/>
            <a:headEnd/>
            <a:tailEnd/>
          </a:ln>
        </p:spPr>
        <p:txBody>
          <a:bodyPr/>
          <a:lstStyle/>
          <a:p>
            <a:pPr algn="just"/>
            <a:endParaRPr lang="zh-CN" altLang="en-US" sz="4400" b="1">
              <a:latin typeface="楷体_GB2312"/>
              <a:ea typeface="楷体_GB2312"/>
              <a:cs typeface="楷体_GB2312"/>
            </a:endParaRPr>
          </a:p>
        </p:txBody>
      </p:sp>
      <p:sp>
        <p:nvSpPr>
          <p:cNvPr id="17413" name="Rectangle 6"/>
          <p:cNvSpPr>
            <a:spLocks noChangeArrowheads="1"/>
          </p:cNvSpPr>
          <p:nvPr/>
        </p:nvSpPr>
        <p:spPr bwMode="auto">
          <a:xfrm>
            <a:off x="2243138" y="1590675"/>
            <a:ext cx="1458912" cy="400050"/>
          </a:xfrm>
          <a:prstGeom prst="rect">
            <a:avLst/>
          </a:prstGeom>
          <a:noFill/>
          <a:ln w="12700">
            <a:noFill/>
            <a:miter lim="800000"/>
            <a:headEnd/>
            <a:tailEnd/>
          </a:ln>
        </p:spPr>
        <p:txBody>
          <a:bodyPr wrap="none" anchor="ctr">
            <a:spAutoFit/>
          </a:bodyPr>
          <a:lstStyle/>
          <a:p>
            <a:pPr eaLnBrk="0" hangingPunct="0"/>
            <a:r>
              <a:rPr lang="en-US" altLang="zh-CN" sz="2000" b="1">
                <a:latin typeface="Times New Roman" pitchFamily="18" charset="0"/>
                <a:ea typeface="黑体" pitchFamily="49" charset="-122"/>
              </a:rPr>
              <a:t>【</a:t>
            </a:r>
            <a:r>
              <a:rPr lang="zh-CN" altLang="en-US" sz="2000" b="1">
                <a:latin typeface="Times New Roman" pitchFamily="18" charset="0"/>
                <a:ea typeface="黑体" pitchFamily="49" charset="-122"/>
              </a:rPr>
              <a:t>做中学</a:t>
            </a:r>
            <a:r>
              <a:rPr lang="en-US" altLang="zh-CN" sz="2000" b="1">
                <a:latin typeface="Times New Roman" pitchFamily="18" charset="0"/>
                <a:ea typeface="黑体" pitchFamily="49" charset="-122"/>
              </a:rPr>
              <a:t>】</a:t>
            </a:r>
          </a:p>
        </p:txBody>
      </p:sp>
      <p:sp>
        <p:nvSpPr>
          <p:cNvPr id="17414" name="Rectangle 7"/>
          <p:cNvSpPr>
            <a:spLocks noChangeArrowheads="1"/>
          </p:cNvSpPr>
          <p:nvPr/>
        </p:nvSpPr>
        <p:spPr bwMode="auto">
          <a:xfrm>
            <a:off x="2855913" y="2384425"/>
            <a:ext cx="6965950" cy="946150"/>
          </a:xfrm>
          <a:prstGeom prst="rect">
            <a:avLst/>
          </a:prstGeom>
          <a:noFill/>
          <a:ln w="12700">
            <a:noFill/>
            <a:miter lim="800000"/>
            <a:headEnd/>
            <a:tailEnd/>
          </a:ln>
        </p:spPr>
        <p:txBody>
          <a:bodyPr>
            <a:spAutoFit/>
          </a:bodyPr>
          <a:lstStyle/>
          <a:p>
            <a:r>
              <a:rPr lang="zh-CN" altLang="en-US" sz="2800" b="1">
                <a:latin typeface="楷体_GB2312"/>
                <a:ea typeface="楷体_GB2312"/>
                <a:cs typeface="楷体_GB2312"/>
              </a:rPr>
              <a:t>任务</a:t>
            </a:r>
            <a:r>
              <a:rPr lang="en-US" altLang="zh-CN" sz="2800" b="1">
                <a:latin typeface="楷体_GB2312"/>
                <a:ea typeface="楷体_GB2312"/>
                <a:cs typeface="楷体_GB2312"/>
              </a:rPr>
              <a:t>3</a:t>
            </a:r>
            <a:r>
              <a:rPr lang="zh-CN" altLang="en-US" sz="2800" b="1">
                <a:latin typeface="楷体_GB2312"/>
                <a:ea typeface="楷体_GB2312"/>
                <a:cs typeface="楷体_GB2312"/>
              </a:rPr>
              <a:t>：删除凭证</a:t>
            </a:r>
          </a:p>
          <a:p>
            <a:r>
              <a:rPr lang="zh-CN" altLang="en-US" sz="2800" b="1">
                <a:latin typeface="楷体_GB2312"/>
                <a:ea typeface="楷体_GB2312"/>
                <a:cs typeface="楷体_GB2312"/>
              </a:rPr>
              <a:t>       删除第</a:t>
            </a:r>
            <a:r>
              <a:rPr lang="en-US" altLang="zh-CN" sz="2800" b="1">
                <a:latin typeface="楷体_GB2312"/>
                <a:ea typeface="楷体_GB2312"/>
                <a:cs typeface="楷体_GB2312"/>
              </a:rPr>
              <a:t>2</a:t>
            </a:r>
            <a:r>
              <a:rPr lang="zh-CN" altLang="en-US" sz="2800" b="1">
                <a:latin typeface="楷体_GB2312"/>
                <a:ea typeface="楷体_GB2312"/>
                <a:cs typeface="楷体_GB2312"/>
              </a:rPr>
              <a:t>号转账凭证。</a:t>
            </a:r>
          </a:p>
        </p:txBody>
      </p:sp>
      <p:sp>
        <p:nvSpPr>
          <p:cNvPr id="17415"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pic>
        <p:nvPicPr>
          <p:cNvPr id="17417"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70659"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sp>
        <p:nvSpPr>
          <p:cNvPr id="70661" name="Rectangle 5"/>
          <p:cNvSpPr>
            <a:spLocks noChangeArrowheads="1"/>
          </p:cNvSpPr>
          <p:nvPr/>
        </p:nvSpPr>
        <p:spPr bwMode="auto">
          <a:xfrm>
            <a:off x="1852613" y="2354263"/>
            <a:ext cx="8601075" cy="3013075"/>
          </a:xfrm>
          <a:prstGeom prst="rect">
            <a:avLst/>
          </a:prstGeom>
          <a:noFill/>
          <a:ln w="12700">
            <a:noFill/>
            <a:miter lim="800000"/>
            <a:headEnd/>
            <a:tailEnd/>
          </a:ln>
        </p:spPr>
        <p:txBody>
          <a:bodyPr anchor="ctr">
            <a:spAutoFit/>
          </a:bodyPr>
          <a:lstStyle/>
          <a:p>
            <a:pPr>
              <a:tabLst>
                <a:tab pos="134938" algn="l"/>
                <a:tab pos="366713" algn="l"/>
                <a:tab pos="461963" algn="l"/>
              </a:tabLst>
            </a:pPr>
            <a:r>
              <a:rPr lang="en-US" altLang="zh-CN" sz="2400" b="1">
                <a:latin typeface="黑体" pitchFamily="49" charset="-122"/>
                <a:ea typeface="黑体" pitchFamily="49" charset="-122"/>
              </a:rPr>
              <a:t>【</a:t>
            </a:r>
            <a:r>
              <a:rPr lang="zh-CN" altLang="en-US" sz="2400" b="1">
                <a:latin typeface="黑体" pitchFamily="49" charset="-122"/>
                <a:ea typeface="黑体" pitchFamily="49" charset="-122"/>
              </a:rPr>
              <a:t>知识要点</a:t>
            </a:r>
            <a:r>
              <a:rPr lang="en-US" altLang="zh-CN" sz="2400" b="1">
                <a:latin typeface="黑体" pitchFamily="49" charset="-122"/>
                <a:ea typeface="黑体" pitchFamily="49" charset="-122"/>
              </a:rPr>
              <a:t>】</a:t>
            </a:r>
          </a:p>
          <a:p>
            <a:pPr>
              <a:tabLst>
                <a:tab pos="134938" algn="l"/>
                <a:tab pos="366713" algn="l"/>
                <a:tab pos="461963" algn="l"/>
              </a:tabLst>
            </a:pPr>
            <a:r>
              <a:rPr lang="zh-CN" altLang="en-US" sz="2400" b="1">
                <a:latin typeface="楷体_GB2312"/>
                <a:ea typeface="楷体_GB2312"/>
                <a:cs typeface="楷体_GB2312"/>
              </a:rPr>
              <a:t>    作废凭证仍保留凭证内容及编号，只显示</a:t>
            </a:r>
            <a:r>
              <a:rPr lang="zh-CN" altLang="en-US" sz="2400" b="1">
                <a:latin typeface="Times New Roman" pitchFamily="18" charset="0"/>
                <a:ea typeface="楷体_GB2312"/>
                <a:cs typeface="楷体_GB2312"/>
              </a:rPr>
              <a:t>“</a:t>
            </a:r>
            <a:r>
              <a:rPr lang="zh-CN" altLang="en-US" sz="2400" b="1">
                <a:latin typeface="楷体_GB2312"/>
                <a:ea typeface="楷体_GB2312"/>
                <a:cs typeface="楷体_GB2312"/>
              </a:rPr>
              <a:t>作废</a:t>
            </a:r>
            <a:r>
              <a:rPr lang="zh-CN" altLang="en-US" sz="2400" b="1">
                <a:latin typeface="Times New Roman" pitchFamily="18" charset="0"/>
                <a:ea typeface="楷体_GB2312"/>
                <a:cs typeface="楷体_GB2312"/>
              </a:rPr>
              <a:t>”</a:t>
            </a:r>
            <a:r>
              <a:rPr lang="zh-CN" altLang="en-US" sz="2400" b="1">
                <a:latin typeface="楷体_GB2312"/>
                <a:ea typeface="楷体_GB2312"/>
                <a:cs typeface="楷体_GB2312"/>
              </a:rPr>
              <a:t>字样。</a:t>
            </a:r>
          </a:p>
          <a:p>
            <a:pPr>
              <a:tabLst>
                <a:tab pos="134938" algn="l"/>
                <a:tab pos="366713" algn="l"/>
                <a:tab pos="461963" algn="l"/>
              </a:tabLst>
            </a:pPr>
            <a:r>
              <a:rPr lang="zh-CN" altLang="en-US" sz="2400" b="1">
                <a:latin typeface="楷体_GB2312"/>
                <a:ea typeface="楷体_GB2312"/>
                <a:cs typeface="楷体_GB2312"/>
              </a:rPr>
              <a:t>    作废凭证不能修改，不能审核。</a:t>
            </a:r>
          </a:p>
          <a:p>
            <a:pPr>
              <a:tabLst>
                <a:tab pos="134938" algn="l"/>
                <a:tab pos="366713" algn="l"/>
                <a:tab pos="461963" algn="l"/>
              </a:tabLst>
            </a:pPr>
            <a:r>
              <a:rPr lang="zh-CN" altLang="en-US" sz="2400" b="1">
                <a:latin typeface="楷体_GB2312"/>
                <a:ea typeface="楷体_GB2312"/>
                <a:cs typeface="楷体_GB2312"/>
              </a:rPr>
              <a:t>    在记账时，已作废的凭证将参与记账，否则，月末无法结账，但系统不对作废凭证进行数据处理，即相当于一张空凭证。</a:t>
            </a:r>
          </a:p>
          <a:p>
            <a:pPr>
              <a:tabLst>
                <a:tab pos="134938" algn="l"/>
                <a:tab pos="366713" algn="l"/>
                <a:tab pos="461963" algn="l"/>
              </a:tabLst>
            </a:pPr>
            <a:r>
              <a:rPr lang="zh-CN" altLang="en-US" sz="2400" b="1">
                <a:latin typeface="楷体_GB2312"/>
                <a:ea typeface="楷体_GB2312"/>
                <a:cs typeface="楷体_GB2312"/>
              </a:rPr>
              <a:t>    账簿查询时，找不到作废凭证的数据。</a:t>
            </a:r>
          </a:p>
          <a:p>
            <a:pPr>
              <a:tabLst>
                <a:tab pos="134938" algn="l"/>
                <a:tab pos="366713" algn="l"/>
                <a:tab pos="461963" algn="l"/>
              </a:tabLst>
            </a:pPr>
            <a:r>
              <a:rPr lang="zh-CN" altLang="en-US" sz="2400" b="1">
                <a:latin typeface="楷体_GB2312"/>
                <a:ea typeface="楷体_GB2312"/>
                <a:cs typeface="楷体_GB2312"/>
              </a:rPr>
              <a:t>    若当前凭证已作废，可单击</a:t>
            </a:r>
            <a:r>
              <a:rPr lang="zh-CN" altLang="en-US" sz="2400" b="1">
                <a:latin typeface="Times New Roman" pitchFamily="18" charset="0"/>
                <a:ea typeface="楷体_GB2312"/>
                <a:cs typeface="楷体_GB2312"/>
              </a:rPr>
              <a:t>“</a:t>
            </a:r>
            <a:r>
              <a:rPr lang="zh-CN" altLang="en-US" sz="2400" b="1">
                <a:latin typeface="楷体_GB2312"/>
                <a:ea typeface="楷体_GB2312"/>
                <a:cs typeface="楷体_GB2312"/>
              </a:rPr>
              <a:t>制单</a:t>
            </a:r>
            <a:r>
              <a:rPr lang="zh-CN" altLang="en-US" sz="2400" b="1">
                <a:latin typeface="Times New Roman" pitchFamily="18" charset="0"/>
                <a:ea typeface="楷体_GB2312"/>
                <a:cs typeface="楷体_GB2312"/>
              </a:rPr>
              <a:t>”</a:t>
            </a:r>
            <a:r>
              <a:rPr lang="zh-CN" altLang="en-US" sz="2400" b="1">
                <a:latin typeface="楷体_GB2312"/>
                <a:ea typeface="楷体_GB2312"/>
                <a:cs typeface="楷体_GB2312"/>
              </a:rPr>
              <a:t>菜单中的</a:t>
            </a:r>
            <a:r>
              <a:rPr lang="zh-CN" altLang="en-US" sz="2400" b="1">
                <a:latin typeface="Times New Roman" pitchFamily="18" charset="0"/>
                <a:ea typeface="楷体_GB2312"/>
                <a:cs typeface="楷体_GB2312"/>
              </a:rPr>
              <a:t>“</a:t>
            </a:r>
            <a:r>
              <a:rPr lang="zh-CN" altLang="en-US" sz="2400" b="1">
                <a:latin typeface="楷体_GB2312"/>
                <a:ea typeface="楷体_GB2312"/>
                <a:cs typeface="楷体_GB2312"/>
              </a:rPr>
              <a:t>作废</a:t>
            </a:r>
            <a:r>
              <a:rPr lang="en-US" altLang="zh-CN" sz="2400" b="1">
                <a:latin typeface="楷体_GB2312"/>
                <a:ea typeface="楷体_GB2312"/>
                <a:cs typeface="楷体_GB2312"/>
              </a:rPr>
              <a:t>/</a:t>
            </a:r>
            <a:r>
              <a:rPr lang="zh-CN" altLang="en-US" sz="2400" b="1">
                <a:latin typeface="楷体_GB2312"/>
                <a:ea typeface="楷体_GB2312"/>
                <a:cs typeface="楷体_GB2312"/>
              </a:rPr>
              <a:t>恢复</a:t>
            </a:r>
            <a:r>
              <a:rPr lang="zh-CN" altLang="en-US" sz="2400" b="1">
                <a:latin typeface="Times New Roman" pitchFamily="18" charset="0"/>
                <a:ea typeface="楷体_GB2312"/>
                <a:cs typeface="楷体_GB2312"/>
              </a:rPr>
              <a:t>”</a:t>
            </a:r>
            <a:r>
              <a:rPr lang="zh-CN" altLang="en-US" sz="2400" b="1">
                <a:latin typeface="楷体_GB2312"/>
                <a:ea typeface="楷体_GB2312"/>
                <a:cs typeface="楷体_GB2312"/>
              </a:rPr>
              <a:t>选项，取消作废标志，并将当前凭证恢复为有效凭证。</a:t>
            </a:r>
          </a:p>
        </p:txBody>
      </p:sp>
      <p:sp>
        <p:nvSpPr>
          <p:cNvPr id="70662" name="Rectangle 6"/>
          <p:cNvSpPr>
            <a:spLocks noChangeArrowheads="1"/>
          </p:cNvSpPr>
          <p:nvPr/>
        </p:nvSpPr>
        <p:spPr bwMode="auto">
          <a:xfrm>
            <a:off x="2243138" y="1590675"/>
            <a:ext cx="1458912" cy="400050"/>
          </a:xfrm>
          <a:prstGeom prst="rect">
            <a:avLst/>
          </a:prstGeom>
          <a:noFill/>
          <a:ln w="12700">
            <a:noFill/>
            <a:miter lim="800000"/>
            <a:headEnd/>
            <a:tailEnd/>
          </a:ln>
        </p:spPr>
        <p:txBody>
          <a:bodyPr wrap="none" anchor="ctr">
            <a:spAutoFit/>
          </a:bodyPr>
          <a:lstStyle/>
          <a:p>
            <a:pPr eaLnBrk="0" hangingPunct="0"/>
            <a:r>
              <a:rPr lang="en-US" altLang="zh-CN" sz="2000" b="1">
                <a:latin typeface="Times New Roman" pitchFamily="18" charset="0"/>
                <a:ea typeface="黑体" pitchFamily="49" charset="-122"/>
              </a:rPr>
              <a:t>【</a:t>
            </a:r>
            <a:r>
              <a:rPr lang="zh-CN" altLang="en-US" sz="2000" b="1">
                <a:latin typeface="Times New Roman" pitchFamily="18" charset="0"/>
                <a:ea typeface="黑体" pitchFamily="49" charset="-122"/>
              </a:rPr>
              <a:t>做中学</a:t>
            </a:r>
            <a:r>
              <a:rPr lang="en-US" altLang="zh-CN" sz="2000" b="1">
                <a:latin typeface="Times New Roman" pitchFamily="18" charset="0"/>
                <a:ea typeface="黑体" pitchFamily="49" charset="-122"/>
              </a:rPr>
              <a:t>】</a:t>
            </a:r>
          </a:p>
        </p:txBody>
      </p:sp>
      <p:sp>
        <p:nvSpPr>
          <p:cNvPr id="70664"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pic>
        <p:nvPicPr>
          <p:cNvPr id="70665"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3"/>
          <p:cNvSpPr txBox="1">
            <a:spLocks noChangeArrowheads="1"/>
          </p:cNvSpPr>
          <p:nvPr/>
        </p:nvSpPr>
        <p:spPr bwMode="auto">
          <a:xfrm>
            <a:off x="1919288" y="765175"/>
            <a:ext cx="8137525" cy="968375"/>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endParaRPr lang="en-US" altLang="zh-CN" sz="3200" b="1">
              <a:latin typeface="Times New Roman" pitchFamily="18" charset="0"/>
              <a:ea typeface="黑体" pitchFamily="49" charset="-122"/>
            </a:endParaRPr>
          </a:p>
          <a:p>
            <a:pPr marL="342900" indent="-342900" algn="just">
              <a:spcAft>
                <a:spcPct val="20000"/>
              </a:spcAft>
              <a:buClr>
                <a:srgbClr val="FF0000"/>
              </a:buClr>
              <a:buSzPct val="120000"/>
            </a:pPr>
            <a:endParaRPr lang="en-US" altLang="zh-CN" b="1">
              <a:latin typeface="楷体_GB2312"/>
              <a:ea typeface="黑体" pitchFamily="49" charset="-122"/>
            </a:endParaRPr>
          </a:p>
        </p:txBody>
      </p:sp>
      <p:sp>
        <p:nvSpPr>
          <p:cNvPr id="18434" name="AutoShape 4">
            <a:hlinkClick r:id="rId2" action="ppaction://hlinksldjump"/>
          </p:cNvPr>
          <p:cNvSpPr>
            <a:spLocks noChangeArrowheads="1"/>
          </p:cNvSpPr>
          <p:nvPr/>
        </p:nvSpPr>
        <p:spPr bwMode="auto">
          <a:xfrm>
            <a:off x="9480550" y="5876925"/>
            <a:ext cx="828675" cy="361950"/>
          </a:xfrm>
          <a:prstGeom prst="actionButtonBackPrevious">
            <a:avLst/>
          </a:prstGeom>
          <a:gradFill rotWithShape="1">
            <a:gsLst>
              <a:gs pos="0">
                <a:srgbClr val="FFC89B"/>
              </a:gs>
              <a:gs pos="100000">
                <a:srgbClr val="C8C8FF"/>
              </a:gs>
            </a:gsLst>
            <a:path path="rect">
              <a:fillToRect r="100000" b="100000"/>
            </a:path>
          </a:gradFill>
          <a:ln w="9525">
            <a:noFill/>
            <a:miter lim="800000"/>
            <a:headEnd/>
            <a:tailEnd/>
          </a:ln>
        </p:spPr>
        <p:txBody>
          <a:bodyPr wrap="none" anchor="ctr"/>
          <a:lstStyle/>
          <a:p>
            <a:endParaRPr lang="zh-CN" altLang="en-US">
              <a:latin typeface="Times New Roman" pitchFamily="18" charset="0"/>
              <a:ea typeface="黑体" pitchFamily="49" charset="-122"/>
            </a:endParaRPr>
          </a:p>
        </p:txBody>
      </p:sp>
      <p:sp>
        <p:nvSpPr>
          <p:cNvPr id="18435" name="AutoShape 9"/>
          <p:cNvSpPr>
            <a:spLocks noChangeArrowheads="1"/>
          </p:cNvSpPr>
          <p:nvPr/>
        </p:nvSpPr>
        <p:spPr bwMode="auto">
          <a:xfrm>
            <a:off x="2674938" y="2349500"/>
            <a:ext cx="7286625" cy="2203450"/>
          </a:xfrm>
          <a:prstGeom prst="roundRect">
            <a:avLst>
              <a:gd name="adj" fmla="val 16667"/>
            </a:avLst>
          </a:prstGeom>
          <a:solidFill>
            <a:srgbClr val="AA71FF"/>
          </a:solidFill>
          <a:ln w="9525">
            <a:noFill/>
            <a:round/>
            <a:headEnd/>
            <a:tailEnd/>
          </a:ln>
        </p:spPr>
        <p:txBody>
          <a:bodyPr/>
          <a:lstStyle/>
          <a:p>
            <a:pPr algn="just"/>
            <a:endParaRPr lang="zh-CN" altLang="en-US" b="1">
              <a:latin typeface="楷体_GB2312"/>
              <a:ea typeface="楷体_GB2312"/>
              <a:cs typeface="楷体_GB2312"/>
            </a:endParaRPr>
          </a:p>
        </p:txBody>
      </p:sp>
      <p:sp>
        <p:nvSpPr>
          <p:cNvPr id="18437" name="Rectangle 6"/>
          <p:cNvSpPr>
            <a:spLocks noChangeArrowheads="1"/>
          </p:cNvSpPr>
          <p:nvPr/>
        </p:nvSpPr>
        <p:spPr bwMode="auto">
          <a:xfrm>
            <a:off x="2243138" y="1590675"/>
            <a:ext cx="1458912" cy="400050"/>
          </a:xfrm>
          <a:prstGeom prst="rect">
            <a:avLst/>
          </a:prstGeom>
          <a:noFill/>
          <a:ln w="12700">
            <a:noFill/>
            <a:miter lim="800000"/>
            <a:headEnd/>
            <a:tailEnd/>
          </a:ln>
        </p:spPr>
        <p:txBody>
          <a:bodyPr wrap="none" anchor="ctr">
            <a:spAutoFit/>
          </a:bodyPr>
          <a:lstStyle/>
          <a:p>
            <a:pPr eaLnBrk="0" hangingPunct="0"/>
            <a:r>
              <a:rPr lang="en-US" altLang="zh-CN" sz="2000" b="1">
                <a:latin typeface="Times New Roman" pitchFamily="18" charset="0"/>
                <a:ea typeface="黑体" pitchFamily="49" charset="-122"/>
              </a:rPr>
              <a:t>【</a:t>
            </a:r>
            <a:r>
              <a:rPr lang="zh-CN" altLang="en-US" sz="2000" b="1">
                <a:latin typeface="Times New Roman" pitchFamily="18" charset="0"/>
                <a:ea typeface="黑体" pitchFamily="49" charset="-122"/>
              </a:rPr>
              <a:t>做中学</a:t>
            </a:r>
            <a:r>
              <a:rPr lang="en-US" altLang="zh-CN" sz="2000" b="1">
                <a:latin typeface="Times New Roman" pitchFamily="18" charset="0"/>
                <a:ea typeface="黑体" pitchFamily="49" charset="-122"/>
              </a:rPr>
              <a:t>】</a:t>
            </a:r>
          </a:p>
        </p:txBody>
      </p:sp>
      <p:sp>
        <p:nvSpPr>
          <p:cNvPr id="18438" name="Rectangle 7"/>
          <p:cNvSpPr>
            <a:spLocks noChangeArrowheads="1"/>
          </p:cNvSpPr>
          <p:nvPr/>
        </p:nvSpPr>
        <p:spPr bwMode="auto">
          <a:xfrm>
            <a:off x="2844800" y="2643188"/>
            <a:ext cx="6805613" cy="1495425"/>
          </a:xfrm>
          <a:prstGeom prst="rect">
            <a:avLst/>
          </a:prstGeom>
          <a:noFill/>
          <a:ln w="12700">
            <a:noFill/>
            <a:miter lim="800000"/>
            <a:headEnd/>
            <a:tailEnd/>
          </a:ln>
        </p:spPr>
        <p:txBody>
          <a:bodyPr>
            <a:spAutoFit/>
          </a:bodyPr>
          <a:lstStyle/>
          <a:p>
            <a:r>
              <a:rPr lang="zh-CN" altLang="en-US" sz="2800" b="1">
                <a:latin typeface="楷体_GB2312"/>
                <a:ea typeface="楷体_GB2312"/>
                <a:cs typeface="楷体_GB2312"/>
              </a:rPr>
              <a:t>任务</a:t>
            </a:r>
            <a:r>
              <a:rPr lang="en-US" altLang="zh-CN" sz="2800" b="1">
                <a:latin typeface="楷体_GB2312"/>
                <a:ea typeface="楷体_GB2312"/>
                <a:cs typeface="楷体_GB2312"/>
              </a:rPr>
              <a:t>4</a:t>
            </a:r>
            <a:r>
              <a:rPr lang="zh-CN" altLang="en-US" sz="2800" b="1">
                <a:latin typeface="楷体_GB2312"/>
                <a:ea typeface="楷体_GB2312"/>
                <a:cs typeface="楷体_GB2312"/>
              </a:rPr>
              <a:t>：查询凭证</a:t>
            </a:r>
          </a:p>
          <a:p>
            <a:r>
              <a:rPr lang="zh-CN" altLang="en-US" sz="2800" b="1">
                <a:latin typeface="楷体_GB2312"/>
                <a:ea typeface="楷体_GB2312"/>
                <a:cs typeface="楷体_GB2312"/>
              </a:rPr>
              <a:t>       查询</a:t>
            </a:r>
            <a:r>
              <a:rPr lang="en-US" altLang="zh-CN" sz="2800" b="1">
                <a:latin typeface="楷体_GB2312"/>
                <a:ea typeface="楷体_GB2312"/>
                <a:cs typeface="楷体_GB2312"/>
              </a:rPr>
              <a:t>2016</a:t>
            </a:r>
            <a:r>
              <a:rPr lang="zh-CN" altLang="en-US" sz="2800" b="1">
                <a:latin typeface="楷体_GB2312"/>
                <a:ea typeface="楷体_GB2312"/>
                <a:cs typeface="楷体_GB2312"/>
              </a:rPr>
              <a:t>年</a:t>
            </a:r>
            <a:r>
              <a:rPr lang="en-US" altLang="zh-CN" sz="2800" b="1">
                <a:latin typeface="楷体_GB2312"/>
                <a:ea typeface="楷体_GB2312"/>
                <a:cs typeface="楷体_GB2312"/>
              </a:rPr>
              <a:t>01</a:t>
            </a:r>
            <a:r>
              <a:rPr lang="zh-CN" altLang="en-US" sz="2800" b="1">
                <a:latin typeface="楷体_GB2312"/>
                <a:ea typeface="楷体_GB2312"/>
                <a:cs typeface="楷体_GB2312"/>
              </a:rPr>
              <a:t>月</a:t>
            </a:r>
            <a:r>
              <a:rPr lang="zh-CN" altLang="en-US" sz="3600" b="1">
                <a:latin typeface="楷体_GB2312"/>
                <a:ea typeface="楷体_GB2312"/>
                <a:cs typeface="楷体_GB2312"/>
              </a:rPr>
              <a:t>，</a:t>
            </a:r>
            <a:r>
              <a:rPr lang="zh-CN" altLang="en-US" sz="2800" b="1">
                <a:latin typeface="楷体_GB2312"/>
                <a:ea typeface="楷体_GB2312"/>
                <a:cs typeface="楷体_GB2312"/>
              </a:rPr>
              <a:t>尚未记账的第</a:t>
            </a:r>
            <a:r>
              <a:rPr lang="en-US" altLang="zh-CN" sz="2800" b="1">
                <a:latin typeface="楷体_GB2312"/>
                <a:ea typeface="楷体_GB2312"/>
                <a:cs typeface="楷体_GB2312"/>
              </a:rPr>
              <a:t>2</a:t>
            </a:r>
            <a:r>
              <a:rPr lang="zh-CN" altLang="en-US" sz="2800" b="1">
                <a:latin typeface="楷体_GB2312"/>
                <a:ea typeface="楷体_GB2312"/>
                <a:cs typeface="楷体_GB2312"/>
              </a:rPr>
              <a:t>号转账凭证。</a:t>
            </a:r>
          </a:p>
        </p:txBody>
      </p:sp>
      <p:sp>
        <p:nvSpPr>
          <p:cNvPr id="18439" name="Text Box 3"/>
          <p:cNvSpPr txBox="1">
            <a:spLocks noChangeArrowheads="1"/>
          </p:cNvSpPr>
          <p:nvPr/>
        </p:nvSpPr>
        <p:spPr bwMode="auto">
          <a:xfrm>
            <a:off x="1882775" y="942975"/>
            <a:ext cx="8137525" cy="584200"/>
          </a:xfrm>
          <a:prstGeom prst="rect">
            <a:avLst/>
          </a:prstGeom>
          <a:noFill/>
          <a:ln w="9525">
            <a:noFill/>
            <a:miter lim="800000"/>
            <a:headEnd/>
            <a:tailEnd/>
          </a:ln>
        </p:spPr>
        <p:txBody>
          <a:bodyPr>
            <a:spAutoFit/>
          </a:bodyPr>
          <a:lstStyle/>
          <a:p>
            <a:pPr marL="342900" indent="-342900">
              <a:spcAft>
                <a:spcPct val="20000"/>
              </a:spcAft>
              <a:buClr>
                <a:srgbClr val="FF0000"/>
              </a:buClr>
              <a:buSzPct val="120000"/>
            </a:pPr>
            <a:r>
              <a:rPr lang="en-US" altLang="zh-CN" sz="3200" b="1">
                <a:latin typeface="Times New Roman" pitchFamily="18" charset="0"/>
                <a:ea typeface="黑体" pitchFamily="49" charset="-122"/>
              </a:rPr>
              <a:t>2.2  </a:t>
            </a:r>
            <a:r>
              <a:rPr lang="zh-CN" altLang="en-US" sz="3200" b="1">
                <a:latin typeface="Times New Roman" pitchFamily="18" charset="0"/>
                <a:ea typeface="黑体" pitchFamily="49" charset="-122"/>
              </a:rPr>
              <a:t>填制凭证</a:t>
            </a:r>
            <a:endParaRPr lang="zh-CN" altLang="en-US" sz="3200">
              <a:latin typeface="黑体" pitchFamily="49" charset="-122"/>
              <a:ea typeface="黑体" pitchFamily="49" charset="-122"/>
            </a:endParaRPr>
          </a:p>
        </p:txBody>
      </p:sp>
      <p:pic>
        <p:nvPicPr>
          <p:cNvPr id="18441" name="Picture 2"/>
          <p:cNvPicPr>
            <a:picLocks noChangeAspect="1" noChangeArrowheads="1"/>
          </p:cNvPicPr>
          <p:nvPr/>
        </p:nvPicPr>
        <p:blipFill>
          <a:blip r:embed="rId3"/>
          <a:srcRect l="36391" t="27634" r="25974" b="4903"/>
          <a:stretch>
            <a:fillRect/>
          </a:stretch>
        </p:blipFill>
        <p:spPr bwMode="auto">
          <a:xfrm>
            <a:off x="0" y="0"/>
            <a:ext cx="1077913" cy="1033463"/>
          </a:xfrm>
          <a:prstGeom prst="rect">
            <a:avLst/>
          </a:prstGeom>
          <a:noFill/>
          <a:ln w="9525">
            <a:noFill/>
            <a:miter lim="800000"/>
            <a:headEnd/>
            <a:tailEnd/>
          </a:ln>
        </p:spPr>
      </p:pic>
    </p:spTree>
  </p:cSld>
  <p:clrMapOvr>
    <a:masterClrMapping/>
  </p:clrMapOvr>
  <p:transition>
    <p:fade thruBlk="1"/>
  </p:transition>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4421"/>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宋体"/>
        <a:cs typeface=""/>
      </a:majorFont>
      <a:minorFont>
        <a:latin typeface="Verdan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38</TotalTime>
  <Words>1009</Words>
  <Application>WPS 演示</Application>
  <PresentationFormat>自定义</PresentationFormat>
  <Paragraphs>50</Paragraphs>
  <Slides>10</Slides>
  <Notes>0</Notes>
  <HiddenSlides>0</HiddenSlides>
  <MMClips>0</MMClips>
  <ScaleCrop>false</ScaleCrop>
  <HeadingPairs>
    <vt:vector size="6" baseType="variant">
      <vt:variant>
        <vt:lpstr>已用的字体</vt:lpstr>
      </vt:variant>
      <vt:variant>
        <vt:i4>9</vt:i4>
      </vt:variant>
      <vt:variant>
        <vt:lpstr>演示文稿设计模板</vt:lpstr>
      </vt:variant>
      <vt:variant>
        <vt:i4>12</vt:i4>
      </vt:variant>
      <vt:variant>
        <vt:lpstr>幻灯片标题</vt:lpstr>
      </vt:variant>
      <vt:variant>
        <vt:i4>10</vt:i4>
      </vt:variant>
    </vt:vector>
  </HeadingPairs>
  <TitlesOfParts>
    <vt:vector size="31" baseType="lpstr">
      <vt:lpstr>Arial</vt:lpstr>
      <vt:lpstr>微软雅黑</vt:lpstr>
      <vt:lpstr>Wingdings</vt:lpstr>
      <vt:lpstr>Calibri</vt:lpstr>
      <vt:lpstr>宋体</vt:lpstr>
      <vt:lpstr>Times New Roman</vt:lpstr>
      <vt:lpstr>Verdana</vt:lpstr>
      <vt:lpstr>黑体</vt:lpstr>
      <vt:lpstr>楷体_GB2312</vt:lpstr>
      <vt:lpstr>Office 主题​​</vt:lpstr>
      <vt:lpstr>Office 主题​​</vt:lpstr>
      <vt:lpstr>Office 主题​​</vt:lpstr>
      <vt:lpstr>Office 主题​​</vt:lpstr>
      <vt:lpstr>Office 主题​​</vt:lpstr>
      <vt:lpstr>Office 主题​​</vt:lpstr>
      <vt:lpstr>Office 主题​​</vt:lpstr>
      <vt:lpstr>Office 主题​​</vt:lpstr>
      <vt:lpstr>Office 主题​​</vt:lpstr>
      <vt:lpstr>Office 主题​​</vt:lpstr>
      <vt:lpstr>Office 主题​​</vt:lpstr>
      <vt:lpstr>Globe</vt:lpstr>
      <vt:lpstr>幻灯片 1</vt:lpstr>
      <vt:lpstr>幻灯片 2</vt:lpstr>
      <vt:lpstr>幻灯片 3</vt:lpstr>
      <vt:lpstr>幻灯片 4</vt:lpstr>
      <vt:lpstr>幻灯片 5</vt:lpstr>
      <vt:lpstr>幻灯片 6</vt:lpstr>
      <vt:lpstr>幻灯片 7</vt:lpstr>
      <vt:lpstr>幻灯片 8</vt:lpstr>
      <vt:lpstr>幻灯片 9</vt:lpstr>
      <vt:lpstr>幻灯片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微软中国</cp:lastModifiedBy>
  <cp:revision>156</cp:revision>
  <dcterms:created xsi:type="dcterms:W3CDTF">2019-06-19T02:08:00Z</dcterms:created>
  <dcterms:modified xsi:type="dcterms:W3CDTF">2021-04-08T01:45:38Z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ICV">
    <vt:lpwstr>9D70926DF35746EDBA662DA18B644E57</vt:lpwstr>
  </property>
</Properties>
</file>