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.xml" ContentType="application/inkml+xml"/>
  <Override PartName="/ppt/ink/ink40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  <p:sldMasterId id="2147483692" r:id="rId5"/>
  </p:sldMasterIdLst>
  <p:notesMasterIdLst>
    <p:notesMasterId r:id="rId34"/>
  </p:notesMasterIdLst>
  <p:sldIdLst>
    <p:sldId id="991" r:id="rId6"/>
    <p:sldId id="1008" r:id="rId7"/>
    <p:sldId id="1009" r:id="rId8"/>
    <p:sldId id="1010" r:id="rId9"/>
    <p:sldId id="1011" r:id="rId10"/>
    <p:sldId id="1012" r:id="rId11"/>
    <p:sldId id="1013" r:id="rId12"/>
    <p:sldId id="1014" r:id="rId13"/>
    <p:sldId id="1015" r:id="rId14"/>
    <p:sldId id="1016" r:id="rId15"/>
    <p:sldId id="1017" r:id="rId16"/>
    <p:sldId id="1018" r:id="rId17"/>
    <p:sldId id="1019" r:id="rId18"/>
    <p:sldId id="953" r:id="rId19"/>
    <p:sldId id="810" r:id="rId20"/>
    <p:sldId id="935" r:id="rId21"/>
    <p:sldId id="936" r:id="rId22"/>
    <p:sldId id="937" r:id="rId23"/>
    <p:sldId id="938" r:id="rId24"/>
    <p:sldId id="939" r:id="rId25"/>
    <p:sldId id="967" r:id="rId26"/>
    <p:sldId id="946" r:id="rId27"/>
    <p:sldId id="940" r:id="rId28"/>
    <p:sldId id="941" r:id="rId29"/>
    <p:sldId id="942" r:id="rId30"/>
    <p:sldId id="874" r:id="rId31"/>
    <p:sldId id="943" r:id="rId32"/>
    <p:sldId id="292" r:id="rId33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0D2F4"/>
    <a:srgbClr val="255FCF"/>
    <a:srgbClr val="F86E6E"/>
    <a:srgbClr val="FEFDFD"/>
    <a:srgbClr val="ACA68F"/>
    <a:srgbClr val="A5A190"/>
    <a:srgbClr val="A6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186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25" y="72"/>
      </p:cViewPr>
      <p:guideLst>
        <p:guide orient="horz" pos="1937"/>
        <p:guide pos="40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07:1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708 396,'1'2,"-1"-1,1 1,0-1,1 0,-1 2,-1-1,1-1,0-1,0 3,0-1,1 2,2-2,1 2,-2-1,1 0,2 1,-3-2,1 2,2-3,0 2,1-2,0 1,0 0,0-2,0 0,2 0,1 0,0 0,3-2,-1 1,0 0,-3-1,4 0,1 0,-2 1,0 0,1-2,-3 0,0 3,-1-1,0-2,-2 3,2-1,0 0,0 0,-2-2,0 2,-1-1,0-1,-1 2,-2-1,-2 1,1 0,-1 0,-1-1,1 2,1-2,-1 0,-1 1,1-2,0 0,0 1,-1-2,1 2,-1 0,1-1,2-1,-2 3,0-1,-1-1,2 1,-1 1,-1 0,1-1,-1 1,0 0,0-1,0 0,-1-3,0 2,0 0,0 0,0 2,0 0,0-1,0 0,0 0,-1 1,0-1,0-1,-1 0,0-1,-1 0,-1 2,2-1,2 2,-1-1,-1 2,0-1,2 0,-1-1,-2 0,1 1,0-1,-2 1,1 0,0 0,1 0,-1 0,-2 0,3 0,-3 1,1-1,-1 0,-1 1,0-1,2 1,-4 0,-1 0,3 0,-2 0,1 0,1 0,0 0,0 0,2 0,-1 0,2 0,1 1,-1 0,0 0,-1 0,1 1,0-2,0 2,0-2,0 2,-2-1,1 0,-1-1,4 0,-2 1,0 0,1 1,2-1,0-1,0 0,-1 1,1 1,-1-1,-2 3,3-2,-1 0,2-1,-1 0,0 1,-1 3,1-3,0 0,1-1,0 1,-1 2,0-2,-4 7,3-7,2-1,-1 1,0 0,0-1,-2 6,2-4,0-2,0-1,0 2,0-1,-1 0,0 1,2 0,-1-1,0 1,1-1,-1 5,1-4,-1-1,1 0,0 0,0 0,0 0,-1 0,0 3,1-2,-1-1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1121 510,'0'1,"0"4,0-2,0 0,0 0,0-2,0 1,-1 3,1-2,0 0,-1-1,0 1,1 0,0 0,0 1,0-3,0 0,0 0,0 4,0-2,0-1,0-1,0 0,0 0,0 3,0-2,0-1,0 6,-1-3,1-1,0-2,0 0,0 0,0-3,0 0,0-1,0-1,0 1,0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1143 512,'1'2,"0"-1,-1 1,1 1,0-2,-1 3,1-1,-1-1,1 2,1-3,-2 2,0 0,1 0,-1-2,0 0,1 4,0-4,0 1,-1 0,0-1,0 0,0 0,0 0,0 0,0 0,0 0,0 1,0 0,0 3,0-4,0 0,0 0,0 0,0 1,0-1,0 0,0 1,0-1,0 0,0 0,0 0,0 0,0-2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1050 519,'0'-1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1053 546,'1'0,"2"0,-2 0,2 0,-1 0,-1 0,1 0,1 0,-2 0,0 0,1 0,1 1,-1-1,-2 1,1-1,1 0,-2 1,1 1,0-2,0 1,-1 1,0-1,0 0,0 1,0 4,0-4,0-1,-1 0,1 0,0 0,0 0,0 0,0 2,2-2,0 1,0 0,-2-1,2 0,0 1,-1 1,-1-2,0 3,0-2,-1 0,-1 1,2-1,-2 0,1-2,0 0,0 2,0-1,0-1,1 2,2-2,2 0,2 0,5 0,-3 0,1 0,1 0,-1 0,-2 0,-2 0,0 0,-1 0,1 0,-1 0,0 0,-1 0,-1 0,0 0,-1-1,-1 0,0 0,0-1,0 1,0 0,0-1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1235 478,'1'-2,"1"2,-1 0,1 0,-1 1,-1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1193 521,'1'0,"3"0,-2 0,0 0,0-1,2 1,-1-1,0 1,0 0,1 0,0 0,0 0,1 0,-2 0,2-1,-1 1,-1-1,0-1,0 1,-1 1,1-1,0 0,0 0,-2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1266 512,'-1'0,"1"1,-1 1,1-1,0 1,0 4,0 0,0-1,0 0,0 1,0-3,-1 5,1-4,0 1,0 1,0-1,0 0,0-1,0 1,0-1,0 0,0-3,0 0,0 0,0 2,0-1,0 0,0-1,0 6,0-4,0-1,0 2,0-2,0-1,0 1,0 0,0-1,0 1,0-1,0 4,0-3,0 0,0 3,0-4,0 0,0-2,0-2,1-1,-1-3,2 2,-1-3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1268 563,'0'-2,"1"0,1 1,1 0,1-3,0 2,-2 0,1 2,-1-1,-2 0,1 0,0 0,0 1,0 0,0-2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1278 545,'0'3,"1"-2,-1 0,1 1,0 1,0 0,1 0,-2-2,0 1,0-3,0-2,0-1,0 0,1-1,0 3,1 1,-1-1,-1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1291 536,'1'0,"0"2,0 1,-1 0,1-1,0-1,-1 1,1 1,0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8:53:3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812 193,'-1'0,"1"1,0 0,0 1,1-1,-1 0,1 2,-1-2,1 2,-1-1,0 0,0-1,1 2,0-2,0 1,0-1,-1 0,1 1,0-1,0 0,-1 0,1 0,0 0,0-1,0 0,0 0,2 0,0 0,0 0,1 0,-2 0,1 0,-1 0,-1 0,2 0,1 0,0 0,-3 0,3 0,0 0,-1 0,0 0,-1 0,0 0,1-1,-1 1,0 0,1 0,0-1,-1 1,2 0,0 0,0-1,-1 1,1 0,-1 0,1 0,-1 0,0 0,0 0,0 0,1 0,0 0,0 0,0 0,-1 0,1 0,-1 0,0 0,0 0,0 0,0 0,0 0,-1 0,0 0,1 0,0 0,2 0,1 2,-1-1,0-1,1 0,-2 2,0-1,1-1,0 0,-2 1,0-1,1 1,-3-1,2 1,-1 1,3-1,-2-1,-1 1,1 0,-1 0,0 0,1-1,0 0,-1 0,0 0,2 0,-2 1,0-1,1 0,1 1,0-1,-1 0,-1 0,0 0,-1 0,1 0,0 0,1 0,-1 0,1 1,-1-1,1 0,0 0,-1 0,0 0,-1 0,0-1,1 0,-1 0,0 0,0 0,-1-1,1 1,0 0,-1 0,1-1,-1 0,1 1,-1 0,1-1,-1 1,1 0,-1-1,0 1,0 0,0 0,0 0,0 0,0 0,0-1,0 1,-1 0,1-1,-1 0,0 0,1 1,-1 0,0 0,0 1,1-2,-1 1,0 0,-1-1,1 1,1 0,-1 0,0 0,0 0,0 0,0 0,0 0,0 1,-2-1,1 1,0 0,1 0,-2-1,2 0,0 1,-1 0,1 0,-3 0,3 0,-1 0,-3 0,2 0,0 0,0 0,0 0,0 0,1 0,-2 0,0 0,0 0,-2 0,0 0,2 0,-1 0,1 0,2 0,-1 1,-1-1,-1 0,1 0,1 0,1 0,-1 0,-1 0,0 0,1 0,0 0,1-1,-2 1,1 0,2 0,-1 0,-1-1,-1 1,2 0,-1 0,-2 0,1 0,2 0,1 0,-6 0,5 0,-1 0,0 0,2 0,0 0,0 0,0 0,-1 0,1 0,0 0,-1 0,1 0,-1 0,0 0,0 0,0 0,1 0,-5 1,5-1,0 0,0 0,0 0,-1 0,1 0,-2 1,2-1,-1 0,1 0,-3 0,3 0,-1 0,2 1,-2-1,0 0,1 0,-1 1,1-1,-5 0,5 0,-2 1,2-1,-1 0,0 0,-1 1,2-1,-1 0,1 0,0 0,-1 0,2 1,-1-1,0 0,0 0,0 0,0 0,0 1,-1-1,1 0,-1 0,1 0,0 0,-1 0,1 0,-1 0,1 0,-1 0,1 0,-5 0,3 0,-1 0,-1 0,1 0,2 0,1 0,-5 0,5 1,-1-1,1 0,0 0,-1 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1297 573,'-1'1,"2"-2,0 0,0 1,1 0,0-3,2 2,-2 0,2-1,-1 1,-3 0,2 1,-2 1,0 3,-1 0,0-1,0 1,0 0,0 0,0-1,0-1,0 2,1-3,-1 1,0-2,0 2,1 0,-3 0,2 2,1-3,-4 4,4-4,0 1,-4 3,2-3,2-1,-4 3,4 0,-2-3,1 1,1-1,-2 4,1-4,0 1,0-1,0 0,1 0,-1 0,-1-1,2-1,-1 1,0-2,-1 0,1-1,-1 2,0-4,1 2,0 0,1-1,-3 0,3 1,0 0,0 0,0 2,0-2,0 1,1 1,0-1,0 0,-1 1,1 1,0-1,-1-2,1 2,0 1,-1-2,0 1,1 1,0-1,0 0,-1 0,2 1,-1 0,1 0,0 0,-2 1,2 0,0-1,-1 1,1 1,1 0,-1-2,1 1,-1 0,0 0,-2 0,2-1,0 2,0-1,0 0,0-1,0 2,-1-1,0-1,1 1,0-1,-1 0,0 0,1 0,1 0,1 0,-1 0,-2 0,2 0,-1 0,-1 0,0 0,0 0,-1-1,0-1,0 0,0 0,-2 1,-1-1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1286 560,'0'1,"1"-1,1 0,-1 0,0 0,0 0,0 0,0 0,1 0,-1 0,0 0,1 0,-1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1040 361,'1'-1,"0"1,1 0,-1 0,-1 1,2-1,-1 0,0 0,0 0,0-1,0 0,1 1,-1 0,1 0,1 0,-3 1,3 0,-2-1,0 2,2 1,-1-2,1 0,-1 1,-1-2,0 0,1 0,-1 0,0 0,1-2,1 1,0-2,-2 2,1-1,0 1,-1-1,0 0,0 2,1 0,-1 2,1-1,-1 0,1 1,-1-1,1-1,-1 0,0-1,-1 0,1 0,2 0,-2-2,-1 2,2 1,-1 0,0 0,0 1,1 0,-2 1,2-1,0 2,-1-2,0-1,0 1,0-1,0 0,-1-1,2 0,-1-1,0 2,0 0,1 0,-1 0,-1 1,3 1,-1-1,1 4,-1-2,2-2,-2 1,-1-2,-1-1,0-2,1 0,1 0,-1-1,-1 2,0 0,1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1052 452,'1'0,"0"0,0-2,2 1,-3 0,1 1,1-1,-2 0,1 0,0 1,0 0,1 1,0 0,-1 0,0 0,0 0,0 0,0-1,-1-1,1 1,0-1,-1 0,2 0,-1 0,0 0,1 0,-1 1,0 0,0 1,1-1,-1 2,0-1,1 1,-1 0,0-2,0 1,0 1,0-2,1-1,-1 0,0 0,0-1,0 2,0 0,0-1,0 1,0 0,0 0,0 0,1 1,0 0,0 1,1 0,-1 0,-1-1,0 0,0-1,-1 1,1-1,0 0,0-1,-1 0,1-1,1 0,0 0,0 0,-1 1,0-1,1 2,-1 0,0 2,0-1,-1 0,1 0,0 0,0 0,0-1,0 0,0 0,-1-1,1 0,0 0,0 0,0 0,0 1,0 0,1 0,-1 2,0-2,0 1,0-1,0 1,0-1,0 0,0 0,2-2,-3 1,1 0,0-1,0 0,0 1,-1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1351 551,'0'-1,"0"-1,-1 0,0 2,1-3,0 2,-1 0,0-1,-2-1,2 0,0 2,-2-2,2 0,-1 0,1 1,0-1,0 3,-1-3,2 2,-1 1,0-2,-1 1,1-1,-1 0,1 1,0 1,0-1,-1 0,1 0,-2 0,1 0,1 1,-1-1,0 0,0 0,1 0,0 0,-2 1,3-1,-2 0,0 1,2-1,-2 0,0 1,1-1,-1 0,0 0,0 0,1 0,0 1,-1-1,0 0,2 0,-2 0,0 0,0 1,0-1,0 0,0 0,1 0,-1 0,1 1,-1-1,0-1,1 2,0 0,0 0,-1 0,-1-1,2 1,-1-1,0 0,0 0,1 1,0 0,0 0,-4-1,3 1,1 0,-5-1,4 1,1 0,0 0,-1 0,-3 0,4 0,-2 0,2 0,0 0,-4 1,2 0,1-1,0 0,0 1,0-1,-3 1,1 0,0 0,0 1,2-2,0 0,2 1,-5-1,3 0,2 1,-3-1,2 1,-2 1,1-2,-2 2,1 0,1-1,1 0,-5 2,4-2,1-1,-1 2,-5 1,4-1,0 1,0-2,1 0,-1 1,1-1,1 0,0-1,-1 1,0 1,-1-1,1 0,2 1,-2-2,1 1,-5 4,5-3,-1-1,1-1,-4 3,4 0,0-1,-1 0,1-2,-1 2,1-1,0-1,-1 1,1 1,-1 0,0-1,-1 4,1-3,2 0,-3 2,1 0,1 0,0-1,1 0,-1 0,-1-1,2 0,0-1,0 0,-1 0,1 1,0 2,1-1,0-1,0 1,0 1,0 0,2 0,-2-1,1 0,2 1,-1-1,2 2,3 0,-1 0,3-1,-3 1,1-1,-4-2,0 1,0-3,-1 1,0 1,2-2,-1 1,1-1,1 0,1 2,1-2,-1 0,5 0,-1 0,0 0,3 0,-2 0,2 0,-2 0,-1 0,1 0,-1 0,2 0,-2 0,-1 0,0-1,-1 0,0 0,0 1,-2-1,-3-2,-2 2,1-2,-1 0,0-3,-1 1,0 1,1-2,-2 1,1 1,-1 0,0 1,0 1,0-4,0 4,0-2,0 0,0-1,-1-1,-1 0,1 1,-1 1,0 1,1 2,0-1,-1 1,1 0,-1 1,1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774 613,'2'1,"-1"-1,0 2,0-1,0 0,0 0,0 2,2-2,-3 0,1 2,2-3,-2 1,0 1,1-2,-1 1,0 0,1 1,0-2,0 0,1 0,-2 0,1 1,0-1,0 0,1 0,-1 0,0 0,-1-1,0 0,1 0,-1 1,1-1,-1 1,0 0,0-1,0 1,0 0,0 0,2 0,-2 0,0 1,0-1,0 0,1 1,1 2,-2-2,0 0,2 0,-1-1,1 1,-2-1,0 0,0 0,0 0,3 0,-2 0,3-4,0 2,-1-3,1 1,-1 2,0 0,1-1,-3 2,0 1,0 0,-2-1,1 1,1 0,-1 1,0 1,1 1,1 0,-1 0,1-2,-2 0,0-1,0 0,1 0,-1 0,1-3,-1 1,3 0,-2 0,0 0,-1 2,-1-1,1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883 359,'1'-2,"0"3,0-1,0 2,0-1,0-1,1 1,0-1,-1 2,1-2,1 0,-1-1,0 0,0 1,0-2,-1 2,0 0,1-1,-1 1,0 0,0 0,0 0,0 0,0 0,0 1,0 0,0 0,1-1,-1 1,-1 1,1-1,1-1,-1 0,1 0,0 0,0 0,0-1,0 1,0 0,0 0,-1 0,0 0,1 0,0 0,-1 1,0 0,0-1,0 1,0 0,1-1,-1 0,1 0,-1 0,0 0,2 0,-2 0,2-1,-2 0,1 1,-1 0,0 0,1 0,0 0,0 0,-1-1,0 1,1-1,-1 0,-1 0,2 1,-1 0,0 0,0-1,0 1,0 0,0 0,0 0,1 0,-1 0,0 0,0 0,1 0,0 0,-1 0,0 0,1 0,-1 0,0 0,1 0,-1 0,0 0,0 0,0 0,0 0,0 0,0 0,0 0,0 0,1 0,-1 0,-1-1,1 0,1 1,-1-1,0 1,1 0,0 0,-1 0,0 0,1 1,0 0,0 0,0 0,-2 0,1-1,0 0,0 0,2 0,-1 0,-1 0,0 0,1 0,-1 0,0-1,-1 0,2 1,-1-2,0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860 355,'1'1,"-1"0,2 1,0-2,0 1,-1 0,1-1,-1 0,1 0,-1 0,0 0,1 0,-1 0,0 0,0 0,0 0,0 0,0 0,1 0,-1 0,0-1,0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950 457,'0'1,"2"-1,-1 0,0 0,0 0,0 0,0 0,0 0,0 0,0 0,0 0,1 0,-1 0,0 0,1 0,-1 0,0 0,0 0,0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1016 456,'1'0,"0"0,0 0,3 0,-3 0,2 0,-2 0,1 0,-1 0,1 0,0 0,1 0,-1 0,-1 0,2 0,-1 0,0 0,-1 0,0 1,1-1,-1 0,1 0,-1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8:53:3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179 779,'-2'0,"1"1,0 1,-1-1,1 0,0 1,0-1,1 0,-1 0,0 0,0 0,1 0,-1 0,1 0,-1 1,1-1,-1 0,1 0,0 1,0-1,0 0,0 1,0-1,0 2,1-3,0 1,0 0,0 1,1-2,0 1,0-1,0 1,-1 0,2 0,-1 0,2 0,0-1,0 1,0 0,3 0,-2-1,1 1,-1-1,-1 0,-1 0,3 0,-3 0,0 0,1 0,1 0,-1 1,1-1,-1 0,-2 0,2 0,-1 0,-1 0,1 0,0 0,-1 0,3 0,-2 0,-1 0,-1 0,2 0,-1 0,-1 0,1 0,0 0,1 0,0 0,-1 0,0 0,-1 0,2 0,-1 0,-1 0,1 0,1 0,-2 0,3 0,-2 0,3 0,-2 0,-2 0,2-1,0 1,0-1,-1 1,1 0,0 0,-2 0,0 0,1 0,0 0,1 0,1 0,1 0,0 0,3-1,-4 0,-3 1,1 0,0-1,-1 0,1 1,1 0,-2 0,1 0,1 0,-2 0,2 0,-2-1,1 1,0-1,0 0,0 0,-1 1,0 0,2-1,1 1,0 0,-1 0,0-1,0 0,0 1,2 0,-1-1,3 0,-3 0,2 1,-3 0,1-1,-1 1,1 0,0-1,1 1,-2-1,0 0,1 0,0 1,-3 0,0 0,1 0,-1 0,0 0,0 0,1 0,-1 0,0 0,1 0,-1 0,0 0,1 0,-1 0,0 0,1 0,0 0,0 0,-1 0,0 0,0 0,0 0,0 0,0 0,0 0,0 0,0 0,1 0,-1 0,1 1,0-1,-1 1,1-1,-1 0,0 0,1 0,-1 0,0 0,1 0,-1-1,-1 0,0 0,1 0,-1 0,0 0,0 0,0 0,0 0,0 0,0-2,0 1,0 0,0 1,0-1,0 1,-1 0,1 0,0 0,-1 0,-1 0,-1 0,3 0,-1 1,-2-1,-1 0,3 1,-1 0,-2-1,2 0,0 1,0 0,-2 0,3 0,-3 0,3 0,-1 0,1 0,-4 0,4 0,-1 0,-2 0,0 0,1 0,0 0,-1 1,0-1,1 0,1 1,-1-1,1 0,1 0,-6 2,4-2,0 1,1-1,0 0,0 0,1 0,-1 0,0-1,-1 1,1 0,0-1,-1 1,1 0,1 0,-4 0,3-1,-3 0,2 1,1 0,1 0,-1 0,0 0,-3 0,4 0,-1 0,0 0,-3 0,2 0,1 0,-1 0,1 0,1 0,0 0,0 0,0 0,-1 0,-3 0,1-1,3 1,-3 0,3 0,-2-1,1 1,0 0,-2-1,0 1,2 0,0-1,-1 0,0 1,1 0,0-1,-1 1,3-1,-3 1,0-1,2 0,0 1,-2-1,2 1,-1 0,1 0,0 0,-2-1,2 1,-1 0,1 0,0 0,-2-1,2 1,0 0,0 0,0 0,0 0,-1 0,1 0,-4 0,2 0,1 0,0 0,-1 0,0 0,0 0,-1 0,1 0,0 0,0 0,0 0,2 0,-1 0,-2 0,1 0,1 0,0 0,0 0,1 0,-3 0,2 0,1 0,-1 0,0 0,1 0,0 0,0 0,0 0,-1 0,-2 0,3 0,-1 0,1 0,0 0,0 0,0 0,0 0,0 0,0 0,0 0,0 0,-1 0,0 0,0 0,1 0,0 0,-1 0,1 0,-3 0,3 0,0 0,0 0,0 0,0 0,-1 0,1 0,0 0,-1 0,1 0,-1 1,1-1,0 0,0 1,0-1,0 0,0 1,0-1,0 1,-1 0,1 0,0 0,0 0,1 0,-1 1,1-1,0 0,0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1084 456,'1'0,"1"0,-2 1,1-1,1 1,0-1,0 0,-1 0,2 0,-1 0,-1 0,0 0,1 0,-1 0,0 0,1 0,-1-1,0 0,0 0,0 1,0-1,0 0,0 1,0 0,1 0,-2-1,3 0,-2 0,1 0,-1 0,0 1,-1-1,2 1,0-1,1 0,-3 0,0 0,1 0,0 0,0-1,0 1,0 1,0-3,-1 2,0-1,1 1,-1 0,0-1,0 1,0 0,0 0,0 0,0 0,0 0,0 0,0 0,0 0,0-1,0 1,0 0,0-1,0 1,0 0,0-1,0 1,-1-1,1 1,-1-1,0 0,-1 1,1 1,0-1,0 0,0 0,0 0,-3 0,3 1,-2 0,2 0,-1 0,1 0,-1 0,0 0,1 0,-2-1,2 0,0 1,-1-1,1 1,-1 0,1 0,0 0,-1 0,1 0,-1 0,-4 0,2 0,0 1,2-1,0 0,2 1,-2-1,1 1,-1 0,0-1,2 1,-1 0,0 0,0-1,1 2,0-1,0 1,0-1,-1 4,1-3,0 0,0-1,0 3,0-3,0 0,0 0,0 0,0 0,0 0,0 0,0 0,0 0,0 1,0-1,0 1,0 1,0-1,0-1,0 0,0 1,0-1,1 1,0 0,0 1,0-2,0 2,0-2,0-1,-1 1,1 0,0 0,1 0,-2 0,2-1,-1 0,0 2,1-2,0 1,-1-1,0 0,0 0,0 0,1 0,0 0,-1 0,0 0,0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929 554,'1'-1,"1"1,-1 0,1 0,0 0,-1 0,0 0,0 0,0 0,1 0,1-1,0 1,-2 0,2 0,-1-1,0 1,0 0,1 0,-2 0,0 0,0 0,0 0,1 0,-1 0,0 0,1 0,-1 0,0 0,1 0,0 0,1 0,-2 1,1-1,1 2,0-1,1-1,1 0,-2 0,1 0,-2 0,1 0,-2 0,0 0,0 0,1 0,-1 0,0 0,1 0,-1 0,0 0,1 0,-2-1,1 1,0 0,0 0,0 0,0 0,0 0,1 0,0 0,-1 0,0 0,0 0,2 0,-1 0,0 0,2-1,-1 0,-1 1,1-1,-2 1,1-1,-1 0,0 1,0 0,1 0,-1 1,1 0,-1 1,0-2,0 0,0 0,0 0,1 0,-1 0,3 0,-3 0,0 0,0 0,0 0,2-1,0 1,-1 0,-1 0,1 0,-1 0,0 0,0 0,0 0,0 0,0 0,0-1,0 1,0 0,0 0,1 0,-1 0,1 0,-1 0,0 0,1 0,-1 0,1-1,0 0,-1 1,0 0,1 0,0 0,-1 1,1 0,-1 1,1-2,-1-1,-1-1,2 1,1 0,-1 1,-1 0,0 0,2 0,-1 0,-1 1,1 0,0-1,-1 1,0-1,1 0,-2-1,1 1,0 0,0-1,0 1,0-1,0 1,1-1,0 1,-1 0,0-1,0 1,1 0,-1 0,0 0,0 1,1-1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1173 547,'2'0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1102 343,'1'0,"0"0,0 1,0 0,-1 0,1 0,0 0,0 3,0-4,0 0,-1-1,1 0,0-1,2-1,-2 0,0 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1205 388,'0'2,"0"-1,0 0,0 2,0-2,1 2,0-2,-1 1,1-1,0 2,0-2,0-1,0 0,-1-2,1 1,1 0,-1 0,-1 0,2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1248 539,'0'-1,"1"1,0 1,-1 2,2-1,0 1,-1-1,0 0,1-1,-1 1,1-2,0 0,-1-1,2-1,0 1,0-3,0 3,0-2,0 1,-1 0,0 0,0 2,1-3,-2 2,0-2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213 423,'-2'0,"3"1,0-1,0 0,0 0,1 0,-1 0,1 0,-1 0,0 0,0 0,1 0,1 0,-1 0,0 0,0 0,2 0,-3 0,0 0,2-1,-1 1,-1 0,0 0,1 0,-1 0,0 0,2 0,-2 0,0 0,0 0,0 0,0 0,0 0,0 0,0 0,1 0,-1 0,0 0,1 0,-1 0,0 0,1 0,-1 0,0 0,2 0,-2 0,1 0,-1-1,0 0,1 0,1 0,-1-1,-1 0,1 1,0 1,-1 0,-1-2,2 2,-1 0,0 0,2 0,-3 1,2-1,0 1,-1-1,1 1,1 1,-2 0,2-1,-2 1,2-1,-1-1,1 0,-2 0,0 0,1 0,0 0,0 0,1 0,-2 0,1 0,-1 0,0 0,0 0,1 0,-2-1,1 0,1 1,-1 0,0 0,0-1,0 1,0 0,0 0,0 0,0 0,0 0,1 0,0 0,0 0,-1 0,0 0,2-1,-2 0,0 1,0 0,1-1,0 1,-1 0,0 0,0 1,0 0,0 0,0 0,0 1,1-2,-2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210 482,'0'-1,"1"1,0 1,0-1,0 0,0 0,0 0,0 0,0 0,0 0,0 0,2 0,-2 0,1 1,-1 0,0-1,1 0,-1 0,1 1,0-1,0 0,0 0,-1 1,1-1,-1 0,0 2,1-2,0 0,0 0,-1 0,0 0,1 0,0-1,0 1,-1 0,0 0,0 0,1-1,-1 0,1 0,-1 1,0 0,1-1,-1 1,0 0,0-1,0 1,1 0,-2-1,2 1,-1 0,1 0,-1 0,1 0,0 0,-1 0,1 0,-1 0,1 1,-1-1,0 0,1 2,-1-2,1 1,0-1,-1 0,0 0,0 0,1 0,-1 0,2 0,-2 0,1 0,-1 0,0 0,2-1,-2 1,0 0,0 0,2-1,-2 1,0 0,0 0,0 0,0 0,1 0,-2 1,2-1,-1 0,0 1,1-1,-1 0,1 1,-1-1,1 2,0-2,-1 0,1 0,-1 0,-1-1,1 1,1 0,-1 0,1 0,-1 0,1-1,-1 0,0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210 543,'1'3,"0"-3,0 0,1 1,0 0,-1-1,1 2,0-1,-1-1,0 1,1-1,-1 0,0 0,1 0,-1 0,0 0,1 0,-1 0,0-1,0 1,1-1,-1 1,0 0,0 0,0 0,0-1,0 1,0 0,0 0,1 0,-1 0,0 0,3 0,-1 0,0-1,-1 0,0 0,1 0,-1 1,0-1,1 0,-1 0,-1 1,0 0,1 0,-1-1,0 1,0 0,0 0,1 0,-1 0,0 0,1 1,-1-1,0 1,1 0,-1-1,0 2,1-2,-1 0,0 0,1 0,-1 0,0 0,1 0,-1 0,0 0,1 0,0 0,1 0,-2 0,1 0,1 0,-1 0,-1 0,1 0,-1 0,0 0,0 0,0 0,0 0,1 0,-1 0,0 0,1 0,-1 0,0 0,0 0,0 0,1 0,-1 0,0 0,0 0,0 0,0 0,1 0,0 0,0 0,1-1,0 1,-2 0,0 0,0 0,0 0,0 0,1 0,-1 0,1 1,0-1,-2 1,1-1,0 0,0 1,1-1,0 0,-2 1,2 0,0-1,-1 0,1 1,0 0,0-1,-1 2,1-1,-1-1,0 0,1 0,1 0,-2-1,1 1,0-1,1 1,-3-1,2 1,1-1,-2 1,2-1,-1 0,0 0,-2 0,2 0,1 1,-3-1,3 0,-1 0,-1 0,0 1,0 0,1-1,-1 1,0 0,0 0,0 0,0 0,0 0,0 0,1 0,0 0,-1 0,0 1,0 0,0 0,0-1,1 1,-1 0,0-1,1 1,0 0,0 1,0-2,-1 0,0 0,1 1,-1-1,0 0,0 0,0 0,0 0,0 0,0 0,0 0,0 0,1 0,0 0,0 0,-1 0,0-1,1 0,-1 1,1-1,-1 1,0 0,0 0,1 0,-1 1,1 0,0-1,-2 1,2-1,0 0,-2 1,1-1,1 0,-1 0,1-1,-1 1,0 0,1 0,-1 0,0 0,0 0,0 0,0-1,0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214 613,'1'0,"0"0,0 0,1 0,-1 0,1 1,0-1,-2 1,1-1,1 1,-1-1,0 0,0 0,0 0,0 0,0 0,0 0,0 0,0 0,1 0,1 0,-1 0,1 0,1 0,-2 0,1-1,-2 1,0 0,0-1,1 1,-1 0,0 0,1 0,-1 0,0 0,1 0,0 0,0 0,-1 0,1 1,-1-1,0 1,0 1,1-2,-1 0,0 0,0 0,0 0,0 0,1 0,-1 0,1 0,2 0,-2 0,-1-1,1 0,0 0,0-1,-1 2,0 0,0 0,1 0,-1 0,0 0,2 1,-2-1,0 1,1-1,-1 0,0 0,2 0,-1 0,1-1,0 0,-3 0,1 1,1 0,-1 0,0 0,0 0,0 0,1 0,0 0,-1 1,0-1,1 0,-1 0,0 0,0 0,0 0,1 0,0 0,0 0,2 0,-3 0,0-1,0 1,0 0,1 0,-1 0,0 0,1 0,-1 0,0 1,0 0,1-1,-1 0,1 0,-1 0,0 0,0 0,0 0,0 0,1 0,-1 0,0 0,0 1,1-1,-1 0,1 0,-1 0,1 1,0 0,-1-1,0 1,1-1,-1 0,1 0,-1 0,1 1,1-1,-1 0,-1 0,0 0,1 0,-1 0,0 0,0 0,0 0,0 0,1 0,-1 0,0 0,1 0,-1 0,0 0,0 0,0 0,0 0,0 0,1 0,-1 0,0 0,0 0,0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8:53:3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173 502,'-3'-1,"4"1,0 0,0 0,0 0,1 0,1 0,-2-1,3 1,-1 0,-1 0,0 0,0 0,2 0,-1 0,-1 0,2 0,-1 0,-1 0,0 0,1 0,0 1,0-1,0 0,1 0,-1 0,0 0,1 0,-1 0,-1 0,2 0,-2 0,-1 0,1 0,-1 0,0 0,0 0,0 0,0 0,1 0,0 0,0 0,0-1,-1 1,1-1,-1 1,0 0,0-1,0 1,0 0,1 0,0-1,0 1,-1 0,0 0,1 0,-1 0,0 0,0 0,0 0,0 0,0 0,1 0,-1 0,0 0,1 0,-1 0,2 0,-1 0,-1 0,1 0,-1 0,1 1,0-1,-1 0,0 0,2 1,-2-1,0 0,0 0,1 1,-1-1,1 1,0-1,0 0,1 0,-2 0,2 0,0 0,1 1,0 0,-3-1,3 1,2-1,-2 1,-2-1,2 0,-1 1,-1-1,1 0,-1 0,0 1,0 0,-1-1,0 0,0 0,1 0,-1 0,0 0,1 0,0 0,-1 0,1 0,0 0,0 0,1 0,-2 0,1 0,0 0,1 0,-1-1,0 1,-1 0,0 0,1 0,1-1,-2 1,1-1,0 1,1-1,-2 1,2-2,-1 2,1-1,0-1,-1 2,0-1,2 1,-1-1,-2 1,3 0,-2 0,0-1,-2 0,2 1,-1 0,0 0,1 0,-1 0,1 0,0 0,-1 0,2 0,-2 0,1 0,-1 0,0 0,2 0,-2 0,1 0,0 0,-1 0,2 0,0 1,1-1,-2 0,0 0,1 0,-2 0,1 0,-1 0,0 0,0 0,0 0,0 1,1 0,-1-1,1 1,-1-1,1 1,0 0,-1-1,0 1,0 0,1 0,0 0,-1 0,0 0,1 0,-1 0,0-1,0 3,-1-2,0 1,0-1,0 0,0 1,-1-1,-1 0,1-1,0 1,0-1,1 1,-3 0,1 0,1 0,0-1,-1 1,1-1,-1 1,1-1,0 0,-1 0,-3 1,4-1,-1 0,1 1,0 0,-2-1,2 0,-1 1,1-1,0 0,-1 0,1 0,0 0,-1 0,1 0,-5 1,4-1,1 0,-1 0,0 1,1 0,-1-1,1 0,0 0,0 1,-1-1,1 0,-2 0,2 0,-1 0,1 0,-1 0,1 0,0 0,0 0,0 0,0 0,0 0,0 1,-1-1,1 0,-1 0,0 0,0 0,1 0,0 0,-1 0,0 0,0 0,1 1,-1 0,0-1,1 0,-1 0,1 0,-4 1,4-1,0 0,0 0,0 0,-3 1,3-1,-1 0,1 0,0 0,0 0,-1 1,1-1,0 0,0 0,0 0,-2 0,2 0,0 0,0 1,0-1,0 0,0 0,0 1,0-1,0 0,-1 0,0 0,1 1,-1-1,1 0,-1 0,1 0,0 0,-2 1,2-1,-3 0,3 0,0 0,0 0,-1 1,0-1,0 1,1-1,-1 0,0 0,1 0,0 0,0 0,0 0,0 0,0 0,-3 0,2 0,-3 0,2 0,2 0,-1 0,-2 0,2 0,-1 0,1 0,1 0,0 0,-4 0,4 0,-1 0,1 0,-3 0,3 0,-1 0,1 0,0 0,-1 0,0 0,1 0,-4 0,2 0,2 0,-1 0,1 0,-2 0,2 0,0 0,0 0,0 0,-4 0,4 0,-1 0,0 0,1 0,-1 0,0 0,1 0,-6 0,6 0,0 0,-2 1,-2-1,3 0,1 0,0 1,-1-1,1 0,-3 0,3 0,-1 0,-1 0,2 0,0 0,0 0,0 0,-1 0,-2 0,3 0,-3-1,3 1,-1 0,1 0,0 0,0 0,0 0,0 0,0 0,-1 0,1 0,-1 0,0 0,0-1,1 1,0 0,0 0,0 0,-1 0,-1-1,2 1,0 0,0 0,-2-1,1 1,1-1,0 0,-1 0,1 0,0 0,0 0,0 1,1-2,-1 1,0 0,0 1,0-2,0 1,0 0,0-1,0 1,1 0,-1 0,0-1,1 1,-2 0,2 0,0-1,0 1,0 0,0 0,0 0,0 0,1 0,0 0,-1 0,1 0,0 1,0-1,-1 0,2 0,-1 1,-1-1,1 0,0 1,-1-1,1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20:5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220 678,'-1'-1,"3"1,-1 1,1 0,-1-1,0 1,1 0,0-1,-1 2,1-1,-1-1,1 0,0 0,-1 0,1 1,1-1,-2 0,1 0,-1 0,1 0,-1 0,0 0,0 0,0 0,1 0,-1 0,1 0,0-1,-1 0,0 1,0 0,1-1,-1 1,0-1,0 1,0 0,0 0,0-1,1 1,-1 0,0 0,0 0,0 0,0 0,1 0,-1 0,0 0,1 0,-1 0,1 0,0 0,-1 1,1-1,-1 0,0 1,0 0,1-1,0 1,0-1,-1 0,1 1,-1-1,0 0,1 0,0 1,-2 0,2-1,0 0,-1 0,2 0,-1 0,0 0,0 0,1 0,-2-1,3 1,-1-1,0 0,1-1,-1 2,-2-1,1 1,1-1,-1 1,-1-1,0 1,0 0,0 0,0 0,1 0,-1 0,0 0,1 0,0 0,0 0,-1 0,1 1,-1-1,1 0,1 1,-2 0,0 0,0 0,0-1,0 0,0 0,0 1,0 0,1 0,1-1,-2 1,1-1,-1 0,0 0,0 0,0 0,0 0,1 0,-1 0,0 0,1 0,0 0,0 0,-1 0,0-1,1 1,-1 0,-1-1,1 1,1-1,-1 1,0 0,1 0,-1 0,0 0,0 0,0 0,0 0,0 0,0 0,0 0,0 1,0 0,1-1,-1 0,1 0,-1 0,0 0,1-1,-1 1,-1-1,1 1,1 0,-1 1,0-1,1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8:53:3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168 504,'2'0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07:1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234 247,'-1'0,"2"1,0 0,-1 0,1 0,0 0,2 1,-2-1,1 0,0-1,-1 1,1 0,0 1,2-1,-2 0,2 1,-1-1,-1 0,2 0,0 0,-1 0,1-1,-1 0,-2 0,3 1,0-1,0 1,1-1,3 2,0-1,-1-1,-1 0,-1 0,0 0,-1 0,0 0,0 0,-2 0,2 0,0 0,0 0,-2 0,1-1,1 1,-1 0,0-1,0 1,-1-1,1-1,0 2,1 0,0-1,0 1,-2-1,2 1,1 0,1-1,-3 0,1 1,-1 0,4 0,-3 0,2 0,-2-1,0 0,0 1,-1-1,-2 0,1 1,-1 0,0-1,0 1,0 0,0 0,2 0,1 0,0 1,-1-1,-2 0,3 0,-2 1,1-1,-1 0,2 0,0 0,0 0,-1 0,0 0,1 0,-1 0,-1 0,0 0,0 0,0 0,-1 0,1 0,0 0,-1 0,3 0,0 0,0 0,-1 0,-1-2,0 2,0-1,-1 0,1 0,0 0,-1 1,2 0,-1 0,0 0,0 0,3 0,-2-1,-2 0,0 1,0 0,0-1,-1 0,2 1,-1 0,0-1,1 0,-1-1,-1 1,0 0,0 0,1-1,-1 1,0 0,1-1,0 0,-1-1,0 1,0 1,0 0,-1-2,1 2,0 0,0-1,-1 1,-1 0,2 0,-1-1,1 1,-3 0,2 0,1 0,-2 0,0 0,1 0,-2 0,3 0,-1 0,0 0,0 1,0-1,0 0,0 1,-1-1,1 1,0 0,-2-1,1 1,1 0,-3-1,3 1,-1 0,0 0,0 0,1 0,-7-1,6 1,-1 0,2 0,0 0,0 0,0 0,0 0,0 0,0 0,0 0,0 0,0 0,-2 0,1 0,1 0,0 0,-3 0,2 0,0 0,-5 0,5 0,0 0,0 0,-2 0,1 0,2-1,-2 0,1 1,-2-1,3 1,-1 0,-2-1,0 1,2 0,0-1,-2 1,0 0,2 0,-2 0,2 0,0 0,0 0,1 0,-1 0,1 0,-2 0,-2 0,4 0,0 0,0 0,0 0,-5 0,5 0,-1 0,1 0,-4 0,2 0,1 0,1 0,0 0,0 0,0 0,0 0,-1 0,0 0,1 0,0 0,-1 0,1 0,0 0,0 0,-1 0,-2 0,2 0,1 0,0 0,-1 0,-3 0,4 1,-1-1,0 0,1 0,0 0,0 0,-1 1,0-1,-2 0,2 0,1 0,0 0,-1 0,1 0,-1 0,-4 1,4-1,1 0,0 0,-1 0,0 0,1 0,0 0,0 0,0 0,-1 0,-3-1,4 1,0 0,-1 0,-2 0,2 0,1 0,-4-1,2 1,1 0,-1-1,2 1,0 0,0 0,0 0,-1 0,1 0,-2-1,1 1,-2-1,4 0,-4 1,2 0,1 0,0 0,0 0,0 0,0 0,-1-1,0 1,1 0,-1 0,1 0,0 0,-1 0,1 0,0 0,0 0,0 0,0 0,0 0,0 0,0 0,0 0,-1 0,1 0,0 0,-1 0,1 0,-1 0,0 0,1 0,-1 0,1 0,0 0,0 0,0 0,0 0,-1 1,1 0,0-1,0 1,0-1,0 1,1 0,-1 0,0 1,0-1,1 0,0 1,0-1,-1 1,1-1,0 0,-1 0,1 0,0 0,-1 0,0 1,1-1,-1-1,1 1,0 1,-1-2,0 1,1 0,0 0,0 0,-1 0,1 0,0 0,0 0,0 0,0 1,0-1,-1 0,1 1,0-1,0 0,0 0,0 0,0 2,1-2,0 0,0 0,0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1023 277,'1'-1,"1"1,-1 1,0-1,0 1,0-1,0 0,0 0,1 0,0 0,1 1,-2 1,2-1,-1 0,0 0,0 0,0-1,-1 1,1-1,-1 0,0 0,2 0,-2-1,0 1,1-2,0 1,-1-1,1 2,-1-1,0 1,1-1,-1 0,1 1,-1 0,0 0,0 0,1 0,0 1,0 0,0 2,0-2,0 1,-1-1,0-1,0 0,0 1,1-1,-1 0,2 0,0 0,1-1,-2 0,0-1,1 0,-1 1,-1 0,1 0,-1 0,0 1,0 0,1 0,0 0,-2 1,2 0,0 2,1-1,-1 0,1-1,-2-1,1 1,-1 0,-1 0,3-1,-2 0,0 0,3-1,-1 0,0-1,1-2,-1 3,-2-2,1 2,-1 0,0 0,0 0,0 1,0 0,0 0,0 1,1 0,-1 1,1 1,1-2,-2 2,2-2,-3 0,1 1,1-2,-1-1,-1 0,0 0,2-2,0 0,0-1,0 1,-1 1,-1 1,1-1,-1 0,1 0,0 2,0 1,0 1,0-2,0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1086 539,'0'-2,"0"3,2 0,0-1,-1 0,1 0,2 0,-1-1,-1 0,1 1,-2-1,0 1,0 0,0 0,0 0,0 0,0 0,0 0,1-1,-1 1,0 0,1 0,1 0,0 0,-2 0,1 0,-1 0,1 0,-1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1T09:13:1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1079 563,'0'-1,"2"1,2 0,2 0,3 0,1 0,0 0,4-1,-5-1,-2 1,-3 1,0-1,-1 1,-2-1,-1 0,0-1,-2 1,0-1,1 2,0-1,-1 0,1-1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7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3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00" y="1854199"/>
            <a:ext cx="91458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00" y="3602038"/>
            <a:ext cx="91458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366" y="551543"/>
            <a:ext cx="10517671" cy="555897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4434" y="-16138"/>
            <a:ext cx="12198965" cy="6889257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260" y="2839223"/>
            <a:ext cx="8133137" cy="131453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690" b="0" i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z="4690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4776" y="5617298"/>
            <a:ext cx="3548134" cy="423342"/>
          </a:xfrm>
        </p:spPr>
        <p:txBody>
          <a:bodyPr>
            <a:normAutofit/>
          </a:bodyPr>
          <a:lstStyle>
            <a:lvl1pPr marL="0" indent="0" algn="ctr">
              <a:buNone/>
              <a:defRPr sz="1955">
                <a:solidFill>
                  <a:schemeClr val="tx1">
                    <a:lumMod val="50000"/>
                  </a:schemeClr>
                </a:solidFill>
              </a:defRPr>
            </a:lvl1pPr>
            <a:lvl2pPr marL="442595" indent="0" algn="ctr">
              <a:buNone/>
              <a:defRPr sz="1955"/>
            </a:lvl2pPr>
            <a:lvl3pPr marL="886460" indent="0" algn="ctr">
              <a:buNone/>
              <a:defRPr sz="1760"/>
            </a:lvl3pPr>
            <a:lvl4pPr marL="1329055" indent="0" algn="ctr">
              <a:buNone/>
              <a:defRPr sz="1565"/>
            </a:lvl4pPr>
            <a:lvl5pPr marL="1772285" indent="0" algn="ctr">
              <a:buNone/>
              <a:defRPr sz="1565"/>
            </a:lvl5pPr>
            <a:lvl6pPr marL="2215515" indent="0" algn="ctr">
              <a:buNone/>
              <a:defRPr sz="1565"/>
            </a:lvl6pPr>
            <a:lvl7pPr marL="2658745" indent="0" algn="ctr">
              <a:buNone/>
              <a:defRPr sz="1565"/>
            </a:lvl7pPr>
            <a:lvl8pPr marL="3101340" indent="0" algn="ctr">
              <a:buNone/>
              <a:defRPr sz="1565"/>
            </a:lvl8pPr>
            <a:lvl9pPr marL="3544570" indent="0" algn="ctr">
              <a:buNone/>
              <a:defRPr sz="1565"/>
            </a:lvl9pPr>
          </a:lstStyle>
          <a:p>
            <a:pPr fontAlgn="base"/>
            <a:r>
              <a:rPr lang="zh-CN" altLang="en-US" sz="1955" strike="noStrike" noProof="1"/>
              <a:t>单击此处编辑母版副标题样式</a:t>
            </a:r>
            <a:endParaRPr lang="en-US" strike="noStrike" noProof="1"/>
          </a:p>
        </p:txBody>
      </p:sp>
      <p:grpSp>
        <p:nvGrpSpPr>
          <p:cNvPr id="14" name="组合 13"/>
          <p:cNvGrpSpPr/>
          <p:nvPr/>
        </p:nvGrpSpPr>
        <p:grpSpPr>
          <a:xfrm>
            <a:off x="-16" y="196922"/>
            <a:ext cx="12198965" cy="4676775"/>
            <a:chOff x="0" y="263187"/>
            <a:chExt cx="12196561" cy="4678119"/>
          </a:xfrm>
          <a:solidFill>
            <a:schemeClr val="bg2">
              <a:lumMod val="65000"/>
            </a:schemeClr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0" y="263187"/>
              <a:ext cx="12192000" cy="2353917"/>
            </a:xfrm>
            <a:custGeom>
              <a:avLst/>
              <a:gdLst>
                <a:gd name="T0" fmla="*/ 7933 w 8000"/>
                <a:gd name="T1" fmla="*/ 1418 h 1542"/>
                <a:gd name="T2" fmla="*/ 7832 w 8000"/>
                <a:gd name="T3" fmla="*/ 1315 h 1542"/>
                <a:gd name="T4" fmla="*/ 7738 w 8000"/>
                <a:gd name="T5" fmla="*/ 1352 h 1542"/>
                <a:gd name="T6" fmla="*/ 7673 w 8000"/>
                <a:gd name="T7" fmla="*/ 1336 h 1542"/>
                <a:gd name="T8" fmla="*/ 7538 w 8000"/>
                <a:gd name="T9" fmla="*/ 1313 h 1542"/>
                <a:gd name="T10" fmla="*/ 7430 w 8000"/>
                <a:gd name="T11" fmla="*/ 1287 h 1542"/>
                <a:gd name="T12" fmla="*/ 7292 w 8000"/>
                <a:gd name="T13" fmla="*/ 1358 h 1542"/>
                <a:gd name="T14" fmla="*/ 7170 w 8000"/>
                <a:gd name="T15" fmla="*/ 1352 h 1542"/>
                <a:gd name="T16" fmla="*/ 6993 w 8000"/>
                <a:gd name="T17" fmla="*/ 1400 h 1542"/>
                <a:gd name="T18" fmla="*/ 6886 w 8000"/>
                <a:gd name="T19" fmla="*/ 1357 h 1542"/>
                <a:gd name="T20" fmla="*/ 6766 w 8000"/>
                <a:gd name="T21" fmla="*/ 1380 h 1542"/>
                <a:gd name="T22" fmla="*/ 6640 w 8000"/>
                <a:gd name="T23" fmla="*/ 1194 h 1542"/>
                <a:gd name="T24" fmla="*/ 6505 w 8000"/>
                <a:gd name="T25" fmla="*/ 1157 h 1542"/>
                <a:gd name="T26" fmla="*/ 6381 w 8000"/>
                <a:gd name="T27" fmla="*/ 1311 h 1542"/>
                <a:gd name="T28" fmla="*/ 6242 w 8000"/>
                <a:gd name="T29" fmla="*/ 1181 h 1542"/>
                <a:gd name="T30" fmla="*/ 5688 w 8000"/>
                <a:gd name="T31" fmla="*/ 818 h 1542"/>
                <a:gd name="T32" fmla="*/ 5396 w 8000"/>
                <a:gd name="T33" fmla="*/ 674 h 1542"/>
                <a:gd name="T34" fmla="*/ 5346 w 8000"/>
                <a:gd name="T35" fmla="*/ 615 h 1542"/>
                <a:gd name="T36" fmla="*/ 5292 w 8000"/>
                <a:gd name="T37" fmla="*/ 1274 h 1542"/>
                <a:gd name="T38" fmla="*/ 5007 w 8000"/>
                <a:gd name="T39" fmla="*/ 1089 h 1542"/>
                <a:gd name="T40" fmla="*/ 4819 w 8000"/>
                <a:gd name="T41" fmla="*/ 685 h 1542"/>
                <a:gd name="T42" fmla="*/ 4540 w 8000"/>
                <a:gd name="T43" fmla="*/ 1250 h 1542"/>
                <a:gd name="T44" fmla="*/ 4474 w 8000"/>
                <a:gd name="T45" fmla="*/ 1255 h 1542"/>
                <a:gd name="T46" fmla="*/ 4398 w 8000"/>
                <a:gd name="T47" fmla="*/ 1265 h 1542"/>
                <a:gd name="T48" fmla="*/ 4286 w 8000"/>
                <a:gd name="T49" fmla="*/ 1131 h 1542"/>
                <a:gd name="T50" fmla="*/ 4046 w 8000"/>
                <a:gd name="T51" fmla="*/ 1117 h 1542"/>
                <a:gd name="T52" fmla="*/ 3923 w 8000"/>
                <a:gd name="T53" fmla="*/ 975 h 1542"/>
                <a:gd name="T54" fmla="*/ 3742 w 8000"/>
                <a:gd name="T55" fmla="*/ 1095 h 1542"/>
                <a:gd name="T56" fmla="*/ 3585 w 8000"/>
                <a:gd name="T57" fmla="*/ 1415 h 1542"/>
                <a:gd name="T58" fmla="*/ 3463 w 8000"/>
                <a:gd name="T59" fmla="*/ 1255 h 1542"/>
                <a:gd name="T60" fmla="*/ 3390 w 8000"/>
                <a:gd name="T61" fmla="*/ 372 h 1542"/>
                <a:gd name="T62" fmla="*/ 3367 w 8000"/>
                <a:gd name="T63" fmla="*/ 187 h 1542"/>
                <a:gd name="T64" fmla="*/ 3329 w 8000"/>
                <a:gd name="T65" fmla="*/ 695 h 1542"/>
                <a:gd name="T66" fmla="*/ 2997 w 8000"/>
                <a:gd name="T67" fmla="*/ 1479 h 1542"/>
                <a:gd name="T68" fmla="*/ 2797 w 8000"/>
                <a:gd name="T69" fmla="*/ 1119 h 1542"/>
                <a:gd name="T70" fmla="*/ 2628 w 8000"/>
                <a:gd name="T71" fmla="*/ 1372 h 1542"/>
                <a:gd name="T72" fmla="*/ 2470 w 8000"/>
                <a:gd name="T73" fmla="*/ 1378 h 1542"/>
                <a:gd name="T74" fmla="*/ 2310 w 8000"/>
                <a:gd name="T75" fmla="*/ 1440 h 1542"/>
                <a:gd name="T76" fmla="*/ 2152 w 8000"/>
                <a:gd name="T77" fmla="*/ 1391 h 1542"/>
                <a:gd name="T78" fmla="*/ 2055 w 8000"/>
                <a:gd name="T79" fmla="*/ 1463 h 1542"/>
                <a:gd name="T80" fmla="*/ 1975 w 8000"/>
                <a:gd name="T81" fmla="*/ 1479 h 1542"/>
                <a:gd name="T82" fmla="*/ 1805 w 8000"/>
                <a:gd name="T83" fmla="*/ 1456 h 1542"/>
                <a:gd name="T84" fmla="*/ 1673 w 8000"/>
                <a:gd name="T85" fmla="*/ 1469 h 1542"/>
                <a:gd name="T86" fmla="*/ 1531 w 8000"/>
                <a:gd name="T87" fmla="*/ 1408 h 1542"/>
                <a:gd name="T88" fmla="*/ 1443 w 8000"/>
                <a:gd name="T89" fmla="*/ 1265 h 1542"/>
                <a:gd name="T90" fmla="*/ 1253 w 8000"/>
                <a:gd name="T91" fmla="*/ 1421 h 1542"/>
                <a:gd name="T92" fmla="*/ 1155 w 8000"/>
                <a:gd name="T93" fmla="*/ 1401 h 1542"/>
                <a:gd name="T94" fmla="*/ 1051 w 8000"/>
                <a:gd name="T95" fmla="*/ 1389 h 1542"/>
                <a:gd name="T96" fmla="*/ 969 w 8000"/>
                <a:gd name="T97" fmla="*/ 1224 h 1542"/>
                <a:gd name="T98" fmla="*/ 843 w 8000"/>
                <a:gd name="T99" fmla="*/ 1375 h 1542"/>
                <a:gd name="T100" fmla="*/ 664 w 8000"/>
                <a:gd name="T101" fmla="*/ 1427 h 1542"/>
                <a:gd name="T102" fmla="*/ 515 w 8000"/>
                <a:gd name="T103" fmla="*/ 1241 h 1542"/>
                <a:gd name="T104" fmla="*/ 320 w 8000"/>
                <a:gd name="T105" fmla="*/ 1245 h 1542"/>
                <a:gd name="T106" fmla="*/ 218 w 8000"/>
                <a:gd name="T107" fmla="*/ 1342 h 1542"/>
                <a:gd name="T108" fmla="*/ 56 w 8000"/>
                <a:gd name="T109" fmla="*/ 1357 h 1542"/>
                <a:gd name="T110" fmla="*/ 3369 w 8000"/>
                <a:gd name="T111" fmla="*/ 1408 h 1542"/>
                <a:gd name="T112" fmla="*/ 3356 w 8000"/>
                <a:gd name="T113" fmla="*/ 1141 h 1542"/>
                <a:gd name="T114" fmla="*/ 3356 w 8000"/>
                <a:gd name="T115" fmla="*/ 872 h 1542"/>
                <a:gd name="T116" fmla="*/ 3356 w 8000"/>
                <a:gd name="T117" fmla="*/ 75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0" h="1542">
                  <a:moveTo>
                    <a:pt x="7978" y="1472"/>
                  </a:moveTo>
                  <a:cubicBezTo>
                    <a:pt x="7978" y="1462"/>
                    <a:pt x="7978" y="1462"/>
                    <a:pt x="7978" y="1462"/>
                  </a:cubicBezTo>
                  <a:cubicBezTo>
                    <a:pt x="7966" y="1462"/>
                    <a:pt x="7966" y="1462"/>
                    <a:pt x="7966" y="1462"/>
                  </a:cubicBezTo>
                  <a:cubicBezTo>
                    <a:pt x="7966" y="1436"/>
                    <a:pt x="7966" y="1436"/>
                    <a:pt x="7966" y="1436"/>
                  </a:cubicBezTo>
                  <a:cubicBezTo>
                    <a:pt x="7955" y="1436"/>
                    <a:pt x="7955" y="1436"/>
                    <a:pt x="7955" y="1436"/>
                  </a:cubicBezTo>
                  <a:cubicBezTo>
                    <a:pt x="7955" y="1420"/>
                    <a:pt x="7955" y="1420"/>
                    <a:pt x="7955" y="1420"/>
                  </a:cubicBezTo>
                  <a:cubicBezTo>
                    <a:pt x="7941" y="1420"/>
                    <a:pt x="7941" y="1420"/>
                    <a:pt x="7941" y="1420"/>
                  </a:cubicBezTo>
                  <a:cubicBezTo>
                    <a:pt x="7941" y="1428"/>
                    <a:pt x="7941" y="1428"/>
                    <a:pt x="7941" y="1428"/>
                  </a:cubicBezTo>
                  <a:cubicBezTo>
                    <a:pt x="7933" y="1428"/>
                    <a:pt x="7933" y="1428"/>
                    <a:pt x="7933" y="1428"/>
                  </a:cubicBezTo>
                  <a:cubicBezTo>
                    <a:pt x="7933" y="1418"/>
                    <a:pt x="7933" y="1418"/>
                    <a:pt x="7933" y="1418"/>
                  </a:cubicBezTo>
                  <a:cubicBezTo>
                    <a:pt x="7916" y="1418"/>
                    <a:pt x="7916" y="1418"/>
                    <a:pt x="7916" y="1418"/>
                  </a:cubicBezTo>
                  <a:cubicBezTo>
                    <a:pt x="7916" y="1433"/>
                    <a:pt x="7916" y="1433"/>
                    <a:pt x="7916" y="1433"/>
                  </a:cubicBezTo>
                  <a:cubicBezTo>
                    <a:pt x="7895" y="1433"/>
                    <a:pt x="7895" y="1433"/>
                    <a:pt x="7895" y="1433"/>
                  </a:cubicBezTo>
                  <a:cubicBezTo>
                    <a:pt x="7895" y="1335"/>
                    <a:pt x="7895" y="1335"/>
                    <a:pt x="7895" y="1335"/>
                  </a:cubicBezTo>
                  <a:cubicBezTo>
                    <a:pt x="7879" y="1335"/>
                    <a:pt x="7879" y="1335"/>
                    <a:pt x="7879" y="1335"/>
                  </a:cubicBezTo>
                  <a:cubicBezTo>
                    <a:pt x="7855" y="1316"/>
                    <a:pt x="7855" y="1316"/>
                    <a:pt x="7855" y="1316"/>
                  </a:cubicBezTo>
                  <a:cubicBezTo>
                    <a:pt x="7855" y="1300"/>
                    <a:pt x="7855" y="1300"/>
                    <a:pt x="7855" y="1300"/>
                  </a:cubicBezTo>
                  <a:cubicBezTo>
                    <a:pt x="7843" y="1300"/>
                    <a:pt x="7843" y="1300"/>
                    <a:pt x="7843" y="1300"/>
                  </a:cubicBezTo>
                  <a:cubicBezTo>
                    <a:pt x="7843" y="1315"/>
                    <a:pt x="7843" y="1315"/>
                    <a:pt x="7843" y="1315"/>
                  </a:cubicBezTo>
                  <a:cubicBezTo>
                    <a:pt x="7832" y="1315"/>
                    <a:pt x="7832" y="1315"/>
                    <a:pt x="7832" y="1315"/>
                  </a:cubicBezTo>
                  <a:cubicBezTo>
                    <a:pt x="7832" y="1300"/>
                    <a:pt x="7832" y="1300"/>
                    <a:pt x="7832" y="1300"/>
                  </a:cubicBezTo>
                  <a:cubicBezTo>
                    <a:pt x="7821" y="1300"/>
                    <a:pt x="7821" y="1300"/>
                    <a:pt x="7821" y="1300"/>
                  </a:cubicBezTo>
                  <a:cubicBezTo>
                    <a:pt x="7821" y="1315"/>
                    <a:pt x="7821" y="1315"/>
                    <a:pt x="7821" y="1315"/>
                  </a:cubicBezTo>
                  <a:cubicBezTo>
                    <a:pt x="7806" y="1335"/>
                    <a:pt x="7806" y="1335"/>
                    <a:pt x="7806" y="1335"/>
                  </a:cubicBezTo>
                  <a:cubicBezTo>
                    <a:pt x="7789" y="1335"/>
                    <a:pt x="7789" y="1335"/>
                    <a:pt x="7789" y="1335"/>
                  </a:cubicBezTo>
                  <a:cubicBezTo>
                    <a:pt x="7789" y="1436"/>
                    <a:pt x="7789" y="1436"/>
                    <a:pt x="7789" y="1436"/>
                  </a:cubicBezTo>
                  <a:cubicBezTo>
                    <a:pt x="7749" y="1436"/>
                    <a:pt x="7749" y="1436"/>
                    <a:pt x="7749" y="1436"/>
                  </a:cubicBezTo>
                  <a:cubicBezTo>
                    <a:pt x="7749" y="1345"/>
                    <a:pt x="7749" y="1345"/>
                    <a:pt x="7749" y="1345"/>
                  </a:cubicBezTo>
                  <a:cubicBezTo>
                    <a:pt x="7738" y="1345"/>
                    <a:pt x="7738" y="1345"/>
                    <a:pt x="7738" y="1345"/>
                  </a:cubicBezTo>
                  <a:cubicBezTo>
                    <a:pt x="7738" y="1352"/>
                    <a:pt x="7738" y="1352"/>
                    <a:pt x="7738" y="1352"/>
                  </a:cubicBezTo>
                  <a:cubicBezTo>
                    <a:pt x="7724" y="1352"/>
                    <a:pt x="7724" y="1352"/>
                    <a:pt x="7724" y="1352"/>
                  </a:cubicBezTo>
                  <a:cubicBezTo>
                    <a:pt x="7724" y="1337"/>
                    <a:pt x="7724" y="1337"/>
                    <a:pt x="7724" y="1337"/>
                  </a:cubicBezTo>
                  <a:cubicBezTo>
                    <a:pt x="7713" y="1337"/>
                    <a:pt x="7713" y="1337"/>
                    <a:pt x="7713" y="1337"/>
                  </a:cubicBezTo>
                  <a:cubicBezTo>
                    <a:pt x="7713" y="1321"/>
                    <a:pt x="7713" y="1321"/>
                    <a:pt x="7713" y="1321"/>
                  </a:cubicBezTo>
                  <a:cubicBezTo>
                    <a:pt x="7697" y="1321"/>
                    <a:pt x="7697" y="1321"/>
                    <a:pt x="7697" y="1321"/>
                  </a:cubicBezTo>
                  <a:cubicBezTo>
                    <a:pt x="7697" y="1336"/>
                    <a:pt x="7697" y="1336"/>
                    <a:pt x="7697" y="1336"/>
                  </a:cubicBezTo>
                  <a:cubicBezTo>
                    <a:pt x="7687" y="1336"/>
                    <a:pt x="7687" y="1336"/>
                    <a:pt x="7687" y="1336"/>
                  </a:cubicBezTo>
                  <a:cubicBezTo>
                    <a:pt x="7687" y="1324"/>
                    <a:pt x="7687" y="1324"/>
                    <a:pt x="7687" y="1324"/>
                  </a:cubicBezTo>
                  <a:cubicBezTo>
                    <a:pt x="7673" y="1324"/>
                    <a:pt x="7673" y="1324"/>
                    <a:pt x="7673" y="1324"/>
                  </a:cubicBezTo>
                  <a:cubicBezTo>
                    <a:pt x="7673" y="1336"/>
                    <a:pt x="7673" y="1336"/>
                    <a:pt x="7673" y="1336"/>
                  </a:cubicBezTo>
                  <a:cubicBezTo>
                    <a:pt x="7659" y="1336"/>
                    <a:pt x="7659" y="1336"/>
                    <a:pt x="7659" y="1336"/>
                  </a:cubicBezTo>
                  <a:cubicBezTo>
                    <a:pt x="7659" y="1326"/>
                    <a:pt x="7659" y="1326"/>
                    <a:pt x="7659" y="1326"/>
                  </a:cubicBezTo>
                  <a:cubicBezTo>
                    <a:pt x="7645" y="1326"/>
                    <a:pt x="7645" y="1326"/>
                    <a:pt x="7645" y="1326"/>
                  </a:cubicBezTo>
                  <a:cubicBezTo>
                    <a:pt x="7645" y="1356"/>
                    <a:pt x="7645" y="1356"/>
                    <a:pt x="7645" y="1356"/>
                  </a:cubicBezTo>
                  <a:cubicBezTo>
                    <a:pt x="7616" y="1356"/>
                    <a:pt x="7616" y="1356"/>
                    <a:pt x="7616" y="1356"/>
                  </a:cubicBezTo>
                  <a:cubicBezTo>
                    <a:pt x="7616" y="1439"/>
                    <a:pt x="7616" y="1439"/>
                    <a:pt x="7616" y="1439"/>
                  </a:cubicBezTo>
                  <a:cubicBezTo>
                    <a:pt x="7581" y="1439"/>
                    <a:pt x="7581" y="1439"/>
                    <a:pt x="7581" y="1439"/>
                  </a:cubicBezTo>
                  <a:cubicBezTo>
                    <a:pt x="7581" y="1337"/>
                    <a:pt x="7581" y="1337"/>
                    <a:pt x="7581" y="1337"/>
                  </a:cubicBezTo>
                  <a:cubicBezTo>
                    <a:pt x="7557" y="1337"/>
                    <a:pt x="7557" y="1337"/>
                    <a:pt x="7557" y="1337"/>
                  </a:cubicBezTo>
                  <a:cubicBezTo>
                    <a:pt x="7538" y="1313"/>
                    <a:pt x="7538" y="1313"/>
                    <a:pt x="7538" y="1313"/>
                  </a:cubicBezTo>
                  <a:cubicBezTo>
                    <a:pt x="7497" y="1313"/>
                    <a:pt x="7497" y="1313"/>
                    <a:pt x="7497" y="1313"/>
                  </a:cubicBezTo>
                  <a:cubicBezTo>
                    <a:pt x="7497" y="1416"/>
                    <a:pt x="7497" y="1416"/>
                    <a:pt x="7497" y="1416"/>
                  </a:cubicBezTo>
                  <a:cubicBezTo>
                    <a:pt x="7483" y="1416"/>
                    <a:pt x="7483" y="1416"/>
                    <a:pt x="7483" y="1416"/>
                  </a:cubicBezTo>
                  <a:cubicBezTo>
                    <a:pt x="7483" y="1314"/>
                    <a:pt x="7483" y="1314"/>
                    <a:pt x="7483" y="1314"/>
                  </a:cubicBezTo>
                  <a:cubicBezTo>
                    <a:pt x="7465" y="1285"/>
                    <a:pt x="7465" y="1285"/>
                    <a:pt x="7465" y="1285"/>
                  </a:cubicBezTo>
                  <a:cubicBezTo>
                    <a:pt x="7452" y="1285"/>
                    <a:pt x="7452" y="1285"/>
                    <a:pt x="7452" y="1285"/>
                  </a:cubicBezTo>
                  <a:cubicBezTo>
                    <a:pt x="7452" y="1291"/>
                    <a:pt x="7452" y="1291"/>
                    <a:pt x="7452" y="1291"/>
                  </a:cubicBezTo>
                  <a:cubicBezTo>
                    <a:pt x="7441" y="1291"/>
                    <a:pt x="7441" y="1291"/>
                    <a:pt x="7441" y="1291"/>
                  </a:cubicBezTo>
                  <a:cubicBezTo>
                    <a:pt x="7441" y="1287"/>
                    <a:pt x="7441" y="1287"/>
                    <a:pt x="7441" y="1287"/>
                  </a:cubicBezTo>
                  <a:cubicBezTo>
                    <a:pt x="7430" y="1287"/>
                    <a:pt x="7430" y="1287"/>
                    <a:pt x="7430" y="1287"/>
                  </a:cubicBezTo>
                  <a:cubicBezTo>
                    <a:pt x="7430" y="1301"/>
                    <a:pt x="7430" y="1301"/>
                    <a:pt x="7430" y="1301"/>
                  </a:cubicBezTo>
                  <a:cubicBezTo>
                    <a:pt x="7383" y="1301"/>
                    <a:pt x="7383" y="1301"/>
                    <a:pt x="7383" y="1301"/>
                  </a:cubicBezTo>
                  <a:cubicBezTo>
                    <a:pt x="7383" y="1286"/>
                    <a:pt x="7383" y="1286"/>
                    <a:pt x="7383" y="1286"/>
                  </a:cubicBezTo>
                  <a:cubicBezTo>
                    <a:pt x="7370" y="1261"/>
                    <a:pt x="7370" y="1261"/>
                    <a:pt x="7370" y="1261"/>
                  </a:cubicBezTo>
                  <a:cubicBezTo>
                    <a:pt x="7326" y="1261"/>
                    <a:pt x="7326" y="1261"/>
                    <a:pt x="7326" y="1261"/>
                  </a:cubicBezTo>
                  <a:cubicBezTo>
                    <a:pt x="7326" y="1286"/>
                    <a:pt x="7326" y="1286"/>
                    <a:pt x="7326" y="1286"/>
                  </a:cubicBezTo>
                  <a:cubicBezTo>
                    <a:pt x="7297" y="1286"/>
                    <a:pt x="7297" y="1286"/>
                    <a:pt x="7297" y="1286"/>
                  </a:cubicBezTo>
                  <a:cubicBezTo>
                    <a:pt x="7297" y="1303"/>
                    <a:pt x="7297" y="1303"/>
                    <a:pt x="7297" y="1303"/>
                  </a:cubicBezTo>
                  <a:cubicBezTo>
                    <a:pt x="7292" y="1303"/>
                    <a:pt x="7292" y="1303"/>
                    <a:pt x="7292" y="1303"/>
                  </a:cubicBezTo>
                  <a:cubicBezTo>
                    <a:pt x="7292" y="1358"/>
                    <a:pt x="7292" y="1358"/>
                    <a:pt x="7292" y="1358"/>
                  </a:cubicBezTo>
                  <a:cubicBezTo>
                    <a:pt x="7281" y="1358"/>
                    <a:pt x="7281" y="1358"/>
                    <a:pt x="7281" y="1358"/>
                  </a:cubicBezTo>
                  <a:cubicBezTo>
                    <a:pt x="7281" y="1302"/>
                    <a:pt x="7281" y="1302"/>
                    <a:pt x="7281" y="1302"/>
                  </a:cubicBezTo>
                  <a:cubicBezTo>
                    <a:pt x="7273" y="1302"/>
                    <a:pt x="7273" y="1302"/>
                    <a:pt x="7273" y="1302"/>
                  </a:cubicBezTo>
                  <a:cubicBezTo>
                    <a:pt x="7273" y="1279"/>
                    <a:pt x="7273" y="1279"/>
                    <a:pt x="7273" y="1279"/>
                  </a:cubicBezTo>
                  <a:cubicBezTo>
                    <a:pt x="7210" y="1279"/>
                    <a:pt x="7210" y="1279"/>
                    <a:pt x="7210" y="1279"/>
                  </a:cubicBezTo>
                  <a:cubicBezTo>
                    <a:pt x="7210" y="1303"/>
                    <a:pt x="7210" y="1303"/>
                    <a:pt x="7210" y="1303"/>
                  </a:cubicBezTo>
                  <a:cubicBezTo>
                    <a:pt x="7179" y="1303"/>
                    <a:pt x="7179" y="1303"/>
                    <a:pt x="7179" y="1303"/>
                  </a:cubicBezTo>
                  <a:cubicBezTo>
                    <a:pt x="7179" y="1323"/>
                    <a:pt x="7179" y="1323"/>
                    <a:pt x="7179" y="1323"/>
                  </a:cubicBezTo>
                  <a:cubicBezTo>
                    <a:pt x="7170" y="1323"/>
                    <a:pt x="7170" y="1323"/>
                    <a:pt x="7170" y="1323"/>
                  </a:cubicBezTo>
                  <a:cubicBezTo>
                    <a:pt x="7170" y="1352"/>
                    <a:pt x="7170" y="1352"/>
                    <a:pt x="7170" y="1352"/>
                  </a:cubicBezTo>
                  <a:cubicBezTo>
                    <a:pt x="7090" y="1352"/>
                    <a:pt x="7090" y="1352"/>
                    <a:pt x="7090" y="1352"/>
                  </a:cubicBezTo>
                  <a:cubicBezTo>
                    <a:pt x="7090" y="1362"/>
                    <a:pt x="7090" y="1362"/>
                    <a:pt x="7090" y="1362"/>
                  </a:cubicBezTo>
                  <a:cubicBezTo>
                    <a:pt x="7069" y="1362"/>
                    <a:pt x="7069" y="1362"/>
                    <a:pt x="7069" y="1362"/>
                  </a:cubicBezTo>
                  <a:cubicBezTo>
                    <a:pt x="7069" y="1308"/>
                    <a:pt x="7069" y="1308"/>
                    <a:pt x="7069" y="1308"/>
                  </a:cubicBezTo>
                  <a:cubicBezTo>
                    <a:pt x="7036" y="1308"/>
                    <a:pt x="7036" y="1308"/>
                    <a:pt x="7036" y="1308"/>
                  </a:cubicBezTo>
                  <a:cubicBezTo>
                    <a:pt x="7036" y="1291"/>
                    <a:pt x="7036" y="1291"/>
                    <a:pt x="7036" y="1291"/>
                  </a:cubicBezTo>
                  <a:cubicBezTo>
                    <a:pt x="7010" y="1291"/>
                    <a:pt x="7010" y="1291"/>
                    <a:pt x="7010" y="1291"/>
                  </a:cubicBezTo>
                  <a:cubicBezTo>
                    <a:pt x="7010" y="1305"/>
                    <a:pt x="7010" y="1305"/>
                    <a:pt x="7010" y="1305"/>
                  </a:cubicBezTo>
                  <a:cubicBezTo>
                    <a:pt x="6993" y="1305"/>
                    <a:pt x="6993" y="1305"/>
                    <a:pt x="6993" y="1305"/>
                  </a:cubicBezTo>
                  <a:cubicBezTo>
                    <a:pt x="6993" y="1400"/>
                    <a:pt x="6993" y="1400"/>
                    <a:pt x="6993" y="1400"/>
                  </a:cubicBezTo>
                  <a:cubicBezTo>
                    <a:pt x="6972" y="1400"/>
                    <a:pt x="6972" y="1400"/>
                    <a:pt x="6972" y="1400"/>
                  </a:cubicBezTo>
                  <a:cubicBezTo>
                    <a:pt x="6972" y="1391"/>
                    <a:pt x="6972" y="1391"/>
                    <a:pt x="6972" y="1391"/>
                  </a:cubicBezTo>
                  <a:cubicBezTo>
                    <a:pt x="6952" y="1391"/>
                    <a:pt x="6952" y="1391"/>
                    <a:pt x="6952" y="1391"/>
                  </a:cubicBezTo>
                  <a:cubicBezTo>
                    <a:pt x="6952" y="1405"/>
                    <a:pt x="6952" y="1405"/>
                    <a:pt x="6952" y="1405"/>
                  </a:cubicBezTo>
                  <a:cubicBezTo>
                    <a:pt x="6936" y="1405"/>
                    <a:pt x="6936" y="1405"/>
                    <a:pt x="6936" y="1405"/>
                  </a:cubicBezTo>
                  <a:cubicBezTo>
                    <a:pt x="6936" y="1375"/>
                    <a:pt x="6936" y="1375"/>
                    <a:pt x="6936" y="1375"/>
                  </a:cubicBezTo>
                  <a:cubicBezTo>
                    <a:pt x="6922" y="1375"/>
                    <a:pt x="6922" y="1375"/>
                    <a:pt x="6922" y="1375"/>
                  </a:cubicBezTo>
                  <a:cubicBezTo>
                    <a:pt x="6922" y="1357"/>
                    <a:pt x="6922" y="1357"/>
                    <a:pt x="6922" y="1357"/>
                  </a:cubicBezTo>
                  <a:cubicBezTo>
                    <a:pt x="6906" y="1357"/>
                    <a:pt x="6906" y="1357"/>
                    <a:pt x="6906" y="1357"/>
                  </a:cubicBezTo>
                  <a:cubicBezTo>
                    <a:pt x="6886" y="1357"/>
                    <a:pt x="6886" y="1357"/>
                    <a:pt x="6886" y="1357"/>
                  </a:cubicBezTo>
                  <a:cubicBezTo>
                    <a:pt x="6886" y="1348"/>
                    <a:pt x="6886" y="1348"/>
                    <a:pt x="6886" y="1348"/>
                  </a:cubicBezTo>
                  <a:cubicBezTo>
                    <a:pt x="6852" y="1348"/>
                    <a:pt x="6852" y="1348"/>
                    <a:pt x="6852" y="1348"/>
                  </a:cubicBezTo>
                  <a:cubicBezTo>
                    <a:pt x="6852" y="1334"/>
                    <a:pt x="6852" y="1334"/>
                    <a:pt x="6852" y="1334"/>
                  </a:cubicBezTo>
                  <a:cubicBezTo>
                    <a:pt x="6839" y="1334"/>
                    <a:pt x="6839" y="1334"/>
                    <a:pt x="6839" y="1334"/>
                  </a:cubicBezTo>
                  <a:cubicBezTo>
                    <a:pt x="6839" y="1344"/>
                    <a:pt x="6839" y="1344"/>
                    <a:pt x="6839" y="1344"/>
                  </a:cubicBezTo>
                  <a:cubicBezTo>
                    <a:pt x="6786" y="1344"/>
                    <a:pt x="6786" y="1344"/>
                    <a:pt x="6786" y="1344"/>
                  </a:cubicBezTo>
                  <a:cubicBezTo>
                    <a:pt x="6786" y="1355"/>
                    <a:pt x="6786" y="1355"/>
                    <a:pt x="6786" y="1355"/>
                  </a:cubicBezTo>
                  <a:cubicBezTo>
                    <a:pt x="6776" y="1355"/>
                    <a:pt x="6776" y="1355"/>
                    <a:pt x="6776" y="1355"/>
                  </a:cubicBezTo>
                  <a:cubicBezTo>
                    <a:pt x="6776" y="1370"/>
                    <a:pt x="6776" y="1370"/>
                    <a:pt x="6776" y="1370"/>
                  </a:cubicBezTo>
                  <a:cubicBezTo>
                    <a:pt x="6766" y="1380"/>
                    <a:pt x="6766" y="1380"/>
                    <a:pt x="6766" y="1380"/>
                  </a:cubicBezTo>
                  <a:cubicBezTo>
                    <a:pt x="6766" y="1411"/>
                    <a:pt x="6766" y="1411"/>
                    <a:pt x="6766" y="1411"/>
                  </a:cubicBezTo>
                  <a:cubicBezTo>
                    <a:pt x="6755" y="1411"/>
                    <a:pt x="6755" y="1411"/>
                    <a:pt x="6755" y="1411"/>
                  </a:cubicBezTo>
                  <a:cubicBezTo>
                    <a:pt x="6755" y="1381"/>
                    <a:pt x="6755" y="1381"/>
                    <a:pt x="6755" y="1381"/>
                  </a:cubicBezTo>
                  <a:cubicBezTo>
                    <a:pt x="6744" y="1367"/>
                    <a:pt x="6744" y="1367"/>
                    <a:pt x="6744" y="1367"/>
                  </a:cubicBezTo>
                  <a:cubicBezTo>
                    <a:pt x="6744" y="1291"/>
                    <a:pt x="6744" y="1291"/>
                    <a:pt x="6744" y="1291"/>
                  </a:cubicBezTo>
                  <a:cubicBezTo>
                    <a:pt x="6727" y="1291"/>
                    <a:pt x="6727" y="1291"/>
                    <a:pt x="6727" y="1291"/>
                  </a:cubicBezTo>
                  <a:cubicBezTo>
                    <a:pt x="6727" y="1217"/>
                    <a:pt x="6727" y="1217"/>
                    <a:pt x="6727" y="1217"/>
                  </a:cubicBezTo>
                  <a:cubicBezTo>
                    <a:pt x="6670" y="1217"/>
                    <a:pt x="6670" y="1217"/>
                    <a:pt x="6670" y="1217"/>
                  </a:cubicBezTo>
                  <a:cubicBezTo>
                    <a:pt x="6670" y="1194"/>
                    <a:pt x="6670" y="1194"/>
                    <a:pt x="6670" y="1194"/>
                  </a:cubicBezTo>
                  <a:cubicBezTo>
                    <a:pt x="6640" y="1194"/>
                    <a:pt x="6640" y="1194"/>
                    <a:pt x="6640" y="1194"/>
                  </a:cubicBezTo>
                  <a:cubicBezTo>
                    <a:pt x="6640" y="1246"/>
                    <a:pt x="6640" y="1246"/>
                    <a:pt x="6640" y="1246"/>
                  </a:cubicBezTo>
                  <a:cubicBezTo>
                    <a:pt x="6625" y="1246"/>
                    <a:pt x="6625" y="1246"/>
                    <a:pt x="6625" y="1246"/>
                  </a:cubicBezTo>
                  <a:cubicBezTo>
                    <a:pt x="6625" y="1229"/>
                    <a:pt x="6625" y="1229"/>
                    <a:pt x="6625" y="1229"/>
                  </a:cubicBezTo>
                  <a:cubicBezTo>
                    <a:pt x="6625" y="1229"/>
                    <a:pt x="6614" y="1229"/>
                    <a:pt x="6609" y="1229"/>
                  </a:cubicBezTo>
                  <a:cubicBezTo>
                    <a:pt x="6604" y="1229"/>
                    <a:pt x="6604" y="1246"/>
                    <a:pt x="6604" y="1246"/>
                  </a:cubicBezTo>
                  <a:cubicBezTo>
                    <a:pt x="6604" y="1293"/>
                    <a:pt x="6604" y="1293"/>
                    <a:pt x="6604" y="1293"/>
                  </a:cubicBezTo>
                  <a:cubicBezTo>
                    <a:pt x="6562" y="1293"/>
                    <a:pt x="6562" y="1293"/>
                    <a:pt x="6562" y="1293"/>
                  </a:cubicBezTo>
                  <a:cubicBezTo>
                    <a:pt x="6562" y="1130"/>
                    <a:pt x="6562" y="1130"/>
                    <a:pt x="6562" y="1130"/>
                  </a:cubicBezTo>
                  <a:cubicBezTo>
                    <a:pt x="6505" y="1130"/>
                    <a:pt x="6505" y="1130"/>
                    <a:pt x="6505" y="1130"/>
                  </a:cubicBezTo>
                  <a:cubicBezTo>
                    <a:pt x="6505" y="1157"/>
                    <a:pt x="6505" y="1157"/>
                    <a:pt x="6505" y="1157"/>
                  </a:cubicBezTo>
                  <a:cubicBezTo>
                    <a:pt x="6481" y="1157"/>
                    <a:pt x="6477" y="1169"/>
                    <a:pt x="6477" y="1169"/>
                  </a:cubicBezTo>
                  <a:cubicBezTo>
                    <a:pt x="6450" y="1169"/>
                    <a:pt x="6450" y="1169"/>
                    <a:pt x="6450" y="1169"/>
                  </a:cubicBezTo>
                  <a:cubicBezTo>
                    <a:pt x="6450" y="1202"/>
                    <a:pt x="6450" y="1202"/>
                    <a:pt x="6450" y="1202"/>
                  </a:cubicBezTo>
                  <a:cubicBezTo>
                    <a:pt x="6438" y="1202"/>
                    <a:pt x="6438" y="1202"/>
                    <a:pt x="6438" y="1202"/>
                  </a:cubicBezTo>
                  <a:cubicBezTo>
                    <a:pt x="6438" y="1333"/>
                    <a:pt x="6438" y="1333"/>
                    <a:pt x="6438" y="1333"/>
                  </a:cubicBezTo>
                  <a:cubicBezTo>
                    <a:pt x="6414" y="1333"/>
                    <a:pt x="6414" y="1333"/>
                    <a:pt x="6414" y="1333"/>
                  </a:cubicBezTo>
                  <a:cubicBezTo>
                    <a:pt x="6414" y="1314"/>
                    <a:pt x="6414" y="1314"/>
                    <a:pt x="6414" y="1314"/>
                  </a:cubicBezTo>
                  <a:cubicBezTo>
                    <a:pt x="6401" y="1301"/>
                    <a:pt x="6401" y="1301"/>
                    <a:pt x="6401" y="1301"/>
                  </a:cubicBezTo>
                  <a:cubicBezTo>
                    <a:pt x="6394" y="1301"/>
                    <a:pt x="6394" y="1301"/>
                    <a:pt x="6394" y="1301"/>
                  </a:cubicBezTo>
                  <a:cubicBezTo>
                    <a:pt x="6381" y="1311"/>
                    <a:pt x="6381" y="1311"/>
                    <a:pt x="6381" y="1311"/>
                  </a:cubicBezTo>
                  <a:cubicBezTo>
                    <a:pt x="6381" y="1078"/>
                    <a:pt x="6381" y="1078"/>
                    <a:pt x="6381" y="1078"/>
                  </a:cubicBezTo>
                  <a:cubicBezTo>
                    <a:pt x="6322" y="1065"/>
                    <a:pt x="6322" y="1065"/>
                    <a:pt x="6322" y="1065"/>
                  </a:cubicBezTo>
                  <a:cubicBezTo>
                    <a:pt x="6297" y="1065"/>
                    <a:pt x="6297" y="1065"/>
                    <a:pt x="6297" y="1065"/>
                  </a:cubicBezTo>
                  <a:cubicBezTo>
                    <a:pt x="6297" y="1080"/>
                    <a:pt x="6297" y="1080"/>
                    <a:pt x="6297" y="1080"/>
                  </a:cubicBezTo>
                  <a:cubicBezTo>
                    <a:pt x="6280" y="1080"/>
                    <a:pt x="6280" y="1080"/>
                    <a:pt x="6280" y="1080"/>
                  </a:cubicBezTo>
                  <a:cubicBezTo>
                    <a:pt x="6280" y="1135"/>
                    <a:pt x="6280" y="1135"/>
                    <a:pt x="6280" y="1135"/>
                  </a:cubicBezTo>
                  <a:cubicBezTo>
                    <a:pt x="6264" y="1135"/>
                    <a:pt x="6264" y="1135"/>
                    <a:pt x="6264" y="1135"/>
                  </a:cubicBezTo>
                  <a:cubicBezTo>
                    <a:pt x="6264" y="1207"/>
                    <a:pt x="6264" y="1207"/>
                    <a:pt x="6264" y="1207"/>
                  </a:cubicBezTo>
                  <a:cubicBezTo>
                    <a:pt x="6242" y="1207"/>
                    <a:pt x="6242" y="1207"/>
                    <a:pt x="6242" y="1207"/>
                  </a:cubicBezTo>
                  <a:cubicBezTo>
                    <a:pt x="6242" y="1181"/>
                    <a:pt x="6242" y="1181"/>
                    <a:pt x="6242" y="1181"/>
                  </a:cubicBezTo>
                  <a:cubicBezTo>
                    <a:pt x="6214" y="1181"/>
                    <a:pt x="6214" y="1181"/>
                    <a:pt x="6214" y="1181"/>
                  </a:cubicBezTo>
                  <a:cubicBezTo>
                    <a:pt x="6214" y="1098"/>
                    <a:pt x="6214" y="1098"/>
                    <a:pt x="6214" y="1098"/>
                  </a:cubicBezTo>
                  <a:cubicBezTo>
                    <a:pt x="6196" y="1098"/>
                    <a:pt x="6196" y="1098"/>
                    <a:pt x="6196" y="1098"/>
                  </a:cubicBezTo>
                  <a:cubicBezTo>
                    <a:pt x="6196" y="1048"/>
                    <a:pt x="6196" y="1048"/>
                    <a:pt x="6196" y="1048"/>
                  </a:cubicBezTo>
                  <a:cubicBezTo>
                    <a:pt x="6114" y="1039"/>
                    <a:pt x="6114" y="1039"/>
                    <a:pt x="6114" y="1039"/>
                  </a:cubicBezTo>
                  <a:cubicBezTo>
                    <a:pt x="6114" y="1024"/>
                    <a:pt x="6114" y="1024"/>
                    <a:pt x="6114" y="1024"/>
                  </a:cubicBezTo>
                  <a:cubicBezTo>
                    <a:pt x="5961" y="1014"/>
                    <a:pt x="5961" y="1014"/>
                    <a:pt x="5961" y="1014"/>
                  </a:cubicBezTo>
                  <a:cubicBezTo>
                    <a:pt x="5961" y="823"/>
                    <a:pt x="5961" y="823"/>
                    <a:pt x="5961" y="823"/>
                  </a:cubicBezTo>
                  <a:cubicBezTo>
                    <a:pt x="5826" y="790"/>
                    <a:pt x="5826" y="790"/>
                    <a:pt x="5826" y="790"/>
                  </a:cubicBezTo>
                  <a:cubicBezTo>
                    <a:pt x="5688" y="818"/>
                    <a:pt x="5688" y="818"/>
                    <a:pt x="5688" y="818"/>
                  </a:cubicBezTo>
                  <a:cubicBezTo>
                    <a:pt x="5688" y="1359"/>
                    <a:pt x="5688" y="1359"/>
                    <a:pt x="5688" y="1359"/>
                  </a:cubicBezTo>
                  <a:cubicBezTo>
                    <a:pt x="5605" y="1359"/>
                    <a:pt x="5605" y="1359"/>
                    <a:pt x="5605" y="1359"/>
                  </a:cubicBezTo>
                  <a:cubicBezTo>
                    <a:pt x="5605" y="451"/>
                    <a:pt x="5605" y="451"/>
                    <a:pt x="5605" y="451"/>
                  </a:cubicBezTo>
                  <a:cubicBezTo>
                    <a:pt x="5468" y="487"/>
                    <a:pt x="5468" y="487"/>
                    <a:pt x="5468" y="487"/>
                  </a:cubicBezTo>
                  <a:cubicBezTo>
                    <a:pt x="5468" y="1274"/>
                    <a:pt x="5468" y="1274"/>
                    <a:pt x="5468" y="1274"/>
                  </a:cubicBezTo>
                  <a:cubicBezTo>
                    <a:pt x="5414" y="1274"/>
                    <a:pt x="5414" y="1274"/>
                    <a:pt x="5414" y="1274"/>
                  </a:cubicBezTo>
                  <a:cubicBezTo>
                    <a:pt x="5414" y="683"/>
                    <a:pt x="5414" y="683"/>
                    <a:pt x="5414" y="683"/>
                  </a:cubicBezTo>
                  <a:cubicBezTo>
                    <a:pt x="5404" y="683"/>
                    <a:pt x="5404" y="683"/>
                    <a:pt x="5404" y="683"/>
                  </a:cubicBezTo>
                  <a:cubicBezTo>
                    <a:pt x="5404" y="674"/>
                    <a:pt x="5404" y="674"/>
                    <a:pt x="5404" y="674"/>
                  </a:cubicBezTo>
                  <a:cubicBezTo>
                    <a:pt x="5396" y="674"/>
                    <a:pt x="5396" y="674"/>
                    <a:pt x="5396" y="674"/>
                  </a:cubicBezTo>
                  <a:cubicBezTo>
                    <a:pt x="5396" y="655"/>
                    <a:pt x="5396" y="655"/>
                    <a:pt x="5396" y="655"/>
                  </a:cubicBezTo>
                  <a:cubicBezTo>
                    <a:pt x="5384" y="655"/>
                    <a:pt x="5384" y="655"/>
                    <a:pt x="5384" y="655"/>
                  </a:cubicBezTo>
                  <a:cubicBezTo>
                    <a:pt x="5384" y="634"/>
                    <a:pt x="5384" y="634"/>
                    <a:pt x="5384" y="634"/>
                  </a:cubicBezTo>
                  <a:cubicBezTo>
                    <a:pt x="5367" y="634"/>
                    <a:pt x="5367" y="634"/>
                    <a:pt x="5367" y="634"/>
                  </a:cubicBezTo>
                  <a:cubicBezTo>
                    <a:pt x="5367" y="615"/>
                    <a:pt x="5367" y="615"/>
                    <a:pt x="5367" y="615"/>
                  </a:cubicBezTo>
                  <a:cubicBezTo>
                    <a:pt x="5360" y="615"/>
                    <a:pt x="5360" y="615"/>
                    <a:pt x="5360" y="615"/>
                  </a:cubicBezTo>
                  <a:cubicBezTo>
                    <a:pt x="5360" y="593"/>
                    <a:pt x="5360" y="593"/>
                    <a:pt x="5360" y="593"/>
                  </a:cubicBezTo>
                  <a:cubicBezTo>
                    <a:pt x="5353" y="532"/>
                    <a:pt x="5353" y="532"/>
                    <a:pt x="5353" y="532"/>
                  </a:cubicBezTo>
                  <a:cubicBezTo>
                    <a:pt x="5346" y="593"/>
                    <a:pt x="5346" y="593"/>
                    <a:pt x="5346" y="593"/>
                  </a:cubicBezTo>
                  <a:cubicBezTo>
                    <a:pt x="5346" y="615"/>
                    <a:pt x="5346" y="615"/>
                    <a:pt x="5346" y="615"/>
                  </a:cubicBezTo>
                  <a:cubicBezTo>
                    <a:pt x="5339" y="615"/>
                    <a:pt x="5339" y="615"/>
                    <a:pt x="5339" y="615"/>
                  </a:cubicBezTo>
                  <a:cubicBezTo>
                    <a:pt x="5339" y="634"/>
                    <a:pt x="5339" y="634"/>
                    <a:pt x="5339" y="634"/>
                  </a:cubicBezTo>
                  <a:cubicBezTo>
                    <a:pt x="5322" y="634"/>
                    <a:pt x="5322" y="634"/>
                    <a:pt x="5322" y="634"/>
                  </a:cubicBezTo>
                  <a:cubicBezTo>
                    <a:pt x="5322" y="655"/>
                    <a:pt x="5322" y="655"/>
                    <a:pt x="5322" y="655"/>
                  </a:cubicBezTo>
                  <a:cubicBezTo>
                    <a:pt x="5310" y="655"/>
                    <a:pt x="5310" y="655"/>
                    <a:pt x="5310" y="655"/>
                  </a:cubicBezTo>
                  <a:cubicBezTo>
                    <a:pt x="5310" y="674"/>
                    <a:pt x="5310" y="674"/>
                    <a:pt x="5310" y="674"/>
                  </a:cubicBezTo>
                  <a:cubicBezTo>
                    <a:pt x="5302" y="674"/>
                    <a:pt x="5302" y="674"/>
                    <a:pt x="5302" y="674"/>
                  </a:cubicBezTo>
                  <a:cubicBezTo>
                    <a:pt x="5302" y="683"/>
                    <a:pt x="5302" y="683"/>
                    <a:pt x="5302" y="683"/>
                  </a:cubicBezTo>
                  <a:cubicBezTo>
                    <a:pt x="5292" y="683"/>
                    <a:pt x="5292" y="683"/>
                    <a:pt x="5292" y="683"/>
                  </a:cubicBezTo>
                  <a:cubicBezTo>
                    <a:pt x="5292" y="1274"/>
                    <a:pt x="5292" y="1274"/>
                    <a:pt x="5292" y="1274"/>
                  </a:cubicBezTo>
                  <a:cubicBezTo>
                    <a:pt x="5260" y="1274"/>
                    <a:pt x="5260" y="1274"/>
                    <a:pt x="5260" y="1274"/>
                  </a:cubicBezTo>
                  <a:cubicBezTo>
                    <a:pt x="5260" y="792"/>
                    <a:pt x="5260" y="792"/>
                    <a:pt x="5260" y="792"/>
                  </a:cubicBezTo>
                  <a:cubicBezTo>
                    <a:pt x="5098" y="792"/>
                    <a:pt x="5098" y="792"/>
                    <a:pt x="5098" y="792"/>
                  </a:cubicBezTo>
                  <a:cubicBezTo>
                    <a:pt x="5073" y="817"/>
                    <a:pt x="5073" y="817"/>
                    <a:pt x="5073" y="817"/>
                  </a:cubicBezTo>
                  <a:cubicBezTo>
                    <a:pt x="5073" y="1219"/>
                    <a:pt x="5073" y="1219"/>
                    <a:pt x="5073" y="1219"/>
                  </a:cubicBezTo>
                  <a:cubicBezTo>
                    <a:pt x="5044" y="1219"/>
                    <a:pt x="5044" y="1219"/>
                    <a:pt x="5044" y="1219"/>
                  </a:cubicBezTo>
                  <a:cubicBezTo>
                    <a:pt x="5031" y="1237"/>
                    <a:pt x="5031" y="1237"/>
                    <a:pt x="5031" y="1237"/>
                  </a:cubicBezTo>
                  <a:cubicBezTo>
                    <a:pt x="5031" y="1419"/>
                    <a:pt x="5031" y="1419"/>
                    <a:pt x="5031" y="1419"/>
                  </a:cubicBezTo>
                  <a:cubicBezTo>
                    <a:pt x="5007" y="1419"/>
                    <a:pt x="5007" y="1419"/>
                    <a:pt x="5007" y="1419"/>
                  </a:cubicBezTo>
                  <a:cubicBezTo>
                    <a:pt x="5007" y="1089"/>
                    <a:pt x="5007" y="1089"/>
                    <a:pt x="5007" y="1089"/>
                  </a:cubicBezTo>
                  <a:cubicBezTo>
                    <a:pt x="4993" y="1089"/>
                    <a:pt x="4993" y="1089"/>
                    <a:pt x="4993" y="1089"/>
                  </a:cubicBezTo>
                  <a:cubicBezTo>
                    <a:pt x="4993" y="1050"/>
                    <a:pt x="4993" y="1050"/>
                    <a:pt x="4993" y="1050"/>
                  </a:cubicBezTo>
                  <a:cubicBezTo>
                    <a:pt x="4981" y="1050"/>
                    <a:pt x="4981" y="1050"/>
                    <a:pt x="4981" y="1050"/>
                  </a:cubicBezTo>
                  <a:cubicBezTo>
                    <a:pt x="4981" y="1026"/>
                    <a:pt x="4981" y="1026"/>
                    <a:pt x="4981" y="1026"/>
                  </a:cubicBezTo>
                  <a:cubicBezTo>
                    <a:pt x="4959" y="1026"/>
                    <a:pt x="4959" y="1026"/>
                    <a:pt x="4959" y="1026"/>
                  </a:cubicBezTo>
                  <a:cubicBezTo>
                    <a:pt x="4945" y="1016"/>
                    <a:pt x="4945" y="1016"/>
                    <a:pt x="4945" y="1016"/>
                  </a:cubicBezTo>
                  <a:cubicBezTo>
                    <a:pt x="4945" y="887"/>
                    <a:pt x="4945" y="887"/>
                    <a:pt x="4945" y="887"/>
                  </a:cubicBezTo>
                  <a:cubicBezTo>
                    <a:pt x="4841" y="919"/>
                    <a:pt x="4841" y="919"/>
                    <a:pt x="4841" y="919"/>
                  </a:cubicBezTo>
                  <a:cubicBezTo>
                    <a:pt x="4819" y="902"/>
                    <a:pt x="4819" y="902"/>
                    <a:pt x="4819" y="902"/>
                  </a:cubicBezTo>
                  <a:cubicBezTo>
                    <a:pt x="4819" y="685"/>
                    <a:pt x="4819" y="685"/>
                    <a:pt x="4819" y="685"/>
                  </a:cubicBezTo>
                  <a:cubicBezTo>
                    <a:pt x="4750" y="668"/>
                    <a:pt x="4750" y="668"/>
                    <a:pt x="4750" y="668"/>
                  </a:cubicBezTo>
                  <a:cubicBezTo>
                    <a:pt x="4616" y="723"/>
                    <a:pt x="4616" y="723"/>
                    <a:pt x="4616" y="723"/>
                  </a:cubicBezTo>
                  <a:cubicBezTo>
                    <a:pt x="4616" y="734"/>
                    <a:pt x="4616" y="734"/>
                    <a:pt x="4616" y="734"/>
                  </a:cubicBezTo>
                  <a:cubicBezTo>
                    <a:pt x="4593" y="720"/>
                    <a:pt x="4593" y="720"/>
                    <a:pt x="4593" y="720"/>
                  </a:cubicBezTo>
                  <a:cubicBezTo>
                    <a:pt x="4574" y="720"/>
                    <a:pt x="4574" y="720"/>
                    <a:pt x="4574" y="720"/>
                  </a:cubicBezTo>
                  <a:cubicBezTo>
                    <a:pt x="4574" y="739"/>
                    <a:pt x="4574" y="739"/>
                    <a:pt x="4574" y="739"/>
                  </a:cubicBezTo>
                  <a:cubicBezTo>
                    <a:pt x="4551" y="739"/>
                    <a:pt x="4551" y="739"/>
                    <a:pt x="4551" y="739"/>
                  </a:cubicBezTo>
                  <a:cubicBezTo>
                    <a:pt x="4551" y="807"/>
                    <a:pt x="4551" y="807"/>
                    <a:pt x="4551" y="807"/>
                  </a:cubicBezTo>
                  <a:cubicBezTo>
                    <a:pt x="4540" y="807"/>
                    <a:pt x="4540" y="807"/>
                    <a:pt x="4540" y="807"/>
                  </a:cubicBezTo>
                  <a:cubicBezTo>
                    <a:pt x="4540" y="1250"/>
                    <a:pt x="4540" y="1250"/>
                    <a:pt x="4540" y="1250"/>
                  </a:cubicBezTo>
                  <a:cubicBezTo>
                    <a:pt x="4523" y="1250"/>
                    <a:pt x="4523" y="1250"/>
                    <a:pt x="4523" y="1250"/>
                  </a:cubicBezTo>
                  <a:cubicBezTo>
                    <a:pt x="4516" y="1237"/>
                    <a:pt x="4516" y="1237"/>
                    <a:pt x="4516" y="1237"/>
                  </a:cubicBezTo>
                  <a:cubicBezTo>
                    <a:pt x="4516" y="1205"/>
                    <a:pt x="4516" y="1205"/>
                    <a:pt x="4516" y="1205"/>
                  </a:cubicBezTo>
                  <a:cubicBezTo>
                    <a:pt x="4499" y="1205"/>
                    <a:pt x="4499" y="1205"/>
                    <a:pt x="4499" y="1205"/>
                  </a:cubicBezTo>
                  <a:cubicBezTo>
                    <a:pt x="4499" y="1238"/>
                    <a:pt x="4499" y="1238"/>
                    <a:pt x="4499" y="1238"/>
                  </a:cubicBezTo>
                  <a:cubicBezTo>
                    <a:pt x="4495" y="1234"/>
                    <a:pt x="4495" y="1234"/>
                    <a:pt x="4495" y="1234"/>
                  </a:cubicBezTo>
                  <a:cubicBezTo>
                    <a:pt x="4495" y="1245"/>
                    <a:pt x="4495" y="1245"/>
                    <a:pt x="4495" y="1245"/>
                  </a:cubicBezTo>
                  <a:cubicBezTo>
                    <a:pt x="4482" y="1245"/>
                    <a:pt x="4482" y="1245"/>
                    <a:pt x="4482" y="1245"/>
                  </a:cubicBezTo>
                  <a:cubicBezTo>
                    <a:pt x="4482" y="1255"/>
                    <a:pt x="4482" y="1255"/>
                    <a:pt x="4482" y="1255"/>
                  </a:cubicBezTo>
                  <a:cubicBezTo>
                    <a:pt x="4474" y="1255"/>
                    <a:pt x="4474" y="1255"/>
                    <a:pt x="4474" y="1255"/>
                  </a:cubicBezTo>
                  <a:cubicBezTo>
                    <a:pt x="4474" y="1263"/>
                    <a:pt x="4474" y="1263"/>
                    <a:pt x="4474" y="1263"/>
                  </a:cubicBezTo>
                  <a:cubicBezTo>
                    <a:pt x="4452" y="1263"/>
                    <a:pt x="4452" y="1263"/>
                    <a:pt x="4452" y="1263"/>
                  </a:cubicBezTo>
                  <a:cubicBezTo>
                    <a:pt x="4452" y="1251"/>
                    <a:pt x="4452" y="1251"/>
                    <a:pt x="4452" y="1251"/>
                  </a:cubicBezTo>
                  <a:cubicBezTo>
                    <a:pt x="4468" y="1248"/>
                    <a:pt x="4468" y="1248"/>
                    <a:pt x="4468" y="1248"/>
                  </a:cubicBezTo>
                  <a:cubicBezTo>
                    <a:pt x="4468" y="1242"/>
                    <a:pt x="4468" y="1242"/>
                    <a:pt x="4468" y="1242"/>
                  </a:cubicBezTo>
                  <a:cubicBezTo>
                    <a:pt x="4407" y="1242"/>
                    <a:pt x="4407" y="1242"/>
                    <a:pt x="4407" y="1242"/>
                  </a:cubicBezTo>
                  <a:cubicBezTo>
                    <a:pt x="4409" y="1247"/>
                    <a:pt x="4409" y="1247"/>
                    <a:pt x="4409" y="1247"/>
                  </a:cubicBezTo>
                  <a:cubicBezTo>
                    <a:pt x="4421" y="1249"/>
                    <a:pt x="4421" y="1249"/>
                    <a:pt x="4421" y="1249"/>
                  </a:cubicBezTo>
                  <a:cubicBezTo>
                    <a:pt x="4421" y="1260"/>
                    <a:pt x="4421" y="1260"/>
                    <a:pt x="4421" y="1260"/>
                  </a:cubicBezTo>
                  <a:cubicBezTo>
                    <a:pt x="4398" y="1265"/>
                    <a:pt x="4398" y="1265"/>
                    <a:pt x="4398" y="1265"/>
                  </a:cubicBezTo>
                  <a:cubicBezTo>
                    <a:pt x="4369" y="1201"/>
                    <a:pt x="4369" y="1201"/>
                    <a:pt x="4369" y="1201"/>
                  </a:cubicBezTo>
                  <a:cubicBezTo>
                    <a:pt x="4369" y="1161"/>
                    <a:pt x="4369" y="1161"/>
                    <a:pt x="4369" y="1161"/>
                  </a:cubicBezTo>
                  <a:cubicBezTo>
                    <a:pt x="4369" y="948"/>
                    <a:pt x="4369" y="948"/>
                    <a:pt x="4369" y="948"/>
                  </a:cubicBezTo>
                  <a:cubicBezTo>
                    <a:pt x="4369" y="948"/>
                    <a:pt x="4379" y="944"/>
                    <a:pt x="4379" y="932"/>
                  </a:cubicBezTo>
                  <a:cubicBezTo>
                    <a:pt x="4379" y="920"/>
                    <a:pt x="4346" y="917"/>
                    <a:pt x="4333" y="917"/>
                  </a:cubicBezTo>
                  <a:cubicBezTo>
                    <a:pt x="4320" y="917"/>
                    <a:pt x="4287" y="920"/>
                    <a:pt x="4287" y="932"/>
                  </a:cubicBezTo>
                  <a:cubicBezTo>
                    <a:pt x="4287" y="944"/>
                    <a:pt x="4297" y="948"/>
                    <a:pt x="4297" y="948"/>
                  </a:cubicBezTo>
                  <a:cubicBezTo>
                    <a:pt x="4297" y="1161"/>
                    <a:pt x="4297" y="1161"/>
                    <a:pt x="4297" y="1161"/>
                  </a:cubicBezTo>
                  <a:cubicBezTo>
                    <a:pt x="4286" y="1161"/>
                    <a:pt x="4286" y="1161"/>
                    <a:pt x="4286" y="1161"/>
                  </a:cubicBezTo>
                  <a:cubicBezTo>
                    <a:pt x="4286" y="1131"/>
                    <a:pt x="4286" y="1131"/>
                    <a:pt x="4286" y="1131"/>
                  </a:cubicBezTo>
                  <a:cubicBezTo>
                    <a:pt x="4238" y="1091"/>
                    <a:pt x="4238" y="1091"/>
                    <a:pt x="4238" y="1091"/>
                  </a:cubicBezTo>
                  <a:cubicBezTo>
                    <a:pt x="4238" y="974"/>
                    <a:pt x="4238" y="974"/>
                    <a:pt x="4238" y="974"/>
                  </a:cubicBezTo>
                  <a:cubicBezTo>
                    <a:pt x="4223" y="974"/>
                    <a:pt x="4223" y="974"/>
                    <a:pt x="4223" y="974"/>
                  </a:cubicBezTo>
                  <a:cubicBezTo>
                    <a:pt x="4166" y="1010"/>
                    <a:pt x="4166" y="1010"/>
                    <a:pt x="4166" y="1010"/>
                  </a:cubicBezTo>
                  <a:cubicBezTo>
                    <a:pt x="4166" y="995"/>
                    <a:pt x="4166" y="995"/>
                    <a:pt x="4166" y="995"/>
                  </a:cubicBezTo>
                  <a:cubicBezTo>
                    <a:pt x="4087" y="995"/>
                    <a:pt x="4087" y="995"/>
                    <a:pt x="4087" y="995"/>
                  </a:cubicBezTo>
                  <a:cubicBezTo>
                    <a:pt x="4087" y="1012"/>
                    <a:pt x="4087" y="1012"/>
                    <a:pt x="4087" y="1012"/>
                  </a:cubicBezTo>
                  <a:cubicBezTo>
                    <a:pt x="4069" y="1012"/>
                    <a:pt x="4069" y="1012"/>
                    <a:pt x="4069" y="1012"/>
                  </a:cubicBezTo>
                  <a:cubicBezTo>
                    <a:pt x="4069" y="1130"/>
                    <a:pt x="4069" y="1130"/>
                    <a:pt x="4069" y="1130"/>
                  </a:cubicBezTo>
                  <a:cubicBezTo>
                    <a:pt x="4046" y="1117"/>
                    <a:pt x="4046" y="1117"/>
                    <a:pt x="4046" y="1117"/>
                  </a:cubicBezTo>
                  <a:cubicBezTo>
                    <a:pt x="4046" y="1088"/>
                    <a:pt x="4046" y="1088"/>
                    <a:pt x="4046" y="1088"/>
                  </a:cubicBezTo>
                  <a:cubicBezTo>
                    <a:pt x="4039" y="1088"/>
                    <a:pt x="4039" y="1088"/>
                    <a:pt x="4039" y="1088"/>
                  </a:cubicBezTo>
                  <a:cubicBezTo>
                    <a:pt x="4039" y="1118"/>
                    <a:pt x="4039" y="1118"/>
                    <a:pt x="4039" y="1118"/>
                  </a:cubicBezTo>
                  <a:cubicBezTo>
                    <a:pt x="4032" y="1118"/>
                    <a:pt x="4032" y="1118"/>
                    <a:pt x="4032" y="1118"/>
                  </a:cubicBezTo>
                  <a:cubicBezTo>
                    <a:pt x="4032" y="1061"/>
                    <a:pt x="4032" y="1061"/>
                    <a:pt x="4032" y="1061"/>
                  </a:cubicBezTo>
                  <a:cubicBezTo>
                    <a:pt x="3989" y="1061"/>
                    <a:pt x="3989" y="1061"/>
                    <a:pt x="3989" y="1061"/>
                  </a:cubicBezTo>
                  <a:cubicBezTo>
                    <a:pt x="3989" y="1052"/>
                    <a:pt x="3984" y="1018"/>
                    <a:pt x="3943" y="995"/>
                  </a:cubicBezTo>
                  <a:cubicBezTo>
                    <a:pt x="3943" y="975"/>
                    <a:pt x="3943" y="975"/>
                    <a:pt x="3943" y="975"/>
                  </a:cubicBezTo>
                  <a:cubicBezTo>
                    <a:pt x="3933" y="975"/>
                    <a:pt x="3933" y="975"/>
                    <a:pt x="3933" y="975"/>
                  </a:cubicBezTo>
                  <a:cubicBezTo>
                    <a:pt x="3923" y="975"/>
                    <a:pt x="3923" y="975"/>
                    <a:pt x="3923" y="975"/>
                  </a:cubicBezTo>
                  <a:cubicBezTo>
                    <a:pt x="3923" y="995"/>
                    <a:pt x="3923" y="995"/>
                    <a:pt x="3923" y="995"/>
                  </a:cubicBezTo>
                  <a:cubicBezTo>
                    <a:pt x="3882" y="1018"/>
                    <a:pt x="3877" y="1052"/>
                    <a:pt x="3877" y="1061"/>
                  </a:cubicBezTo>
                  <a:cubicBezTo>
                    <a:pt x="3877" y="1070"/>
                    <a:pt x="3885" y="1078"/>
                    <a:pt x="3885" y="1078"/>
                  </a:cubicBezTo>
                  <a:cubicBezTo>
                    <a:pt x="3859" y="1078"/>
                    <a:pt x="3859" y="1078"/>
                    <a:pt x="3859" y="1078"/>
                  </a:cubicBezTo>
                  <a:cubicBezTo>
                    <a:pt x="3846" y="1078"/>
                    <a:pt x="3846" y="1078"/>
                    <a:pt x="3846" y="1078"/>
                  </a:cubicBezTo>
                  <a:cubicBezTo>
                    <a:pt x="3809" y="1051"/>
                    <a:pt x="3809" y="1051"/>
                    <a:pt x="3809" y="1051"/>
                  </a:cubicBezTo>
                  <a:cubicBezTo>
                    <a:pt x="3781" y="1070"/>
                    <a:pt x="3781" y="1070"/>
                    <a:pt x="3781" y="1070"/>
                  </a:cubicBezTo>
                  <a:cubicBezTo>
                    <a:pt x="3770" y="1080"/>
                    <a:pt x="3770" y="1080"/>
                    <a:pt x="3770" y="1080"/>
                  </a:cubicBezTo>
                  <a:cubicBezTo>
                    <a:pt x="3742" y="1080"/>
                    <a:pt x="3742" y="1080"/>
                    <a:pt x="3742" y="1080"/>
                  </a:cubicBezTo>
                  <a:cubicBezTo>
                    <a:pt x="3742" y="1095"/>
                    <a:pt x="3742" y="1095"/>
                    <a:pt x="3742" y="1095"/>
                  </a:cubicBezTo>
                  <a:cubicBezTo>
                    <a:pt x="3759" y="1095"/>
                    <a:pt x="3763" y="1109"/>
                    <a:pt x="3763" y="1109"/>
                  </a:cubicBezTo>
                  <a:cubicBezTo>
                    <a:pt x="3763" y="1133"/>
                    <a:pt x="3763" y="1133"/>
                    <a:pt x="3763" y="1133"/>
                  </a:cubicBezTo>
                  <a:cubicBezTo>
                    <a:pt x="3734" y="1133"/>
                    <a:pt x="3734" y="1133"/>
                    <a:pt x="3734" y="1133"/>
                  </a:cubicBezTo>
                  <a:cubicBezTo>
                    <a:pt x="3734" y="1123"/>
                    <a:pt x="3734" y="1123"/>
                    <a:pt x="3734" y="1123"/>
                  </a:cubicBezTo>
                  <a:cubicBezTo>
                    <a:pt x="3673" y="1123"/>
                    <a:pt x="3673" y="1123"/>
                    <a:pt x="3673" y="1123"/>
                  </a:cubicBezTo>
                  <a:cubicBezTo>
                    <a:pt x="3673" y="1147"/>
                    <a:pt x="3673" y="1147"/>
                    <a:pt x="3673" y="1147"/>
                  </a:cubicBezTo>
                  <a:cubicBezTo>
                    <a:pt x="3635" y="1147"/>
                    <a:pt x="3635" y="1147"/>
                    <a:pt x="3635" y="1147"/>
                  </a:cubicBezTo>
                  <a:cubicBezTo>
                    <a:pt x="3635" y="1405"/>
                    <a:pt x="3635" y="1405"/>
                    <a:pt x="3635" y="1405"/>
                  </a:cubicBezTo>
                  <a:cubicBezTo>
                    <a:pt x="3585" y="1405"/>
                    <a:pt x="3585" y="1405"/>
                    <a:pt x="3585" y="1405"/>
                  </a:cubicBezTo>
                  <a:cubicBezTo>
                    <a:pt x="3585" y="1415"/>
                    <a:pt x="3585" y="1415"/>
                    <a:pt x="3585" y="1415"/>
                  </a:cubicBezTo>
                  <a:cubicBezTo>
                    <a:pt x="3576" y="1415"/>
                    <a:pt x="3576" y="1415"/>
                    <a:pt x="3576" y="1415"/>
                  </a:cubicBezTo>
                  <a:cubicBezTo>
                    <a:pt x="3576" y="1437"/>
                    <a:pt x="3576" y="1437"/>
                    <a:pt x="3576" y="1437"/>
                  </a:cubicBezTo>
                  <a:cubicBezTo>
                    <a:pt x="3565" y="1437"/>
                    <a:pt x="3565" y="1437"/>
                    <a:pt x="3565" y="1437"/>
                  </a:cubicBezTo>
                  <a:cubicBezTo>
                    <a:pt x="3565" y="1403"/>
                    <a:pt x="3565" y="1403"/>
                    <a:pt x="3565" y="1403"/>
                  </a:cubicBezTo>
                  <a:cubicBezTo>
                    <a:pt x="3528" y="1403"/>
                    <a:pt x="3528" y="1403"/>
                    <a:pt x="3528" y="1403"/>
                  </a:cubicBezTo>
                  <a:cubicBezTo>
                    <a:pt x="3528" y="1259"/>
                    <a:pt x="3528" y="1259"/>
                    <a:pt x="3528" y="1259"/>
                  </a:cubicBezTo>
                  <a:cubicBezTo>
                    <a:pt x="3478" y="1259"/>
                    <a:pt x="3478" y="1259"/>
                    <a:pt x="3478" y="1259"/>
                  </a:cubicBezTo>
                  <a:cubicBezTo>
                    <a:pt x="3478" y="1245"/>
                    <a:pt x="3478" y="1245"/>
                    <a:pt x="3478" y="1245"/>
                  </a:cubicBezTo>
                  <a:cubicBezTo>
                    <a:pt x="3463" y="1245"/>
                    <a:pt x="3463" y="1245"/>
                    <a:pt x="3463" y="1245"/>
                  </a:cubicBezTo>
                  <a:cubicBezTo>
                    <a:pt x="3463" y="1255"/>
                    <a:pt x="3463" y="1255"/>
                    <a:pt x="3463" y="1255"/>
                  </a:cubicBezTo>
                  <a:cubicBezTo>
                    <a:pt x="3455" y="1255"/>
                    <a:pt x="3455" y="1255"/>
                    <a:pt x="3455" y="1255"/>
                  </a:cubicBezTo>
                  <a:cubicBezTo>
                    <a:pt x="3456" y="1251"/>
                    <a:pt x="3456" y="1248"/>
                    <a:pt x="3456" y="1245"/>
                  </a:cubicBezTo>
                  <a:cubicBezTo>
                    <a:pt x="3456" y="1211"/>
                    <a:pt x="3436" y="1182"/>
                    <a:pt x="3407" y="1168"/>
                  </a:cubicBezTo>
                  <a:cubicBezTo>
                    <a:pt x="3407" y="700"/>
                    <a:pt x="3407" y="700"/>
                    <a:pt x="3407" y="700"/>
                  </a:cubicBezTo>
                  <a:cubicBezTo>
                    <a:pt x="3431" y="687"/>
                    <a:pt x="3447" y="662"/>
                    <a:pt x="3447" y="634"/>
                  </a:cubicBezTo>
                  <a:cubicBezTo>
                    <a:pt x="3447" y="597"/>
                    <a:pt x="3421" y="567"/>
                    <a:pt x="3387" y="560"/>
                  </a:cubicBezTo>
                  <a:cubicBezTo>
                    <a:pt x="3383" y="429"/>
                    <a:pt x="3383" y="429"/>
                    <a:pt x="3383" y="429"/>
                  </a:cubicBezTo>
                  <a:cubicBezTo>
                    <a:pt x="3391" y="425"/>
                    <a:pt x="3397" y="417"/>
                    <a:pt x="3397" y="407"/>
                  </a:cubicBezTo>
                  <a:cubicBezTo>
                    <a:pt x="3397" y="400"/>
                    <a:pt x="3394" y="393"/>
                    <a:pt x="3390" y="389"/>
                  </a:cubicBezTo>
                  <a:cubicBezTo>
                    <a:pt x="3390" y="372"/>
                    <a:pt x="3390" y="372"/>
                    <a:pt x="3390" y="372"/>
                  </a:cubicBezTo>
                  <a:cubicBezTo>
                    <a:pt x="3382" y="372"/>
                    <a:pt x="3382" y="372"/>
                    <a:pt x="3382" y="372"/>
                  </a:cubicBezTo>
                  <a:cubicBezTo>
                    <a:pt x="3382" y="269"/>
                    <a:pt x="3382" y="269"/>
                    <a:pt x="3382" y="269"/>
                  </a:cubicBezTo>
                  <a:cubicBezTo>
                    <a:pt x="3377" y="269"/>
                    <a:pt x="3377" y="269"/>
                    <a:pt x="3377" y="269"/>
                  </a:cubicBezTo>
                  <a:cubicBezTo>
                    <a:pt x="3377" y="187"/>
                    <a:pt x="3377" y="187"/>
                    <a:pt x="3377" y="187"/>
                  </a:cubicBezTo>
                  <a:cubicBezTo>
                    <a:pt x="3377" y="187"/>
                    <a:pt x="3385" y="187"/>
                    <a:pt x="3385" y="177"/>
                  </a:cubicBezTo>
                  <a:cubicBezTo>
                    <a:pt x="3385" y="167"/>
                    <a:pt x="3377" y="170"/>
                    <a:pt x="3377" y="170"/>
                  </a:cubicBezTo>
                  <a:cubicBezTo>
                    <a:pt x="3372" y="0"/>
                    <a:pt x="3372" y="0"/>
                    <a:pt x="3372" y="0"/>
                  </a:cubicBezTo>
                  <a:cubicBezTo>
                    <a:pt x="3367" y="170"/>
                    <a:pt x="3367" y="170"/>
                    <a:pt x="3367" y="170"/>
                  </a:cubicBezTo>
                  <a:cubicBezTo>
                    <a:pt x="3367" y="170"/>
                    <a:pt x="3359" y="167"/>
                    <a:pt x="3359" y="177"/>
                  </a:cubicBezTo>
                  <a:cubicBezTo>
                    <a:pt x="3359" y="187"/>
                    <a:pt x="3367" y="187"/>
                    <a:pt x="3367" y="187"/>
                  </a:cubicBezTo>
                  <a:cubicBezTo>
                    <a:pt x="3367" y="269"/>
                    <a:pt x="3367" y="269"/>
                    <a:pt x="3367" y="269"/>
                  </a:cubicBezTo>
                  <a:cubicBezTo>
                    <a:pt x="3362" y="269"/>
                    <a:pt x="3362" y="269"/>
                    <a:pt x="3362" y="269"/>
                  </a:cubicBezTo>
                  <a:cubicBezTo>
                    <a:pt x="3362" y="372"/>
                    <a:pt x="3362" y="372"/>
                    <a:pt x="3362" y="372"/>
                  </a:cubicBezTo>
                  <a:cubicBezTo>
                    <a:pt x="3354" y="372"/>
                    <a:pt x="3354" y="372"/>
                    <a:pt x="3354" y="372"/>
                  </a:cubicBezTo>
                  <a:cubicBezTo>
                    <a:pt x="3354" y="389"/>
                    <a:pt x="3354" y="389"/>
                    <a:pt x="3354" y="389"/>
                  </a:cubicBezTo>
                  <a:cubicBezTo>
                    <a:pt x="3350" y="393"/>
                    <a:pt x="3347" y="400"/>
                    <a:pt x="3347" y="407"/>
                  </a:cubicBezTo>
                  <a:cubicBezTo>
                    <a:pt x="3347" y="417"/>
                    <a:pt x="3353" y="425"/>
                    <a:pt x="3361" y="429"/>
                  </a:cubicBezTo>
                  <a:cubicBezTo>
                    <a:pt x="3357" y="560"/>
                    <a:pt x="3357" y="560"/>
                    <a:pt x="3357" y="560"/>
                  </a:cubicBezTo>
                  <a:cubicBezTo>
                    <a:pt x="3323" y="567"/>
                    <a:pt x="3297" y="597"/>
                    <a:pt x="3297" y="634"/>
                  </a:cubicBezTo>
                  <a:cubicBezTo>
                    <a:pt x="3297" y="659"/>
                    <a:pt x="3310" y="681"/>
                    <a:pt x="3329" y="695"/>
                  </a:cubicBezTo>
                  <a:cubicBezTo>
                    <a:pt x="3329" y="1173"/>
                    <a:pt x="3329" y="1173"/>
                    <a:pt x="3329" y="1173"/>
                  </a:cubicBezTo>
                  <a:cubicBezTo>
                    <a:pt x="3304" y="1187"/>
                    <a:pt x="3288" y="1214"/>
                    <a:pt x="3288" y="1245"/>
                  </a:cubicBezTo>
                  <a:cubicBezTo>
                    <a:pt x="3288" y="1275"/>
                    <a:pt x="3304" y="1302"/>
                    <a:pt x="3329" y="1317"/>
                  </a:cubicBezTo>
                  <a:cubicBezTo>
                    <a:pt x="3329" y="1343"/>
                    <a:pt x="3329" y="1343"/>
                    <a:pt x="3329" y="1343"/>
                  </a:cubicBezTo>
                  <a:cubicBezTo>
                    <a:pt x="3287" y="1479"/>
                    <a:pt x="3287" y="1479"/>
                    <a:pt x="3287" y="1479"/>
                  </a:cubicBezTo>
                  <a:cubicBezTo>
                    <a:pt x="3180" y="1479"/>
                    <a:pt x="3180" y="1479"/>
                    <a:pt x="3180" y="1479"/>
                  </a:cubicBezTo>
                  <a:cubicBezTo>
                    <a:pt x="3180" y="1420"/>
                    <a:pt x="3180" y="1420"/>
                    <a:pt x="3180" y="1420"/>
                  </a:cubicBezTo>
                  <a:cubicBezTo>
                    <a:pt x="3132" y="1420"/>
                    <a:pt x="3132" y="1420"/>
                    <a:pt x="3132" y="1420"/>
                  </a:cubicBezTo>
                  <a:cubicBezTo>
                    <a:pt x="3132" y="1479"/>
                    <a:pt x="3132" y="1479"/>
                    <a:pt x="3132" y="1479"/>
                  </a:cubicBezTo>
                  <a:cubicBezTo>
                    <a:pt x="2997" y="1479"/>
                    <a:pt x="2997" y="1479"/>
                    <a:pt x="2997" y="1479"/>
                  </a:cubicBezTo>
                  <a:cubicBezTo>
                    <a:pt x="2997" y="1395"/>
                    <a:pt x="2997" y="1395"/>
                    <a:pt x="2997" y="1395"/>
                  </a:cubicBezTo>
                  <a:cubicBezTo>
                    <a:pt x="2850" y="1372"/>
                    <a:pt x="2850" y="1372"/>
                    <a:pt x="2850" y="1372"/>
                  </a:cubicBezTo>
                  <a:cubicBezTo>
                    <a:pt x="2850" y="1279"/>
                    <a:pt x="2850" y="1279"/>
                    <a:pt x="2850" y="1279"/>
                  </a:cubicBezTo>
                  <a:cubicBezTo>
                    <a:pt x="2844" y="1271"/>
                    <a:pt x="2844" y="1271"/>
                    <a:pt x="2844" y="1271"/>
                  </a:cubicBezTo>
                  <a:cubicBezTo>
                    <a:pt x="2844" y="1227"/>
                    <a:pt x="2844" y="1227"/>
                    <a:pt x="2844" y="1227"/>
                  </a:cubicBezTo>
                  <a:cubicBezTo>
                    <a:pt x="2838" y="1223"/>
                    <a:pt x="2838" y="1223"/>
                    <a:pt x="2838" y="1223"/>
                  </a:cubicBezTo>
                  <a:cubicBezTo>
                    <a:pt x="2838" y="1194"/>
                    <a:pt x="2838" y="1194"/>
                    <a:pt x="2838" y="1194"/>
                  </a:cubicBezTo>
                  <a:cubicBezTo>
                    <a:pt x="2818" y="1177"/>
                    <a:pt x="2818" y="1177"/>
                    <a:pt x="2818" y="1177"/>
                  </a:cubicBezTo>
                  <a:cubicBezTo>
                    <a:pt x="2803" y="1177"/>
                    <a:pt x="2803" y="1177"/>
                    <a:pt x="2803" y="1177"/>
                  </a:cubicBezTo>
                  <a:cubicBezTo>
                    <a:pt x="2797" y="1119"/>
                    <a:pt x="2797" y="1119"/>
                    <a:pt x="2797" y="1119"/>
                  </a:cubicBezTo>
                  <a:cubicBezTo>
                    <a:pt x="2791" y="1177"/>
                    <a:pt x="2791" y="1177"/>
                    <a:pt x="2791" y="1177"/>
                  </a:cubicBezTo>
                  <a:cubicBezTo>
                    <a:pt x="2776" y="1177"/>
                    <a:pt x="2776" y="1177"/>
                    <a:pt x="2776" y="1177"/>
                  </a:cubicBezTo>
                  <a:cubicBezTo>
                    <a:pt x="2756" y="1194"/>
                    <a:pt x="2756" y="1194"/>
                    <a:pt x="2756" y="1194"/>
                  </a:cubicBezTo>
                  <a:cubicBezTo>
                    <a:pt x="2756" y="1223"/>
                    <a:pt x="2756" y="1223"/>
                    <a:pt x="2756" y="1223"/>
                  </a:cubicBezTo>
                  <a:cubicBezTo>
                    <a:pt x="2750" y="1227"/>
                    <a:pt x="2750" y="1227"/>
                    <a:pt x="2750" y="1227"/>
                  </a:cubicBezTo>
                  <a:cubicBezTo>
                    <a:pt x="2750" y="1271"/>
                    <a:pt x="2750" y="1271"/>
                    <a:pt x="2750" y="1271"/>
                  </a:cubicBezTo>
                  <a:cubicBezTo>
                    <a:pt x="2744" y="1279"/>
                    <a:pt x="2744" y="1279"/>
                    <a:pt x="2744" y="1279"/>
                  </a:cubicBezTo>
                  <a:cubicBezTo>
                    <a:pt x="2744" y="1341"/>
                    <a:pt x="2744" y="1341"/>
                    <a:pt x="2744" y="1341"/>
                  </a:cubicBezTo>
                  <a:cubicBezTo>
                    <a:pt x="2744" y="1341"/>
                    <a:pt x="2733" y="1330"/>
                    <a:pt x="2701" y="1330"/>
                  </a:cubicBezTo>
                  <a:cubicBezTo>
                    <a:pt x="2658" y="1330"/>
                    <a:pt x="2628" y="1372"/>
                    <a:pt x="2628" y="1372"/>
                  </a:cubicBezTo>
                  <a:cubicBezTo>
                    <a:pt x="2572" y="1372"/>
                    <a:pt x="2572" y="1372"/>
                    <a:pt x="2572" y="1372"/>
                  </a:cubicBezTo>
                  <a:cubicBezTo>
                    <a:pt x="2572" y="1389"/>
                    <a:pt x="2572" y="1389"/>
                    <a:pt x="2572" y="1389"/>
                  </a:cubicBezTo>
                  <a:cubicBezTo>
                    <a:pt x="2553" y="1389"/>
                    <a:pt x="2553" y="1389"/>
                    <a:pt x="2553" y="1389"/>
                  </a:cubicBezTo>
                  <a:cubicBezTo>
                    <a:pt x="2553" y="1382"/>
                    <a:pt x="2553" y="1382"/>
                    <a:pt x="2553" y="1382"/>
                  </a:cubicBezTo>
                  <a:cubicBezTo>
                    <a:pt x="2510" y="1382"/>
                    <a:pt x="2510" y="1382"/>
                    <a:pt x="2510" y="1382"/>
                  </a:cubicBezTo>
                  <a:cubicBezTo>
                    <a:pt x="2502" y="1393"/>
                    <a:pt x="2502" y="1393"/>
                    <a:pt x="2502" y="1393"/>
                  </a:cubicBezTo>
                  <a:cubicBezTo>
                    <a:pt x="2478" y="1393"/>
                    <a:pt x="2478" y="1393"/>
                    <a:pt x="2478" y="1393"/>
                  </a:cubicBezTo>
                  <a:cubicBezTo>
                    <a:pt x="2478" y="1402"/>
                    <a:pt x="2478" y="1402"/>
                    <a:pt x="2478" y="1402"/>
                  </a:cubicBezTo>
                  <a:cubicBezTo>
                    <a:pt x="2470" y="1402"/>
                    <a:pt x="2470" y="1402"/>
                    <a:pt x="2470" y="1402"/>
                  </a:cubicBezTo>
                  <a:cubicBezTo>
                    <a:pt x="2470" y="1378"/>
                    <a:pt x="2470" y="1378"/>
                    <a:pt x="2470" y="1378"/>
                  </a:cubicBezTo>
                  <a:cubicBezTo>
                    <a:pt x="2443" y="1378"/>
                    <a:pt x="2443" y="1378"/>
                    <a:pt x="2443" y="1378"/>
                  </a:cubicBezTo>
                  <a:cubicBezTo>
                    <a:pt x="2432" y="1388"/>
                    <a:pt x="2432" y="1388"/>
                    <a:pt x="2432" y="1388"/>
                  </a:cubicBezTo>
                  <a:cubicBezTo>
                    <a:pt x="2417" y="1388"/>
                    <a:pt x="2417" y="1388"/>
                    <a:pt x="2417" y="1388"/>
                  </a:cubicBezTo>
                  <a:cubicBezTo>
                    <a:pt x="2408" y="1375"/>
                    <a:pt x="2408" y="1375"/>
                    <a:pt x="2408" y="1375"/>
                  </a:cubicBezTo>
                  <a:cubicBezTo>
                    <a:pt x="2393" y="1375"/>
                    <a:pt x="2393" y="1375"/>
                    <a:pt x="2393" y="1375"/>
                  </a:cubicBezTo>
                  <a:cubicBezTo>
                    <a:pt x="2381" y="1388"/>
                    <a:pt x="2381" y="1388"/>
                    <a:pt x="2381" y="1388"/>
                  </a:cubicBezTo>
                  <a:cubicBezTo>
                    <a:pt x="2365" y="1388"/>
                    <a:pt x="2365" y="1388"/>
                    <a:pt x="2365" y="1388"/>
                  </a:cubicBezTo>
                  <a:cubicBezTo>
                    <a:pt x="2365" y="1465"/>
                    <a:pt x="2365" y="1465"/>
                    <a:pt x="2365" y="1465"/>
                  </a:cubicBezTo>
                  <a:cubicBezTo>
                    <a:pt x="2310" y="1465"/>
                    <a:pt x="2310" y="1465"/>
                    <a:pt x="2310" y="1465"/>
                  </a:cubicBezTo>
                  <a:cubicBezTo>
                    <a:pt x="2310" y="1440"/>
                    <a:pt x="2310" y="1440"/>
                    <a:pt x="2310" y="1440"/>
                  </a:cubicBezTo>
                  <a:cubicBezTo>
                    <a:pt x="2284" y="1420"/>
                    <a:pt x="2284" y="1420"/>
                    <a:pt x="2284" y="1420"/>
                  </a:cubicBezTo>
                  <a:cubicBezTo>
                    <a:pt x="2279" y="1380"/>
                    <a:pt x="2279" y="1380"/>
                    <a:pt x="2279" y="1380"/>
                  </a:cubicBezTo>
                  <a:cubicBezTo>
                    <a:pt x="2273" y="1419"/>
                    <a:pt x="2273" y="1419"/>
                    <a:pt x="2273" y="1419"/>
                  </a:cubicBezTo>
                  <a:cubicBezTo>
                    <a:pt x="2243" y="1441"/>
                    <a:pt x="2243" y="1441"/>
                    <a:pt x="2243" y="1441"/>
                  </a:cubicBezTo>
                  <a:cubicBezTo>
                    <a:pt x="2243" y="1457"/>
                    <a:pt x="2243" y="1457"/>
                    <a:pt x="2243" y="1457"/>
                  </a:cubicBezTo>
                  <a:cubicBezTo>
                    <a:pt x="2199" y="1457"/>
                    <a:pt x="2199" y="1457"/>
                    <a:pt x="2199" y="1457"/>
                  </a:cubicBezTo>
                  <a:cubicBezTo>
                    <a:pt x="2199" y="1401"/>
                    <a:pt x="2199" y="1401"/>
                    <a:pt x="2199" y="1401"/>
                  </a:cubicBezTo>
                  <a:cubicBezTo>
                    <a:pt x="2177" y="1401"/>
                    <a:pt x="2177" y="1401"/>
                    <a:pt x="2177" y="1401"/>
                  </a:cubicBezTo>
                  <a:cubicBezTo>
                    <a:pt x="2177" y="1391"/>
                    <a:pt x="2177" y="1391"/>
                    <a:pt x="2177" y="1391"/>
                  </a:cubicBezTo>
                  <a:cubicBezTo>
                    <a:pt x="2152" y="1391"/>
                    <a:pt x="2152" y="1391"/>
                    <a:pt x="2152" y="1391"/>
                  </a:cubicBezTo>
                  <a:cubicBezTo>
                    <a:pt x="2152" y="1409"/>
                    <a:pt x="2152" y="1409"/>
                    <a:pt x="2152" y="1409"/>
                  </a:cubicBezTo>
                  <a:cubicBezTo>
                    <a:pt x="2139" y="1409"/>
                    <a:pt x="2139" y="1409"/>
                    <a:pt x="2139" y="1409"/>
                  </a:cubicBezTo>
                  <a:cubicBezTo>
                    <a:pt x="2139" y="1371"/>
                    <a:pt x="2139" y="1371"/>
                    <a:pt x="2139" y="1371"/>
                  </a:cubicBezTo>
                  <a:cubicBezTo>
                    <a:pt x="2093" y="1371"/>
                    <a:pt x="2093" y="1371"/>
                    <a:pt x="2093" y="1371"/>
                  </a:cubicBezTo>
                  <a:cubicBezTo>
                    <a:pt x="2093" y="1436"/>
                    <a:pt x="2093" y="1436"/>
                    <a:pt x="2093" y="1436"/>
                  </a:cubicBezTo>
                  <a:cubicBezTo>
                    <a:pt x="2077" y="1436"/>
                    <a:pt x="2077" y="1436"/>
                    <a:pt x="2077" y="1436"/>
                  </a:cubicBezTo>
                  <a:cubicBezTo>
                    <a:pt x="2077" y="1453"/>
                    <a:pt x="2077" y="1453"/>
                    <a:pt x="2077" y="1453"/>
                  </a:cubicBezTo>
                  <a:cubicBezTo>
                    <a:pt x="2068" y="1453"/>
                    <a:pt x="2068" y="1453"/>
                    <a:pt x="2068" y="1453"/>
                  </a:cubicBezTo>
                  <a:cubicBezTo>
                    <a:pt x="2068" y="1463"/>
                    <a:pt x="2068" y="1463"/>
                    <a:pt x="2068" y="1463"/>
                  </a:cubicBezTo>
                  <a:cubicBezTo>
                    <a:pt x="2055" y="1463"/>
                    <a:pt x="2055" y="1463"/>
                    <a:pt x="2055" y="1463"/>
                  </a:cubicBezTo>
                  <a:cubicBezTo>
                    <a:pt x="2055" y="1453"/>
                    <a:pt x="2055" y="1453"/>
                    <a:pt x="2055" y="1453"/>
                  </a:cubicBezTo>
                  <a:cubicBezTo>
                    <a:pt x="2033" y="1453"/>
                    <a:pt x="2033" y="1453"/>
                    <a:pt x="2033" y="1453"/>
                  </a:cubicBezTo>
                  <a:cubicBezTo>
                    <a:pt x="2033" y="1461"/>
                    <a:pt x="2033" y="1461"/>
                    <a:pt x="2033" y="1461"/>
                  </a:cubicBezTo>
                  <a:cubicBezTo>
                    <a:pt x="2004" y="1461"/>
                    <a:pt x="2004" y="1461"/>
                    <a:pt x="2004" y="1461"/>
                  </a:cubicBezTo>
                  <a:cubicBezTo>
                    <a:pt x="2004" y="1471"/>
                    <a:pt x="2004" y="1471"/>
                    <a:pt x="2004" y="1471"/>
                  </a:cubicBezTo>
                  <a:cubicBezTo>
                    <a:pt x="1996" y="1471"/>
                    <a:pt x="1996" y="1471"/>
                    <a:pt x="1996" y="1471"/>
                  </a:cubicBezTo>
                  <a:cubicBezTo>
                    <a:pt x="1996" y="1463"/>
                    <a:pt x="1996" y="1463"/>
                    <a:pt x="1996" y="1463"/>
                  </a:cubicBezTo>
                  <a:cubicBezTo>
                    <a:pt x="1983" y="1463"/>
                    <a:pt x="1983" y="1463"/>
                    <a:pt x="1983" y="1463"/>
                  </a:cubicBezTo>
                  <a:cubicBezTo>
                    <a:pt x="1983" y="1479"/>
                    <a:pt x="1983" y="1479"/>
                    <a:pt x="1983" y="1479"/>
                  </a:cubicBezTo>
                  <a:cubicBezTo>
                    <a:pt x="1975" y="1479"/>
                    <a:pt x="1975" y="1479"/>
                    <a:pt x="1975" y="1479"/>
                  </a:cubicBezTo>
                  <a:cubicBezTo>
                    <a:pt x="1975" y="1343"/>
                    <a:pt x="1975" y="1343"/>
                    <a:pt x="1975" y="1343"/>
                  </a:cubicBezTo>
                  <a:cubicBezTo>
                    <a:pt x="1952" y="1343"/>
                    <a:pt x="1952" y="1343"/>
                    <a:pt x="1952" y="1343"/>
                  </a:cubicBezTo>
                  <a:cubicBezTo>
                    <a:pt x="1952" y="1352"/>
                    <a:pt x="1952" y="1352"/>
                    <a:pt x="1952" y="1352"/>
                  </a:cubicBezTo>
                  <a:cubicBezTo>
                    <a:pt x="1943" y="1352"/>
                    <a:pt x="1943" y="1352"/>
                    <a:pt x="1943" y="1352"/>
                  </a:cubicBezTo>
                  <a:cubicBezTo>
                    <a:pt x="1935" y="1335"/>
                    <a:pt x="1935" y="1335"/>
                    <a:pt x="1935" y="1335"/>
                  </a:cubicBezTo>
                  <a:cubicBezTo>
                    <a:pt x="1921" y="1335"/>
                    <a:pt x="1921" y="1335"/>
                    <a:pt x="1921" y="1335"/>
                  </a:cubicBezTo>
                  <a:cubicBezTo>
                    <a:pt x="1912" y="1352"/>
                    <a:pt x="1912" y="1352"/>
                    <a:pt x="1912" y="1352"/>
                  </a:cubicBezTo>
                  <a:cubicBezTo>
                    <a:pt x="1877" y="1352"/>
                    <a:pt x="1877" y="1352"/>
                    <a:pt x="1877" y="1352"/>
                  </a:cubicBezTo>
                  <a:cubicBezTo>
                    <a:pt x="1877" y="1456"/>
                    <a:pt x="1877" y="1456"/>
                    <a:pt x="1877" y="1456"/>
                  </a:cubicBezTo>
                  <a:cubicBezTo>
                    <a:pt x="1805" y="1456"/>
                    <a:pt x="1805" y="1456"/>
                    <a:pt x="1805" y="1456"/>
                  </a:cubicBezTo>
                  <a:cubicBezTo>
                    <a:pt x="1791" y="1441"/>
                    <a:pt x="1791" y="1441"/>
                    <a:pt x="1791" y="1441"/>
                  </a:cubicBezTo>
                  <a:cubicBezTo>
                    <a:pt x="1781" y="1452"/>
                    <a:pt x="1781" y="1452"/>
                    <a:pt x="1781" y="1452"/>
                  </a:cubicBezTo>
                  <a:cubicBezTo>
                    <a:pt x="1771" y="1452"/>
                    <a:pt x="1771" y="1452"/>
                    <a:pt x="1771" y="1452"/>
                  </a:cubicBezTo>
                  <a:cubicBezTo>
                    <a:pt x="1756" y="1437"/>
                    <a:pt x="1756" y="1437"/>
                    <a:pt x="1756" y="1437"/>
                  </a:cubicBezTo>
                  <a:cubicBezTo>
                    <a:pt x="1744" y="1437"/>
                    <a:pt x="1744" y="1437"/>
                    <a:pt x="1744" y="1437"/>
                  </a:cubicBezTo>
                  <a:cubicBezTo>
                    <a:pt x="1731" y="1448"/>
                    <a:pt x="1731" y="1448"/>
                    <a:pt x="1731" y="1448"/>
                  </a:cubicBezTo>
                  <a:cubicBezTo>
                    <a:pt x="1699" y="1448"/>
                    <a:pt x="1699" y="1448"/>
                    <a:pt x="1699" y="1448"/>
                  </a:cubicBezTo>
                  <a:cubicBezTo>
                    <a:pt x="1699" y="1437"/>
                    <a:pt x="1699" y="1437"/>
                    <a:pt x="1699" y="1437"/>
                  </a:cubicBezTo>
                  <a:cubicBezTo>
                    <a:pt x="1673" y="1437"/>
                    <a:pt x="1673" y="1437"/>
                    <a:pt x="1673" y="1437"/>
                  </a:cubicBezTo>
                  <a:cubicBezTo>
                    <a:pt x="1673" y="1469"/>
                    <a:pt x="1673" y="1469"/>
                    <a:pt x="1673" y="1469"/>
                  </a:cubicBezTo>
                  <a:cubicBezTo>
                    <a:pt x="1656" y="1469"/>
                    <a:pt x="1656" y="1469"/>
                    <a:pt x="1656" y="1469"/>
                  </a:cubicBezTo>
                  <a:cubicBezTo>
                    <a:pt x="1656" y="1459"/>
                    <a:pt x="1656" y="1459"/>
                    <a:pt x="1656" y="1459"/>
                  </a:cubicBezTo>
                  <a:cubicBezTo>
                    <a:pt x="1619" y="1459"/>
                    <a:pt x="1619" y="1459"/>
                    <a:pt x="1619" y="1459"/>
                  </a:cubicBezTo>
                  <a:cubicBezTo>
                    <a:pt x="1619" y="1448"/>
                    <a:pt x="1619" y="1448"/>
                    <a:pt x="1619" y="1448"/>
                  </a:cubicBezTo>
                  <a:cubicBezTo>
                    <a:pt x="1587" y="1448"/>
                    <a:pt x="1587" y="1448"/>
                    <a:pt x="1587" y="1448"/>
                  </a:cubicBezTo>
                  <a:cubicBezTo>
                    <a:pt x="1587" y="1459"/>
                    <a:pt x="1587" y="1459"/>
                    <a:pt x="1587" y="1459"/>
                  </a:cubicBezTo>
                  <a:cubicBezTo>
                    <a:pt x="1563" y="1459"/>
                    <a:pt x="1563" y="1459"/>
                    <a:pt x="1563" y="1459"/>
                  </a:cubicBezTo>
                  <a:cubicBezTo>
                    <a:pt x="1563" y="1407"/>
                    <a:pt x="1563" y="1407"/>
                    <a:pt x="1563" y="1407"/>
                  </a:cubicBezTo>
                  <a:cubicBezTo>
                    <a:pt x="1531" y="1393"/>
                    <a:pt x="1531" y="1393"/>
                    <a:pt x="1531" y="1393"/>
                  </a:cubicBezTo>
                  <a:cubicBezTo>
                    <a:pt x="1531" y="1408"/>
                    <a:pt x="1531" y="1408"/>
                    <a:pt x="1531" y="1408"/>
                  </a:cubicBezTo>
                  <a:cubicBezTo>
                    <a:pt x="1524" y="1408"/>
                    <a:pt x="1524" y="1408"/>
                    <a:pt x="1524" y="1408"/>
                  </a:cubicBezTo>
                  <a:cubicBezTo>
                    <a:pt x="1524" y="1331"/>
                    <a:pt x="1524" y="1331"/>
                    <a:pt x="1524" y="1331"/>
                  </a:cubicBezTo>
                  <a:cubicBezTo>
                    <a:pt x="1507" y="1331"/>
                    <a:pt x="1507" y="1331"/>
                    <a:pt x="1507" y="1331"/>
                  </a:cubicBezTo>
                  <a:cubicBezTo>
                    <a:pt x="1507" y="1307"/>
                    <a:pt x="1507" y="1307"/>
                    <a:pt x="1507" y="1307"/>
                  </a:cubicBezTo>
                  <a:cubicBezTo>
                    <a:pt x="1479" y="1307"/>
                    <a:pt x="1479" y="1307"/>
                    <a:pt x="1479" y="1307"/>
                  </a:cubicBezTo>
                  <a:cubicBezTo>
                    <a:pt x="1479" y="1281"/>
                    <a:pt x="1479" y="1281"/>
                    <a:pt x="1479" y="1281"/>
                  </a:cubicBezTo>
                  <a:cubicBezTo>
                    <a:pt x="1465" y="1281"/>
                    <a:pt x="1465" y="1281"/>
                    <a:pt x="1465" y="1281"/>
                  </a:cubicBezTo>
                  <a:cubicBezTo>
                    <a:pt x="1465" y="1307"/>
                    <a:pt x="1465" y="1307"/>
                    <a:pt x="1465" y="1307"/>
                  </a:cubicBezTo>
                  <a:cubicBezTo>
                    <a:pt x="1443" y="1307"/>
                    <a:pt x="1443" y="1307"/>
                    <a:pt x="1443" y="1307"/>
                  </a:cubicBezTo>
                  <a:cubicBezTo>
                    <a:pt x="1443" y="1265"/>
                    <a:pt x="1443" y="1265"/>
                    <a:pt x="1443" y="1265"/>
                  </a:cubicBezTo>
                  <a:cubicBezTo>
                    <a:pt x="1443" y="1265"/>
                    <a:pt x="1412" y="1232"/>
                    <a:pt x="1389" y="1232"/>
                  </a:cubicBezTo>
                  <a:cubicBezTo>
                    <a:pt x="1367" y="1232"/>
                    <a:pt x="1337" y="1269"/>
                    <a:pt x="1337" y="1269"/>
                  </a:cubicBezTo>
                  <a:cubicBezTo>
                    <a:pt x="1337" y="1359"/>
                    <a:pt x="1337" y="1359"/>
                    <a:pt x="1337" y="1359"/>
                  </a:cubicBezTo>
                  <a:cubicBezTo>
                    <a:pt x="1315" y="1359"/>
                    <a:pt x="1315" y="1359"/>
                    <a:pt x="1315" y="1359"/>
                  </a:cubicBezTo>
                  <a:cubicBezTo>
                    <a:pt x="1315" y="1417"/>
                    <a:pt x="1315" y="1417"/>
                    <a:pt x="1315" y="1417"/>
                  </a:cubicBezTo>
                  <a:cubicBezTo>
                    <a:pt x="1275" y="1432"/>
                    <a:pt x="1275" y="1432"/>
                    <a:pt x="1275" y="1432"/>
                  </a:cubicBezTo>
                  <a:cubicBezTo>
                    <a:pt x="1275" y="1445"/>
                    <a:pt x="1275" y="1445"/>
                    <a:pt x="1275" y="1445"/>
                  </a:cubicBezTo>
                  <a:cubicBezTo>
                    <a:pt x="1267" y="1445"/>
                    <a:pt x="1267" y="1445"/>
                    <a:pt x="1267" y="1445"/>
                  </a:cubicBezTo>
                  <a:cubicBezTo>
                    <a:pt x="1267" y="1421"/>
                    <a:pt x="1267" y="1421"/>
                    <a:pt x="1267" y="1421"/>
                  </a:cubicBezTo>
                  <a:cubicBezTo>
                    <a:pt x="1253" y="1421"/>
                    <a:pt x="1253" y="1421"/>
                    <a:pt x="1253" y="1421"/>
                  </a:cubicBezTo>
                  <a:cubicBezTo>
                    <a:pt x="1235" y="1395"/>
                    <a:pt x="1235" y="1395"/>
                    <a:pt x="1235" y="1395"/>
                  </a:cubicBezTo>
                  <a:cubicBezTo>
                    <a:pt x="1213" y="1416"/>
                    <a:pt x="1213" y="1416"/>
                    <a:pt x="1213" y="1416"/>
                  </a:cubicBezTo>
                  <a:cubicBezTo>
                    <a:pt x="1213" y="1399"/>
                    <a:pt x="1213" y="1399"/>
                    <a:pt x="1213" y="1399"/>
                  </a:cubicBezTo>
                  <a:cubicBezTo>
                    <a:pt x="1200" y="1399"/>
                    <a:pt x="1200" y="1399"/>
                    <a:pt x="1200" y="1399"/>
                  </a:cubicBezTo>
                  <a:cubicBezTo>
                    <a:pt x="1200" y="1409"/>
                    <a:pt x="1200" y="1409"/>
                    <a:pt x="1200" y="1409"/>
                  </a:cubicBezTo>
                  <a:cubicBezTo>
                    <a:pt x="1189" y="1409"/>
                    <a:pt x="1189" y="1409"/>
                    <a:pt x="1189" y="1409"/>
                  </a:cubicBezTo>
                  <a:cubicBezTo>
                    <a:pt x="1189" y="1392"/>
                    <a:pt x="1189" y="1392"/>
                    <a:pt x="1189" y="1392"/>
                  </a:cubicBezTo>
                  <a:cubicBezTo>
                    <a:pt x="1164" y="1392"/>
                    <a:pt x="1164" y="1392"/>
                    <a:pt x="1164" y="1392"/>
                  </a:cubicBezTo>
                  <a:cubicBezTo>
                    <a:pt x="1164" y="1401"/>
                    <a:pt x="1164" y="1401"/>
                    <a:pt x="1164" y="1401"/>
                  </a:cubicBezTo>
                  <a:cubicBezTo>
                    <a:pt x="1155" y="1401"/>
                    <a:pt x="1155" y="1401"/>
                    <a:pt x="1155" y="1401"/>
                  </a:cubicBezTo>
                  <a:cubicBezTo>
                    <a:pt x="1155" y="1417"/>
                    <a:pt x="1155" y="1417"/>
                    <a:pt x="1155" y="1417"/>
                  </a:cubicBezTo>
                  <a:cubicBezTo>
                    <a:pt x="1133" y="1417"/>
                    <a:pt x="1133" y="1417"/>
                    <a:pt x="1133" y="1417"/>
                  </a:cubicBezTo>
                  <a:cubicBezTo>
                    <a:pt x="1133" y="1397"/>
                    <a:pt x="1133" y="1397"/>
                    <a:pt x="1133" y="1397"/>
                  </a:cubicBezTo>
                  <a:cubicBezTo>
                    <a:pt x="1123" y="1397"/>
                    <a:pt x="1123" y="1397"/>
                    <a:pt x="1123" y="1397"/>
                  </a:cubicBezTo>
                  <a:cubicBezTo>
                    <a:pt x="1112" y="1385"/>
                    <a:pt x="1112" y="1385"/>
                    <a:pt x="1112" y="1385"/>
                  </a:cubicBezTo>
                  <a:cubicBezTo>
                    <a:pt x="1104" y="1391"/>
                    <a:pt x="1104" y="1391"/>
                    <a:pt x="1104" y="1391"/>
                  </a:cubicBezTo>
                  <a:cubicBezTo>
                    <a:pt x="1095" y="1391"/>
                    <a:pt x="1095" y="1391"/>
                    <a:pt x="1095" y="1391"/>
                  </a:cubicBezTo>
                  <a:cubicBezTo>
                    <a:pt x="1076" y="1368"/>
                    <a:pt x="1076" y="1368"/>
                    <a:pt x="1076" y="1368"/>
                  </a:cubicBezTo>
                  <a:cubicBezTo>
                    <a:pt x="1063" y="1389"/>
                    <a:pt x="1063" y="1389"/>
                    <a:pt x="1063" y="1389"/>
                  </a:cubicBezTo>
                  <a:cubicBezTo>
                    <a:pt x="1051" y="1389"/>
                    <a:pt x="1051" y="1389"/>
                    <a:pt x="1051" y="1389"/>
                  </a:cubicBezTo>
                  <a:cubicBezTo>
                    <a:pt x="1051" y="1371"/>
                    <a:pt x="1051" y="1371"/>
                    <a:pt x="1051" y="1371"/>
                  </a:cubicBezTo>
                  <a:cubicBezTo>
                    <a:pt x="1031" y="1371"/>
                    <a:pt x="1031" y="1371"/>
                    <a:pt x="1031" y="1371"/>
                  </a:cubicBezTo>
                  <a:cubicBezTo>
                    <a:pt x="1031" y="1391"/>
                    <a:pt x="1031" y="1391"/>
                    <a:pt x="1031" y="1391"/>
                  </a:cubicBezTo>
                  <a:cubicBezTo>
                    <a:pt x="1020" y="1403"/>
                    <a:pt x="1020" y="1403"/>
                    <a:pt x="1020" y="1403"/>
                  </a:cubicBezTo>
                  <a:cubicBezTo>
                    <a:pt x="1012" y="1403"/>
                    <a:pt x="1012" y="1403"/>
                    <a:pt x="1012" y="1403"/>
                  </a:cubicBezTo>
                  <a:cubicBezTo>
                    <a:pt x="1012" y="1376"/>
                    <a:pt x="1012" y="1376"/>
                    <a:pt x="1012" y="1376"/>
                  </a:cubicBezTo>
                  <a:cubicBezTo>
                    <a:pt x="999" y="1376"/>
                    <a:pt x="999" y="1376"/>
                    <a:pt x="999" y="1376"/>
                  </a:cubicBezTo>
                  <a:cubicBezTo>
                    <a:pt x="988" y="1359"/>
                    <a:pt x="988" y="1359"/>
                    <a:pt x="988" y="1359"/>
                  </a:cubicBezTo>
                  <a:cubicBezTo>
                    <a:pt x="969" y="1381"/>
                    <a:pt x="969" y="1381"/>
                    <a:pt x="969" y="1381"/>
                  </a:cubicBezTo>
                  <a:cubicBezTo>
                    <a:pt x="969" y="1224"/>
                    <a:pt x="969" y="1224"/>
                    <a:pt x="969" y="1224"/>
                  </a:cubicBezTo>
                  <a:cubicBezTo>
                    <a:pt x="943" y="1224"/>
                    <a:pt x="943" y="1224"/>
                    <a:pt x="943" y="1224"/>
                  </a:cubicBezTo>
                  <a:cubicBezTo>
                    <a:pt x="943" y="1212"/>
                    <a:pt x="943" y="1212"/>
                    <a:pt x="943" y="1212"/>
                  </a:cubicBezTo>
                  <a:cubicBezTo>
                    <a:pt x="969" y="1212"/>
                    <a:pt x="969" y="1212"/>
                    <a:pt x="969" y="1212"/>
                  </a:cubicBezTo>
                  <a:cubicBezTo>
                    <a:pt x="969" y="1204"/>
                    <a:pt x="969" y="1204"/>
                    <a:pt x="969" y="1204"/>
                  </a:cubicBezTo>
                  <a:cubicBezTo>
                    <a:pt x="847" y="1204"/>
                    <a:pt x="847" y="1204"/>
                    <a:pt x="847" y="1204"/>
                  </a:cubicBezTo>
                  <a:cubicBezTo>
                    <a:pt x="847" y="1211"/>
                    <a:pt x="847" y="1211"/>
                    <a:pt x="847" y="1211"/>
                  </a:cubicBezTo>
                  <a:cubicBezTo>
                    <a:pt x="857" y="1211"/>
                    <a:pt x="857" y="1211"/>
                    <a:pt x="857" y="1211"/>
                  </a:cubicBezTo>
                  <a:cubicBezTo>
                    <a:pt x="857" y="1224"/>
                    <a:pt x="857" y="1224"/>
                    <a:pt x="857" y="1224"/>
                  </a:cubicBezTo>
                  <a:cubicBezTo>
                    <a:pt x="843" y="1224"/>
                    <a:pt x="843" y="1224"/>
                    <a:pt x="843" y="1224"/>
                  </a:cubicBezTo>
                  <a:cubicBezTo>
                    <a:pt x="843" y="1375"/>
                    <a:pt x="843" y="1375"/>
                    <a:pt x="843" y="1375"/>
                  </a:cubicBezTo>
                  <a:cubicBezTo>
                    <a:pt x="828" y="1375"/>
                    <a:pt x="828" y="1375"/>
                    <a:pt x="828" y="1375"/>
                  </a:cubicBezTo>
                  <a:cubicBezTo>
                    <a:pt x="828" y="1387"/>
                    <a:pt x="828" y="1387"/>
                    <a:pt x="828" y="1387"/>
                  </a:cubicBezTo>
                  <a:cubicBezTo>
                    <a:pt x="816" y="1387"/>
                    <a:pt x="816" y="1387"/>
                    <a:pt x="816" y="1387"/>
                  </a:cubicBezTo>
                  <a:cubicBezTo>
                    <a:pt x="816" y="1403"/>
                    <a:pt x="816" y="1403"/>
                    <a:pt x="816" y="1403"/>
                  </a:cubicBezTo>
                  <a:cubicBezTo>
                    <a:pt x="804" y="1403"/>
                    <a:pt x="804" y="1403"/>
                    <a:pt x="804" y="1403"/>
                  </a:cubicBezTo>
                  <a:cubicBezTo>
                    <a:pt x="787" y="1393"/>
                    <a:pt x="787" y="1393"/>
                    <a:pt x="787" y="1393"/>
                  </a:cubicBezTo>
                  <a:cubicBezTo>
                    <a:pt x="787" y="1193"/>
                    <a:pt x="787" y="1193"/>
                    <a:pt x="787" y="1193"/>
                  </a:cubicBezTo>
                  <a:cubicBezTo>
                    <a:pt x="691" y="1193"/>
                    <a:pt x="691" y="1193"/>
                    <a:pt x="691" y="1193"/>
                  </a:cubicBezTo>
                  <a:cubicBezTo>
                    <a:pt x="691" y="1427"/>
                    <a:pt x="691" y="1427"/>
                    <a:pt x="691" y="1427"/>
                  </a:cubicBezTo>
                  <a:cubicBezTo>
                    <a:pt x="664" y="1427"/>
                    <a:pt x="664" y="1427"/>
                    <a:pt x="664" y="1427"/>
                  </a:cubicBezTo>
                  <a:cubicBezTo>
                    <a:pt x="664" y="1445"/>
                    <a:pt x="664" y="1445"/>
                    <a:pt x="664" y="1445"/>
                  </a:cubicBezTo>
                  <a:cubicBezTo>
                    <a:pt x="640" y="1445"/>
                    <a:pt x="640" y="1445"/>
                    <a:pt x="640" y="1445"/>
                  </a:cubicBezTo>
                  <a:cubicBezTo>
                    <a:pt x="640" y="1436"/>
                    <a:pt x="640" y="1436"/>
                    <a:pt x="640" y="1436"/>
                  </a:cubicBezTo>
                  <a:cubicBezTo>
                    <a:pt x="625" y="1436"/>
                    <a:pt x="625" y="1436"/>
                    <a:pt x="625" y="1436"/>
                  </a:cubicBezTo>
                  <a:cubicBezTo>
                    <a:pt x="625" y="1237"/>
                    <a:pt x="625" y="1237"/>
                    <a:pt x="625" y="1237"/>
                  </a:cubicBezTo>
                  <a:cubicBezTo>
                    <a:pt x="601" y="1237"/>
                    <a:pt x="601" y="1237"/>
                    <a:pt x="601" y="1237"/>
                  </a:cubicBezTo>
                  <a:cubicBezTo>
                    <a:pt x="601" y="1228"/>
                    <a:pt x="601" y="1228"/>
                    <a:pt x="601" y="1228"/>
                  </a:cubicBezTo>
                  <a:cubicBezTo>
                    <a:pt x="536" y="1228"/>
                    <a:pt x="536" y="1228"/>
                    <a:pt x="536" y="1228"/>
                  </a:cubicBezTo>
                  <a:cubicBezTo>
                    <a:pt x="536" y="1241"/>
                    <a:pt x="536" y="1241"/>
                    <a:pt x="536" y="1241"/>
                  </a:cubicBezTo>
                  <a:cubicBezTo>
                    <a:pt x="515" y="1241"/>
                    <a:pt x="515" y="1241"/>
                    <a:pt x="515" y="1241"/>
                  </a:cubicBezTo>
                  <a:cubicBezTo>
                    <a:pt x="515" y="1227"/>
                    <a:pt x="515" y="1227"/>
                    <a:pt x="515" y="1227"/>
                  </a:cubicBezTo>
                  <a:cubicBezTo>
                    <a:pt x="501" y="1227"/>
                    <a:pt x="501" y="1227"/>
                    <a:pt x="501" y="1227"/>
                  </a:cubicBezTo>
                  <a:cubicBezTo>
                    <a:pt x="501" y="1227"/>
                    <a:pt x="487" y="1169"/>
                    <a:pt x="456" y="1169"/>
                  </a:cubicBezTo>
                  <a:cubicBezTo>
                    <a:pt x="425" y="1169"/>
                    <a:pt x="401" y="1224"/>
                    <a:pt x="401" y="1224"/>
                  </a:cubicBezTo>
                  <a:cubicBezTo>
                    <a:pt x="392" y="1224"/>
                    <a:pt x="392" y="1224"/>
                    <a:pt x="392" y="1224"/>
                  </a:cubicBezTo>
                  <a:cubicBezTo>
                    <a:pt x="392" y="1243"/>
                    <a:pt x="392" y="1243"/>
                    <a:pt x="392" y="1243"/>
                  </a:cubicBezTo>
                  <a:cubicBezTo>
                    <a:pt x="373" y="1243"/>
                    <a:pt x="373" y="1243"/>
                    <a:pt x="373" y="1243"/>
                  </a:cubicBezTo>
                  <a:cubicBezTo>
                    <a:pt x="373" y="1233"/>
                    <a:pt x="373" y="1233"/>
                    <a:pt x="373" y="1233"/>
                  </a:cubicBezTo>
                  <a:cubicBezTo>
                    <a:pt x="320" y="1233"/>
                    <a:pt x="320" y="1233"/>
                    <a:pt x="320" y="1233"/>
                  </a:cubicBezTo>
                  <a:cubicBezTo>
                    <a:pt x="320" y="1245"/>
                    <a:pt x="320" y="1245"/>
                    <a:pt x="320" y="1245"/>
                  </a:cubicBezTo>
                  <a:cubicBezTo>
                    <a:pt x="303" y="1245"/>
                    <a:pt x="303" y="1245"/>
                    <a:pt x="303" y="1245"/>
                  </a:cubicBezTo>
                  <a:cubicBezTo>
                    <a:pt x="288" y="1257"/>
                    <a:pt x="288" y="1257"/>
                    <a:pt x="288" y="1257"/>
                  </a:cubicBezTo>
                  <a:cubicBezTo>
                    <a:pt x="288" y="1331"/>
                    <a:pt x="288" y="1331"/>
                    <a:pt x="288" y="1331"/>
                  </a:cubicBezTo>
                  <a:cubicBezTo>
                    <a:pt x="268" y="1331"/>
                    <a:pt x="268" y="1331"/>
                    <a:pt x="268" y="1331"/>
                  </a:cubicBezTo>
                  <a:cubicBezTo>
                    <a:pt x="268" y="1373"/>
                    <a:pt x="268" y="1373"/>
                    <a:pt x="268" y="1373"/>
                  </a:cubicBezTo>
                  <a:cubicBezTo>
                    <a:pt x="252" y="1373"/>
                    <a:pt x="252" y="1373"/>
                    <a:pt x="252" y="1373"/>
                  </a:cubicBezTo>
                  <a:cubicBezTo>
                    <a:pt x="252" y="1325"/>
                    <a:pt x="252" y="1325"/>
                    <a:pt x="252" y="1325"/>
                  </a:cubicBezTo>
                  <a:cubicBezTo>
                    <a:pt x="236" y="1325"/>
                    <a:pt x="236" y="1325"/>
                    <a:pt x="236" y="1325"/>
                  </a:cubicBezTo>
                  <a:cubicBezTo>
                    <a:pt x="236" y="1342"/>
                    <a:pt x="236" y="1342"/>
                    <a:pt x="236" y="1342"/>
                  </a:cubicBezTo>
                  <a:cubicBezTo>
                    <a:pt x="218" y="1342"/>
                    <a:pt x="218" y="1342"/>
                    <a:pt x="218" y="1342"/>
                  </a:cubicBezTo>
                  <a:cubicBezTo>
                    <a:pt x="218" y="1331"/>
                    <a:pt x="218" y="1331"/>
                    <a:pt x="218" y="1331"/>
                  </a:cubicBezTo>
                  <a:cubicBezTo>
                    <a:pt x="195" y="1331"/>
                    <a:pt x="195" y="1331"/>
                    <a:pt x="195" y="1331"/>
                  </a:cubicBezTo>
                  <a:cubicBezTo>
                    <a:pt x="195" y="1312"/>
                    <a:pt x="195" y="1312"/>
                    <a:pt x="195" y="1312"/>
                  </a:cubicBezTo>
                  <a:cubicBezTo>
                    <a:pt x="182" y="1299"/>
                    <a:pt x="182" y="1299"/>
                    <a:pt x="182" y="1299"/>
                  </a:cubicBezTo>
                  <a:cubicBezTo>
                    <a:pt x="168" y="1283"/>
                    <a:pt x="168" y="1283"/>
                    <a:pt x="168" y="1283"/>
                  </a:cubicBezTo>
                  <a:cubicBezTo>
                    <a:pt x="134" y="1283"/>
                    <a:pt x="134" y="1283"/>
                    <a:pt x="134" y="1283"/>
                  </a:cubicBezTo>
                  <a:cubicBezTo>
                    <a:pt x="102" y="1307"/>
                    <a:pt x="102" y="1307"/>
                    <a:pt x="102" y="1307"/>
                  </a:cubicBezTo>
                  <a:cubicBezTo>
                    <a:pt x="78" y="1307"/>
                    <a:pt x="78" y="1307"/>
                    <a:pt x="78" y="1307"/>
                  </a:cubicBezTo>
                  <a:cubicBezTo>
                    <a:pt x="78" y="1401"/>
                    <a:pt x="78" y="1401"/>
                    <a:pt x="78" y="1401"/>
                  </a:cubicBezTo>
                  <a:cubicBezTo>
                    <a:pt x="56" y="1357"/>
                    <a:pt x="56" y="1357"/>
                    <a:pt x="56" y="1357"/>
                  </a:cubicBezTo>
                  <a:cubicBezTo>
                    <a:pt x="56" y="1333"/>
                    <a:pt x="56" y="1333"/>
                    <a:pt x="56" y="1333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8000" y="1542"/>
                    <a:pt x="8000" y="1542"/>
                    <a:pt x="8000" y="1542"/>
                  </a:cubicBezTo>
                  <a:cubicBezTo>
                    <a:pt x="8000" y="1472"/>
                    <a:pt x="8000" y="1472"/>
                    <a:pt x="8000" y="1472"/>
                  </a:cubicBezTo>
                  <a:lnTo>
                    <a:pt x="7978" y="1472"/>
                  </a:lnTo>
                  <a:close/>
                  <a:moveTo>
                    <a:pt x="3369" y="1457"/>
                  </a:moveTo>
                  <a:cubicBezTo>
                    <a:pt x="3356" y="1457"/>
                    <a:pt x="3356" y="1457"/>
                    <a:pt x="3356" y="1457"/>
                  </a:cubicBezTo>
                  <a:cubicBezTo>
                    <a:pt x="3356" y="1408"/>
                    <a:pt x="3356" y="1408"/>
                    <a:pt x="3356" y="1408"/>
                  </a:cubicBezTo>
                  <a:cubicBezTo>
                    <a:pt x="3369" y="1408"/>
                    <a:pt x="3369" y="1408"/>
                    <a:pt x="3369" y="1408"/>
                  </a:cubicBezTo>
                  <a:lnTo>
                    <a:pt x="3369" y="1457"/>
                  </a:lnTo>
                  <a:close/>
                  <a:moveTo>
                    <a:pt x="3369" y="1389"/>
                  </a:moveTo>
                  <a:cubicBezTo>
                    <a:pt x="3356" y="1389"/>
                    <a:pt x="3356" y="1389"/>
                    <a:pt x="3356" y="1389"/>
                  </a:cubicBezTo>
                  <a:cubicBezTo>
                    <a:pt x="3356" y="1335"/>
                    <a:pt x="3356" y="1335"/>
                    <a:pt x="3356" y="1335"/>
                  </a:cubicBezTo>
                  <a:cubicBezTo>
                    <a:pt x="3369" y="1335"/>
                    <a:pt x="3369" y="1335"/>
                    <a:pt x="3369" y="1335"/>
                  </a:cubicBezTo>
                  <a:lnTo>
                    <a:pt x="3369" y="1389"/>
                  </a:lnTo>
                  <a:close/>
                  <a:moveTo>
                    <a:pt x="3356" y="1141"/>
                  </a:moveTo>
                  <a:cubicBezTo>
                    <a:pt x="3356" y="1098"/>
                    <a:pt x="3356" y="1098"/>
                    <a:pt x="3356" y="1098"/>
                  </a:cubicBezTo>
                  <a:cubicBezTo>
                    <a:pt x="3356" y="1098"/>
                    <a:pt x="3373" y="1103"/>
                    <a:pt x="3373" y="1119"/>
                  </a:cubicBezTo>
                  <a:cubicBezTo>
                    <a:pt x="3373" y="1136"/>
                    <a:pt x="3356" y="1141"/>
                    <a:pt x="3356" y="1141"/>
                  </a:cubicBezTo>
                  <a:close/>
                  <a:moveTo>
                    <a:pt x="3356" y="1060"/>
                  </a:moveTo>
                  <a:cubicBezTo>
                    <a:pt x="3356" y="1024"/>
                    <a:pt x="3356" y="1024"/>
                    <a:pt x="3356" y="1024"/>
                  </a:cubicBezTo>
                  <a:cubicBezTo>
                    <a:pt x="3356" y="1024"/>
                    <a:pt x="3373" y="1029"/>
                    <a:pt x="3373" y="1042"/>
                  </a:cubicBezTo>
                  <a:cubicBezTo>
                    <a:pt x="3373" y="1055"/>
                    <a:pt x="3356" y="1060"/>
                    <a:pt x="3356" y="1060"/>
                  </a:cubicBezTo>
                  <a:close/>
                  <a:moveTo>
                    <a:pt x="3356" y="988"/>
                  </a:moveTo>
                  <a:cubicBezTo>
                    <a:pt x="3356" y="950"/>
                    <a:pt x="3356" y="950"/>
                    <a:pt x="3356" y="950"/>
                  </a:cubicBezTo>
                  <a:cubicBezTo>
                    <a:pt x="3356" y="950"/>
                    <a:pt x="3373" y="953"/>
                    <a:pt x="3373" y="969"/>
                  </a:cubicBezTo>
                  <a:cubicBezTo>
                    <a:pt x="3373" y="985"/>
                    <a:pt x="3356" y="988"/>
                    <a:pt x="3356" y="988"/>
                  </a:cubicBezTo>
                  <a:close/>
                  <a:moveTo>
                    <a:pt x="3356" y="911"/>
                  </a:moveTo>
                  <a:cubicBezTo>
                    <a:pt x="3356" y="872"/>
                    <a:pt x="3356" y="872"/>
                    <a:pt x="3356" y="872"/>
                  </a:cubicBezTo>
                  <a:cubicBezTo>
                    <a:pt x="3356" y="872"/>
                    <a:pt x="3373" y="878"/>
                    <a:pt x="3373" y="891"/>
                  </a:cubicBezTo>
                  <a:cubicBezTo>
                    <a:pt x="3373" y="905"/>
                    <a:pt x="3356" y="911"/>
                    <a:pt x="3356" y="911"/>
                  </a:cubicBezTo>
                  <a:close/>
                  <a:moveTo>
                    <a:pt x="3356" y="835"/>
                  </a:moveTo>
                  <a:cubicBezTo>
                    <a:pt x="3356" y="796"/>
                    <a:pt x="3356" y="796"/>
                    <a:pt x="3356" y="796"/>
                  </a:cubicBezTo>
                  <a:cubicBezTo>
                    <a:pt x="3356" y="796"/>
                    <a:pt x="3373" y="800"/>
                    <a:pt x="3373" y="815"/>
                  </a:cubicBezTo>
                  <a:cubicBezTo>
                    <a:pt x="3373" y="831"/>
                    <a:pt x="3356" y="835"/>
                    <a:pt x="3356" y="835"/>
                  </a:cubicBezTo>
                  <a:close/>
                  <a:moveTo>
                    <a:pt x="3356" y="756"/>
                  </a:moveTo>
                  <a:cubicBezTo>
                    <a:pt x="3356" y="718"/>
                    <a:pt x="3356" y="718"/>
                    <a:pt x="3356" y="718"/>
                  </a:cubicBezTo>
                  <a:cubicBezTo>
                    <a:pt x="3356" y="718"/>
                    <a:pt x="3373" y="720"/>
                    <a:pt x="3373" y="737"/>
                  </a:cubicBezTo>
                  <a:cubicBezTo>
                    <a:pt x="3373" y="754"/>
                    <a:pt x="3356" y="756"/>
                    <a:pt x="3356" y="756"/>
                  </a:cubicBezTo>
                  <a:close/>
                  <a:moveTo>
                    <a:pt x="5556" y="570"/>
                  </a:moveTo>
                  <a:cubicBezTo>
                    <a:pt x="5508" y="582"/>
                    <a:pt x="5508" y="582"/>
                    <a:pt x="5508" y="582"/>
                  </a:cubicBezTo>
                  <a:cubicBezTo>
                    <a:pt x="5490" y="529"/>
                    <a:pt x="5490" y="529"/>
                    <a:pt x="5490" y="529"/>
                  </a:cubicBezTo>
                  <a:cubicBezTo>
                    <a:pt x="5566" y="508"/>
                    <a:pt x="5566" y="508"/>
                    <a:pt x="5566" y="508"/>
                  </a:cubicBezTo>
                  <a:lnTo>
                    <a:pt x="5556" y="570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561" y="2659028"/>
              <a:ext cx="12192000" cy="1713752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solidFill>
                <a:schemeClr val="accent2"/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直接连接符 16"/>
            <p:cNvSpPr/>
            <p:nvPr/>
          </p:nvSpPr>
          <p:spPr>
            <a:xfrm>
              <a:off x="0" y="4373089"/>
              <a:ext cx="12192000" cy="0"/>
            </a:xfrm>
            <a:prstGeom prst="line">
              <a:avLst/>
            </a:prstGeom>
            <a:grpFill/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直接连接符 17"/>
            <p:cNvSpPr/>
            <p:nvPr/>
          </p:nvSpPr>
          <p:spPr>
            <a:xfrm flipV="1">
              <a:off x="0" y="4788227"/>
              <a:ext cx="3760470" cy="12068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直接连接符 18"/>
            <p:cNvSpPr/>
            <p:nvPr/>
          </p:nvSpPr>
          <p:spPr>
            <a:xfrm>
              <a:off x="0" y="4861908"/>
              <a:ext cx="3760470" cy="8257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0" name="直接连接符 19"/>
            <p:cNvSpPr/>
            <p:nvPr/>
          </p:nvSpPr>
          <p:spPr>
            <a:xfrm>
              <a:off x="0" y="4928603"/>
              <a:ext cx="3761105" cy="12068"/>
            </a:xfrm>
            <a:prstGeom prst="line">
              <a:avLst/>
            </a:prstGeom>
            <a:grpFill/>
            <a:ln w="31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1" name="直接连接符 20"/>
            <p:cNvSpPr/>
            <p:nvPr/>
          </p:nvSpPr>
          <p:spPr>
            <a:xfrm>
              <a:off x="8322945" y="4788227"/>
              <a:ext cx="3873500" cy="12068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直接连接符 21"/>
            <p:cNvSpPr/>
            <p:nvPr/>
          </p:nvSpPr>
          <p:spPr>
            <a:xfrm>
              <a:off x="8322945" y="4870166"/>
              <a:ext cx="3790315" cy="3811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3" name="直接连接符 22"/>
            <p:cNvSpPr/>
            <p:nvPr/>
          </p:nvSpPr>
          <p:spPr>
            <a:xfrm>
              <a:off x="8323580" y="4940036"/>
              <a:ext cx="3868420" cy="1270"/>
            </a:xfrm>
            <a:prstGeom prst="line">
              <a:avLst/>
            </a:prstGeom>
            <a:grpFill/>
            <a:ln w="31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4A411D-AA37-4616-B148-568AAC33223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5" y="2786631"/>
            <a:ext cx="10517671" cy="1070290"/>
          </a:xfrm>
        </p:spPr>
        <p:txBody>
          <a:bodyPr/>
          <a:lstStyle>
            <a:lvl1pPr>
              <a:defRPr sz="469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z="4690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5" y="3883894"/>
            <a:ext cx="10517671" cy="611703"/>
          </a:xfrm>
        </p:spPr>
        <p:txBody>
          <a:bodyPr/>
          <a:lstStyle>
            <a:lvl1pPr marL="0" indent="0">
              <a:buNone/>
              <a:defRPr sz="2345">
                <a:solidFill>
                  <a:schemeClr val="tx1"/>
                </a:solidFill>
              </a:defRPr>
            </a:lvl1pPr>
            <a:lvl2pPr marL="442595" indent="0">
              <a:buNone/>
              <a:defRPr sz="1955">
                <a:solidFill>
                  <a:schemeClr val="tx1">
                    <a:tint val="75000"/>
                  </a:schemeClr>
                </a:solidFill>
              </a:defRPr>
            </a:lvl2pPr>
            <a:lvl3pPr marL="8864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32905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4pPr>
            <a:lvl5pPr marL="177228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5pPr>
            <a:lvl6pPr marL="221551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6pPr>
            <a:lvl7pPr marL="265874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7pPr>
            <a:lvl8pPr marL="310134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8pPr>
            <a:lvl9pPr marL="354457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67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16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13"/>
            <a:ext cx="10517671" cy="13255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5" y="1681087"/>
            <a:ext cx="5158803" cy="823875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2595" indent="0">
              <a:buNone/>
              <a:defRPr sz="1955" b="1"/>
            </a:lvl2pPr>
            <a:lvl3pPr marL="886460" indent="0">
              <a:buNone/>
              <a:defRPr sz="1760" b="1"/>
            </a:lvl3pPr>
            <a:lvl4pPr marL="1329055" indent="0">
              <a:buNone/>
              <a:defRPr sz="1565" b="1"/>
            </a:lvl4pPr>
            <a:lvl5pPr marL="1772285" indent="0">
              <a:buNone/>
              <a:defRPr sz="1565" b="1"/>
            </a:lvl5pPr>
            <a:lvl6pPr marL="2215515" indent="0">
              <a:buNone/>
              <a:defRPr sz="1565" b="1"/>
            </a:lvl6pPr>
            <a:lvl7pPr marL="2658745" indent="0">
              <a:buNone/>
              <a:defRPr sz="1565" b="1"/>
            </a:lvl7pPr>
            <a:lvl8pPr marL="3101340" indent="0">
              <a:buNone/>
              <a:defRPr sz="1565" b="1"/>
            </a:lvl8pPr>
            <a:lvl9pPr marL="3544570" indent="0">
              <a:buNone/>
              <a:defRPr sz="1565" b="1"/>
            </a:lvl9pPr>
          </a:lstStyle>
          <a:p>
            <a:pPr lvl="0" fontAlgn="base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5" y="2504962"/>
            <a:ext cx="5158803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431" y="1681087"/>
            <a:ext cx="5184208" cy="823875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2595" indent="0">
              <a:buNone/>
              <a:defRPr sz="1955" b="1"/>
            </a:lvl2pPr>
            <a:lvl3pPr marL="886460" indent="0">
              <a:buNone/>
              <a:defRPr sz="1760" b="1"/>
            </a:lvl3pPr>
            <a:lvl4pPr marL="1329055" indent="0">
              <a:buNone/>
              <a:defRPr sz="1565" b="1"/>
            </a:lvl4pPr>
            <a:lvl5pPr marL="1772285" indent="0">
              <a:buNone/>
              <a:defRPr sz="1565" b="1"/>
            </a:lvl5pPr>
            <a:lvl6pPr marL="2215515" indent="0">
              <a:buNone/>
              <a:defRPr sz="1565" b="1"/>
            </a:lvl6pPr>
            <a:lvl7pPr marL="2658745" indent="0">
              <a:buNone/>
              <a:defRPr sz="1565" b="1"/>
            </a:lvl7pPr>
            <a:lvl8pPr marL="3101340" indent="0">
              <a:buNone/>
              <a:defRPr sz="1565" b="1"/>
            </a:lvl8pPr>
            <a:lvl9pPr marL="3544570" indent="0">
              <a:buNone/>
              <a:defRPr sz="1565" b="1"/>
            </a:lvl9pPr>
          </a:lstStyle>
          <a:p>
            <a:pPr lvl="0" fontAlgn="base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431" y="2504962"/>
            <a:ext cx="5184208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" y="2"/>
            <a:ext cx="12198965" cy="6889256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739014-AF18-412C-BAF0-FD1E944270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179"/>
            <a:ext cx="3933011" cy="1600128"/>
          </a:xfrm>
        </p:spPr>
        <p:txBody>
          <a:bodyPr/>
          <a:lstStyle>
            <a:lvl1pPr>
              <a:defRPr sz="3125"/>
            </a:lvl1pPr>
          </a:lstStyle>
          <a:p>
            <a:pPr fontAlgn="base"/>
            <a:r>
              <a:rPr lang="zh-CN" altLang="en-US" sz="3125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208" y="987397"/>
            <a:ext cx="6173416" cy="4873406"/>
          </a:xfrm>
        </p:spPr>
        <p:txBody>
          <a:bodyPr/>
          <a:lstStyle>
            <a:lvl1pPr>
              <a:defRPr sz="3125"/>
            </a:lvl1pPr>
            <a:lvl2pPr>
              <a:defRPr sz="2735"/>
            </a:lvl2pPr>
            <a:lvl3pPr>
              <a:defRPr sz="2345"/>
            </a:lvl3pPr>
            <a:lvl4pPr>
              <a:defRPr sz="1955"/>
            </a:lvl4pPr>
            <a:lvl5pPr>
              <a:defRPr sz="1955"/>
            </a:lvl5pPr>
            <a:lvl6pPr>
              <a:defRPr sz="1955"/>
            </a:lvl6pPr>
            <a:lvl7pPr>
              <a:defRPr sz="1955"/>
            </a:lvl7pPr>
            <a:lvl8pPr>
              <a:defRPr sz="1955"/>
            </a:lvl8pPr>
            <a:lvl9pPr>
              <a:defRPr sz="1955"/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73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34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95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955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311"/>
            <a:ext cx="3933011" cy="3811416"/>
          </a:xfrm>
        </p:spPr>
        <p:txBody>
          <a:bodyPr/>
          <a:lstStyle>
            <a:lvl1pPr marL="0" indent="0">
              <a:buNone/>
              <a:defRPr sz="1565"/>
            </a:lvl1pPr>
            <a:lvl2pPr marL="442595" indent="0">
              <a:buNone/>
              <a:defRPr sz="1365"/>
            </a:lvl2pPr>
            <a:lvl3pPr marL="886460" indent="0">
              <a:buNone/>
              <a:defRPr sz="1170"/>
            </a:lvl3pPr>
            <a:lvl4pPr marL="1329055" indent="0">
              <a:buNone/>
              <a:defRPr sz="975"/>
            </a:lvl4pPr>
            <a:lvl5pPr marL="1772285" indent="0">
              <a:buNone/>
              <a:defRPr sz="975"/>
            </a:lvl5pPr>
            <a:lvl6pPr marL="2215515" indent="0">
              <a:buNone/>
              <a:defRPr sz="975"/>
            </a:lvl6pPr>
            <a:lvl7pPr marL="2658745" indent="0">
              <a:buNone/>
              <a:defRPr sz="975"/>
            </a:lvl7pPr>
            <a:lvl8pPr marL="3101340" indent="0">
              <a:buNone/>
              <a:defRPr sz="975"/>
            </a:lvl8pPr>
            <a:lvl9pPr marL="3544570" indent="0">
              <a:buNone/>
              <a:defRPr sz="975"/>
            </a:lvl9pPr>
          </a:lstStyle>
          <a:p>
            <a:pPr lvl="0" fontAlgn="base"/>
            <a:r>
              <a:rPr lang="zh-CN" altLang="en-US" sz="156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179"/>
            <a:ext cx="3933011" cy="1600128"/>
          </a:xfrm>
        </p:spPr>
        <p:txBody>
          <a:bodyPr/>
          <a:lstStyle>
            <a:lvl1pPr>
              <a:defRPr sz="3125"/>
            </a:lvl1pPr>
          </a:lstStyle>
          <a:p>
            <a:pPr fontAlgn="base"/>
            <a:r>
              <a:rPr lang="zh-CN" altLang="en-US" sz="3125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208" y="987397"/>
            <a:ext cx="6173416" cy="4873406"/>
          </a:xfrm>
        </p:spPr>
        <p:txBody>
          <a:bodyPr vert="horz" wrap="square" lIns="120975" tIns="60488" rIns="120975" bIns="60488" numCol="1" rtlCol="0" anchor="t" anchorCtr="0" compatLnSpc="1">
            <a:normAutofit/>
          </a:bodyPr>
          <a:lstStyle>
            <a:lvl1pPr marL="0" indent="0">
              <a:buNone/>
              <a:defRPr sz="3125"/>
            </a:lvl1pPr>
            <a:lvl2pPr marL="442595" indent="0">
              <a:buNone/>
              <a:defRPr sz="2735"/>
            </a:lvl2pPr>
            <a:lvl3pPr marL="886460" indent="0">
              <a:buNone/>
              <a:defRPr sz="2345"/>
            </a:lvl3pPr>
            <a:lvl4pPr marL="1329055" indent="0">
              <a:buNone/>
              <a:defRPr sz="1955"/>
            </a:lvl4pPr>
            <a:lvl5pPr marL="1772285" indent="0">
              <a:buNone/>
              <a:defRPr sz="1955"/>
            </a:lvl5pPr>
            <a:lvl6pPr marL="2215515" indent="0">
              <a:buNone/>
              <a:defRPr sz="1955"/>
            </a:lvl6pPr>
            <a:lvl7pPr marL="2658745" indent="0">
              <a:buNone/>
              <a:defRPr sz="1955"/>
            </a:lvl7pPr>
            <a:lvl8pPr marL="3101340" indent="0">
              <a:buNone/>
              <a:defRPr sz="1955"/>
            </a:lvl8pPr>
            <a:lvl9pPr marL="3544570" indent="0">
              <a:buNone/>
              <a:defRPr sz="1955"/>
            </a:lvl9pPr>
          </a:lstStyle>
          <a:p>
            <a:pPr marL="0" marR="0" lvl="0" indent="0" algn="l" defTabSz="885825" rtl="0" eaLnBrk="0" fontAlgn="base" latinLnBrk="0" hangingPunct="0">
              <a:lnSpc>
                <a:spcPct val="90000"/>
              </a:lnSpc>
              <a:spcBef>
                <a:spcPct val="35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255FCF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单击图标添加图片</a:t>
            </a:r>
            <a:endParaRPr kumimoji="0" lang="en-US" sz="3125" b="0" i="0" u="none" strike="noStrike" kern="1200" cap="none" spc="0" normalizeH="0" baseline="0" noProof="0" dirty="0">
              <a:ln>
                <a:noFill/>
              </a:ln>
              <a:solidFill>
                <a:srgbClr val="255FCF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311"/>
            <a:ext cx="3933011" cy="3811416"/>
          </a:xfrm>
        </p:spPr>
        <p:txBody>
          <a:bodyPr/>
          <a:lstStyle>
            <a:lvl1pPr marL="0" indent="0">
              <a:buNone/>
              <a:defRPr sz="1565"/>
            </a:lvl1pPr>
            <a:lvl2pPr marL="442595" indent="0">
              <a:buNone/>
              <a:defRPr sz="1365"/>
            </a:lvl2pPr>
            <a:lvl3pPr marL="886460" indent="0">
              <a:buNone/>
              <a:defRPr sz="1170"/>
            </a:lvl3pPr>
            <a:lvl4pPr marL="1329055" indent="0">
              <a:buNone/>
              <a:defRPr sz="975"/>
            </a:lvl4pPr>
            <a:lvl5pPr marL="1772285" indent="0">
              <a:buNone/>
              <a:defRPr sz="975"/>
            </a:lvl5pPr>
            <a:lvl6pPr marL="2215515" indent="0">
              <a:buNone/>
              <a:defRPr sz="975"/>
            </a:lvl6pPr>
            <a:lvl7pPr marL="2658745" indent="0">
              <a:buNone/>
              <a:defRPr sz="975"/>
            </a:lvl7pPr>
            <a:lvl8pPr marL="3101340" indent="0">
              <a:buNone/>
              <a:defRPr sz="975"/>
            </a:lvl8pPr>
            <a:lvl9pPr marL="3544570" indent="0">
              <a:buNone/>
              <a:defRPr sz="975"/>
            </a:lvl9pPr>
          </a:lstStyle>
          <a:p>
            <a:pPr lvl="0" fontAlgn="base"/>
            <a:r>
              <a:rPr lang="zh-CN" altLang="en-US" sz="156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627" y="365123"/>
            <a:ext cx="2629418" cy="5811576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81" y="365123"/>
            <a:ext cx="7735824" cy="581157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" y="2"/>
            <a:ext cx="12198965" cy="6889257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256" y="2839223"/>
            <a:ext cx="8133137" cy="131453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175" b="0" i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z="5175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859" y="4688260"/>
            <a:ext cx="3548134" cy="423342"/>
          </a:xfrm>
        </p:spPr>
        <p:txBody>
          <a:bodyPr>
            <a:normAutofit/>
          </a:bodyPr>
          <a:lstStyle>
            <a:lvl1pPr marL="0" indent="0" algn="ctr">
              <a:buNone/>
              <a:defRPr sz="2540">
                <a:solidFill>
                  <a:schemeClr val="accent1"/>
                </a:solidFill>
              </a:defRPr>
            </a:lvl1pPr>
            <a:lvl2pPr marL="591185" indent="0" algn="ctr">
              <a:buNone/>
              <a:defRPr sz="2540"/>
            </a:lvl2pPr>
            <a:lvl3pPr marL="1181735" indent="0" algn="ctr">
              <a:buNone/>
              <a:defRPr sz="2345"/>
            </a:lvl3pPr>
            <a:lvl4pPr marL="1772285" indent="0" algn="ctr">
              <a:buNone/>
              <a:defRPr sz="2050"/>
            </a:lvl4pPr>
            <a:lvl5pPr marL="2362835" indent="0" algn="ctr">
              <a:buNone/>
              <a:defRPr sz="2050"/>
            </a:lvl5pPr>
            <a:lvl6pPr marL="2954020" indent="0" algn="ctr">
              <a:buNone/>
              <a:defRPr sz="2050"/>
            </a:lvl6pPr>
            <a:lvl7pPr marL="3544570" indent="0" algn="ctr">
              <a:buNone/>
              <a:defRPr sz="2050"/>
            </a:lvl7pPr>
            <a:lvl8pPr marL="4135120" indent="0" algn="ctr">
              <a:buNone/>
              <a:defRPr sz="2050"/>
            </a:lvl8pPr>
            <a:lvl9pPr marL="4725670" indent="0" algn="ctr">
              <a:buNone/>
              <a:defRPr sz="2050"/>
            </a:lvl9pPr>
          </a:lstStyle>
          <a:p>
            <a:pPr fontAlgn="base"/>
            <a:r>
              <a:rPr lang="zh-CN" altLang="en-US" sz="2540" strike="noStrike" noProof="1"/>
              <a:t>单击此处编辑母版副标题样式</a:t>
            </a:r>
            <a:endParaRPr lang="en-US" strike="noStrike" noProof="1"/>
          </a:p>
        </p:txBody>
      </p:sp>
      <p:grpSp>
        <p:nvGrpSpPr>
          <p:cNvPr id="14" name="组合 13"/>
          <p:cNvGrpSpPr/>
          <p:nvPr/>
        </p:nvGrpSpPr>
        <p:grpSpPr>
          <a:xfrm>
            <a:off x="-9" y="50"/>
            <a:ext cx="12198850" cy="4939718"/>
            <a:chOff x="0" y="-414"/>
            <a:chExt cx="12196445" cy="4941135"/>
          </a:xfrm>
          <a:solidFill>
            <a:schemeClr val="accent2">
              <a:lumMod val="75000"/>
            </a:schemeClr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0" y="-414"/>
              <a:ext cx="12192000" cy="2353917"/>
            </a:xfrm>
            <a:custGeom>
              <a:avLst/>
              <a:gdLst>
                <a:gd name="T0" fmla="*/ 7933 w 8000"/>
                <a:gd name="T1" fmla="*/ 1418 h 1542"/>
                <a:gd name="T2" fmla="*/ 7832 w 8000"/>
                <a:gd name="T3" fmla="*/ 1315 h 1542"/>
                <a:gd name="T4" fmla="*/ 7738 w 8000"/>
                <a:gd name="T5" fmla="*/ 1352 h 1542"/>
                <a:gd name="T6" fmla="*/ 7673 w 8000"/>
                <a:gd name="T7" fmla="*/ 1336 h 1542"/>
                <a:gd name="T8" fmla="*/ 7538 w 8000"/>
                <a:gd name="T9" fmla="*/ 1313 h 1542"/>
                <a:gd name="T10" fmla="*/ 7430 w 8000"/>
                <a:gd name="T11" fmla="*/ 1287 h 1542"/>
                <a:gd name="T12" fmla="*/ 7292 w 8000"/>
                <a:gd name="T13" fmla="*/ 1358 h 1542"/>
                <a:gd name="T14" fmla="*/ 7170 w 8000"/>
                <a:gd name="T15" fmla="*/ 1352 h 1542"/>
                <a:gd name="T16" fmla="*/ 6993 w 8000"/>
                <a:gd name="T17" fmla="*/ 1400 h 1542"/>
                <a:gd name="T18" fmla="*/ 6886 w 8000"/>
                <a:gd name="T19" fmla="*/ 1357 h 1542"/>
                <a:gd name="T20" fmla="*/ 6766 w 8000"/>
                <a:gd name="T21" fmla="*/ 1380 h 1542"/>
                <a:gd name="T22" fmla="*/ 6640 w 8000"/>
                <a:gd name="T23" fmla="*/ 1194 h 1542"/>
                <a:gd name="T24" fmla="*/ 6505 w 8000"/>
                <a:gd name="T25" fmla="*/ 1157 h 1542"/>
                <a:gd name="T26" fmla="*/ 6381 w 8000"/>
                <a:gd name="T27" fmla="*/ 1311 h 1542"/>
                <a:gd name="T28" fmla="*/ 6242 w 8000"/>
                <a:gd name="T29" fmla="*/ 1181 h 1542"/>
                <a:gd name="T30" fmla="*/ 5688 w 8000"/>
                <a:gd name="T31" fmla="*/ 818 h 1542"/>
                <a:gd name="T32" fmla="*/ 5396 w 8000"/>
                <a:gd name="T33" fmla="*/ 674 h 1542"/>
                <a:gd name="T34" fmla="*/ 5346 w 8000"/>
                <a:gd name="T35" fmla="*/ 615 h 1542"/>
                <a:gd name="T36" fmla="*/ 5292 w 8000"/>
                <a:gd name="T37" fmla="*/ 1274 h 1542"/>
                <a:gd name="T38" fmla="*/ 5007 w 8000"/>
                <a:gd name="T39" fmla="*/ 1089 h 1542"/>
                <a:gd name="T40" fmla="*/ 4819 w 8000"/>
                <a:gd name="T41" fmla="*/ 685 h 1542"/>
                <a:gd name="T42" fmla="*/ 4540 w 8000"/>
                <a:gd name="T43" fmla="*/ 1250 h 1542"/>
                <a:gd name="T44" fmla="*/ 4474 w 8000"/>
                <a:gd name="T45" fmla="*/ 1255 h 1542"/>
                <a:gd name="T46" fmla="*/ 4398 w 8000"/>
                <a:gd name="T47" fmla="*/ 1265 h 1542"/>
                <a:gd name="T48" fmla="*/ 4286 w 8000"/>
                <a:gd name="T49" fmla="*/ 1131 h 1542"/>
                <a:gd name="T50" fmla="*/ 4046 w 8000"/>
                <a:gd name="T51" fmla="*/ 1117 h 1542"/>
                <a:gd name="T52" fmla="*/ 3923 w 8000"/>
                <a:gd name="T53" fmla="*/ 975 h 1542"/>
                <a:gd name="T54" fmla="*/ 3742 w 8000"/>
                <a:gd name="T55" fmla="*/ 1095 h 1542"/>
                <a:gd name="T56" fmla="*/ 3585 w 8000"/>
                <a:gd name="T57" fmla="*/ 1415 h 1542"/>
                <a:gd name="T58" fmla="*/ 3463 w 8000"/>
                <a:gd name="T59" fmla="*/ 1255 h 1542"/>
                <a:gd name="T60" fmla="*/ 3390 w 8000"/>
                <a:gd name="T61" fmla="*/ 372 h 1542"/>
                <a:gd name="T62" fmla="*/ 3367 w 8000"/>
                <a:gd name="T63" fmla="*/ 187 h 1542"/>
                <a:gd name="T64" fmla="*/ 3329 w 8000"/>
                <a:gd name="T65" fmla="*/ 695 h 1542"/>
                <a:gd name="T66" fmla="*/ 2997 w 8000"/>
                <a:gd name="T67" fmla="*/ 1479 h 1542"/>
                <a:gd name="T68" fmla="*/ 2797 w 8000"/>
                <a:gd name="T69" fmla="*/ 1119 h 1542"/>
                <a:gd name="T70" fmla="*/ 2628 w 8000"/>
                <a:gd name="T71" fmla="*/ 1372 h 1542"/>
                <a:gd name="T72" fmla="*/ 2470 w 8000"/>
                <a:gd name="T73" fmla="*/ 1378 h 1542"/>
                <a:gd name="T74" fmla="*/ 2310 w 8000"/>
                <a:gd name="T75" fmla="*/ 1440 h 1542"/>
                <a:gd name="T76" fmla="*/ 2152 w 8000"/>
                <a:gd name="T77" fmla="*/ 1391 h 1542"/>
                <a:gd name="T78" fmla="*/ 2055 w 8000"/>
                <a:gd name="T79" fmla="*/ 1463 h 1542"/>
                <a:gd name="T80" fmla="*/ 1975 w 8000"/>
                <a:gd name="T81" fmla="*/ 1479 h 1542"/>
                <a:gd name="T82" fmla="*/ 1805 w 8000"/>
                <a:gd name="T83" fmla="*/ 1456 h 1542"/>
                <a:gd name="T84" fmla="*/ 1673 w 8000"/>
                <a:gd name="T85" fmla="*/ 1469 h 1542"/>
                <a:gd name="T86" fmla="*/ 1531 w 8000"/>
                <a:gd name="T87" fmla="*/ 1408 h 1542"/>
                <a:gd name="T88" fmla="*/ 1443 w 8000"/>
                <a:gd name="T89" fmla="*/ 1265 h 1542"/>
                <a:gd name="T90" fmla="*/ 1253 w 8000"/>
                <a:gd name="T91" fmla="*/ 1421 h 1542"/>
                <a:gd name="T92" fmla="*/ 1155 w 8000"/>
                <a:gd name="T93" fmla="*/ 1401 h 1542"/>
                <a:gd name="T94" fmla="*/ 1051 w 8000"/>
                <a:gd name="T95" fmla="*/ 1389 h 1542"/>
                <a:gd name="T96" fmla="*/ 969 w 8000"/>
                <a:gd name="T97" fmla="*/ 1224 h 1542"/>
                <a:gd name="T98" fmla="*/ 843 w 8000"/>
                <a:gd name="T99" fmla="*/ 1375 h 1542"/>
                <a:gd name="T100" fmla="*/ 664 w 8000"/>
                <a:gd name="T101" fmla="*/ 1427 h 1542"/>
                <a:gd name="T102" fmla="*/ 515 w 8000"/>
                <a:gd name="T103" fmla="*/ 1241 h 1542"/>
                <a:gd name="T104" fmla="*/ 320 w 8000"/>
                <a:gd name="T105" fmla="*/ 1245 h 1542"/>
                <a:gd name="T106" fmla="*/ 218 w 8000"/>
                <a:gd name="T107" fmla="*/ 1342 h 1542"/>
                <a:gd name="T108" fmla="*/ 56 w 8000"/>
                <a:gd name="T109" fmla="*/ 1357 h 1542"/>
                <a:gd name="T110" fmla="*/ 3369 w 8000"/>
                <a:gd name="T111" fmla="*/ 1408 h 1542"/>
                <a:gd name="T112" fmla="*/ 3356 w 8000"/>
                <a:gd name="T113" fmla="*/ 1141 h 1542"/>
                <a:gd name="T114" fmla="*/ 3356 w 8000"/>
                <a:gd name="T115" fmla="*/ 872 h 1542"/>
                <a:gd name="T116" fmla="*/ 3356 w 8000"/>
                <a:gd name="T117" fmla="*/ 75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0" h="1542">
                  <a:moveTo>
                    <a:pt x="7978" y="1472"/>
                  </a:moveTo>
                  <a:cubicBezTo>
                    <a:pt x="7978" y="1462"/>
                    <a:pt x="7978" y="1462"/>
                    <a:pt x="7978" y="1462"/>
                  </a:cubicBezTo>
                  <a:cubicBezTo>
                    <a:pt x="7966" y="1462"/>
                    <a:pt x="7966" y="1462"/>
                    <a:pt x="7966" y="1462"/>
                  </a:cubicBezTo>
                  <a:cubicBezTo>
                    <a:pt x="7966" y="1436"/>
                    <a:pt x="7966" y="1436"/>
                    <a:pt x="7966" y="1436"/>
                  </a:cubicBezTo>
                  <a:cubicBezTo>
                    <a:pt x="7955" y="1436"/>
                    <a:pt x="7955" y="1436"/>
                    <a:pt x="7955" y="1436"/>
                  </a:cubicBezTo>
                  <a:cubicBezTo>
                    <a:pt x="7955" y="1420"/>
                    <a:pt x="7955" y="1420"/>
                    <a:pt x="7955" y="1420"/>
                  </a:cubicBezTo>
                  <a:cubicBezTo>
                    <a:pt x="7941" y="1420"/>
                    <a:pt x="7941" y="1420"/>
                    <a:pt x="7941" y="1420"/>
                  </a:cubicBezTo>
                  <a:cubicBezTo>
                    <a:pt x="7941" y="1428"/>
                    <a:pt x="7941" y="1428"/>
                    <a:pt x="7941" y="1428"/>
                  </a:cubicBezTo>
                  <a:cubicBezTo>
                    <a:pt x="7933" y="1428"/>
                    <a:pt x="7933" y="1428"/>
                    <a:pt x="7933" y="1428"/>
                  </a:cubicBezTo>
                  <a:cubicBezTo>
                    <a:pt x="7933" y="1418"/>
                    <a:pt x="7933" y="1418"/>
                    <a:pt x="7933" y="1418"/>
                  </a:cubicBezTo>
                  <a:cubicBezTo>
                    <a:pt x="7916" y="1418"/>
                    <a:pt x="7916" y="1418"/>
                    <a:pt x="7916" y="1418"/>
                  </a:cubicBezTo>
                  <a:cubicBezTo>
                    <a:pt x="7916" y="1433"/>
                    <a:pt x="7916" y="1433"/>
                    <a:pt x="7916" y="1433"/>
                  </a:cubicBezTo>
                  <a:cubicBezTo>
                    <a:pt x="7895" y="1433"/>
                    <a:pt x="7895" y="1433"/>
                    <a:pt x="7895" y="1433"/>
                  </a:cubicBezTo>
                  <a:cubicBezTo>
                    <a:pt x="7895" y="1335"/>
                    <a:pt x="7895" y="1335"/>
                    <a:pt x="7895" y="1335"/>
                  </a:cubicBezTo>
                  <a:cubicBezTo>
                    <a:pt x="7879" y="1335"/>
                    <a:pt x="7879" y="1335"/>
                    <a:pt x="7879" y="1335"/>
                  </a:cubicBezTo>
                  <a:cubicBezTo>
                    <a:pt x="7855" y="1316"/>
                    <a:pt x="7855" y="1316"/>
                    <a:pt x="7855" y="1316"/>
                  </a:cubicBezTo>
                  <a:cubicBezTo>
                    <a:pt x="7855" y="1300"/>
                    <a:pt x="7855" y="1300"/>
                    <a:pt x="7855" y="1300"/>
                  </a:cubicBezTo>
                  <a:cubicBezTo>
                    <a:pt x="7843" y="1300"/>
                    <a:pt x="7843" y="1300"/>
                    <a:pt x="7843" y="1300"/>
                  </a:cubicBezTo>
                  <a:cubicBezTo>
                    <a:pt x="7843" y="1315"/>
                    <a:pt x="7843" y="1315"/>
                    <a:pt x="7843" y="1315"/>
                  </a:cubicBezTo>
                  <a:cubicBezTo>
                    <a:pt x="7832" y="1315"/>
                    <a:pt x="7832" y="1315"/>
                    <a:pt x="7832" y="1315"/>
                  </a:cubicBezTo>
                  <a:cubicBezTo>
                    <a:pt x="7832" y="1300"/>
                    <a:pt x="7832" y="1300"/>
                    <a:pt x="7832" y="1300"/>
                  </a:cubicBezTo>
                  <a:cubicBezTo>
                    <a:pt x="7821" y="1300"/>
                    <a:pt x="7821" y="1300"/>
                    <a:pt x="7821" y="1300"/>
                  </a:cubicBezTo>
                  <a:cubicBezTo>
                    <a:pt x="7821" y="1315"/>
                    <a:pt x="7821" y="1315"/>
                    <a:pt x="7821" y="1315"/>
                  </a:cubicBezTo>
                  <a:cubicBezTo>
                    <a:pt x="7806" y="1335"/>
                    <a:pt x="7806" y="1335"/>
                    <a:pt x="7806" y="1335"/>
                  </a:cubicBezTo>
                  <a:cubicBezTo>
                    <a:pt x="7789" y="1335"/>
                    <a:pt x="7789" y="1335"/>
                    <a:pt x="7789" y="1335"/>
                  </a:cubicBezTo>
                  <a:cubicBezTo>
                    <a:pt x="7789" y="1436"/>
                    <a:pt x="7789" y="1436"/>
                    <a:pt x="7789" y="1436"/>
                  </a:cubicBezTo>
                  <a:cubicBezTo>
                    <a:pt x="7749" y="1436"/>
                    <a:pt x="7749" y="1436"/>
                    <a:pt x="7749" y="1436"/>
                  </a:cubicBezTo>
                  <a:cubicBezTo>
                    <a:pt x="7749" y="1345"/>
                    <a:pt x="7749" y="1345"/>
                    <a:pt x="7749" y="1345"/>
                  </a:cubicBezTo>
                  <a:cubicBezTo>
                    <a:pt x="7738" y="1345"/>
                    <a:pt x="7738" y="1345"/>
                    <a:pt x="7738" y="1345"/>
                  </a:cubicBezTo>
                  <a:cubicBezTo>
                    <a:pt x="7738" y="1352"/>
                    <a:pt x="7738" y="1352"/>
                    <a:pt x="7738" y="1352"/>
                  </a:cubicBezTo>
                  <a:cubicBezTo>
                    <a:pt x="7724" y="1352"/>
                    <a:pt x="7724" y="1352"/>
                    <a:pt x="7724" y="1352"/>
                  </a:cubicBezTo>
                  <a:cubicBezTo>
                    <a:pt x="7724" y="1337"/>
                    <a:pt x="7724" y="1337"/>
                    <a:pt x="7724" y="1337"/>
                  </a:cubicBezTo>
                  <a:cubicBezTo>
                    <a:pt x="7713" y="1337"/>
                    <a:pt x="7713" y="1337"/>
                    <a:pt x="7713" y="1337"/>
                  </a:cubicBezTo>
                  <a:cubicBezTo>
                    <a:pt x="7713" y="1321"/>
                    <a:pt x="7713" y="1321"/>
                    <a:pt x="7713" y="1321"/>
                  </a:cubicBezTo>
                  <a:cubicBezTo>
                    <a:pt x="7697" y="1321"/>
                    <a:pt x="7697" y="1321"/>
                    <a:pt x="7697" y="1321"/>
                  </a:cubicBezTo>
                  <a:cubicBezTo>
                    <a:pt x="7697" y="1336"/>
                    <a:pt x="7697" y="1336"/>
                    <a:pt x="7697" y="1336"/>
                  </a:cubicBezTo>
                  <a:cubicBezTo>
                    <a:pt x="7687" y="1336"/>
                    <a:pt x="7687" y="1336"/>
                    <a:pt x="7687" y="1336"/>
                  </a:cubicBezTo>
                  <a:cubicBezTo>
                    <a:pt x="7687" y="1324"/>
                    <a:pt x="7687" y="1324"/>
                    <a:pt x="7687" y="1324"/>
                  </a:cubicBezTo>
                  <a:cubicBezTo>
                    <a:pt x="7673" y="1324"/>
                    <a:pt x="7673" y="1324"/>
                    <a:pt x="7673" y="1324"/>
                  </a:cubicBezTo>
                  <a:cubicBezTo>
                    <a:pt x="7673" y="1336"/>
                    <a:pt x="7673" y="1336"/>
                    <a:pt x="7673" y="1336"/>
                  </a:cubicBezTo>
                  <a:cubicBezTo>
                    <a:pt x="7659" y="1336"/>
                    <a:pt x="7659" y="1336"/>
                    <a:pt x="7659" y="1336"/>
                  </a:cubicBezTo>
                  <a:cubicBezTo>
                    <a:pt x="7659" y="1326"/>
                    <a:pt x="7659" y="1326"/>
                    <a:pt x="7659" y="1326"/>
                  </a:cubicBezTo>
                  <a:cubicBezTo>
                    <a:pt x="7645" y="1326"/>
                    <a:pt x="7645" y="1326"/>
                    <a:pt x="7645" y="1326"/>
                  </a:cubicBezTo>
                  <a:cubicBezTo>
                    <a:pt x="7645" y="1356"/>
                    <a:pt x="7645" y="1356"/>
                    <a:pt x="7645" y="1356"/>
                  </a:cubicBezTo>
                  <a:cubicBezTo>
                    <a:pt x="7616" y="1356"/>
                    <a:pt x="7616" y="1356"/>
                    <a:pt x="7616" y="1356"/>
                  </a:cubicBezTo>
                  <a:cubicBezTo>
                    <a:pt x="7616" y="1439"/>
                    <a:pt x="7616" y="1439"/>
                    <a:pt x="7616" y="1439"/>
                  </a:cubicBezTo>
                  <a:cubicBezTo>
                    <a:pt x="7581" y="1439"/>
                    <a:pt x="7581" y="1439"/>
                    <a:pt x="7581" y="1439"/>
                  </a:cubicBezTo>
                  <a:cubicBezTo>
                    <a:pt x="7581" y="1337"/>
                    <a:pt x="7581" y="1337"/>
                    <a:pt x="7581" y="1337"/>
                  </a:cubicBezTo>
                  <a:cubicBezTo>
                    <a:pt x="7557" y="1337"/>
                    <a:pt x="7557" y="1337"/>
                    <a:pt x="7557" y="1337"/>
                  </a:cubicBezTo>
                  <a:cubicBezTo>
                    <a:pt x="7538" y="1313"/>
                    <a:pt x="7538" y="1313"/>
                    <a:pt x="7538" y="1313"/>
                  </a:cubicBezTo>
                  <a:cubicBezTo>
                    <a:pt x="7497" y="1313"/>
                    <a:pt x="7497" y="1313"/>
                    <a:pt x="7497" y="1313"/>
                  </a:cubicBezTo>
                  <a:cubicBezTo>
                    <a:pt x="7497" y="1416"/>
                    <a:pt x="7497" y="1416"/>
                    <a:pt x="7497" y="1416"/>
                  </a:cubicBezTo>
                  <a:cubicBezTo>
                    <a:pt x="7483" y="1416"/>
                    <a:pt x="7483" y="1416"/>
                    <a:pt x="7483" y="1416"/>
                  </a:cubicBezTo>
                  <a:cubicBezTo>
                    <a:pt x="7483" y="1314"/>
                    <a:pt x="7483" y="1314"/>
                    <a:pt x="7483" y="1314"/>
                  </a:cubicBezTo>
                  <a:cubicBezTo>
                    <a:pt x="7465" y="1285"/>
                    <a:pt x="7465" y="1285"/>
                    <a:pt x="7465" y="1285"/>
                  </a:cubicBezTo>
                  <a:cubicBezTo>
                    <a:pt x="7452" y="1285"/>
                    <a:pt x="7452" y="1285"/>
                    <a:pt x="7452" y="1285"/>
                  </a:cubicBezTo>
                  <a:cubicBezTo>
                    <a:pt x="7452" y="1291"/>
                    <a:pt x="7452" y="1291"/>
                    <a:pt x="7452" y="1291"/>
                  </a:cubicBezTo>
                  <a:cubicBezTo>
                    <a:pt x="7441" y="1291"/>
                    <a:pt x="7441" y="1291"/>
                    <a:pt x="7441" y="1291"/>
                  </a:cubicBezTo>
                  <a:cubicBezTo>
                    <a:pt x="7441" y="1287"/>
                    <a:pt x="7441" y="1287"/>
                    <a:pt x="7441" y="1287"/>
                  </a:cubicBezTo>
                  <a:cubicBezTo>
                    <a:pt x="7430" y="1287"/>
                    <a:pt x="7430" y="1287"/>
                    <a:pt x="7430" y="1287"/>
                  </a:cubicBezTo>
                  <a:cubicBezTo>
                    <a:pt x="7430" y="1301"/>
                    <a:pt x="7430" y="1301"/>
                    <a:pt x="7430" y="1301"/>
                  </a:cubicBezTo>
                  <a:cubicBezTo>
                    <a:pt x="7383" y="1301"/>
                    <a:pt x="7383" y="1301"/>
                    <a:pt x="7383" y="1301"/>
                  </a:cubicBezTo>
                  <a:cubicBezTo>
                    <a:pt x="7383" y="1286"/>
                    <a:pt x="7383" y="1286"/>
                    <a:pt x="7383" y="1286"/>
                  </a:cubicBezTo>
                  <a:cubicBezTo>
                    <a:pt x="7370" y="1261"/>
                    <a:pt x="7370" y="1261"/>
                    <a:pt x="7370" y="1261"/>
                  </a:cubicBezTo>
                  <a:cubicBezTo>
                    <a:pt x="7326" y="1261"/>
                    <a:pt x="7326" y="1261"/>
                    <a:pt x="7326" y="1261"/>
                  </a:cubicBezTo>
                  <a:cubicBezTo>
                    <a:pt x="7326" y="1286"/>
                    <a:pt x="7326" y="1286"/>
                    <a:pt x="7326" y="1286"/>
                  </a:cubicBezTo>
                  <a:cubicBezTo>
                    <a:pt x="7297" y="1286"/>
                    <a:pt x="7297" y="1286"/>
                    <a:pt x="7297" y="1286"/>
                  </a:cubicBezTo>
                  <a:cubicBezTo>
                    <a:pt x="7297" y="1303"/>
                    <a:pt x="7297" y="1303"/>
                    <a:pt x="7297" y="1303"/>
                  </a:cubicBezTo>
                  <a:cubicBezTo>
                    <a:pt x="7292" y="1303"/>
                    <a:pt x="7292" y="1303"/>
                    <a:pt x="7292" y="1303"/>
                  </a:cubicBezTo>
                  <a:cubicBezTo>
                    <a:pt x="7292" y="1358"/>
                    <a:pt x="7292" y="1358"/>
                    <a:pt x="7292" y="1358"/>
                  </a:cubicBezTo>
                  <a:cubicBezTo>
                    <a:pt x="7281" y="1358"/>
                    <a:pt x="7281" y="1358"/>
                    <a:pt x="7281" y="1358"/>
                  </a:cubicBezTo>
                  <a:cubicBezTo>
                    <a:pt x="7281" y="1302"/>
                    <a:pt x="7281" y="1302"/>
                    <a:pt x="7281" y="1302"/>
                  </a:cubicBezTo>
                  <a:cubicBezTo>
                    <a:pt x="7273" y="1302"/>
                    <a:pt x="7273" y="1302"/>
                    <a:pt x="7273" y="1302"/>
                  </a:cubicBezTo>
                  <a:cubicBezTo>
                    <a:pt x="7273" y="1279"/>
                    <a:pt x="7273" y="1279"/>
                    <a:pt x="7273" y="1279"/>
                  </a:cubicBezTo>
                  <a:cubicBezTo>
                    <a:pt x="7210" y="1279"/>
                    <a:pt x="7210" y="1279"/>
                    <a:pt x="7210" y="1279"/>
                  </a:cubicBezTo>
                  <a:cubicBezTo>
                    <a:pt x="7210" y="1303"/>
                    <a:pt x="7210" y="1303"/>
                    <a:pt x="7210" y="1303"/>
                  </a:cubicBezTo>
                  <a:cubicBezTo>
                    <a:pt x="7179" y="1303"/>
                    <a:pt x="7179" y="1303"/>
                    <a:pt x="7179" y="1303"/>
                  </a:cubicBezTo>
                  <a:cubicBezTo>
                    <a:pt x="7179" y="1323"/>
                    <a:pt x="7179" y="1323"/>
                    <a:pt x="7179" y="1323"/>
                  </a:cubicBezTo>
                  <a:cubicBezTo>
                    <a:pt x="7170" y="1323"/>
                    <a:pt x="7170" y="1323"/>
                    <a:pt x="7170" y="1323"/>
                  </a:cubicBezTo>
                  <a:cubicBezTo>
                    <a:pt x="7170" y="1352"/>
                    <a:pt x="7170" y="1352"/>
                    <a:pt x="7170" y="1352"/>
                  </a:cubicBezTo>
                  <a:cubicBezTo>
                    <a:pt x="7090" y="1352"/>
                    <a:pt x="7090" y="1352"/>
                    <a:pt x="7090" y="1352"/>
                  </a:cubicBezTo>
                  <a:cubicBezTo>
                    <a:pt x="7090" y="1362"/>
                    <a:pt x="7090" y="1362"/>
                    <a:pt x="7090" y="1362"/>
                  </a:cubicBezTo>
                  <a:cubicBezTo>
                    <a:pt x="7069" y="1362"/>
                    <a:pt x="7069" y="1362"/>
                    <a:pt x="7069" y="1362"/>
                  </a:cubicBezTo>
                  <a:cubicBezTo>
                    <a:pt x="7069" y="1308"/>
                    <a:pt x="7069" y="1308"/>
                    <a:pt x="7069" y="1308"/>
                  </a:cubicBezTo>
                  <a:cubicBezTo>
                    <a:pt x="7036" y="1308"/>
                    <a:pt x="7036" y="1308"/>
                    <a:pt x="7036" y="1308"/>
                  </a:cubicBezTo>
                  <a:cubicBezTo>
                    <a:pt x="7036" y="1291"/>
                    <a:pt x="7036" y="1291"/>
                    <a:pt x="7036" y="1291"/>
                  </a:cubicBezTo>
                  <a:cubicBezTo>
                    <a:pt x="7010" y="1291"/>
                    <a:pt x="7010" y="1291"/>
                    <a:pt x="7010" y="1291"/>
                  </a:cubicBezTo>
                  <a:cubicBezTo>
                    <a:pt x="7010" y="1305"/>
                    <a:pt x="7010" y="1305"/>
                    <a:pt x="7010" y="1305"/>
                  </a:cubicBezTo>
                  <a:cubicBezTo>
                    <a:pt x="6993" y="1305"/>
                    <a:pt x="6993" y="1305"/>
                    <a:pt x="6993" y="1305"/>
                  </a:cubicBezTo>
                  <a:cubicBezTo>
                    <a:pt x="6993" y="1400"/>
                    <a:pt x="6993" y="1400"/>
                    <a:pt x="6993" y="1400"/>
                  </a:cubicBezTo>
                  <a:cubicBezTo>
                    <a:pt x="6972" y="1400"/>
                    <a:pt x="6972" y="1400"/>
                    <a:pt x="6972" y="1400"/>
                  </a:cubicBezTo>
                  <a:cubicBezTo>
                    <a:pt x="6972" y="1391"/>
                    <a:pt x="6972" y="1391"/>
                    <a:pt x="6972" y="1391"/>
                  </a:cubicBezTo>
                  <a:cubicBezTo>
                    <a:pt x="6952" y="1391"/>
                    <a:pt x="6952" y="1391"/>
                    <a:pt x="6952" y="1391"/>
                  </a:cubicBezTo>
                  <a:cubicBezTo>
                    <a:pt x="6952" y="1405"/>
                    <a:pt x="6952" y="1405"/>
                    <a:pt x="6952" y="1405"/>
                  </a:cubicBezTo>
                  <a:cubicBezTo>
                    <a:pt x="6936" y="1405"/>
                    <a:pt x="6936" y="1405"/>
                    <a:pt x="6936" y="1405"/>
                  </a:cubicBezTo>
                  <a:cubicBezTo>
                    <a:pt x="6936" y="1375"/>
                    <a:pt x="6936" y="1375"/>
                    <a:pt x="6936" y="1375"/>
                  </a:cubicBezTo>
                  <a:cubicBezTo>
                    <a:pt x="6922" y="1375"/>
                    <a:pt x="6922" y="1375"/>
                    <a:pt x="6922" y="1375"/>
                  </a:cubicBezTo>
                  <a:cubicBezTo>
                    <a:pt x="6922" y="1357"/>
                    <a:pt x="6922" y="1357"/>
                    <a:pt x="6922" y="1357"/>
                  </a:cubicBezTo>
                  <a:cubicBezTo>
                    <a:pt x="6906" y="1357"/>
                    <a:pt x="6906" y="1357"/>
                    <a:pt x="6906" y="1357"/>
                  </a:cubicBezTo>
                  <a:cubicBezTo>
                    <a:pt x="6886" y="1357"/>
                    <a:pt x="6886" y="1357"/>
                    <a:pt x="6886" y="1357"/>
                  </a:cubicBezTo>
                  <a:cubicBezTo>
                    <a:pt x="6886" y="1348"/>
                    <a:pt x="6886" y="1348"/>
                    <a:pt x="6886" y="1348"/>
                  </a:cubicBezTo>
                  <a:cubicBezTo>
                    <a:pt x="6852" y="1348"/>
                    <a:pt x="6852" y="1348"/>
                    <a:pt x="6852" y="1348"/>
                  </a:cubicBezTo>
                  <a:cubicBezTo>
                    <a:pt x="6852" y="1334"/>
                    <a:pt x="6852" y="1334"/>
                    <a:pt x="6852" y="1334"/>
                  </a:cubicBezTo>
                  <a:cubicBezTo>
                    <a:pt x="6839" y="1334"/>
                    <a:pt x="6839" y="1334"/>
                    <a:pt x="6839" y="1334"/>
                  </a:cubicBezTo>
                  <a:cubicBezTo>
                    <a:pt x="6839" y="1344"/>
                    <a:pt x="6839" y="1344"/>
                    <a:pt x="6839" y="1344"/>
                  </a:cubicBezTo>
                  <a:cubicBezTo>
                    <a:pt x="6786" y="1344"/>
                    <a:pt x="6786" y="1344"/>
                    <a:pt x="6786" y="1344"/>
                  </a:cubicBezTo>
                  <a:cubicBezTo>
                    <a:pt x="6786" y="1355"/>
                    <a:pt x="6786" y="1355"/>
                    <a:pt x="6786" y="1355"/>
                  </a:cubicBezTo>
                  <a:cubicBezTo>
                    <a:pt x="6776" y="1355"/>
                    <a:pt x="6776" y="1355"/>
                    <a:pt x="6776" y="1355"/>
                  </a:cubicBezTo>
                  <a:cubicBezTo>
                    <a:pt x="6776" y="1370"/>
                    <a:pt x="6776" y="1370"/>
                    <a:pt x="6776" y="1370"/>
                  </a:cubicBezTo>
                  <a:cubicBezTo>
                    <a:pt x="6766" y="1380"/>
                    <a:pt x="6766" y="1380"/>
                    <a:pt x="6766" y="1380"/>
                  </a:cubicBezTo>
                  <a:cubicBezTo>
                    <a:pt x="6766" y="1411"/>
                    <a:pt x="6766" y="1411"/>
                    <a:pt x="6766" y="1411"/>
                  </a:cubicBezTo>
                  <a:cubicBezTo>
                    <a:pt x="6755" y="1411"/>
                    <a:pt x="6755" y="1411"/>
                    <a:pt x="6755" y="1411"/>
                  </a:cubicBezTo>
                  <a:cubicBezTo>
                    <a:pt x="6755" y="1381"/>
                    <a:pt x="6755" y="1381"/>
                    <a:pt x="6755" y="1381"/>
                  </a:cubicBezTo>
                  <a:cubicBezTo>
                    <a:pt x="6744" y="1367"/>
                    <a:pt x="6744" y="1367"/>
                    <a:pt x="6744" y="1367"/>
                  </a:cubicBezTo>
                  <a:cubicBezTo>
                    <a:pt x="6744" y="1291"/>
                    <a:pt x="6744" y="1291"/>
                    <a:pt x="6744" y="1291"/>
                  </a:cubicBezTo>
                  <a:cubicBezTo>
                    <a:pt x="6727" y="1291"/>
                    <a:pt x="6727" y="1291"/>
                    <a:pt x="6727" y="1291"/>
                  </a:cubicBezTo>
                  <a:cubicBezTo>
                    <a:pt x="6727" y="1217"/>
                    <a:pt x="6727" y="1217"/>
                    <a:pt x="6727" y="1217"/>
                  </a:cubicBezTo>
                  <a:cubicBezTo>
                    <a:pt x="6670" y="1217"/>
                    <a:pt x="6670" y="1217"/>
                    <a:pt x="6670" y="1217"/>
                  </a:cubicBezTo>
                  <a:cubicBezTo>
                    <a:pt x="6670" y="1194"/>
                    <a:pt x="6670" y="1194"/>
                    <a:pt x="6670" y="1194"/>
                  </a:cubicBezTo>
                  <a:cubicBezTo>
                    <a:pt x="6640" y="1194"/>
                    <a:pt x="6640" y="1194"/>
                    <a:pt x="6640" y="1194"/>
                  </a:cubicBezTo>
                  <a:cubicBezTo>
                    <a:pt x="6640" y="1246"/>
                    <a:pt x="6640" y="1246"/>
                    <a:pt x="6640" y="1246"/>
                  </a:cubicBezTo>
                  <a:cubicBezTo>
                    <a:pt x="6625" y="1246"/>
                    <a:pt x="6625" y="1246"/>
                    <a:pt x="6625" y="1246"/>
                  </a:cubicBezTo>
                  <a:cubicBezTo>
                    <a:pt x="6625" y="1229"/>
                    <a:pt x="6625" y="1229"/>
                    <a:pt x="6625" y="1229"/>
                  </a:cubicBezTo>
                  <a:cubicBezTo>
                    <a:pt x="6625" y="1229"/>
                    <a:pt x="6614" y="1229"/>
                    <a:pt x="6609" y="1229"/>
                  </a:cubicBezTo>
                  <a:cubicBezTo>
                    <a:pt x="6604" y="1229"/>
                    <a:pt x="6604" y="1246"/>
                    <a:pt x="6604" y="1246"/>
                  </a:cubicBezTo>
                  <a:cubicBezTo>
                    <a:pt x="6604" y="1293"/>
                    <a:pt x="6604" y="1293"/>
                    <a:pt x="6604" y="1293"/>
                  </a:cubicBezTo>
                  <a:cubicBezTo>
                    <a:pt x="6562" y="1293"/>
                    <a:pt x="6562" y="1293"/>
                    <a:pt x="6562" y="1293"/>
                  </a:cubicBezTo>
                  <a:cubicBezTo>
                    <a:pt x="6562" y="1130"/>
                    <a:pt x="6562" y="1130"/>
                    <a:pt x="6562" y="1130"/>
                  </a:cubicBezTo>
                  <a:cubicBezTo>
                    <a:pt x="6505" y="1130"/>
                    <a:pt x="6505" y="1130"/>
                    <a:pt x="6505" y="1130"/>
                  </a:cubicBezTo>
                  <a:cubicBezTo>
                    <a:pt x="6505" y="1157"/>
                    <a:pt x="6505" y="1157"/>
                    <a:pt x="6505" y="1157"/>
                  </a:cubicBezTo>
                  <a:cubicBezTo>
                    <a:pt x="6481" y="1157"/>
                    <a:pt x="6477" y="1169"/>
                    <a:pt x="6477" y="1169"/>
                  </a:cubicBezTo>
                  <a:cubicBezTo>
                    <a:pt x="6450" y="1169"/>
                    <a:pt x="6450" y="1169"/>
                    <a:pt x="6450" y="1169"/>
                  </a:cubicBezTo>
                  <a:cubicBezTo>
                    <a:pt x="6450" y="1202"/>
                    <a:pt x="6450" y="1202"/>
                    <a:pt x="6450" y="1202"/>
                  </a:cubicBezTo>
                  <a:cubicBezTo>
                    <a:pt x="6438" y="1202"/>
                    <a:pt x="6438" y="1202"/>
                    <a:pt x="6438" y="1202"/>
                  </a:cubicBezTo>
                  <a:cubicBezTo>
                    <a:pt x="6438" y="1333"/>
                    <a:pt x="6438" y="1333"/>
                    <a:pt x="6438" y="1333"/>
                  </a:cubicBezTo>
                  <a:cubicBezTo>
                    <a:pt x="6414" y="1333"/>
                    <a:pt x="6414" y="1333"/>
                    <a:pt x="6414" y="1333"/>
                  </a:cubicBezTo>
                  <a:cubicBezTo>
                    <a:pt x="6414" y="1314"/>
                    <a:pt x="6414" y="1314"/>
                    <a:pt x="6414" y="1314"/>
                  </a:cubicBezTo>
                  <a:cubicBezTo>
                    <a:pt x="6401" y="1301"/>
                    <a:pt x="6401" y="1301"/>
                    <a:pt x="6401" y="1301"/>
                  </a:cubicBezTo>
                  <a:cubicBezTo>
                    <a:pt x="6394" y="1301"/>
                    <a:pt x="6394" y="1301"/>
                    <a:pt x="6394" y="1301"/>
                  </a:cubicBezTo>
                  <a:cubicBezTo>
                    <a:pt x="6381" y="1311"/>
                    <a:pt x="6381" y="1311"/>
                    <a:pt x="6381" y="1311"/>
                  </a:cubicBezTo>
                  <a:cubicBezTo>
                    <a:pt x="6381" y="1078"/>
                    <a:pt x="6381" y="1078"/>
                    <a:pt x="6381" y="1078"/>
                  </a:cubicBezTo>
                  <a:cubicBezTo>
                    <a:pt x="6322" y="1065"/>
                    <a:pt x="6322" y="1065"/>
                    <a:pt x="6322" y="1065"/>
                  </a:cubicBezTo>
                  <a:cubicBezTo>
                    <a:pt x="6297" y="1065"/>
                    <a:pt x="6297" y="1065"/>
                    <a:pt x="6297" y="1065"/>
                  </a:cubicBezTo>
                  <a:cubicBezTo>
                    <a:pt x="6297" y="1080"/>
                    <a:pt x="6297" y="1080"/>
                    <a:pt x="6297" y="1080"/>
                  </a:cubicBezTo>
                  <a:cubicBezTo>
                    <a:pt x="6280" y="1080"/>
                    <a:pt x="6280" y="1080"/>
                    <a:pt x="6280" y="1080"/>
                  </a:cubicBezTo>
                  <a:cubicBezTo>
                    <a:pt x="6280" y="1135"/>
                    <a:pt x="6280" y="1135"/>
                    <a:pt x="6280" y="1135"/>
                  </a:cubicBezTo>
                  <a:cubicBezTo>
                    <a:pt x="6264" y="1135"/>
                    <a:pt x="6264" y="1135"/>
                    <a:pt x="6264" y="1135"/>
                  </a:cubicBezTo>
                  <a:cubicBezTo>
                    <a:pt x="6264" y="1207"/>
                    <a:pt x="6264" y="1207"/>
                    <a:pt x="6264" y="1207"/>
                  </a:cubicBezTo>
                  <a:cubicBezTo>
                    <a:pt x="6242" y="1207"/>
                    <a:pt x="6242" y="1207"/>
                    <a:pt x="6242" y="1207"/>
                  </a:cubicBezTo>
                  <a:cubicBezTo>
                    <a:pt x="6242" y="1181"/>
                    <a:pt x="6242" y="1181"/>
                    <a:pt x="6242" y="1181"/>
                  </a:cubicBezTo>
                  <a:cubicBezTo>
                    <a:pt x="6214" y="1181"/>
                    <a:pt x="6214" y="1181"/>
                    <a:pt x="6214" y="1181"/>
                  </a:cubicBezTo>
                  <a:cubicBezTo>
                    <a:pt x="6214" y="1098"/>
                    <a:pt x="6214" y="1098"/>
                    <a:pt x="6214" y="1098"/>
                  </a:cubicBezTo>
                  <a:cubicBezTo>
                    <a:pt x="6196" y="1098"/>
                    <a:pt x="6196" y="1098"/>
                    <a:pt x="6196" y="1098"/>
                  </a:cubicBezTo>
                  <a:cubicBezTo>
                    <a:pt x="6196" y="1048"/>
                    <a:pt x="6196" y="1048"/>
                    <a:pt x="6196" y="1048"/>
                  </a:cubicBezTo>
                  <a:cubicBezTo>
                    <a:pt x="6114" y="1039"/>
                    <a:pt x="6114" y="1039"/>
                    <a:pt x="6114" y="1039"/>
                  </a:cubicBezTo>
                  <a:cubicBezTo>
                    <a:pt x="6114" y="1024"/>
                    <a:pt x="6114" y="1024"/>
                    <a:pt x="6114" y="1024"/>
                  </a:cubicBezTo>
                  <a:cubicBezTo>
                    <a:pt x="5961" y="1014"/>
                    <a:pt x="5961" y="1014"/>
                    <a:pt x="5961" y="1014"/>
                  </a:cubicBezTo>
                  <a:cubicBezTo>
                    <a:pt x="5961" y="823"/>
                    <a:pt x="5961" y="823"/>
                    <a:pt x="5961" y="823"/>
                  </a:cubicBezTo>
                  <a:cubicBezTo>
                    <a:pt x="5826" y="790"/>
                    <a:pt x="5826" y="790"/>
                    <a:pt x="5826" y="790"/>
                  </a:cubicBezTo>
                  <a:cubicBezTo>
                    <a:pt x="5688" y="818"/>
                    <a:pt x="5688" y="818"/>
                    <a:pt x="5688" y="818"/>
                  </a:cubicBezTo>
                  <a:cubicBezTo>
                    <a:pt x="5688" y="1359"/>
                    <a:pt x="5688" y="1359"/>
                    <a:pt x="5688" y="1359"/>
                  </a:cubicBezTo>
                  <a:cubicBezTo>
                    <a:pt x="5605" y="1359"/>
                    <a:pt x="5605" y="1359"/>
                    <a:pt x="5605" y="1359"/>
                  </a:cubicBezTo>
                  <a:cubicBezTo>
                    <a:pt x="5605" y="451"/>
                    <a:pt x="5605" y="451"/>
                    <a:pt x="5605" y="451"/>
                  </a:cubicBezTo>
                  <a:cubicBezTo>
                    <a:pt x="5468" y="487"/>
                    <a:pt x="5468" y="487"/>
                    <a:pt x="5468" y="487"/>
                  </a:cubicBezTo>
                  <a:cubicBezTo>
                    <a:pt x="5468" y="1274"/>
                    <a:pt x="5468" y="1274"/>
                    <a:pt x="5468" y="1274"/>
                  </a:cubicBezTo>
                  <a:cubicBezTo>
                    <a:pt x="5414" y="1274"/>
                    <a:pt x="5414" y="1274"/>
                    <a:pt x="5414" y="1274"/>
                  </a:cubicBezTo>
                  <a:cubicBezTo>
                    <a:pt x="5414" y="683"/>
                    <a:pt x="5414" y="683"/>
                    <a:pt x="5414" y="683"/>
                  </a:cubicBezTo>
                  <a:cubicBezTo>
                    <a:pt x="5404" y="683"/>
                    <a:pt x="5404" y="683"/>
                    <a:pt x="5404" y="683"/>
                  </a:cubicBezTo>
                  <a:cubicBezTo>
                    <a:pt x="5404" y="674"/>
                    <a:pt x="5404" y="674"/>
                    <a:pt x="5404" y="674"/>
                  </a:cubicBezTo>
                  <a:cubicBezTo>
                    <a:pt x="5396" y="674"/>
                    <a:pt x="5396" y="674"/>
                    <a:pt x="5396" y="674"/>
                  </a:cubicBezTo>
                  <a:cubicBezTo>
                    <a:pt x="5396" y="655"/>
                    <a:pt x="5396" y="655"/>
                    <a:pt x="5396" y="655"/>
                  </a:cubicBezTo>
                  <a:cubicBezTo>
                    <a:pt x="5384" y="655"/>
                    <a:pt x="5384" y="655"/>
                    <a:pt x="5384" y="655"/>
                  </a:cubicBezTo>
                  <a:cubicBezTo>
                    <a:pt x="5384" y="634"/>
                    <a:pt x="5384" y="634"/>
                    <a:pt x="5384" y="634"/>
                  </a:cubicBezTo>
                  <a:cubicBezTo>
                    <a:pt x="5367" y="634"/>
                    <a:pt x="5367" y="634"/>
                    <a:pt x="5367" y="634"/>
                  </a:cubicBezTo>
                  <a:cubicBezTo>
                    <a:pt x="5367" y="615"/>
                    <a:pt x="5367" y="615"/>
                    <a:pt x="5367" y="615"/>
                  </a:cubicBezTo>
                  <a:cubicBezTo>
                    <a:pt x="5360" y="615"/>
                    <a:pt x="5360" y="615"/>
                    <a:pt x="5360" y="615"/>
                  </a:cubicBezTo>
                  <a:cubicBezTo>
                    <a:pt x="5360" y="593"/>
                    <a:pt x="5360" y="593"/>
                    <a:pt x="5360" y="593"/>
                  </a:cubicBezTo>
                  <a:cubicBezTo>
                    <a:pt x="5353" y="532"/>
                    <a:pt x="5353" y="532"/>
                    <a:pt x="5353" y="532"/>
                  </a:cubicBezTo>
                  <a:cubicBezTo>
                    <a:pt x="5346" y="593"/>
                    <a:pt x="5346" y="593"/>
                    <a:pt x="5346" y="593"/>
                  </a:cubicBezTo>
                  <a:cubicBezTo>
                    <a:pt x="5346" y="615"/>
                    <a:pt x="5346" y="615"/>
                    <a:pt x="5346" y="615"/>
                  </a:cubicBezTo>
                  <a:cubicBezTo>
                    <a:pt x="5339" y="615"/>
                    <a:pt x="5339" y="615"/>
                    <a:pt x="5339" y="615"/>
                  </a:cubicBezTo>
                  <a:cubicBezTo>
                    <a:pt x="5339" y="634"/>
                    <a:pt x="5339" y="634"/>
                    <a:pt x="5339" y="634"/>
                  </a:cubicBezTo>
                  <a:cubicBezTo>
                    <a:pt x="5322" y="634"/>
                    <a:pt x="5322" y="634"/>
                    <a:pt x="5322" y="634"/>
                  </a:cubicBezTo>
                  <a:cubicBezTo>
                    <a:pt x="5322" y="655"/>
                    <a:pt x="5322" y="655"/>
                    <a:pt x="5322" y="655"/>
                  </a:cubicBezTo>
                  <a:cubicBezTo>
                    <a:pt x="5310" y="655"/>
                    <a:pt x="5310" y="655"/>
                    <a:pt x="5310" y="655"/>
                  </a:cubicBezTo>
                  <a:cubicBezTo>
                    <a:pt x="5310" y="674"/>
                    <a:pt x="5310" y="674"/>
                    <a:pt x="5310" y="674"/>
                  </a:cubicBezTo>
                  <a:cubicBezTo>
                    <a:pt x="5302" y="674"/>
                    <a:pt x="5302" y="674"/>
                    <a:pt x="5302" y="674"/>
                  </a:cubicBezTo>
                  <a:cubicBezTo>
                    <a:pt x="5302" y="683"/>
                    <a:pt x="5302" y="683"/>
                    <a:pt x="5302" y="683"/>
                  </a:cubicBezTo>
                  <a:cubicBezTo>
                    <a:pt x="5292" y="683"/>
                    <a:pt x="5292" y="683"/>
                    <a:pt x="5292" y="683"/>
                  </a:cubicBezTo>
                  <a:cubicBezTo>
                    <a:pt x="5292" y="1274"/>
                    <a:pt x="5292" y="1274"/>
                    <a:pt x="5292" y="1274"/>
                  </a:cubicBezTo>
                  <a:cubicBezTo>
                    <a:pt x="5260" y="1274"/>
                    <a:pt x="5260" y="1274"/>
                    <a:pt x="5260" y="1274"/>
                  </a:cubicBezTo>
                  <a:cubicBezTo>
                    <a:pt x="5260" y="792"/>
                    <a:pt x="5260" y="792"/>
                    <a:pt x="5260" y="792"/>
                  </a:cubicBezTo>
                  <a:cubicBezTo>
                    <a:pt x="5098" y="792"/>
                    <a:pt x="5098" y="792"/>
                    <a:pt x="5098" y="792"/>
                  </a:cubicBezTo>
                  <a:cubicBezTo>
                    <a:pt x="5073" y="817"/>
                    <a:pt x="5073" y="817"/>
                    <a:pt x="5073" y="817"/>
                  </a:cubicBezTo>
                  <a:cubicBezTo>
                    <a:pt x="5073" y="1219"/>
                    <a:pt x="5073" y="1219"/>
                    <a:pt x="5073" y="1219"/>
                  </a:cubicBezTo>
                  <a:cubicBezTo>
                    <a:pt x="5044" y="1219"/>
                    <a:pt x="5044" y="1219"/>
                    <a:pt x="5044" y="1219"/>
                  </a:cubicBezTo>
                  <a:cubicBezTo>
                    <a:pt x="5031" y="1237"/>
                    <a:pt x="5031" y="1237"/>
                    <a:pt x="5031" y="1237"/>
                  </a:cubicBezTo>
                  <a:cubicBezTo>
                    <a:pt x="5031" y="1419"/>
                    <a:pt x="5031" y="1419"/>
                    <a:pt x="5031" y="1419"/>
                  </a:cubicBezTo>
                  <a:cubicBezTo>
                    <a:pt x="5007" y="1419"/>
                    <a:pt x="5007" y="1419"/>
                    <a:pt x="5007" y="1419"/>
                  </a:cubicBezTo>
                  <a:cubicBezTo>
                    <a:pt x="5007" y="1089"/>
                    <a:pt x="5007" y="1089"/>
                    <a:pt x="5007" y="1089"/>
                  </a:cubicBezTo>
                  <a:cubicBezTo>
                    <a:pt x="4993" y="1089"/>
                    <a:pt x="4993" y="1089"/>
                    <a:pt x="4993" y="1089"/>
                  </a:cubicBezTo>
                  <a:cubicBezTo>
                    <a:pt x="4993" y="1050"/>
                    <a:pt x="4993" y="1050"/>
                    <a:pt x="4993" y="1050"/>
                  </a:cubicBezTo>
                  <a:cubicBezTo>
                    <a:pt x="4981" y="1050"/>
                    <a:pt x="4981" y="1050"/>
                    <a:pt x="4981" y="1050"/>
                  </a:cubicBezTo>
                  <a:cubicBezTo>
                    <a:pt x="4981" y="1026"/>
                    <a:pt x="4981" y="1026"/>
                    <a:pt x="4981" y="1026"/>
                  </a:cubicBezTo>
                  <a:cubicBezTo>
                    <a:pt x="4959" y="1026"/>
                    <a:pt x="4959" y="1026"/>
                    <a:pt x="4959" y="1026"/>
                  </a:cubicBezTo>
                  <a:cubicBezTo>
                    <a:pt x="4945" y="1016"/>
                    <a:pt x="4945" y="1016"/>
                    <a:pt x="4945" y="1016"/>
                  </a:cubicBezTo>
                  <a:cubicBezTo>
                    <a:pt x="4945" y="887"/>
                    <a:pt x="4945" y="887"/>
                    <a:pt x="4945" y="887"/>
                  </a:cubicBezTo>
                  <a:cubicBezTo>
                    <a:pt x="4841" y="919"/>
                    <a:pt x="4841" y="919"/>
                    <a:pt x="4841" y="919"/>
                  </a:cubicBezTo>
                  <a:cubicBezTo>
                    <a:pt x="4819" y="902"/>
                    <a:pt x="4819" y="902"/>
                    <a:pt x="4819" y="902"/>
                  </a:cubicBezTo>
                  <a:cubicBezTo>
                    <a:pt x="4819" y="685"/>
                    <a:pt x="4819" y="685"/>
                    <a:pt x="4819" y="685"/>
                  </a:cubicBezTo>
                  <a:cubicBezTo>
                    <a:pt x="4750" y="668"/>
                    <a:pt x="4750" y="668"/>
                    <a:pt x="4750" y="668"/>
                  </a:cubicBezTo>
                  <a:cubicBezTo>
                    <a:pt x="4616" y="723"/>
                    <a:pt x="4616" y="723"/>
                    <a:pt x="4616" y="723"/>
                  </a:cubicBezTo>
                  <a:cubicBezTo>
                    <a:pt x="4616" y="734"/>
                    <a:pt x="4616" y="734"/>
                    <a:pt x="4616" y="734"/>
                  </a:cubicBezTo>
                  <a:cubicBezTo>
                    <a:pt x="4593" y="720"/>
                    <a:pt x="4593" y="720"/>
                    <a:pt x="4593" y="720"/>
                  </a:cubicBezTo>
                  <a:cubicBezTo>
                    <a:pt x="4574" y="720"/>
                    <a:pt x="4574" y="720"/>
                    <a:pt x="4574" y="720"/>
                  </a:cubicBezTo>
                  <a:cubicBezTo>
                    <a:pt x="4574" y="739"/>
                    <a:pt x="4574" y="739"/>
                    <a:pt x="4574" y="739"/>
                  </a:cubicBezTo>
                  <a:cubicBezTo>
                    <a:pt x="4551" y="739"/>
                    <a:pt x="4551" y="739"/>
                    <a:pt x="4551" y="739"/>
                  </a:cubicBezTo>
                  <a:cubicBezTo>
                    <a:pt x="4551" y="807"/>
                    <a:pt x="4551" y="807"/>
                    <a:pt x="4551" y="807"/>
                  </a:cubicBezTo>
                  <a:cubicBezTo>
                    <a:pt x="4540" y="807"/>
                    <a:pt x="4540" y="807"/>
                    <a:pt x="4540" y="807"/>
                  </a:cubicBezTo>
                  <a:cubicBezTo>
                    <a:pt x="4540" y="1250"/>
                    <a:pt x="4540" y="1250"/>
                    <a:pt x="4540" y="1250"/>
                  </a:cubicBezTo>
                  <a:cubicBezTo>
                    <a:pt x="4523" y="1250"/>
                    <a:pt x="4523" y="1250"/>
                    <a:pt x="4523" y="1250"/>
                  </a:cubicBezTo>
                  <a:cubicBezTo>
                    <a:pt x="4516" y="1237"/>
                    <a:pt x="4516" y="1237"/>
                    <a:pt x="4516" y="1237"/>
                  </a:cubicBezTo>
                  <a:cubicBezTo>
                    <a:pt x="4516" y="1205"/>
                    <a:pt x="4516" y="1205"/>
                    <a:pt x="4516" y="1205"/>
                  </a:cubicBezTo>
                  <a:cubicBezTo>
                    <a:pt x="4499" y="1205"/>
                    <a:pt x="4499" y="1205"/>
                    <a:pt x="4499" y="1205"/>
                  </a:cubicBezTo>
                  <a:cubicBezTo>
                    <a:pt x="4499" y="1238"/>
                    <a:pt x="4499" y="1238"/>
                    <a:pt x="4499" y="1238"/>
                  </a:cubicBezTo>
                  <a:cubicBezTo>
                    <a:pt x="4495" y="1234"/>
                    <a:pt x="4495" y="1234"/>
                    <a:pt x="4495" y="1234"/>
                  </a:cubicBezTo>
                  <a:cubicBezTo>
                    <a:pt x="4495" y="1245"/>
                    <a:pt x="4495" y="1245"/>
                    <a:pt x="4495" y="1245"/>
                  </a:cubicBezTo>
                  <a:cubicBezTo>
                    <a:pt x="4482" y="1245"/>
                    <a:pt x="4482" y="1245"/>
                    <a:pt x="4482" y="1245"/>
                  </a:cubicBezTo>
                  <a:cubicBezTo>
                    <a:pt x="4482" y="1255"/>
                    <a:pt x="4482" y="1255"/>
                    <a:pt x="4482" y="1255"/>
                  </a:cubicBezTo>
                  <a:cubicBezTo>
                    <a:pt x="4474" y="1255"/>
                    <a:pt x="4474" y="1255"/>
                    <a:pt x="4474" y="1255"/>
                  </a:cubicBezTo>
                  <a:cubicBezTo>
                    <a:pt x="4474" y="1263"/>
                    <a:pt x="4474" y="1263"/>
                    <a:pt x="4474" y="1263"/>
                  </a:cubicBezTo>
                  <a:cubicBezTo>
                    <a:pt x="4452" y="1263"/>
                    <a:pt x="4452" y="1263"/>
                    <a:pt x="4452" y="1263"/>
                  </a:cubicBezTo>
                  <a:cubicBezTo>
                    <a:pt x="4452" y="1251"/>
                    <a:pt x="4452" y="1251"/>
                    <a:pt x="4452" y="1251"/>
                  </a:cubicBezTo>
                  <a:cubicBezTo>
                    <a:pt x="4468" y="1248"/>
                    <a:pt x="4468" y="1248"/>
                    <a:pt x="4468" y="1248"/>
                  </a:cubicBezTo>
                  <a:cubicBezTo>
                    <a:pt x="4468" y="1242"/>
                    <a:pt x="4468" y="1242"/>
                    <a:pt x="4468" y="1242"/>
                  </a:cubicBezTo>
                  <a:cubicBezTo>
                    <a:pt x="4407" y="1242"/>
                    <a:pt x="4407" y="1242"/>
                    <a:pt x="4407" y="1242"/>
                  </a:cubicBezTo>
                  <a:cubicBezTo>
                    <a:pt x="4409" y="1247"/>
                    <a:pt x="4409" y="1247"/>
                    <a:pt x="4409" y="1247"/>
                  </a:cubicBezTo>
                  <a:cubicBezTo>
                    <a:pt x="4421" y="1249"/>
                    <a:pt x="4421" y="1249"/>
                    <a:pt x="4421" y="1249"/>
                  </a:cubicBezTo>
                  <a:cubicBezTo>
                    <a:pt x="4421" y="1260"/>
                    <a:pt x="4421" y="1260"/>
                    <a:pt x="4421" y="1260"/>
                  </a:cubicBezTo>
                  <a:cubicBezTo>
                    <a:pt x="4398" y="1265"/>
                    <a:pt x="4398" y="1265"/>
                    <a:pt x="4398" y="1265"/>
                  </a:cubicBezTo>
                  <a:cubicBezTo>
                    <a:pt x="4369" y="1201"/>
                    <a:pt x="4369" y="1201"/>
                    <a:pt x="4369" y="1201"/>
                  </a:cubicBezTo>
                  <a:cubicBezTo>
                    <a:pt x="4369" y="1161"/>
                    <a:pt x="4369" y="1161"/>
                    <a:pt x="4369" y="1161"/>
                  </a:cubicBezTo>
                  <a:cubicBezTo>
                    <a:pt x="4369" y="948"/>
                    <a:pt x="4369" y="948"/>
                    <a:pt x="4369" y="948"/>
                  </a:cubicBezTo>
                  <a:cubicBezTo>
                    <a:pt x="4369" y="948"/>
                    <a:pt x="4379" y="944"/>
                    <a:pt x="4379" y="932"/>
                  </a:cubicBezTo>
                  <a:cubicBezTo>
                    <a:pt x="4379" y="920"/>
                    <a:pt x="4346" y="917"/>
                    <a:pt x="4333" y="917"/>
                  </a:cubicBezTo>
                  <a:cubicBezTo>
                    <a:pt x="4320" y="917"/>
                    <a:pt x="4287" y="920"/>
                    <a:pt x="4287" y="932"/>
                  </a:cubicBezTo>
                  <a:cubicBezTo>
                    <a:pt x="4287" y="944"/>
                    <a:pt x="4297" y="948"/>
                    <a:pt x="4297" y="948"/>
                  </a:cubicBezTo>
                  <a:cubicBezTo>
                    <a:pt x="4297" y="1161"/>
                    <a:pt x="4297" y="1161"/>
                    <a:pt x="4297" y="1161"/>
                  </a:cubicBezTo>
                  <a:cubicBezTo>
                    <a:pt x="4286" y="1161"/>
                    <a:pt x="4286" y="1161"/>
                    <a:pt x="4286" y="1161"/>
                  </a:cubicBezTo>
                  <a:cubicBezTo>
                    <a:pt x="4286" y="1131"/>
                    <a:pt x="4286" y="1131"/>
                    <a:pt x="4286" y="1131"/>
                  </a:cubicBezTo>
                  <a:cubicBezTo>
                    <a:pt x="4238" y="1091"/>
                    <a:pt x="4238" y="1091"/>
                    <a:pt x="4238" y="1091"/>
                  </a:cubicBezTo>
                  <a:cubicBezTo>
                    <a:pt x="4238" y="974"/>
                    <a:pt x="4238" y="974"/>
                    <a:pt x="4238" y="974"/>
                  </a:cubicBezTo>
                  <a:cubicBezTo>
                    <a:pt x="4223" y="974"/>
                    <a:pt x="4223" y="974"/>
                    <a:pt x="4223" y="974"/>
                  </a:cubicBezTo>
                  <a:cubicBezTo>
                    <a:pt x="4166" y="1010"/>
                    <a:pt x="4166" y="1010"/>
                    <a:pt x="4166" y="1010"/>
                  </a:cubicBezTo>
                  <a:cubicBezTo>
                    <a:pt x="4166" y="995"/>
                    <a:pt x="4166" y="995"/>
                    <a:pt x="4166" y="995"/>
                  </a:cubicBezTo>
                  <a:cubicBezTo>
                    <a:pt x="4087" y="995"/>
                    <a:pt x="4087" y="995"/>
                    <a:pt x="4087" y="995"/>
                  </a:cubicBezTo>
                  <a:cubicBezTo>
                    <a:pt x="4087" y="1012"/>
                    <a:pt x="4087" y="1012"/>
                    <a:pt x="4087" y="1012"/>
                  </a:cubicBezTo>
                  <a:cubicBezTo>
                    <a:pt x="4069" y="1012"/>
                    <a:pt x="4069" y="1012"/>
                    <a:pt x="4069" y="1012"/>
                  </a:cubicBezTo>
                  <a:cubicBezTo>
                    <a:pt x="4069" y="1130"/>
                    <a:pt x="4069" y="1130"/>
                    <a:pt x="4069" y="1130"/>
                  </a:cubicBezTo>
                  <a:cubicBezTo>
                    <a:pt x="4046" y="1117"/>
                    <a:pt x="4046" y="1117"/>
                    <a:pt x="4046" y="1117"/>
                  </a:cubicBezTo>
                  <a:cubicBezTo>
                    <a:pt x="4046" y="1088"/>
                    <a:pt x="4046" y="1088"/>
                    <a:pt x="4046" y="1088"/>
                  </a:cubicBezTo>
                  <a:cubicBezTo>
                    <a:pt x="4039" y="1088"/>
                    <a:pt x="4039" y="1088"/>
                    <a:pt x="4039" y="1088"/>
                  </a:cubicBezTo>
                  <a:cubicBezTo>
                    <a:pt x="4039" y="1118"/>
                    <a:pt x="4039" y="1118"/>
                    <a:pt x="4039" y="1118"/>
                  </a:cubicBezTo>
                  <a:cubicBezTo>
                    <a:pt x="4032" y="1118"/>
                    <a:pt x="4032" y="1118"/>
                    <a:pt x="4032" y="1118"/>
                  </a:cubicBezTo>
                  <a:cubicBezTo>
                    <a:pt x="4032" y="1061"/>
                    <a:pt x="4032" y="1061"/>
                    <a:pt x="4032" y="1061"/>
                  </a:cubicBezTo>
                  <a:cubicBezTo>
                    <a:pt x="3989" y="1061"/>
                    <a:pt x="3989" y="1061"/>
                    <a:pt x="3989" y="1061"/>
                  </a:cubicBezTo>
                  <a:cubicBezTo>
                    <a:pt x="3989" y="1052"/>
                    <a:pt x="3984" y="1018"/>
                    <a:pt x="3943" y="995"/>
                  </a:cubicBezTo>
                  <a:cubicBezTo>
                    <a:pt x="3943" y="975"/>
                    <a:pt x="3943" y="975"/>
                    <a:pt x="3943" y="975"/>
                  </a:cubicBezTo>
                  <a:cubicBezTo>
                    <a:pt x="3933" y="975"/>
                    <a:pt x="3933" y="975"/>
                    <a:pt x="3933" y="975"/>
                  </a:cubicBezTo>
                  <a:cubicBezTo>
                    <a:pt x="3923" y="975"/>
                    <a:pt x="3923" y="975"/>
                    <a:pt x="3923" y="975"/>
                  </a:cubicBezTo>
                  <a:cubicBezTo>
                    <a:pt x="3923" y="995"/>
                    <a:pt x="3923" y="995"/>
                    <a:pt x="3923" y="995"/>
                  </a:cubicBezTo>
                  <a:cubicBezTo>
                    <a:pt x="3882" y="1018"/>
                    <a:pt x="3877" y="1052"/>
                    <a:pt x="3877" y="1061"/>
                  </a:cubicBezTo>
                  <a:cubicBezTo>
                    <a:pt x="3877" y="1070"/>
                    <a:pt x="3885" y="1078"/>
                    <a:pt x="3885" y="1078"/>
                  </a:cubicBezTo>
                  <a:cubicBezTo>
                    <a:pt x="3859" y="1078"/>
                    <a:pt x="3859" y="1078"/>
                    <a:pt x="3859" y="1078"/>
                  </a:cubicBezTo>
                  <a:cubicBezTo>
                    <a:pt x="3846" y="1078"/>
                    <a:pt x="3846" y="1078"/>
                    <a:pt x="3846" y="1078"/>
                  </a:cubicBezTo>
                  <a:cubicBezTo>
                    <a:pt x="3809" y="1051"/>
                    <a:pt x="3809" y="1051"/>
                    <a:pt x="3809" y="1051"/>
                  </a:cubicBezTo>
                  <a:cubicBezTo>
                    <a:pt x="3781" y="1070"/>
                    <a:pt x="3781" y="1070"/>
                    <a:pt x="3781" y="1070"/>
                  </a:cubicBezTo>
                  <a:cubicBezTo>
                    <a:pt x="3770" y="1080"/>
                    <a:pt x="3770" y="1080"/>
                    <a:pt x="3770" y="1080"/>
                  </a:cubicBezTo>
                  <a:cubicBezTo>
                    <a:pt x="3742" y="1080"/>
                    <a:pt x="3742" y="1080"/>
                    <a:pt x="3742" y="1080"/>
                  </a:cubicBezTo>
                  <a:cubicBezTo>
                    <a:pt x="3742" y="1095"/>
                    <a:pt x="3742" y="1095"/>
                    <a:pt x="3742" y="1095"/>
                  </a:cubicBezTo>
                  <a:cubicBezTo>
                    <a:pt x="3759" y="1095"/>
                    <a:pt x="3763" y="1109"/>
                    <a:pt x="3763" y="1109"/>
                  </a:cubicBezTo>
                  <a:cubicBezTo>
                    <a:pt x="3763" y="1133"/>
                    <a:pt x="3763" y="1133"/>
                    <a:pt x="3763" y="1133"/>
                  </a:cubicBezTo>
                  <a:cubicBezTo>
                    <a:pt x="3734" y="1133"/>
                    <a:pt x="3734" y="1133"/>
                    <a:pt x="3734" y="1133"/>
                  </a:cubicBezTo>
                  <a:cubicBezTo>
                    <a:pt x="3734" y="1123"/>
                    <a:pt x="3734" y="1123"/>
                    <a:pt x="3734" y="1123"/>
                  </a:cubicBezTo>
                  <a:cubicBezTo>
                    <a:pt x="3673" y="1123"/>
                    <a:pt x="3673" y="1123"/>
                    <a:pt x="3673" y="1123"/>
                  </a:cubicBezTo>
                  <a:cubicBezTo>
                    <a:pt x="3673" y="1147"/>
                    <a:pt x="3673" y="1147"/>
                    <a:pt x="3673" y="1147"/>
                  </a:cubicBezTo>
                  <a:cubicBezTo>
                    <a:pt x="3635" y="1147"/>
                    <a:pt x="3635" y="1147"/>
                    <a:pt x="3635" y="1147"/>
                  </a:cubicBezTo>
                  <a:cubicBezTo>
                    <a:pt x="3635" y="1405"/>
                    <a:pt x="3635" y="1405"/>
                    <a:pt x="3635" y="1405"/>
                  </a:cubicBezTo>
                  <a:cubicBezTo>
                    <a:pt x="3585" y="1405"/>
                    <a:pt x="3585" y="1405"/>
                    <a:pt x="3585" y="1405"/>
                  </a:cubicBezTo>
                  <a:cubicBezTo>
                    <a:pt x="3585" y="1415"/>
                    <a:pt x="3585" y="1415"/>
                    <a:pt x="3585" y="1415"/>
                  </a:cubicBezTo>
                  <a:cubicBezTo>
                    <a:pt x="3576" y="1415"/>
                    <a:pt x="3576" y="1415"/>
                    <a:pt x="3576" y="1415"/>
                  </a:cubicBezTo>
                  <a:cubicBezTo>
                    <a:pt x="3576" y="1437"/>
                    <a:pt x="3576" y="1437"/>
                    <a:pt x="3576" y="1437"/>
                  </a:cubicBezTo>
                  <a:cubicBezTo>
                    <a:pt x="3565" y="1437"/>
                    <a:pt x="3565" y="1437"/>
                    <a:pt x="3565" y="1437"/>
                  </a:cubicBezTo>
                  <a:cubicBezTo>
                    <a:pt x="3565" y="1403"/>
                    <a:pt x="3565" y="1403"/>
                    <a:pt x="3565" y="1403"/>
                  </a:cubicBezTo>
                  <a:cubicBezTo>
                    <a:pt x="3528" y="1403"/>
                    <a:pt x="3528" y="1403"/>
                    <a:pt x="3528" y="1403"/>
                  </a:cubicBezTo>
                  <a:cubicBezTo>
                    <a:pt x="3528" y="1259"/>
                    <a:pt x="3528" y="1259"/>
                    <a:pt x="3528" y="1259"/>
                  </a:cubicBezTo>
                  <a:cubicBezTo>
                    <a:pt x="3478" y="1259"/>
                    <a:pt x="3478" y="1259"/>
                    <a:pt x="3478" y="1259"/>
                  </a:cubicBezTo>
                  <a:cubicBezTo>
                    <a:pt x="3478" y="1245"/>
                    <a:pt x="3478" y="1245"/>
                    <a:pt x="3478" y="1245"/>
                  </a:cubicBezTo>
                  <a:cubicBezTo>
                    <a:pt x="3463" y="1245"/>
                    <a:pt x="3463" y="1245"/>
                    <a:pt x="3463" y="1245"/>
                  </a:cubicBezTo>
                  <a:cubicBezTo>
                    <a:pt x="3463" y="1255"/>
                    <a:pt x="3463" y="1255"/>
                    <a:pt x="3463" y="1255"/>
                  </a:cubicBezTo>
                  <a:cubicBezTo>
                    <a:pt x="3455" y="1255"/>
                    <a:pt x="3455" y="1255"/>
                    <a:pt x="3455" y="1255"/>
                  </a:cubicBezTo>
                  <a:cubicBezTo>
                    <a:pt x="3456" y="1251"/>
                    <a:pt x="3456" y="1248"/>
                    <a:pt x="3456" y="1245"/>
                  </a:cubicBezTo>
                  <a:cubicBezTo>
                    <a:pt x="3456" y="1211"/>
                    <a:pt x="3436" y="1182"/>
                    <a:pt x="3407" y="1168"/>
                  </a:cubicBezTo>
                  <a:cubicBezTo>
                    <a:pt x="3407" y="700"/>
                    <a:pt x="3407" y="700"/>
                    <a:pt x="3407" y="700"/>
                  </a:cubicBezTo>
                  <a:cubicBezTo>
                    <a:pt x="3431" y="687"/>
                    <a:pt x="3447" y="662"/>
                    <a:pt x="3447" y="634"/>
                  </a:cubicBezTo>
                  <a:cubicBezTo>
                    <a:pt x="3447" y="597"/>
                    <a:pt x="3421" y="567"/>
                    <a:pt x="3387" y="560"/>
                  </a:cubicBezTo>
                  <a:cubicBezTo>
                    <a:pt x="3383" y="429"/>
                    <a:pt x="3383" y="429"/>
                    <a:pt x="3383" y="429"/>
                  </a:cubicBezTo>
                  <a:cubicBezTo>
                    <a:pt x="3391" y="425"/>
                    <a:pt x="3397" y="417"/>
                    <a:pt x="3397" y="407"/>
                  </a:cubicBezTo>
                  <a:cubicBezTo>
                    <a:pt x="3397" y="400"/>
                    <a:pt x="3394" y="393"/>
                    <a:pt x="3390" y="389"/>
                  </a:cubicBezTo>
                  <a:cubicBezTo>
                    <a:pt x="3390" y="372"/>
                    <a:pt x="3390" y="372"/>
                    <a:pt x="3390" y="372"/>
                  </a:cubicBezTo>
                  <a:cubicBezTo>
                    <a:pt x="3382" y="372"/>
                    <a:pt x="3382" y="372"/>
                    <a:pt x="3382" y="372"/>
                  </a:cubicBezTo>
                  <a:cubicBezTo>
                    <a:pt x="3382" y="269"/>
                    <a:pt x="3382" y="269"/>
                    <a:pt x="3382" y="269"/>
                  </a:cubicBezTo>
                  <a:cubicBezTo>
                    <a:pt x="3377" y="269"/>
                    <a:pt x="3377" y="269"/>
                    <a:pt x="3377" y="269"/>
                  </a:cubicBezTo>
                  <a:cubicBezTo>
                    <a:pt x="3377" y="187"/>
                    <a:pt x="3377" y="187"/>
                    <a:pt x="3377" y="187"/>
                  </a:cubicBezTo>
                  <a:cubicBezTo>
                    <a:pt x="3377" y="187"/>
                    <a:pt x="3385" y="187"/>
                    <a:pt x="3385" y="177"/>
                  </a:cubicBezTo>
                  <a:cubicBezTo>
                    <a:pt x="3385" y="167"/>
                    <a:pt x="3377" y="170"/>
                    <a:pt x="3377" y="170"/>
                  </a:cubicBezTo>
                  <a:cubicBezTo>
                    <a:pt x="3372" y="0"/>
                    <a:pt x="3372" y="0"/>
                    <a:pt x="3372" y="0"/>
                  </a:cubicBezTo>
                  <a:cubicBezTo>
                    <a:pt x="3367" y="170"/>
                    <a:pt x="3367" y="170"/>
                    <a:pt x="3367" y="170"/>
                  </a:cubicBezTo>
                  <a:cubicBezTo>
                    <a:pt x="3367" y="170"/>
                    <a:pt x="3359" y="167"/>
                    <a:pt x="3359" y="177"/>
                  </a:cubicBezTo>
                  <a:cubicBezTo>
                    <a:pt x="3359" y="187"/>
                    <a:pt x="3367" y="187"/>
                    <a:pt x="3367" y="187"/>
                  </a:cubicBezTo>
                  <a:cubicBezTo>
                    <a:pt x="3367" y="269"/>
                    <a:pt x="3367" y="269"/>
                    <a:pt x="3367" y="269"/>
                  </a:cubicBezTo>
                  <a:cubicBezTo>
                    <a:pt x="3362" y="269"/>
                    <a:pt x="3362" y="269"/>
                    <a:pt x="3362" y="269"/>
                  </a:cubicBezTo>
                  <a:cubicBezTo>
                    <a:pt x="3362" y="372"/>
                    <a:pt x="3362" y="372"/>
                    <a:pt x="3362" y="372"/>
                  </a:cubicBezTo>
                  <a:cubicBezTo>
                    <a:pt x="3354" y="372"/>
                    <a:pt x="3354" y="372"/>
                    <a:pt x="3354" y="372"/>
                  </a:cubicBezTo>
                  <a:cubicBezTo>
                    <a:pt x="3354" y="389"/>
                    <a:pt x="3354" y="389"/>
                    <a:pt x="3354" y="389"/>
                  </a:cubicBezTo>
                  <a:cubicBezTo>
                    <a:pt x="3350" y="393"/>
                    <a:pt x="3347" y="400"/>
                    <a:pt x="3347" y="407"/>
                  </a:cubicBezTo>
                  <a:cubicBezTo>
                    <a:pt x="3347" y="417"/>
                    <a:pt x="3353" y="425"/>
                    <a:pt x="3361" y="429"/>
                  </a:cubicBezTo>
                  <a:cubicBezTo>
                    <a:pt x="3357" y="560"/>
                    <a:pt x="3357" y="560"/>
                    <a:pt x="3357" y="560"/>
                  </a:cubicBezTo>
                  <a:cubicBezTo>
                    <a:pt x="3323" y="567"/>
                    <a:pt x="3297" y="597"/>
                    <a:pt x="3297" y="634"/>
                  </a:cubicBezTo>
                  <a:cubicBezTo>
                    <a:pt x="3297" y="659"/>
                    <a:pt x="3310" y="681"/>
                    <a:pt x="3329" y="695"/>
                  </a:cubicBezTo>
                  <a:cubicBezTo>
                    <a:pt x="3329" y="1173"/>
                    <a:pt x="3329" y="1173"/>
                    <a:pt x="3329" y="1173"/>
                  </a:cubicBezTo>
                  <a:cubicBezTo>
                    <a:pt x="3304" y="1187"/>
                    <a:pt x="3288" y="1214"/>
                    <a:pt x="3288" y="1245"/>
                  </a:cubicBezTo>
                  <a:cubicBezTo>
                    <a:pt x="3288" y="1275"/>
                    <a:pt x="3304" y="1302"/>
                    <a:pt x="3329" y="1317"/>
                  </a:cubicBezTo>
                  <a:cubicBezTo>
                    <a:pt x="3329" y="1343"/>
                    <a:pt x="3329" y="1343"/>
                    <a:pt x="3329" y="1343"/>
                  </a:cubicBezTo>
                  <a:cubicBezTo>
                    <a:pt x="3287" y="1479"/>
                    <a:pt x="3287" y="1479"/>
                    <a:pt x="3287" y="1479"/>
                  </a:cubicBezTo>
                  <a:cubicBezTo>
                    <a:pt x="3180" y="1479"/>
                    <a:pt x="3180" y="1479"/>
                    <a:pt x="3180" y="1479"/>
                  </a:cubicBezTo>
                  <a:cubicBezTo>
                    <a:pt x="3180" y="1420"/>
                    <a:pt x="3180" y="1420"/>
                    <a:pt x="3180" y="1420"/>
                  </a:cubicBezTo>
                  <a:cubicBezTo>
                    <a:pt x="3132" y="1420"/>
                    <a:pt x="3132" y="1420"/>
                    <a:pt x="3132" y="1420"/>
                  </a:cubicBezTo>
                  <a:cubicBezTo>
                    <a:pt x="3132" y="1479"/>
                    <a:pt x="3132" y="1479"/>
                    <a:pt x="3132" y="1479"/>
                  </a:cubicBezTo>
                  <a:cubicBezTo>
                    <a:pt x="2997" y="1479"/>
                    <a:pt x="2997" y="1479"/>
                    <a:pt x="2997" y="1479"/>
                  </a:cubicBezTo>
                  <a:cubicBezTo>
                    <a:pt x="2997" y="1395"/>
                    <a:pt x="2997" y="1395"/>
                    <a:pt x="2997" y="1395"/>
                  </a:cubicBezTo>
                  <a:cubicBezTo>
                    <a:pt x="2850" y="1372"/>
                    <a:pt x="2850" y="1372"/>
                    <a:pt x="2850" y="1372"/>
                  </a:cubicBezTo>
                  <a:cubicBezTo>
                    <a:pt x="2850" y="1279"/>
                    <a:pt x="2850" y="1279"/>
                    <a:pt x="2850" y="1279"/>
                  </a:cubicBezTo>
                  <a:cubicBezTo>
                    <a:pt x="2844" y="1271"/>
                    <a:pt x="2844" y="1271"/>
                    <a:pt x="2844" y="1271"/>
                  </a:cubicBezTo>
                  <a:cubicBezTo>
                    <a:pt x="2844" y="1227"/>
                    <a:pt x="2844" y="1227"/>
                    <a:pt x="2844" y="1227"/>
                  </a:cubicBezTo>
                  <a:cubicBezTo>
                    <a:pt x="2838" y="1223"/>
                    <a:pt x="2838" y="1223"/>
                    <a:pt x="2838" y="1223"/>
                  </a:cubicBezTo>
                  <a:cubicBezTo>
                    <a:pt x="2838" y="1194"/>
                    <a:pt x="2838" y="1194"/>
                    <a:pt x="2838" y="1194"/>
                  </a:cubicBezTo>
                  <a:cubicBezTo>
                    <a:pt x="2818" y="1177"/>
                    <a:pt x="2818" y="1177"/>
                    <a:pt x="2818" y="1177"/>
                  </a:cubicBezTo>
                  <a:cubicBezTo>
                    <a:pt x="2803" y="1177"/>
                    <a:pt x="2803" y="1177"/>
                    <a:pt x="2803" y="1177"/>
                  </a:cubicBezTo>
                  <a:cubicBezTo>
                    <a:pt x="2797" y="1119"/>
                    <a:pt x="2797" y="1119"/>
                    <a:pt x="2797" y="1119"/>
                  </a:cubicBezTo>
                  <a:cubicBezTo>
                    <a:pt x="2791" y="1177"/>
                    <a:pt x="2791" y="1177"/>
                    <a:pt x="2791" y="1177"/>
                  </a:cubicBezTo>
                  <a:cubicBezTo>
                    <a:pt x="2776" y="1177"/>
                    <a:pt x="2776" y="1177"/>
                    <a:pt x="2776" y="1177"/>
                  </a:cubicBezTo>
                  <a:cubicBezTo>
                    <a:pt x="2756" y="1194"/>
                    <a:pt x="2756" y="1194"/>
                    <a:pt x="2756" y="1194"/>
                  </a:cubicBezTo>
                  <a:cubicBezTo>
                    <a:pt x="2756" y="1223"/>
                    <a:pt x="2756" y="1223"/>
                    <a:pt x="2756" y="1223"/>
                  </a:cubicBezTo>
                  <a:cubicBezTo>
                    <a:pt x="2750" y="1227"/>
                    <a:pt x="2750" y="1227"/>
                    <a:pt x="2750" y="1227"/>
                  </a:cubicBezTo>
                  <a:cubicBezTo>
                    <a:pt x="2750" y="1271"/>
                    <a:pt x="2750" y="1271"/>
                    <a:pt x="2750" y="1271"/>
                  </a:cubicBezTo>
                  <a:cubicBezTo>
                    <a:pt x="2744" y="1279"/>
                    <a:pt x="2744" y="1279"/>
                    <a:pt x="2744" y="1279"/>
                  </a:cubicBezTo>
                  <a:cubicBezTo>
                    <a:pt x="2744" y="1341"/>
                    <a:pt x="2744" y="1341"/>
                    <a:pt x="2744" y="1341"/>
                  </a:cubicBezTo>
                  <a:cubicBezTo>
                    <a:pt x="2744" y="1341"/>
                    <a:pt x="2733" y="1330"/>
                    <a:pt x="2701" y="1330"/>
                  </a:cubicBezTo>
                  <a:cubicBezTo>
                    <a:pt x="2658" y="1330"/>
                    <a:pt x="2628" y="1372"/>
                    <a:pt x="2628" y="1372"/>
                  </a:cubicBezTo>
                  <a:cubicBezTo>
                    <a:pt x="2572" y="1372"/>
                    <a:pt x="2572" y="1372"/>
                    <a:pt x="2572" y="1372"/>
                  </a:cubicBezTo>
                  <a:cubicBezTo>
                    <a:pt x="2572" y="1389"/>
                    <a:pt x="2572" y="1389"/>
                    <a:pt x="2572" y="1389"/>
                  </a:cubicBezTo>
                  <a:cubicBezTo>
                    <a:pt x="2553" y="1389"/>
                    <a:pt x="2553" y="1389"/>
                    <a:pt x="2553" y="1389"/>
                  </a:cubicBezTo>
                  <a:cubicBezTo>
                    <a:pt x="2553" y="1382"/>
                    <a:pt x="2553" y="1382"/>
                    <a:pt x="2553" y="1382"/>
                  </a:cubicBezTo>
                  <a:cubicBezTo>
                    <a:pt x="2510" y="1382"/>
                    <a:pt x="2510" y="1382"/>
                    <a:pt x="2510" y="1382"/>
                  </a:cubicBezTo>
                  <a:cubicBezTo>
                    <a:pt x="2502" y="1393"/>
                    <a:pt x="2502" y="1393"/>
                    <a:pt x="2502" y="1393"/>
                  </a:cubicBezTo>
                  <a:cubicBezTo>
                    <a:pt x="2478" y="1393"/>
                    <a:pt x="2478" y="1393"/>
                    <a:pt x="2478" y="1393"/>
                  </a:cubicBezTo>
                  <a:cubicBezTo>
                    <a:pt x="2478" y="1402"/>
                    <a:pt x="2478" y="1402"/>
                    <a:pt x="2478" y="1402"/>
                  </a:cubicBezTo>
                  <a:cubicBezTo>
                    <a:pt x="2470" y="1402"/>
                    <a:pt x="2470" y="1402"/>
                    <a:pt x="2470" y="1402"/>
                  </a:cubicBezTo>
                  <a:cubicBezTo>
                    <a:pt x="2470" y="1378"/>
                    <a:pt x="2470" y="1378"/>
                    <a:pt x="2470" y="1378"/>
                  </a:cubicBezTo>
                  <a:cubicBezTo>
                    <a:pt x="2443" y="1378"/>
                    <a:pt x="2443" y="1378"/>
                    <a:pt x="2443" y="1378"/>
                  </a:cubicBezTo>
                  <a:cubicBezTo>
                    <a:pt x="2432" y="1388"/>
                    <a:pt x="2432" y="1388"/>
                    <a:pt x="2432" y="1388"/>
                  </a:cubicBezTo>
                  <a:cubicBezTo>
                    <a:pt x="2417" y="1388"/>
                    <a:pt x="2417" y="1388"/>
                    <a:pt x="2417" y="1388"/>
                  </a:cubicBezTo>
                  <a:cubicBezTo>
                    <a:pt x="2408" y="1375"/>
                    <a:pt x="2408" y="1375"/>
                    <a:pt x="2408" y="1375"/>
                  </a:cubicBezTo>
                  <a:cubicBezTo>
                    <a:pt x="2393" y="1375"/>
                    <a:pt x="2393" y="1375"/>
                    <a:pt x="2393" y="1375"/>
                  </a:cubicBezTo>
                  <a:cubicBezTo>
                    <a:pt x="2381" y="1388"/>
                    <a:pt x="2381" y="1388"/>
                    <a:pt x="2381" y="1388"/>
                  </a:cubicBezTo>
                  <a:cubicBezTo>
                    <a:pt x="2365" y="1388"/>
                    <a:pt x="2365" y="1388"/>
                    <a:pt x="2365" y="1388"/>
                  </a:cubicBezTo>
                  <a:cubicBezTo>
                    <a:pt x="2365" y="1465"/>
                    <a:pt x="2365" y="1465"/>
                    <a:pt x="2365" y="1465"/>
                  </a:cubicBezTo>
                  <a:cubicBezTo>
                    <a:pt x="2310" y="1465"/>
                    <a:pt x="2310" y="1465"/>
                    <a:pt x="2310" y="1465"/>
                  </a:cubicBezTo>
                  <a:cubicBezTo>
                    <a:pt x="2310" y="1440"/>
                    <a:pt x="2310" y="1440"/>
                    <a:pt x="2310" y="1440"/>
                  </a:cubicBezTo>
                  <a:cubicBezTo>
                    <a:pt x="2284" y="1420"/>
                    <a:pt x="2284" y="1420"/>
                    <a:pt x="2284" y="1420"/>
                  </a:cubicBezTo>
                  <a:cubicBezTo>
                    <a:pt x="2279" y="1380"/>
                    <a:pt x="2279" y="1380"/>
                    <a:pt x="2279" y="1380"/>
                  </a:cubicBezTo>
                  <a:cubicBezTo>
                    <a:pt x="2273" y="1419"/>
                    <a:pt x="2273" y="1419"/>
                    <a:pt x="2273" y="1419"/>
                  </a:cubicBezTo>
                  <a:cubicBezTo>
                    <a:pt x="2243" y="1441"/>
                    <a:pt x="2243" y="1441"/>
                    <a:pt x="2243" y="1441"/>
                  </a:cubicBezTo>
                  <a:cubicBezTo>
                    <a:pt x="2243" y="1457"/>
                    <a:pt x="2243" y="1457"/>
                    <a:pt x="2243" y="1457"/>
                  </a:cubicBezTo>
                  <a:cubicBezTo>
                    <a:pt x="2199" y="1457"/>
                    <a:pt x="2199" y="1457"/>
                    <a:pt x="2199" y="1457"/>
                  </a:cubicBezTo>
                  <a:cubicBezTo>
                    <a:pt x="2199" y="1401"/>
                    <a:pt x="2199" y="1401"/>
                    <a:pt x="2199" y="1401"/>
                  </a:cubicBezTo>
                  <a:cubicBezTo>
                    <a:pt x="2177" y="1401"/>
                    <a:pt x="2177" y="1401"/>
                    <a:pt x="2177" y="1401"/>
                  </a:cubicBezTo>
                  <a:cubicBezTo>
                    <a:pt x="2177" y="1391"/>
                    <a:pt x="2177" y="1391"/>
                    <a:pt x="2177" y="1391"/>
                  </a:cubicBezTo>
                  <a:cubicBezTo>
                    <a:pt x="2152" y="1391"/>
                    <a:pt x="2152" y="1391"/>
                    <a:pt x="2152" y="1391"/>
                  </a:cubicBezTo>
                  <a:cubicBezTo>
                    <a:pt x="2152" y="1409"/>
                    <a:pt x="2152" y="1409"/>
                    <a:pt x="2152" y="1409"/>
                  </a:cubicBezTo>
                  <a:cubicBezTo>
                    <a:pt x="2139" y="1409"/>
                    <a:pt x="2139" y="1409"/>
                    <a:pt x="2139" y="1409"/>
                  </a:cubicBezTo>
                  <a:cubicBezTo>
                    <a:pt x="2139" y="1371"/>
                    <a:pt x="2139" y="1371"/>
                    <a:pt x="2139" y="1371"/>
                  </a:cubicBezTo>
                  <a:cubicBezTo>
                    <a:pt x="2093" y="1371"/>
                    <a:pt x="2093" y="1371"/>
                    <a:pt x="2093" y="1371"/>
                  </a:cubicBezTo>
                  <a:cubicBezTo>
                    <a:pt x="2093" y="1436"/>
                    <a:pt x="2093" y="1436"/>
                    <a:pt x="2093" y="1436"/>
                  </a:cubicBezTo>
                  <a:cubicBezTo>
                    <a:pt x="2077" y="1436"/>
                    <a:pt x="2077" y="1436"/>
                    <a:pt x="2077" y="1436"/>
                  </a:cubicBezTo>
                  <a:cubicBezTo>
                    <a:pt x="2077" y="1453"/>
                    <a:pt x="2077" y="1453"/>
                    <a:pt x="2077" y="1453"/>
                  </a:cubicBezTo>
                  <a:cubicBezTo>
                    <a:pt x="2068" y="1453"/>
                    <a:pt x="2068" y="1453"/>
                    <a:pt x="2068" y="1453"/>
                  </a:cubicBezTo>
                  <a:cubicBezTo>
                    <a:pt x="2068" y="1463"/>
                    <a:pt x="2068" y="1463"/>
                    <a:pt x="2068" y="1463"/>
                  </a:cubicBezTo>
                  <a:cubicBezTo>
                    <a:pt x="2055" y="1463"/>
                    <a:pt x="2055" y="1463"/>
                    <a:pt x="2055" y="1463"/>
                  </a:cubicBezTo>
                  <a:cubicBezTo>
                    <a:pt x="2055" y="1453"/>
                    <a:pt x="2055" y="1453"/>
                    <a:pt x="2055" y="1453"/>
                  </a:cubicBezTo>
                  <a:cubicBezTo>
                    <a:pt x="2033" y="1453"/>
                    <a:pt x="2033" y="1453"/>
                    <a:pt x="2033" y="1453"/>
                  </a:cubicBezTo>
                  <a:cubicBezTo>
                    <a:pt x="2033" y="1461"/>
                    <a:pt x="2033" y="1461"/>
                    <a:pt x="2033" y="1461"/>
                  </a:cubicBezTo>
                  <a:cubicBezTo>
                    <a:pt x="2004" y="1461"/>
                    <a:pt x="2004" y="1461"/>
                    <a:pt x="2004" y="1461"/>
                  </a:cubicBezTo>
                  <a:cubicBezTo>
                    <a:pt x="2004" y="1471"/>
                    <a:pt x="2004" y="1471"/>
                    <a:pt x="2004" y="1471"/>
                  </a:cubicBezTo>
                  <a:cubicBezTo>
                    <a:pt x="1996" y="1471"/>
                    <a:pt x="1996" y="1471"/>
                    <a:pt x="1996" y="1471"/>
                  </a:cubicBezTo>
                  <a:cubicBezTo>
                    <a:pt x="1996" y="1463"/>
                    <a:pt x="1996" y="1463"/>
                    <a:pt x="1996" y="1463"/>
                  </a:cubicBezTo>
                  <a:cubicBezTo>
                    <a:pt x="1983" y="1463"/>
                    <a:pt x="1983" y="1463"/>
                    <a:pt x="1983" y="1463"/>
                  </a:cubicBezTo>
                  <a:cubicBezTo>
                    <a:pt x="1983" y="1479"/>
                    <a:pt x="1983" y="1479"/>
                    <a:pt x="1983" y="1479"/>
                  </a:cubicBezTo>
                  <a:cubicBezTo>
                    <a:pt x="1975" y="1479"/>
                    <a:pt x="1975" y="1479"/>
                    <a:pt x="1975" y="1479"/>
                  </a:cubicBezTo>
                  <a:cubicBezTo>
                    <a:pt x="1975" y="1343"/>
                    <a:pt x="1975" y="1343"/>
                    <a:pt x="1975" y="1343"/>
                  </a:cubicBezTo>
                  <a:cubicBezTo>
                    <a:pt x="1952" y="1343"/>
                    <a:pt x="1952" y="1343"/>
                    <a:pt x="1952" y="1343"/>
                  </a:cubicBezTo>
                  <a:cubicBezTo>
                    <a:pt x="1952" y="1352"/>
                    <a:pt x="1952" y="1352"/>
                    <a:pt x="1952" y="1352"/>
                  </a:cubicBezTo>
                  <a:cubicBezTo>
                    <a:pt x="1943" y="1352"/>
                    <a:pt x="1943" y="1352"/>
                    <a:pt x="1943" y="1352"/>
                  </a:cubicBezTo>
                  <a:cubicBezTo>
                    <a:pt x="1935" y="1335"/>
                    <a:pt x="1935" y="1335"/>
                    <a:pt x="1935" y="1335"/>
                  </a:cubicBezTo>
                  <a:cubicBezTo>
                    <a:pt x="1921" y="1335"/>
                    <a:pt x="1921" y="1335"/>
                    <a:pt x="1921" y="1335"/>
                  </a:cubicBezTo>
                  <a:cubicBezTo>
                    <a:pt x="1912" y="1352"/>
                    <a:pt x="1912" y="1352"/>
                    <a:pt x="1912" y="1352"/>
                  </a:cubicBezTo>
                  <a:cubicBezTo>
                    <a:pt x="1877" y="1352"/>
                    <a:pt x="1877" y="1352"/>
                    <a:pt x="1877" y="1352"/>
                  </a:cubicBezTo>
                  <a:cubicBezTo>
                    <a:pt x="1877" y="1456"/>
                    <a:pt x="1877" y="1456"/>
                    <a:pt x="1877" y="1456"/>
                  </a:cubicBezTo>
                  <a:cubicBezTo>
                    <a:pt x="1805" y="1456"/>
                    <a:pt x="1805" y="1456"/>
                    <a:pt x="1805" y="1456"/>
                  </a:cubicBezTo>
                  <a:cubicBezTo>
                    <a:pt x="1791" y="1441"/>
                    <a:pt x="1791" y="1441"/>
                    <a:pt x="1791" y="1441"/>
                  </a:cubicBezTo>
                  <a:cubicBezTo>
                    <a:pt x="1781" y="1452"/>
                    <a:pt x="1781" y="1452"/>
                    <a:pt x="1781" y="1452"/>
                  </a:cubicBezTo>
                  <a:cubicBezTo>
                    <a:pt x="1771" y="1452"/>
                    <a:pt x="1771" y="1452"/>
                    <a:pt x="1771" y="1452"/>
                  </a:cubicBezTo>
                  <a:cubicBezTo>
                    <a:pt x="1756" y="1437"/>
                    <a:pt x="1756" y="1437"/>
                    <a:pt x="1756" y="1437"/>
                  </a:cubicBezTo>
                  <a:cubicBezTo>
                    <a:pt x="1744" y="1437"/>
                    <a:pt x="1744" y="1437"/>
                    <a:pt x="1744" y="1437"/>
                  </a:cubicBezTo>
                  <a:cubicBezTo>
                    <a:pt x="1731" y="1448"/>
                    <a:pt x="1731" y="1448"/>
                    <a:pt x="1731" y="1448"/>
                  </a:cubicBezTo>
                  <a:cubicBezTo>
                    <a:pt x="1699" y="1448"/>
                    <a:pt x="1699" y="1448"/>
                    <a:pt x="1699" y="1448"/>
                  </a:cubicBezTo>
                  <a:cubicBezTo>
                    <a:pt x="1699" y="1437"/>
                    <a:pt x="1699" y="1437"/>
                    <a:pt x="1699" y="1437"/>
                  </a:cubicBezTo>
                  <a:cubicBezTo>
                    <a:pt x="1673" y="1437"/>
                    <a:pt x="1673" y="1437"/>
                    <a:pt x="1673" y="1437"/>
                  </a:cubicBezTo>
                  <a:cubicBezTo>
                    <a:pt x="1673" y="1469"/>
                    <a:pt x="1673" y="1469"/>
                    <a:pt x="1673" y="1469"/>
                  </a:cubicBezTo>
                  <a:cubicBezTo>
                    <a:pt x="1656" y="1469"/>
                    <a:pt x="1656" y="1469"/>
                    <a:pt x="1656" y="1469"/>
                  </a:cubicBezTo>
                  <a:cubicBezTo>
                    <a:pt x="1656" y="1459"/>
                    <a:pt x="1656" y="1459"/>
                    <a:pt x="1656" y="1459"/>
                  </a:cubicBezTo>
                  <a:cubicBezTo>
                    <a:pt x="1619" y="1459"/>
                    <a:pt x="1619" y="1459"/>
                    <a:pt x="1619" y="1459"/>
                  </a:cubicBezTo>
                  <a:cubicBezTo>
                    <a:pt x="1619" y="1448"/>
                    <a:pt x="1619" y="1448"/>
                    <a:pt x="1619" y="1448"/>
                  </a:cubicBezTo>
                  <a:cubicBezTo>
                    <a:pt x="1587" y="1448"/>
                    <a:pt x="1587" y="1448"/>
                    <a:pt x="1587" y="1448"/>
                  </a:cubicBezTo>
                  <a:cubicBezTo>
                    <a:pt x="1587" y="1459"/>
                    <a:pt x="1587" y="1459"/>
                    <a:pt x="1587" y="1459"/>
                  </a:cubicBezTo>
                  <a:cubicBezTo>
                    <a:pt x="1563" y="1459"/>
                    <a:pt x="1563" y="1459"/>
                    <a:pt x="1563" y="1459"/>
                  </a:cubicBezTo>
                  <a:cubicBezTo>
                    <a:pt x="1563" y="1407"/>
                    <a:pt x="1563" y="1407"/>
                    <a:pt x="1563" y="1407"/>
                  </a:cubicBezTo>
                  <a:cubicBezTo>
                    <a:pt x="1531" y="1393"/>
                    <a:pt x="1531" y="1393"/>
                    <a:pt x="1531" y="1393"/>
                  </a:cubicBezTo>
                  <a:cubicBezTo>
                    <a:pt x="1531" y="1408"/>
                    <a:pt x="1531" y="1408"/>
                    <a:pt x="1531" y="1408"/>
                  </a:cubicBezTo>
                  <a:cubicBezTo>
                    <a:pt x="1524" y="1408"/>
                    <a:pt x="1524" y="1408"/>
                    <a:pt x="1524" y="1408"/>
                  </a:cubicBezTo>
                  <a:cubicBezTo>
                    <a:pt x="1524" y="1331"/>
                    <a:pt x="1524" y="1331"/>
                    <a:pt x="1524" y="1331"/>
                  </a:cubicBezTo>
                  <a:cubicBezTo>
                    <a:pt x="1507" y="1331"/>
                    <a:pt x="1507" y="1331"/>
                    <a:pt x="1507" y="1331"/>
                  </a:cubicBezTo>
                  <a:cubicBezTo>
                    <a:pt x="1507" y="1307"/>
                    <a:pt x="1507" y="1307"/>
                    <a:pt x="1507" y="1307"/>
                  </a:cubicBezTo>
                  <a:cubicBezTo>
                    <a:pt x="1479" y="1307"/>
                    <a:pt x="1479" y="1307"/>
                    <a:pt x="1479" y="1307"/>
                  </a:cubicBezTo>
                  <a:cubicBezTo>
                    <a:pt x="1479" y="1281"/>
                    <a:pt x="1479" y="1281"/>
                    <a:pt x="1479" y="1281"/>
                  </a:cubicBezTo>
                  <a:cubicBezTo>
                    <a:pt x="1465" y="1281"/>
                    <a:pt x="1465" y="1281"/>
                    <a:pt x="1465" y="1281"/>
                  </a:cubicBezTo>
                  <a:cubicBezTo>
                    <a:pt x="1465" y="1307"/>
                    <a:pt x="1465" y="1307"/>
                    <a:pt x="1465" y="1307"/>
                  </a:cubicBezTo>
                  <a:cubicBezTo>
                    <a:pt x="1443" y="1307"/>
                    <a:pt x="1443" y="1307"/>
                    <a:pt x="1443" y="1307"/>
                  </a:cubicBezTo>
                  <a:cubicBezTo>
                    <a:pt x="1443" y="1265"/>
                    <a:pt x="1443" y="1265"/>
                    <a:pt x="1443" y="1265"/>
                  </a:cubicBezTo>
                  <a:cubicBezTo>
                    <a:pt x="1443" y="1265"/>
                    <a:pt x="1412" y="1232"/>
                    <a:pt x="1389" y="1232"/>
                  </a:cubicBezTo>
                  <a:cubicBezTo>
                    <a:pt x="1367" y="1232"/>
                    <a:pt x="1337" y="1269"/>
                    <a:pt x="1337" y="1269"/>
                  </a:cubicBezTo>
                  <a:cubicBezTo>
                    <a:pt x="1337" y="1359"/>
                    <a:pt x="1337" y="1359"/>
                    <a:pt x="1337" y="1359"/>
                  </a:cubicBezTo>
                  <a:cubicBezTo>
                    <a:pt x="1315" y="1359"/>
                    <a:pt x="1315" y="1359"/>
                    <a:pt x="1315" y="1359"/>
                  </a:cubicBezTo>
                  <a:cubicBezTo>
                    <a:pt x="1315" y="1417"/>
                    <a:pt x="1315" y="1417"/>
                    <a:pt x="1315" y="1417"/>
                  </a:cubicBezTo>
                  <a:cubicBezTo>
                    <a:pt x="1275" y="1432"/>
                    <a:pt x="1275" y="1432"/>
                    <a:pt x="1275" y="1432"/>
                  </a:cubicBezTo>
                  <a:cubicBezTo>
                    <a:pt x="1275" y="1445"/>
                    <a:pt x="1275" y="1445"/>
                    <a:pt x="1275" y="1445"/>
                  </a:cubicBezTo>
                  <a:cubicBezTo>
                    <a:pt x="1267" y="1445"/>
                    <a:pt x="1267" y="1445"/>
                    <a:pt x="1267" y="1445"/>
                  </a:cubicBezTo>
                  <a:cubicBezTo>
                    <a:pt x="1267" y="1421"/>
                    <a:pt x="1267" y="1421"/>
                    <a:pt x="1267" y="1421"/>
                  </a:cubicBezTo>
                  <a:cubicBezTo>
                    <a:pt x="1253" y="1421"/>
                    <a:pt x="1253" y="1421"/>
                    <a:pt x="1253" y="1421"/>
                  </a:cubicBezTo>
                  <a:cubicBezTo>
                    <a:pt x="1235" y="1395"/>
                    <a:pt x="1235" y="1395"/>
                    <a:pt x="1235" y="1395"/>
                  </a:cubicBezTo>
                  <a:cubicBezTo>
                    <a:pt x="1213" y="1416"/>
                    <a:pt x="1213" y="1416"/>
                    <a:pt x="1213" y="1416"/>
                  </a:cubicBezTo>
                  <a:cubicBezTo>
                    <a:pt x="1213" y="1399"/>
                    <a:pt x="1213" y="1399"/>
                    <a:pt x="1213" y="1399"/>
                  </a:cubicBezTo>
                  <a:cubicBezTo>
                    <a:pt x="1200" y="1399"/>
                    <a:pt x="1200" y="1399"/>
                    <a:pt x="1200" y="1399"/>
                  </a:cubicBezTo>
                  <a:cubicBezTo>
                    <a:pt x="1200" y="1409"/>
                    <a:pt x="1200" y="1409"/>
                    <a:pt x="1200" y="1409"/>
                  </a:cubicBezTo>
                  <a:cubicBezTo>
                    <a:pt x="1189" y="1409"/>
                    <a:pt x="1189" y="1409"/>
                    <a:pt x="1189" y="1409"/>
                  </a:cubicBezTo>
                  <a:cubicBezTo>
                    <a:pt x="1189" y="1392"/>
                    <a:pt x="1189" y="1392"/>
                    <a:pt x="1189" y="1392"/>
                  </a:cubicBezTo>
                  <a:cubicBezTo>
                    <a:pt x="1164" y="1392"/>
                    <a:pt x="1164" y="1392"/>
                    <a:pt x="1164" y="1392"/>
                  </a:cubicBezTo>
                  <a:cubicBezTo>
                    <a:pt x="1164" y="1401"/>
                    <a:pt x="1164" y="1401"/>
                    <a:pt x="1164" y="1401"/>
                  </a:cubicBezTo>
                  <a:cubicBezTo>
                    <a:pt x="1155" y="1401"/>
                    <a:pt x="1155" y="1401"/>
                    <a:pt x="1155" y="1401"/>
                  </a:cubicBezTo>
                  <a:cubicBezTo>
                    <a:pt x="1155" y="1417"/>
                    <a:pt x="1155" y="1417"/>
                    <a:pt x="1155" y="1417"/>
                  </a:cubicBezTo>
                  <a:cubicBezTo>
                    <a:pt x="1133" y="1417"/>
                    <a:pt x="1133" y="1417"/>
                    <a:pt x="1133" y="1417"/>
                  </a:cubicBezTo>
                  <a:cubicBezTo>
                    <a:pt x="1133" y="1397"/>
                    <a:pt x="1133" y="1397"/>
                    <a:pt x="1133" y="1397"/>
                  </a:cubicBezTo>
                  <a:cubicBezTo>
                    <a:pt x="1123" y="1397"/>
                    <a:pt x="1123" y="1397"/>
                    <a:pt x="1123" y="1397"/>
                  </a:cubicBezTo>
                  <a:cubicBezTo>
                    <a:pt x="1112" y="1385"/>
                    <a:pt x="1112" y="1385"/>
                    <a:pt x="1112" y="1385"/>
                  </a:cubicBezTo>
                  <a:cubicBezTo>
                    <a:pt x="1104" y="1391"/>
                    <a:pt x="1104" y="1391"/>
                    <a:pt x="1104" y="1391"/>
                  </a:cubicBezTo>
                  <a:cubicBezTo>
                    <a:pt x="1095" y="1391"/>
                    <a:pt x="1095" y="1391"/>
                    <a:pt x="1095" y="1391"/>
                  </a:cubicBezTo>
                  <a:cubicBezTo>
                    <a:pt x="1076" y="1368"/>
                    <a:pt x="1076" y="1368"/>
                    <a:pt x="1076" y="1368"/>
                  </a:cubicBezTo>
                  <a:cubicBezTo>
                    <a:pt x="1063" y="1389"/>
                    <a:pt x="1063" y="1389"/>
                    <a:pt x="1063" y="1389"/>
                  </a:cubicBezTo>
                  <a:cubicBezTo>
                    <a:pt x="1051" y="1389"/>
                    <a:pt x="1051" y="1389"/>
                    <a:pt x="1051" y="1389"/>
                  </a:cubicBezTo>
                  <a:cubicBezTo>
                    <a:pt x="1051" y="1371"/>
                    <a:pt x="1051" y="1371"/>
                    <a:pt x="1051" y="1371"/>
                  </a:cubicBezTo>
                  <a:cubicBezTo>
                    <a:pt x="1031" y="1371"/>
                    <a:pt x="1031" y="1371"/>
                    <a:pt x="1031" y="1371"/>
                  </a:cubicBezTo>
                  <a:cubicBezTo>
                    <a:pt x="1031" y="1391"/>
                    <a:pt x="1031" y="1391"/>
                    <a:pt x="1031" y="1391"/>
                  </a:cubicBezTo>
                  <a:cubicBezTo>
                    <a:pt x="1020" y="1403"/>
                    <a:pt x="1020" y="1403"/>
                    <a:pt x="1020" y="1403"/>
                  </a:cubicBezTo>
                  <a:cubicBezTo>
                    <a:pt x="1012" y="1403"/>
                    <a:pt x="1012" y="1403"/>
                    <a:pt x="1012" y="1403"/>
                  </a:cubicBezTo>
                  <a:cubicBezTo>
                    <a:pt x="1012" y="1376"/>
                    <a:pt x="1012" y="1376"/>
                    <a:pt x="1012" y="1376"/>
                  </a:cubicBezTo>
                  <a:cubicBezTo>
                    <a:pt x="999" y="1376"/>
                    <a:pt x="999" y="1376"/>
                    <a:pt x="999" y="1376"/>
                  </a:cubicBezTo>
                  <a:cubicBezTo>
                    <a:pt x="988" y="1359"/>
                    <a:pt x="988" y="1359"/>
                    <a:pt x="988" y="1359"/>
                  </a:cubicBezTo>
                  <a:cubicBezTo>
                    <a:pt x="969" y="1381"/>
                    <a:pt x="969" y="1381"/>
                    <a:pt x="969" y="1381"/>
                  </a:cubicBezTo>
                  <a:cubicBezTo>
                    <a:pt x="969" y="1224"/>
                    <a:pt x="969" y="1224"/>
                    <a:pt x="969" y="1224"/>
                  </a:cubicBezTo>
                  <a:cubicBezTo>
                    <a:pt x="943" y="1224"/>
                    <a:pt x="943" y="1224"/>
                    <a:pt x="943" y="1224"/>
                  </a:cubicBezTo>
                  <a:cubicBezTo>
                    <a:pt x="943" y="1212"/>
                    <a:pt x="943" y="1212"/>
                    <a:pt x="943" y="1212"/>
                  </a:cubicBezTo>
                  <a:cubicBezTo>
                    <a:pt x="969" y="1212"/>
                    <a:pt x="969" y="1212"/>
                    <a:pt x="969" y="1212"/>
                  </a:cubicBezTo>
                  <a:cubicBezTo>
                    <a:pt x="969" y="1204"/>
                    <a:pt x="969" y="1204"/>
                    <a:pt x="969" y="1204"/>
                  </a:cubicBezTo>
                  <a:cubicBezTo>
                    <a:pt x="847" y="1204"/>
                    <a:pt x="847" y="1204"/>
                    <a:pt x="847" y="1204"/>
                  </a:cubicBezTo>
                  <a:cubicBezTo>
                    <a:pt x="847" y="1211"/>
                    <a:pt x="847" y="1211"/>
                    <a:pt x="847" y="1211"/>
                  </a:cubicBezTo>
                  <a:cubicBezTo>
                    <a:pt x="857" y="1211"/>
                    <a:pt x="857" y="1211"/>
                    <a:pt x="857" y="1211"/>
                  </a:cubicBezTo>
                  <a:cubicBezTo>
                    <a:pt x="857" y="1224"/>
                    <a:pt x="857" y="1224"/>
                    <a:pt x="857" y="1224"/>
                  </a:cubicBezTo>
                  <a:cubicBezTo>
                    <a:pt x="843" y="1224"/>
                    <a:pt x="843" y="1224"/>
                    <a:pt x="843" y="1224"/>
                  </a:cubicBezTo>
                  <a:cubicBezTo>
                    <a:pt x="843" y="1375"/>
                    <a:pt x="843" y="1375"/>
                    <a:pt x="843" y="1375"/>
                  </a:cubicBezTo>
                  <a:cubicBezTo>
                    <a:pt x="828" y="1375"/>
                    <a:pt x="828" y="1375"/>
                    <a:pt x="828" y="1375"/>
                  </a:cubicBezTo>
                  <a:cubicBezTo>
                    <a:pt x="828" y="1387"/>
                    <a:pt x="828" y="1387"/>
                    <a:pt x="828" y="1387"/>
                  </a:cubicBezTo>
                  <a:cubicBezTo>
                    <a:pt x="816" y="1387"/>
                    <a:pt x="816" y="1387"/>
                    <a:pt x="816" y="1387"/>
                  </a:cubicBezTo>
                  <a:cubicBezTo>
                    <a:pt x="816" y="1403"/>
                    <a:pt x="816" y="1403"/>
                    <a:pt x="816" y="1403"/>
                  </a:cubicBezTo>
                  <a:cubicBezTo>
                    <a:pt x="804" y="1403"/>
                    <a:pt x="804" y="1403"/>
                    <a:pt x="804" y="1403"/>
                  </a:cubicBezTo>
                  <a:cubicBezTo>
                    <a:pt x="787" y="1393"/>
                    <a:pt x="787" y="1393"/>
                    <a:pt x="787" y="1393"/>
                  </a:cubicBezTo>
                  <a:cubicBezTo>
                    <a:pt x="787" y="1193"/>
                    <a:pt x="787" y="1193"/>
                    <a:pt x="787" y="1193"/>
                  </a:cubicBezTo>
                  <a:cubicBezTo>
                    <a:pt x="691" y="1193"/>
                    <a:pt x="691" y="1193"/>
                    <a:pt x="691" y="1193"/>
                  </a:cubicBezTo>
                  <a:cubicBezTo>
                    <a:pt x="691" y="1427"/>
                    <a:pt x="691" y="1427"/>
                    <a:pt x="691" y="1427"/>
                  </a:cubicBezTo>
                  <a:cubicBezTo>
                    <a:pt x="664" y="1427"/>
                    <a:pt x="664" y="1427"/>
                    <a:pt x="664" y="1427"/>
                  </a:cubicBezTo>
                  <a:cubicBezTo>
                    <a:pt x="664" y="1445"/>
                    <a:pt x="664" y="1445"/>
                    <a:pt x="664" y="1445"/>
                  </a:cubicBezTo>
                  <a:cubicBezTo>
                    <a:pt x="640" y="1445"/>
                    <a:pt x="640" y="1445"/>
                    <a:pt x="640" y="1445"/>
                  </a:cubicBezTo>
                  <a:cubicBezTo>
                    <a:pt x="640" y="1436"/>
                    <a:pt x="640" y="1436"/>
                    <a:pt x="640" y="1436"/>
                  </a:cubicBezTo>
                  <a:cubicBezTo>
                    <a:pt x="625" y="1436"/>
                    <a:pt x="625" y="1436"/>
                    <a:pt x="625" y="1436"/>
                  </a:cubicBezTo>
                  <a:cubicBezTo>
                    <a:pt x="625" y="1237"/>
                    <a:pt x="625" y="1237"/>
                    <a:pt x="625" y="1237"/>
                  </a:cubicBezTo>
                  <a:cubicBezTo>
                    <a:pt x="601" y="1237"/>
                    <a:pt x="601" y="1237"/>
                    <a:pt x="601" y="1237"/>
                  </a:cubicBezTo>
                  <a:cubicBezTo>
                    <a:pt x="601" y="1228"/>
                    <a:pt x="601" y="1228"/>
                    <a:pt x="601" y="1228"/>
                  </a:cubicBezTo>
                  <a:cubicBezTo>
                    <a:pt x="536" y="1228"/>
                    <a:pt x="536" y="1228"/>
                    <a:pt x="536" y="1228"/>
                  </a:cubicBezTo>
                  <a:cubicBezTo>
                    <a:pt x="536" y="1241"/>
                    <a:pt x="536" y="1241"/>
                    <a:pt x="536" y="1241"/>
                  </a:cubicBezTo>
                  <a:cubicBezTo>
                    <a:pt x="515" y="1241"/>
                    <a:pt x="515" y="1241"/>
                    <a:pt x="515" y="1241"/>
                  </a:cubicBezTo>
                  <a:cubicBezTo>
                    <a:pt x="515" y="1227"/>
                    <a:pt x="515" y="1227"/>
                    <a:pt x="515" y="1227"/>
                  </a:cubicBezTo>
                  <a:cubicBezTo>
                    <a:pt x="501" y="1227"/>
                    <a:pt x="501" y="1227"/>
                    <a:pt x="501" y="1227"/>
                  </a:cubicBezTo>
                  <a:cubicBezTo>
                    <a:pt x="501" y="1227"/>
                    <a:pt x="487" y="1169"/>
                    <a:pt x="456" y="1169"/>
                  </a:cubicBezTo>
                  <a:cubicBezTo>
                    <a:pt x="425" y="1169"/>
                    <a:pt x="401" y="1224"/>
                    <a:pt x="401" y="1224"/>
                  </a:cubicBezTo>
                  <a:cubicBezTo>
                    <a:pt x="392" y="1224"/>
                    <a:pt x="392" y="1224"/>
                    <a:pt x="392" y="1224"/>
                  </a:cubicBezTo>
                  <a:cubicBezTo>
                    <a:pt x="392" y="1243"/>
                    <a:pt x="392" y="1243"/>
                    <a:pt x="392" y="1243"/>
                  </a:cubicBezTo>
                  <a:cubicBezTo>
                    <a:pt x="373" y="1243"/>
                    <a:pt x="373" y="1243"/>
                    <a:pt x="373" y="1243"/>
                  </a:cubicBezTo>
                  <a:cubicBezTo>
                    <a:pt x="373" y="1233"/>
                    <a:pt x="373" y="1233"/>
                    <a:pt x="373" y="1233"/>
                  </a:cubicBezTo>
                  <a:cubicBezTo>
                    <a:pt x="320" y="1233"/>
                    <a:pt x="320" y="1233"/>
                    <a:pt x="320" y="1233"/>
                  </a:cubicBezTo>
                  <a:cubicBezTo>
                    <a:pt x="320" y="1245"/>
                    <a:pt x="320" y="1245"/>
                    <a:pt x="320" y="1245"/>
                  </a:cubicBezTo>
                  <a:cubicBezTo>
                    <a:pt x="303" y="1245"/>
                    <a:pt x="303" y="1245"/>
                    <a:pt x="303" y="1245"/>
                  </a:cubicBezTo>
                  <a:cubicBezTo>
                    <a:pt x="288" y="1257"/>
                    <a:pt x="288" y="1257"/>
                    <a:pt x="288" y="1257"/>
                  </a:cubicBezTo>
                  <a:cubicBezTo>
                    <a:pt x="288" y="1331"/>
                    <a:pt x="288" y="1331"/>
                    <a:pt x="288" y="1331"/>
                  </a:cubicBezTo>
                  <a:cubicBezTo>
                    <a:pt x="268" y="1331"/>
                    <a:pt x="268" y="1331"/>
                    <a:pt x="268" y="1331"/>
                  </a:cubicBezTo>
                  <a:cubicBezTo>
                    <a:pt x="268" y="1373"/>
                    <a:pt x="268" y="1373"/>
                    <a:pt x="268" y="1373"/>
                  </a:cubicBezTo>
                  <a:cubicBezTo>
                    <a:pt x="252" y="1373"/>
                    <a:pt x="252" y="1373"/>
                    <a:pt x="252" y="1373"/>
                  </a:cubicBezTo>
                  <a:cubicBezTo>
                    <a:pt x="252" y="1325"/>
                    <a:pt x="252" y="1325"/>
                    <a:pt x="252" y="1325"/>
                  </a:cubicBezTo>
                  <a:cubicBezTo>
                    <a:pt x="236" y="1325"/>
                    <a:pt x="236" y="1325"/>
                    <a:pt x="236" y="1325"/>
                  </a:cubicBezTo>
                  <a:cubicBezTo>
                    <a:pt x="236" y="1342"/>
                    <a:pt x="236" y="1342"/>
                    <a:pt x="236" y="1342"/>
                  </a:cubicBezTo>
                  <a:cubicBezTo>
                    <a:pt x="218" y="1342"/>
                    <a:pt x="218" y="1342"/>
                    <a:pt x="218" y="1342"/>
                  </a:cubicBezTo>
                  <a:cubicBezTo>
                    <a:pt x="218" y="1331"/>
                    <a:pt x="218" y="1331"/>
                    <a:pt x="218" y="1331"/>
                  </a:cubicBezTo>
                  <a:cubicBezTo>
                    <a:pt x="195" y="1331"/>
                    <a:pt x="195" y="1331"/>
                    <a:pt x="195" y="1331"/>
                  </a:cubicBezTo>
                  <a:cubicBezTo>
                    <a:pt x="195" y="1312"/>
                    <a:pt x="195" y="1312"/>
                    <a:pt x="195" y="1312"/>
                  </a:cubicBezTo>
                  <a:cubicBezTo>
                    <a:pt x="182" y="1299"/>
                    <a:pt x="182" y="1299"/>
                    <a:pt x="182" y="1299"/>
                  </a:cubicBezTo>
                  <a:cubicBezTo>
                    <a:pt x="168" y="1283"/>
                    <a:pt x="168" y="1283"/>
                    <a:pt x="168" y="1283"/>
                  </a:cubicBezTo>
                  <a:cubicBezTo>
                    <a:pt x="134" y="1283"/>
                    <a:pt x="134" y="1283"/>
                    <a:pt x="134" y="1283"/>
                  </a:cubicBezTo>
                  <a:cubicBezTo>
                    <a:pt x="102" y="1307"/>
                    <a:pt x="102" y="1307"/>
                    <a:pt x="102" y="1307"/>
                  </a:cubicBezTo>
                  <a:cubicBezTo>
                    <a:pt x="78" y="1307"/>
                    <a:pt x="78" y="1307"/>
                    <a:pt x="78" y="1307"/>
                  </a:cubicBezTo>
                  <a:cubicBezTo>
                    <a:pt x="78" y="1401"/>
                    <a:pt x="78" y="1401"/>
                    <a:pt x="78" y="1401"/>
                  </a:cubicBezTo>
                  <a:cubicBezTo>
                    <a:pt x="56" y="1357"/>
                    <a:pt x="56" y="1357"/>
                    <a:pt x="56" y="1357"/>
                  </a:cubicBezTo>
                  <a:cubicBezTo>
                    <a:pt x="56" y="1333"/>
                    <a:pt x="56" y="1333"/>
                    <a:pt x="56" y="1333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8000" y="1542"/>
                    <a:pt x="8000" y="1542"/>
                    <a:pt x="8000" y="1542"/>
                  </a:cubicBezTo>
                  <a:cubicBezTo>
                    <a:pt x="8000" y="1472"/>
                    <a:pt x="8000" y="1472"/>
                    <a:pt x="8000" y="1472"/>
                  </a:cubicBezTo>
                  <a:lnTo>
                    <a:pt x="7978" y="1472"/>
                  </a:lnTo>
                  <a:close/>
                  <a:moveTo>
                    <a:pt x="3369" y="1457"/>
                  </a:moveTo>
                  <a:cubicBezTo>
                    <a:pt x="3356" y="1457"/>
                    <a:pt x="3356" y="1457"/>
                    <a:pt x="3356" y="1457"/>
                  </a:cubicBezTo>
                  <a:cubicBezTo>
                    <a:pt x="3356" y="1408"/>
                    <a:pt x="3356" y="1408"/>
                    <a:pt x="3356" y="1408"/>
                  </a:cubicBezTo>
                  <a:cubicBezTo>
                    <a:pt x="3369" y="1408"/>
                    <a:pt x="3369" y="1408"/>
                    <a:pt x="3369" y="1408"/>
                  </a:cubicBezTo>
                  <a:lnTo>
                    <a:pt x="3369" y="1457"/>
                  </a:lnTo>
                  <a:close/>
                  <a:moveTo>
                    <a:pt x="3369" y="1389"/>
                  </a:moveTo>
                  <a:cubicBezTo>
                    <a:pt x="3356" y="1389"/>
                    <a:pt x="3356" y="1389"/>
                    <a:pt x="3356" y="1389"/>
                  </a:cubicBezTo>
                  <a:cubicBezTo>
                    <a:pt x="3356" y="1335"/>
                    <a:pt x="3356" y="1335"/>
                    <a:pt x="3356" y="1335"/>
                  </a:cubicBezTo>
                  <a:cubicBezTo>
                    <a:pt x="3369" y="1335"/>
                    <a:pt x="3369" y="1335"/>
                    <a:pt x="3369" y="1335"/>
                  </a:cubicBezTo>
                  <a:lnTo>
                    <a:pt x="3369" y="1389"/>
                  </a:lnTo>
                  <a:close/>
                  <a:moveTo>
                    <a:pt x="3356" y="1141"/>
                  </a:moveTo>
                  <a:cubicBezTo>
                    <a:pt x="3356" y="1098"/>
                    <a:pt x="3356" y="1098"/>
                    <a:pt x="3356" y="1098"/>
                  </a:cubicBezTo>
                  <a:cubicBezTo>
                    <a:pt x="3356" y="1098"/>
                    <a:pt x="3373" y="1103"/>
                    <a:pt x="3373" y="1119"/>
                  </a:cubicBezTo>
                  <a:cubicBezTo>
                    <a:pt x="3373" y="1136"/>
                    <a:pt x="3356" y="1141"/>
                    <a:pt x="3356" y="1141"/>
                  </a:cubicBezTo>
                  <a:close/>
                  <a:moveTo>
                    <a:pt x="3356" y="1060"/>
                  </a:moveTo>
                  <a:cubicBezTo>
                    <a:pt x="3356" y="1024"/>
                    <a:pt x="3356" y="1024"/>
                    <a:pt x="3356" y="1024"/>
                  </a:cubicBezTo>
                  <a:cubicBezTo>
                    <a:pt x="3356" y="1024"/>
                    <a:pt x="3373" y="1029"/>
                    <a:pt x="3373" y="1042"/>
                  </a:cubicBezTo>
                  <a:cubicBezTo>
                    <a:pt x="3373" y="1055"/>
                    <a:pt x="3356" y="1060"/>
                    <a:pt x="3356" y="1060"/>
                  </a:cubicBezTo>
                  <a:close/>
                  <a:moveTo>
                    <a:pt x="3356" y="988"/>
                  </a:moveTo>
                  <a:cubicBezTo>
                    <a:pt x="3356" y="950"/>
                    <a:pt x="3356" y="950"/>
                    <a:pt x="3356" y="950"/>
                  </a:cubicBezTo>
                  <a:cubicBezTo>
                    <a:pt x="3356" y="950"/>
                    <a:pt x="3373" y="953"/>
                    <a:pt x="3373" y="969"/>
                  </a:cubicBezTo>
                  <a:cubicBezTo>
                    <a:pt x="3373" y="985"/>
                    <a:pt x="3356" y="988"/>
                    <a:pt x="3356" y="988"/>
                  </a:cubicBezTo>
                  <a:close/>
                  <a:moveTo>
                    <a:pt x="3356" y="911"/>
                  </a:moveTo>
                  <a:cubicBezTo>
                    <a:pt x="3356" y="872"/>
                    <a:pt x="3356" y="872"/>
                    <a:pt x="3356" y="872"/>
                  </a:cubicBezTo>
                  <a:cubicBezTo>
                    <a:pt x="3356" y="872"/>
                    <a:pt x="3373" y="878"/>
                    <a:pt x="3373" y="891"/>
                  </a:cubicBezTo>
                  <a:cubicBezTo>
                    <a:pt x="3373" y="905"/>
                    <a:pt x="3356" y="911"/>
                    <a:pt x="3356" y="911"/>
                  </a:cubicBezTo>
                  <a:close/>
                  <a:moveTo>
                    <a:pt x="3356" y="835"/>
                  </a:moveTo>
                  <a:cubicBezTo>
                    <a:pt x="3356" y="796"/>
                    <a:pt x="3356" y="796"/>
                    <a:pt x="3356" y="796"/>
                  </a:cubicBezTo>
                  <a:cubicBezTo>
                    <a:pt x="3356" y="796"/>
                    <a:pt x="3373" y="800"/>
                    <a:pt x="3373" y="815"/>
                  </a:cubicBezTo>
                  <a:cubicBezTo>
                    <a:pt x="3373" y="831"/>
                    <a:pt x="3356" y="835"/>
                    <a:pt x="3356" y="835"/>
                  </a:cubicBezTo>
                  <a:close/>
                  <a:moveTo>
                    <a:pt x="3356" y="756"/>
                  </a:moveTo>
                  <a:cubicBezTo>
                    <a:pt x="3356" y="718"/>
                    <a:pt x="3356" y="718"/>
                    <a:pt x="3356" y="718"/>
                  </a:cubicBezTo>
                  <a:cubicBezTo>
                    <a:pt x="3356" y="718"/>
                    <a:pt x="3373" y="720"/>
                    <a:pt x="3373" y="737"/>
                  </a:cubicBezTo>
                  <a:cubicBezTo>
                    <a:pt x="3373" y="754"/>
                    <a:pt x="3356" y="756"/>
                    <a:pt x="3356" y="756"/>
                  </a:cubicBezTo>
                  <a:close/>
                  <a:moveTo>
                    <a:pt x="5556" y="570"/>
                  </a:moveTo>
                  <a:cubicBezTo>
                    <a:pt x="5508" y="582"/>
                    <a:pt x="5508" y="582"/>
                    <a:pt x="5508" y="582"/>
                  </a:cubicBezTo>
                  <a:cubicBezTo>
                    <a:pt x="5490" y="529"/>
                    <a:pt x="5490" y="529"/>
                    <a:pt x="5490" y="529"/>
                  </a:cubicBezTo>
                  <a:cubicBezTo>
                    <a:pt x="5566" y="508"/>
                    <a:pt x="5566" y="508"/>
                    <a:pt x="5566" y="508"/>
                  </a:cubicBezTo>
                  <a:lnTo>
                    <a:pt x="5556" y="570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2340868"/>
              <a:ext cx="12192000" cy="2080857"/>
            </a:xfrm>
            <a:prstGeom prst="rect">
              <a:avLst/>
            </a:prstGeom>
            <a:blipFill rotWithShape="1">
              <a:blip r:embed="rId2" cstate="print"/>
              <a:tile tx="0" ty="0" sx="100000" sy="100000" flip="none" algn="tl"/>
            </a:blipFill>
            <a:ln>
              <a:solidFill>
                <a:srgbClr val="6396CB"/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直接连接符 16"/>
            <p:cNvSpPr/>
            <p:nvPr/>
          </p:nvSpPr>
          <p:spPr>
            <a:xfrm flipV="1">
              <a:off x="4445" y="4503664"/>
              <a:ext cx="12192000" cy="21596"/>
            </a:xfrm>
            <a:prstGeom prst="line">
              <a:avLst/>
            </a:prstGeom>
            <a:grpFill/>
            <a:ln w="19050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直接连接符 17"/>
            <p:cNvSpPr/>
            <p:nvPr/>
          </p:nvSpPr>
          <p:spPr>
            <a:xfrm>
              <a:off x="0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直接连接符 18"/>
            <p:cNvSpPr/>
            <p:nvPr/>
          </p:nvSpPr>
          <p:spPr>
            <a:xfrm>
              <a:off x="0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0" name="直接连接符 19"/>
            <p:cNvSpPr/>
            <p:nvPr/>
          </p:nvSpPr>
          <p:spPr>
            <a:xfrm>
              <a:off x="0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1" name="直接连接符 20"/>
            <p:cNvSpPr/>
            <p:nvPr/>
          </p:nvSpPr>
          <p:spPr>
            <a:xfrm>
              <a:off x="7871692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直接连接符 21"/>
            <p:cNvSpPr/>
            <p:nvPr/>
          </p:nvSpPr>
          <p:spPr>
            <a:xfrm>
              <a:off x="7871692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3" name="直接连接符 22"/>
            <p:cNvSpPr/>
            <p:nvPr/>
          </p:nvSpPr>
          <p:spPr>
            <a:xfrm>
              <a:off x="7871692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F3EA30-CCA9-47CD-BAE3-602B46CE34B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6112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56B0B3-7B46-4531-A194-3B5E654A97D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6112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96325" y="6461125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5" y="2786631"/>
            <a:ext cx="10517671" cy="1070290"/>
          </a:xfrm>
        </p:spPr>
        <p:txBody>
          <a:bodyPr/>
          <a:lstStyle>
            <a:lvl1pPr>
              <a:defRPr sz="62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z="6250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5" y="3883894"/>
            <a:ext cx="10517671" cy="611703"/>
          </a:xfrm>
        </p:spPr>
        <p:txBody>
          <a:bodyPr/>
          <a:lstStyle>
            <a:lvl1pPr marL="0" indent="0">
              <a:buNone/>
              <a:defRPr sz="3125">
                <a:solidFill>
                  <a:schemeClr val="tx1"/>
                </a:solidFill>
              </a:defRPr>
            </a:lvl1pPr>
            <a:lvl2pPr marL="59118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181735" indent="0">
              <a:buNone/>
              <a:defRPr sz="2345">
                <a:solidFill>
                  <a:schemeClr val="tx1">
                    <a:tint val="75000"/>
                  </a:schemeClr>
                </a:solidFill>
              </a:defRPr>
            </a:lvl3pPr>
            <a:lvl4pPr marL="177228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4pPr>
            <a:lvl5pPr marL="236283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5pPr>
            <a:lvl6pPr marL="29540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6pPr>
            <a:lvl7pPr marL="35445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7pPr>
            <a:lvl8pPr marL="41351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8pPr>
            <a:lvl9pPr marL="47256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1850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5FCB3B-C2BA-4315-BCBD-ABDFECEB07D9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5001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013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67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16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3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6D09F7-CC9F-4BA2-A0F4-E91F1676531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49763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5363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13"/>
            <a:ext cx="10517671" cy="13255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5" y="1681087"/>
            <a:ext cx="5158803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5" y="2504962"/>
            <a:ext cx="5158803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426" y="1681087"/>
            <a:ext cx="5184208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426" y="2504962"/>
            <a:ext cx="5184208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3" name="日期占位符 6"/>
          <p:cNvSpPr>
            <a:spLocks noGrp="1"/>
          </p:cNvSpPr>
          <p:nvPr>
            <p:ph type="dt" sz="half" idx="12"/>
          </p:nvPr>
        </p:nvSpPr>
        <p:spPr>
          <a:xfrm>
            <a:off x="839788" y="6426200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E93E0D-C466-4CA4-AC15-CD523558DAD4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038600" y="6426200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208" y="987397"/>
            <a:ext cx="6173416" cy="4873406"/>
          </a:xfrm>
        </p:spPr>
        <p:txBody>
          <a:bodyPr/>
          <a:lstStyle>
            <a:lvl1pPr>
              <a:defRPr sz="4100"/>
            </a:lvl1pPr>
            <a:lvl2pPr>
              <a:defRPr sz="3615"/>
            </a:lvl2pPr>
            <a:lvl3pPr>
              <a:defRPr sz="312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361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312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254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2540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8366" y="2187443"/>
            <a:ext cx="10517671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208" y="987397"/>
            <a:ext cx="6173416" cy="4873406"/>
          </a:xfrm>
        </p:spPr>
        <p:txBody>
          <a:bodyPr vert="horz" wrap="square" lIns="120975" tIns="60488" rIns="120975" bIns="60488" numCol="1" rtlCol="0" anchor="t" anchorCtr="0" compatLnSpc="1">
            <a:normAutofit/>
          </a:bodyPr>
          <a:lstStyle>
            <a:lvl1pPr marL="0" indent="0">
              <a:buNone/>
              <a:defRPr sz="4100"/>
            </a:lvl1pPr>
            <a:lvl2pPr marL="591185" indent="0">
              <a:buNone/>
              <a:defRPr sz="3615"/>
            </a:lvl2pPr>
            <a:lvl3pPr marL="1181735" indent="0">
              <a:buNone/>
              <a:defRPr sz="3125"/>
            </a:lvl3pPr>
            <a:lvl4pPr marL="1772285" indent="0">
              <a:buNone/>
              <a:defRPr sz="2540"/>
            </a:lvl4pPr>
            <a:lvl5pPr marL="2362835" indent="0">
              <a:buNone/>
              <a:defRPr sz="2540"/>
            </a:lvl5pPr>
            <a:lvl6pPr marL="2954020" indent="0">
              <a:buNone/>
              <a:defRPr sz="2540"/>
            </a:lvl6pPr>
            <a:lvl7pPr marL="3544570" indent="0">
              <a:buNone/>
              <a:defRPr sz="2540"/>
            </a:lvl7pPr>
            <a:lvl8pPr marL="4135120" indent="0">
              <a:buNone/>
              <a:defRPr sz="2540"/>
            </a:lvl8pPr>
            <a:lvl9pPr marL="4725670" indent="0">
              <a:buNone/>
              <a:defRPr sz="2540"/>
            </a:lvl9pPr>
          </a:lstStyle>
          <a:p>
            <a:pPr marL="0" marR="0" lvl="0" indent="0" algn="l" defTabSz="1181100" rtl="0" eaLnBrk="0" fontAlgn="base" latinLnBrk="0" hangingPunct="0">
              <a:lnSpc>
                <a:spcPct val="90000"/>
              </a:lnSpc>
              <a:spcBef>
                <a:spcPts val="2325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4100" b="0" i="0" u="none" strike="noStrike" kern="1200" cap="none" spc="0" normalizeH="0" baseline="0" noProof="0">
                <a:ln>
                  <a:noFill/>
                </a:ln>
                <a:solidFill>
                  <a:srgbClr val="1A93C8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单击图标添加图片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1A93C8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627" y="365111"/>
            <a:ext cx="2629418" cy="5811576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79" y="365111"/>
            <a:ext cx="7735824" cy="581157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815975" y="6597650"/>
            <a:ext cx="2568575" cy="21907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8AD25B-916F-4439-8BE9-0F73B2BEC00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79875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86813" y="6513513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b="1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b="1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静止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>
          <a:xfrm>
            <a:off x="1123003" y="482578"/>
            <a:ext cx="913628" cy="914359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554038" y="6483350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2469B5-8F8A-4D82-8508-B4C09663F64E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129713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6873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AE2387-9D44-4277-AB9C-167D7337C9C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50398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645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静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5367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教学设计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46213" y="600075"/>
            <a:ext cx="202565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Design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CDF393-2683-41EE-8F25-E4B501BC9BC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6391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教学过程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11288" y="600075"/>
            <a:ext cx="209550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Process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0E13E5-F399-4DE4-85EA-A7266E343B3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366" y="1825625"/>
            <a:ext cx="518262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416" y="1825625"/>
            <a:ext cx="518262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7415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6AD676-1902-40E3-9674-42FB617859FF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六边形 14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16" name="六边形 15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grpSp>
        <p:nvGrpSpPr>
          <p:cNvPr id="18440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8441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20" name="六边形 19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21" name="六边形 20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2DD0E8-958F-4E70-A583-2D0A3E50949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" y="2"/>
            <a:ext cx="12198965" cy="6889257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256" y="2839223"/>
            <a:ext cx="8133137" cy="131453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175" b="0" i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z="5175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859" y="4688260"/>
            <a:ext cx="3548134" cy="423342"/>
          </a:xfrm>
        </p:spPr>
        <p:txBody>
          <a:bodyPr>
            <a:normAutofit/>
          </a:bodyPr>
          <a:lstStyle>
            <a:lvl1pPr marL="0" indent="0" algn="ctr">
              <a:buNone/>
              <a:defRPr sz="2540">
                <a:solidFill>
                  <a:schemeClr val="accent1"/>
                </a:solidFill>
              </a:defRPr>
            </a:lvl1pPr>
            <a:lvl2pPr marL="591185" indent="0" algn="ctr">
              <a:buNone/>
              <a:defRPr sz="2540"/>
            </a:lvl2pPr>
            <a:lvl3pPr marL="1181735" indent="0" algn="ctr">
              <a:buNone/>
              <a:defRPr sz="2345"/>
            </a:lvl3pPr>
            <a:lvl4pPr marL="1772285" indent="0" algn="ctr">
              <a:buNone/>
              <a:defRPr sz="2050"/>
            </a:lvl4pPr>
            <a:lvl5pPr marL="2362835" indent="0" algn="ctr">
              <a:buNone/>
              <a:defRPr sz="2050"/>
            </a:lvl5pPr>
            <a:lvl6pPr marL="2954020" indent="0" algn="ctr">
              <a:buNone/>
              <a:defRPr sz="2050"/>
            </a:lvl6pPr>
            <a:lvl7pPr marL="3544570" indent="0" algn="ctr">
              <a:buNone/>
              <a:defRPr sz="2050"/>
            </a:lvl7pPr>
            <a:lvl8pPr marL="4135120" indent="0" algn="ctr">
              <a:buNone/>
              <a:defRPr sz="2050"/>
            </a:lvl8pPr>
            <a:lvl9pPr marL="4725670" indent="0" algn="ctr">
              <a:buNone/>
              <a:defRPr sz="2050"/>
            </a:lvl9pPr>
          </a:lstStyle>
          <a:p>
            <a:pPr fontAlgn="base"/>
            <a:r>
              <a:rPr lang="zh-CN" altLang="en-US" sz="2540" strike="noStrike" noProof="1"/>
              <a:t>单击此处编辑母版副标题样式</a:t>
            </a:r>
            <a:endParaRPr lang="en-US" strike="noStrike" noProof="1"/>
          </a:p>
        </p:txBody>
      </p:sp>
      <p:grpSp>
        <p:nvGrpSpPr>
          <p:cNvPr id="14" name="组合 13"/>
          <p:cNvGrpSpPr/>
          <p:nvPr/>
        </p:nvGrpSpPr>
        <p:grpSpPr>
          <a:xfrm>
            <a:off x="-9" y="50"/>
            <a:ext cx="12198850" cy="4939718"/>
            <a:chOff x="0" y="-414"/>
            <a:chExt cx="12196445" cy="4941135"/>
          </a:xfrm>
          <a:solidFill>
            <a:schemeClr val="accent2">
              <a:lumMod val="75000"/>
            </a:schemeClr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0" y="-414"/>
              <a:ext cx="12192000" cy="2353917"/>
            </a:xfrm>
            <a:custGeom>
              <a:avLst/>
              <a:gdLst>
                <a:gd name="T0" fmla="*/ 7933 w 8000"/>
                <a:gd name="T1" fmla="*/ 1418 h 1542"/>
                <a:gd name="T2" fmla="*/ 7832 w 8000"/>
                <a:gd name="T3" fmla="*/ 1315 h 1542"/>
                <a:gd name="T4" fmla="*/ 7738 w 8000"/>
                <a:gd name="T5" fmla="*/ 1352 h 1542"/>
                <a:gd name="T6" fmla="*/ 7673 w 8000"/>
                <a:gd name="T7" fmla="*/ 1336 h 1542"/>
                <a:gd name="T8" fmla="*/ 7538 w 8000"/>
                <a:gd name="T9" fmla="*/ 1313 h 1542"/>
                <a:gd name="T10" fmla="*/ 7430 w 8000"/>
                <a:gd name="T11" fmla="*/ 1287 h 1542"/>
                <a:gd name="T12" fmla="*/ 7292 w 8000"/>
                <a:gd name="T13" fmla="*/ 1358 h 1542"/>
                <a:gd name="T14" fmla="*/ 7170 w 8000"/>
                <a:gd name="T15" fmla="*/ 1352 h 1542"/>
                <a:gd name="T16" fmla="*/ 6993 w 8000"/>
                <a:gd name="T17" fmla="*/ 1400 h 1542"/>
                <a:gd name="T18" fmla="*/ 6886 w 8000"/>
                <a:gd name="T19" fmla="*/ 1357 h 1542"/>
                <a:gd name="T20" fmla="*/ 6766 w 8000"/>
                <a:gd name="T21" fmla="*/ 1380 h 1542"/>
                <a:gd name="T22" fmla="*/ 6640 w 8000"/>
                <a:gd name="T23" fmla="*/ 1194 h 1542"/>
                <a:gd name="T24" fmla="*/ 6505 w 8000"/>
                <a:gd name="T25" fmla="*/ 1157 h 1542"/>
                <a:gd name="T26" fmla="*/ 6381 w 8000"/>
                <a:gd name="T27" fmla="*/ 1311 h 1542"/>
                <a:gd name="T28" fmla="*/ 6242 w 8000"/>
                <a:gd name="T29" fmla="*/ 1181 h 1542"/>
                <a:gd name="T30" fmla="*/ 5688 w 8000"/>
                <a:gd name="T31" fmla="*/ 818 h 1542"/>
                <a:gd name="T32" fmla="*/ 5396 w 8000"/>
                <a:gd name="T33" fmla="*/ 674 h 1542"/>
                <a:gd name="T34" fmla="*/ 5346 w 8000"/>
                <a:gd name="T35" fmla="*/ 615 h 1542"/>
                <a:gd name="T36" fmla="*/ 5292 w 8000"/>
                <a:gd name="T37" fmla="*/ 1274 h 1542"/>
                <a:gd name="T38" fmla="*/ 5007 w 8000"/>
                <a:gd name="T39" fmla="*/ 1089 h 1542"/>
                <a:gd name="T40" fmla="*/ 4819 w 8000"/>
                <a:gd name="T41" fmla="*/ 685 h 1542"/>
                <a:gd name="T42" fmla="*/ 4540 w 8000"/>
                <a:gd name="T43" fmla="*/ 1250 h 1542"/>
                <a:gd name="T44" fmla="*/ 4474 w 8000"/>
                <a:gd name="T45" fmla="*/ 1255 h 1542"/>
                <a:gd name="T46" fmla="*/ 4398 w 8000"/>
                <a:gd name="T47" fmla="*/ 1265 h 1542"/>
                <a:gd name="T48" fmla="*/ 4286 w 8000"/>
                <a:gd name="T49" fmla="*/ 1131 h 1542"/>
                <a:gd name="T50" fmla="*/ 4046 w 8000"/>
                <a:gd name="T51" fmla="*/ 1117 h 1542"/>
                <a:gd name="T52" fmla="*/ 3923 w 8000"/>
                <a:gd name="T53" fmla="*/ 975 h 1542"/>
                <a:gd name="T54" fmla="*/ 3742 w 8000"/>
                <a:gd name="T55" fmla="*/ 1095 h 1542"/>
                <a:gd name="T56" fmla="*/ 3585 w 8000"/>
                <a:gd name="T57" fmla="*/ 1415 h 1542"/>
                <a:gd name="T58" fmla="*/ 3463 w 8000"/>
                <a:gd name="T59" fmla="*/ 1255 h 1542"/>
                <a:gd name="T60" fmla="*/ 3390 w 8000"/>
                <a:gd name="T61" fmla="*/ 372 h 1542"/>
                <a:gd name="T62" fmla="*/ 3367 w 8000"/>
                <a:gd name="T63" fmla="*/ 187 h 1542"/>
                <a:gd name="T64" fmla="*/ 3329 w 8000"/>
                <a:gd name="T65" fmla="*/ 695 h 1542"/>
                <a:gd name="T66" fmla="*/ 2997 w 8000"/>
                <a:gd name="T67" fmla="*/ 1479 h 1542"/>
                <a:gd name="T68" fmla="*/ 2797 w 8000"/>
                <a:gd name="T69" fmla="*/ 1119 h 1542"/>
                <a:gd name="T70" fmla="*/ 2628 w 8000"/>
                <a:gd name="T71" fmla="*/ 1372 h 1542"/>
                <a:gd name="T72" fmla="*/ 2470 w 8000"/>
                <a:gd name="T73" fmla="*/ 1378 h 1542"/>
                <a:gd name="T74" fmla="*/ 2310 w 8000"/>
                <a:gd name="T75" fmla="*/ 1440 h 1542"/>
                <a:gd name="T76" fmla="*/ 2152 w 8000"/>
                <a:gd name="T77" fmla="*/ 1391 h 1542"/>
                <a:gd name="T78" fmla="*/ 2055 w 8000"/>
                <a:gd name="T79" fmla="*/ 1463 h 1542"/>
                <a:gd name="T80" fmla="*/ 1975 w 8000"/>
                <a:gd name="T81" fmla="*/ 1479 h 1542"/>
                <a:gd name="T82" fmla="*/ 1805 w 8000"/>
                <a:gd name="T83" fmla="*/ 1456 h 1542"/>
                <a:gd name="T84" fmla="*/ 1673 w 8000"/>
                <a:gd name="T85" fmla="*/ 1469 h 1542"/>
                <a:gd name="T86" fmla="*/ 1531 w 8000"/>
                <a:gd name="T87" fmla="*/ 1408 h 1542"/>
                <a:gd name="T88" fmla="*/ 1443 w 8000"/>
                <a:gd name="T89" fmla="*/ 1265 h 1542"/>
                <a:gd name="T90" fmla="*/ 1253 w 8000"/>
                <a:gd name="T91" fmla="*/ 1421 h 1542"/>
                <a:gd name="T92" fmla="*/ 1155 w 8000"/>
                <a:gd name="T93" fmla="*/ 1401 h 1542"/>
                <a:gd name="T94" fmla="*/ 1051 w 8000"/>
                <a:gd name="T95" fmla="*/ 1389 h 1542"/>
                <a:gd name="T96" fmla="*/ 969 w 8000"/>
                <a:gd name="T97" fmla="*/ 1224 h 1542"/>
                <a:gd name="T98" fmla="*/ 843 w 8000"/>
                <a:gd name="T99" fmla="*/ 1375 h 1542"/>
                <a:gd name="T100" fmla="*/ 664 w 8000"/>
                <a:gd name="T101" fmla="*/ 1427 h 1542"/>
                <a:gd name="T102" fmla="*/ 515 w 8000"/>
                <a:gd name="T103" fmla="*/ 1241 h 1542"/>
                <a:gd name="T104" fmla="*/ 320 w 8000"/>
                <a:gd name="T105" fmla="*/ 1245 h 1542"/>
                <a:gd name="T106" fmla="*/ 218 w 8000"/>
                <a:gd name="T107" fmla="*/ 1342 h 1542"/>
                <a:gd name="T108" fmla="*/ 56 w 8000"/>
                <a:gd name="T109" fmla="*/ 1357 h 1542"/>
                <a:gd name="T110" fmla="*/ 3369 w 8000"/>
                <a:gd name="T111" fmla="*/ 1408 h 1542"/>
                <a:gd name="T112" fmla="*/ 3356 w 8000"/>
                <a:gd name="T113" fmla="*/ 1141 h 1542"/>
                <a:gd name="T114" fmla="*/ 3356 w 8000"/>
                <a:gd name="T115" fmla="*/ 872 h 1542"/>
                <a:gd name="T116" fmla="*/ 3356 w 8000"/>
                <a:gd name="T117" fmla="*/ 75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0" h="1542">
                  <a:moveTo>
                    <a:pt x="7978" y="1472"/>
                  </a:moveTo>
                  <a:cubicBezTo>
                    <a:pt x="7978" y="1462"/>
                    <a:pt x="7978" y="1462"/>
                    <a:pt x="7978" y="1462"/>
                  </a:cubicBezTo>
                  <a:cubicBezTo>
                    <a:pt x="7966" y="1462"/>
                    <a:pt x="7966" y="1462"/>
                    <a:pt x="7966" y="1462"/>
                  </a:cubicBezTo>
                  <a:cubicBezTo>
                    <a:pt x="7966" y="1436"/>
                    <a:pt x="7966" y="1436"/>
                    <a:pt x="7966" y="1436"/>
                  </a:cubicBezTo>
                  <a:cubicBezTo>
                    <a:pt x="7955" y="1436"/>
                    <a:pt x="7955" y="1436"/>
                    <a:pt x="7955" y="1436"/>
                  </a:cubicBezTo>
                  <a:cubicBezTo>
                    <a:pt x="7955" y="1420"/>
                    <a:pt x="7955" y="1420"/>
                    <a:pt x="7955" y="1420"/>
                  </a:cubicBezTo>
                  <a:cubicBezTo>
                    <a:pt x="7941" y="1420"/>
                    <a:pt x="7941" y="1420"/>
                    <a:pt x="7941" y="1420"/>
                  </a:cubicBezTo>
                  <a:cubicBezTo>
                    <a:pt x="7941" y="1428"/>
                    <a:pt x="7941" y="1428"/>
                    <a:pt x="7941" y="1428"/>
                  </a:cubicBezTo>
                  <a:cubicBezTo>
                    <a:pt x="7933" y="1428"/>
                    <a:pt x="7933" y="1428"/>
                    <a:pt x="7933" y="1428"/>
                  </a:cubicBezTo>
                  <a:cubicBezTo>
                    <a:pt x="7933" y="1418"/>
                    <a:pt x="7933" y="1418"/>
                    <a:pt x="7933" y="1418"/>
                  </a:cubicBezTo>
                  <a:cubicBezTo>
                    <a:pt x="7916" y="1418"/>
                    <a:pt x="7916" y="1418"/>
                    <a:pt x="7916" y="1418"/>
                  </a:cubicBezTo>
                  <a:cubicBezTo>
                    <a:pt x="7916" y="1433"/>
                    <a:pt x="7916" y="1433"/>
                    <a:pt x="7916" y="1433"/>
                  </a:cubicBezTo>
                  <a:cubicBezTo>
                    <a:pt x="7895" y="1433"/>
                    <a:pt x="7895" y="1433"/>
                    <a:pt x="7895" y="1433"/>
                  </a:cubicBezTo>
                  <a:cubicBezTo>
                    <a:pt x="7895" y="1335"/>
                    <a:pt x="7895" y="1335"/>
                    <a:pt x="7895" y="1335"/>
                  </a:cubicBezTo>
                  <a:cubicBezTo>
                    <a:pt x="7879" y="1335"/>
                    <a:pt x="7879" y="1335"/>
                    <a:pt x="7879" y="1335"/>
                  </a:cubicBezTo>
                  <a:cubicBezTo>
                    <a:pt x="7855" y="1316"/>
                    <a:pt x="7855" y="1316"/>
                    <a:pt x="7855" y="1316"/>
                  </a:cubicBezTo>
                  <a:cubicBezTo>
                    <a:pt x="7855" y="1300"/>
                    <a:pt x="7855" y="1300"/>
                    <a:pt x="7855" y="1300"/>
                  </a:cubicBezTo>
                  <a:cubicBezTo>
                    <a:pt x="7843" y="1300"/>
                    <a:pt x="7843" y="1300"/>
                    <a:pt x="7843" y="1300"/>
                  </a:cubicBezTo>
                  <a:cubicBezTo>
                    <a:pt x="7843" y="1315"/>
                    <a:pt x="7843" y="1315"/>
                    <a:pt x="7843" y="1315"/>
                  </a:cubicBezTo>
                  <a:cubicBezTo>
                    <a:pt x="7832" y="1315"/>
                    <a:pt x="7832" y="1315"/>
                    <a:pt x="7832" y="1315"/>
                  </a:cubicBezTo>
                  <a:cubicBezTo>
                    <a:pt x="7832" y="1300"/>
                    <a:pt x="7832" y="1300"/>
                    <a:pt x="7832" y="1300"/>
                  </a:cubicBezTo>
                  <a:cubicBezTo>
                    <a:pt x="7821" y="1300"/>
                    <a:pt x="7821" y="1300"/>
                    <a:pt x="7821" y="1300"/>
                  </a:cubicBezTo>
                  <a:cubicBezTo>
                    <a:pt x="7821" y="1315"/>
                    <a:pt x="7821" y="1315"/>
                    <a:pt x="7821" y="1315"/>
                  </a:cubicBezTo>
                  <a:cubicBezTo>
                    <a:pt x="7806" y="1335"/>
                    <a:pt x="7806" y="1335"/>
                    <a:pt x="7806" y="1335"/>
                  </a:cubicBezTo>
                  <a:cubicBezTo>
                    <a:pt x="7789" y="1335"/>
                    <a:pt x="7789" y="1335"/>
                    <a:pt x="7789" y="1335"/>
                  </a:cubicBezTo>
                  <a:cubicBezTo>
                    <a:pt x="7789" y="1436"/>
                    <a:pt x="7789" y="1436"/>
                    <a:pt x="7789" y="1436"/>
                  </a:cubicBezTo>
                  <a:cubicBezTo>
                    <a:pt x="7749" y="1436"/>
                    <a:pt x="7749" y="1436"/>
                    <a:pt x="7749" y="1436"/>
                  </a:cubicBezTo>
                  <a:cubicBezTo>
                    <a:pt x="7749" y="1345"/>
                    <a:pt x="7749" y="1345"/>
                    <a:pt x="7749" y="1345"/>
                  </a:cubicBezTo>
                  <a:cubicBezTo>
                    <a:pt x="7738" y="1345"/>
                    <a:pt x="7738" y="1345"/>
                    <a:pt x="7738" y="1345"/>
                  </a:cubicBezTo>
                  <a:cubicBezTo>
                    <a:pt x="7738" y="1352"/>
                    <a:pt x="7738" y="1352"/>
                    <a:pt x="7738" y="1352"/>
                  </a:cubicBezTo>
                  <a:cubicBezTo>
                    <a:pt x="7724" y="1352"/>
                    <a:pt x="7724" y="1352"/>
                    <a:pt x="7724" y="1352"/>
                  </a:cubicBezTo>
                  <a:cubicBezTo>
                    <a:pt x="7724" y="1337"/>
                    <a:pt x="7724" y="1337"/>
                    <a:pt x="7724" y="1337"/>
                  </a:cubicBezTo>
                  <a:cubicBezTo>
                    <a:pt x="7713" y="1337"/>
                    <a:pt x="7713" y="1337"/>
                    <a:pt x="7713" y="1337"/>
                  </a:cubicBezTo>
                  <a:cubicBezTo>
                    <a:pt x="7713" y="1321"/>
                    <a:pt x="7713" y="1321"/>
                    <a:pt x="7713" y="1321"/>
                  </a:cubicBezTo>
                  <a:cubicBezTo>
                    <a:pt x="7697" y="1321"/>
                    <a:pt x="7697" y="1321"/>
                    <a:pt x="7697" y="1321"/>
                  </a:cubicBezTo>
                  <a:cubicBezTo>
                    <a:pt x="7697" y="1336"/>
                    <a:pt x="7697" y="1336"/>
                    <a:pt x="7697" y="1336"/>
                  </a:cubicBezTo>
                  <a:cubicBezTo>
                    <a:pt x="7687" y="1336"/>
                    <a:pt x="7687" y="1336"/>
                    <a:pt x="7687" y="1336"/>
                  </a:cubicBezTo>
                  <a:cubicBezTo>
                    <a:pt x="7687" y="1324"/>
                    <a:pt x="7687" y="1324"/>
                    <a:pt x="7687" y="1324"/>
                  </a:cubicBezTo>
                  <a:cubicBezTo>
                    <a:pt x="7673" y="1324"/>
                    <a:pt x="7673" y="1324"/>
                    <a:pt x="7673" y="1324"/>
                  </a:cubicBezTo>
                  <a:cubicBezTo>
                    <a:pt x="7673" y="1336"/>
                    <a:pt x="7673" y="1336"/>
                    <a:pt x="7673" y="1336"/>
                  </a:cubicBezTo>
                  <a:cubicBezTo>
                    <a:pt x="7659" y="1336"/>
                    <a:pt x="7659" y="1336"/>
                    <a:pt x="7659" y="1336"/>
                  </a:cubicBezTo>
                  <a:cubicBezTo>
                    <a:pt x="7659" y="1326"/>
                    <a:pt x="7659" y="1326"/>
                    <a:pt x="7659" y="1326"/>
                  </a:cubicBezTo>
                  <a:cubicBezTo>
                    <a:pt x="7645" y="1326"/>
                    <a:pt x="7645" y="1326"/>
                    <a:pt x="7645" y="1326"/>
                  </a:cubicBezTo>
                  <a:cubicBezTo>
                    <a:pt x="7645" y="1356"/>
                    <a:pt x="7645" y="1356"/>
                    <a:pt x="7645" y="1356"/>
                  </a:cubicBezTo>
                  <a:cubicBezTo>
                    <a:pt x="7616" y="1356"/>
                    <a:pt x="7616" y="1356"/>
                    <a:pt x="7616" y="1356"/>
                  </a:cubicBezTo>
                  <a:cubicBezTo>
                    <a:pt x="7616" y="1439"/>
                    <a:pt x="7616" y="1439"/>
                    <a:pt x="7616" y="1439"/>
                  </a:cubicBezTo>
                  <a:cubicBezTo>
                    <a:pt x="7581" y="1439"/>
                    <a:pt x="7581" y="1439"/>
                    <a:pt x="7581" y="1439"/>
                  </a:cubicBezTo>
                  <a:cubicBezTo>
                    <a:pt x="7581" y="1337"/>
                    <a:pt x="7581" y="1337"/>
                    <a:pt x="7581" y="1337"/>
                  </a:cubicBezTo>
                  <a:cubicBezTo>
                    <a:pt x="7557" y="1337"/>
                    <a:pt x="7557" y="1337"/>
                    <a:pt x="7557" y="1337"/>
                  </a:cubicBezTo>
                  <a:cubicBezTo>
                    <a:pt x="7538" y="1313"/>
                    <a:pt x="7538" y="1313"/>
                    <a:pt x="7538" y="1313"/>
                  </a:cubicBezTo>
                  <a:cubicBezTo>
                    <a:pt x="7497" y="1313"/>
                    <a:pt x="7497" y="1313"/>
                    <a:pt x="7497" y="1313"/>
                  </a:cubicBezTo>
                  <a:cubicBezTo>
                    <a:pt x="7497" y="1416"/>
                    <a:pt x="7497" y="1416"/>
                    <a:pt x="7497" y="1416"/>
                  </a:cubicBezTo>
                  <a:cubicBezTo>
                    <a:pt x="7483" y="1416"/>
                    <a:pt x="7483" y="1416"/>
                    <a:pt x="7483" y="1416"/>
                  </a:cubicBezTo>
                  <a:cubicBezTo>
                    <a:pt x="7483" y="1314"/>
                    <a:pt x="7483" y="1314"/>
                    <a:pt x="7483" y="1314"/>
                  </a:cubicBezTo>
                  <a:cubicBezTo>
                    <a:pt x="7465" y="1285"/>
                    <a:pt x="7465" y="1285"/>
                    <a:pt x="7465" y="1285"/>
                  </a:cubicBezTo>
                  <a:cubicBezTo>
                    <a:pt x="7452" y="1285"/>
                    <a:pt x="7452" y="1285"/>
                    <a:pt x="7452" y="1285"/>
                  </a:cubicBezTo>
                  <a:cubicBezTo>
                    <a:pt x="7452" y="1291"/>
                    <a:pt x="7452" y="1291"/>
                    <a:pt x="7452" y="1291"/>
                  </a:cubicBezTo>
                  <a:cubicBezTo>
                    <a:pt x="7441" y="1291"/>
                    <a:pt x="7441" y="1291"/>
                    <a:pt x="7441" y="1291"/>
                  </a:cubicBezTo>
                  <a:cubicBezTo>
                    <a:pt x="7441" y="1287"/>
                    <a:pt x="7441" y="1287"/>
                    <a:pt x="7441" y="1287"/>
                  </a:cubicBezTo>
                  <a:cubicBezTo>
                    <a:pt x="7430" y="1287"/>
                    <a:pt x="7430" y="1287"/>
                    <a:pt x="7430" y="1287"/>
                  </a:cubicBezTo>
                  <a:cubicBezTo>
                    <a:pt x="7430" y="1301"/>
                    <a:pt x="7430" y="1301"/>
                    <a:pt x="7430" y="1301"/>
                  </a:cubicBezTo>
                  <a:cubicBezTo>
                    <a:pt x="7383" y="1301"/>
                    <a:pt x="7383" y="1301"/>
                    <a:pt x="7383" y="1301"/>
                  </a:cubicBezTo>
                  <a:cubicBezTo>
                    <a:pt x="7383" y="1286"/>
                    <a:pt x="7383" y="1286"/>
                    <a:pt x="7383" y="1286"/>
                  </a:cubicBezTo>
                  <a:cubicBezTo>
                    <a:pt x="7370" y="1261"/>
                    <a:pt x="7370" y="1261"/>
                    <a:pt x="7370" y="1261"/>
                  </a:cubicBezTo>
                  <a:cubicBezTo>
                    <a:pt x="7326" y="1261"/>
                    <a:pt x="7326" y="1261"/>
                    <a:pt x="7326" y="1261"/>
                  </a:cubicBezTo>
                  <a:cubicBezTo>
                    <a:pt x="7326" y="1286"/>
                    <a:pt x="7326" y="1286"/>
                    <a:pt x="7326" y="1286"/>
                  </a:cubicBezTo>
                  <a:cubicBezTo>
                    <a:pt x="7297" y="1286"/>
                    <a:pt x="7297" y="1286"/>
                    <a:pt x="7297" y="1286"/>
                  </a:cubicBezTo>
                  <a:cubicBezTo>
                    <a:pt x="7297" y="1303"/>
                    <a:pt x="7297" y="1303"/>
                    <a:pt x="7297" y="1303"/>
                  </a:cubicBezTo>
                  <a:cubicBezTo>
                    <a:pt x="7292" y="1303"/>
                    <a:pt x="7292" y="1303"/>
                    <a:pt x="7292" y="1303"/>
                  </a:cubicBezTo>
                  <a:cubicBezTo>
                    <a:pt x="7292" y="1358"/>
                    <a:pt x="7292" y="1358"/>
                    <a:pt x="7292" y="1358"/>
                  </a:cubicBezTo>
                  <a:cubicBezTo>
                    <a:pt x="7281" y="1358"/>
                    <a:pt x="7281" y="1358"/>
                    <a:pt x="7281" y="1358"/>
                  </a:cubicBezTo>
                  <a:cubicBezTo>
                    <a:pt x="7281" y="1302"/>
                    <a:pt x="7281" y="1302"/>
                    <a:pt x="7281" y="1302"/>
                  </a:cubicBezTo>
                  <a:cubicBezTo>
                    <a:pt x="7273" y="1302"/>
                    <a:pt x="7273" y="1302"/>
                    <a:pt x="7273" y="1302"/>
                  </a:cubicBezTo>
                  <a:cubicBezTo>
                    <a:pt x="7273" y="1279"/>
                    <a:pt x="7273" y="1279"/>
                    <a:pt x="7273" y="1279"/>
                  </a:cubicBezTo>
                  <a:cubicBezTo>
                    <a:pt x="7210" y="1279"/>
                    <a:pt x="7210" y="1279"/>
                    <a:pt x="7210" y="1279"/>
                  </a:cubicBezTo>
                  <a:cubicBezTo>
                    <a:pt x="7210" y="1303"/>
                    <a:pt x="7210" y="1303"/>
                    <a:pt x="7210" y="1303"/>
                  </a:cubicBezTo>
                  <a:cubicBezTo>
                    <a:pt x="7179" y="1303"/>
                    <a:pt x="7179" y="1303"/>
                    <a:pt x="7179" y="1303"/>
                  </a:cubicBezTo>
                  <a:cubicBezTo>
                    <a:pt x="7179" y="1323"/>
                    <a:pt x="7179" y="1323"/>
                    <a:pt x="7179" y="1323"/>
                  </a:cubicBezTo>
                  <a:cubicBezTo>
                    <a:pt x="7170" y="1323"/>
                    <a:pt x="7170" y="1323"/>
                    <a:pt x="7170" y="1323"/>
                  </a:cubicBezTo>
                  <a:cubicBezTo>
                    <a:pt x="7170" y="1352"/>
                    <a:pt x="7170" y="1352"/>
                    <a:pt x="7170" y="1352"/>
                  </a:cubicBezTo>
                  <a:cubicBezTo>
                    <a:pt x="7090" y="1352"/>
                    <a:pt x="7090" y="1352"/>
                    <a:pt x="7090" y="1352"/>
                  </a:cubicBezTo>
                  <a:cubicBezTo>
                    <a:pt x="7090" y="1362"/>
                    <a:pt x="7090" y="1362"/>
                    <a:pt x="7090" y="1362"/>
                  </a:cubicBezTo>
                  <a:cubicBezTo>
                    <a:pt x="7069" y="1362"/>
                    <a:pt x="7069" y="1362"/>
                    <a:pt x="7069" y="1362"/>
                  </a:cubicBezTo>
                  <a:cubicBezTo>
                    <a:pt x="7069" y="1308"/>
                    <a:pt x="7069" y="1308"/>
                    <a:pt x="7069" y="1308"/>
                  </a:cubicBezTo>
                  <a:cubicBezTo>
                    <a:pt x="7036" y="1308"/>
                    <a:pt x="7036" y="1308"/>
                    <a:pt x="7036" y="1308"/>
                  </a:cubicBezTo>
                  <a:cubicBezTo>
                    <a:pt x="7036" y="1291"/>
                    <a:pt x="7036" y="1291"/>
                    <a:pt x="7036" y="1291"/>
                  </a:cubicBezTo>
                  <a:cubicBezTo>
                    <a:pt x="7010" y="1291"/>
                    <a:pt x="7010" y="1291"/>
                    <a:pt x="7010" y="1291"/>
                  </a:cubicBezTo>
                  <a:cubicBezTo>
                    <a:pt x="7010" y="1305"/>
                    <a:pt x="7010" y="1305"/>
                    <a:pt x="7010" y="1305"/>
                  </a:cubicBezTo>
                  <a:cubicBezTo>
                    <a:pt x="6993" y="1305"/>
                    <a:pt x="6993" y="1305"/>
                    <a:pt x="6993" y="1305"/>
                  </a:cubicBezTo>
                  <a:cubicBezTo>
                    <a:pt x="6993" y="1400"/>
                    <a:pt x="6993" y="1400"/>
                    <a:pt x="6993" y="1400"/>
                  </a:cubicBezTo>
                  <a:cubicBezTo>
                    <a:pt x="6972" y="1400"/>
                    <a:pt x="6972" y="1400"/>
                    <a:pt x="6972" y="1400"/>
                  </a:cubicBezTo>
                  <a:cubicBezTo>
                    <a:pt x="6972" y="1391"/>
                    <a:pt x="6972" y="1391"/>
                    <a:pt x="6972" y="1391"/>
                  </a:cubicBezTo>
                  <a:cubicBezTo>
                    <a:pt x="6952" y="1391"/>
                    <a:pt x="6952" y="1391"/>
                    <a:pt x="6952" y="1391"/>
                  </a:cubicBezTo>
                  <a:cubicBezTo>
                    <a:pt x="6952" y="1405"/>
                    <a:pt x="6952" y="1405"/>
                    <a:pt x="6952" y="1405"/>
                  </a:cubicBezTo>
                  <a:cubicBezTo>
                    <a:pt x="6936" y="1405"/>
                    <a:pt x="6936" y="1405"/>
                    <a:pt x="6936" y="1405"/>
                  </a:cubicBezTo>
                  <a:cubicBezTo>
                    <a:pt x="6936" y="1375"/>
                    <a:pt x="6936" y="1375"/>
                    <a:pt x="6936" y="1375"/>
                  </a:cubicBezTo>
                  <a:cubicBezTo>
                    <a:pt x="6922" y="1375"/>
                    <a:pt x="6922" y="1375"/>
                    <a:pt x="6922" y="1375"/>
                  </a:cubicBezTo>
                  <a:cubicBezTo>
                    <a:pt x="6922" y="1357"/>
                    <a:pt x="6922" y="1357"/>
                    <a:pt x="6922" y="1357"/>
                  </a:cubicBezTo>
                  <a:cubicBezTo>
                    <a:pt x="6906" y="1357"/>
                    <a:pt x="6906" y="1357"/>
                    <a:pt x="6906" y="1357"/>
                  </a:cubicBezTo>
                  <a:cubicBezTo>
                    <a:pt x="6886" y="1357"/>
                    <a:pt x="6886" y="1357"/>
                    <a:pt x="6886" y="1357"/>
                  </a:cubicBezTo>
                  <a:cubicBezTo>
                    <a:pt x="6886" y="1348"/>
                    <a:pt x="6886" y="1348"/>
                    <a:pt x="6886" y="1348"/>
                  </a:cubicBezTo>
                  <a:cubicBezTo>
                    <a:pt x="6852" y="1348"/>
                    <a:pt x="6852" y="1348"/>
                    <a:pt x="6852" y="1348"/>
                  </a:cubicBezTo>
                  <a:cubicBezTo>
                    <a:pt x="6852" y="1334"/>
                    <a:pt x="6852" y="1334"/>
                    <a:pt x="6852" y="1334"/>
                  </a:cubicBezTo>
                  <a:cubicBezTo>
                    <a:pt x="6839" y="1334"/>
                    <a:pt x="6839" y="1334"/>
                    <a:pt x="6839" y="1334"/>
                  </a:cubicBezTo>
                  <a:cubicBezTo>
                    <a:pt x="6839" y="1344"/>
                    <a:pt x="6839" y="1344"/>
                    <a:pt x="6839" y="1344"/>
                  </a:cubicBezTo>
                  <a:cubicBezTo>
                    <a:pt x="6786" y="1344"/>
                    <a:pt x="6786" y="1344"/>
                    <a:pt x="6786" y="1344"/>
                  </a:cubicBezTo>
                  <a:cubicBezTo>
                    <a:pt x="6786" y="1355"/>
                    <a:pt x="6786" y="1355"/>
                    <a:pt x="6786" y="1355"/>
                  </a:cubicBezTo>
                  <a:cubicBezTo>
                    <a:pt x="6776" y="1355"/>
                    <a:pt x="6776" y="1355"/>
                    <a:pt x="6776" y="1355"/>
                  </a:cubicBezTo>
                  <a:cubicBezTo>
                    <a:pt x="6776" y="1370"/>
                    <a:pt x="6776" y="1370"/>
                    <a:pt x="6776" y="1370"/>
                  </a:cubicBezTo>
                  <a:cubicBezTo>
                    <a:pt x="6766" y="1380"/>
                    <a:pt x="6766" y="1380"/>
                    <a:pt x="6766" y="1380"/>
                  </a:cubicBezTo>
                  <a:cubicBezTo>
                    <a:pt x="6766" y="1411"/>
                    <a:pt x="6766" y="1411"/>
                    <a:pt x="6766" y="1411"/>
                  </a:cubicBezTo>
                  <a:cubicBezTo>
                    <a:pt x="6755" y="1411"/>
                    <a:pt x="6755" y="1411"/>
                    <a:pt x="6755" y="1411"/>
                  </a:cubicBezTo>
                  <a:cubicBezTo>
                    <a:pt x="6755" y="1381"/>
                    <a:pt x="6755" y="1381"/>
                    <a:pt x="6755" y="1381"/>
                  </a:cubicBezTo>
                  <a:cubicBezTo>
                    <a:pt x="6744" y="1367"/>
                    <a:pt x="6744" y="1367"/>
                    <a:pt x="6744" y="1367"/>
                  </a:cubicBezTo>
                  <a:cubicBezTo>
                    <a:pt x="6744" y="1291"/>
                    <a:pt x="6744" y="1291"/>
                    <a:pt x="6744" y="1291"/>
                  </a:cubicBezTo>
                  <a:cubicBezTo>
                    <a:pt x="6727" y="1291"/>
                    <a:pt x="6727" y="1291"/>
                    <a:pt x="6727" y="1291"/>
                  </a:cubicBezTo>
                  <a:cubicBezTo>
                    <a:pt x="6727" y="1217"/>
                    <a:pt x="6727" y="1217"/>
                    <a:pt x="6727" y="1217"/>
                  </a:cubicBezTo>
                  <a:cubicBezTo>
                    <a:pt x="6670" y="1217"/>
                    <a:pt x="6670" y="1217"/>
                    <a:pt x="6670" y="1217"/>
                  </a:cubicBezTo>
                  <a:cubicBezTo>
                    <a:pt x="6670" y="1194"/>
                    <a:pt x="6670" y="1194"/>
                    <a:pt x="6670" y="1194"/>
                  </a:cubicBezTo>
                  <a:cubicBezTo>
                    <a:pt x="6640" y="1194"/>
                    <a:pt x="6640" y="1194"/>
                    <a:pt x="6640" y="1194"/>
                  </a:cubicBezTo>
                  <a:cubicBezTo>
                    <a:pt x="6640" y="1246"/>
                    <a:pt x="6640" y="1246"/>
                    <a:pt x="6640" y="1246"/>
                  </a:cubicBezTo>
                  <a:cubicBezTo>
                    <a:pt x="6625" y="1246"/>
                    <a:pt x="6625" y="1246"/>
                    <a:pt x="6625" y="1246"/>
                  </a:cubicBezTo>
                  <a:cubicBezTo>
                    <a:pt x="6625" y="1229"/>
                    <a:pt x="6625" y="1229"/>
                    <a:pt x="6625" y="1229"/>
                  </a:cubicBezTo>
                  <a:cubicBezTo>
                    <a:pt x="6625" y="1229"/>
                    <a:pt x="6614" y="1229"/>
                    <a:pt x="6609" y="1229"/>
                  </a:cubicBezTo>
                  <a:cubicBezTo>
                    <a:pt x="6604" y="1229"/>
                    <a:pt x="6604" y="1246"/>
                    <a:pt x="6604" y="1246"/>
                  </a:cubicBezTo>
                  <a:cubicBezTo>
                    <a:pt x="6604" y="1293"/>
                    <a:pt x="6604" y="1293"/>
                    <a:pt x="6604" y="1293"/>
                  </a:cubicBezTo>
                  <a:cubicBezTo>
                    <a:pt x="6562" y="1293"/>
                    <a:pt x="6562" y="1293"/>
                    <a:pt x="6562" y="1293"/>
                  </a:cubicBezTo>
                  <a:cubicBezTo>
                    <a:pt x="6562" y="1130"/>
                    <a:pt x="6562" y="1130"/>
                    <a:pt x="6562" y="1130"/>
                  </a:cubicBezTo>
                  <a:cubicBezTo>
                    <a:pt x="6505" y="1130"/>
                    <a:pt x="6505" y="1130"/>
                    <a:pt x="6505" y="1130"/>
                  </a:cubicBezTo>
                  <a:cubicBezTo>
                    <a:pt x="6505" y="1157"/>
                    <a:pt x="6505" y="1157"/>
                    <a:pt x="6505" y="1157"/>
                  </a:cubicBezTo>
                  <a:cubicBezTo>
                    <a:pt x="6481" y="1157"/>
                    <a:pt x="6477" y="1169"/>
                    <a:pt x="6477" y="1169"/>
                  </a:cubicBezTo>
                  <a:cubicBezTo>
                    <a:pt x="6450" y="1169"/>
                    <a:pt x="6450" y="1169"/>
                    <a:pt x="6450" y="1169"/>
                  </a:cubicBezTo>
                  <a:cubicBezTo>
                    <a:pt x="6450" y="1202"/>
                    <a:pt x="6450" y="1202"/>
                    <a:pt x="6450" y="1202"/>
                  </a:cubicBezTo>
                  <a:cubicBezTo>
                    <a:pt x="6438" y="1202"/>
                    <a:pt x="6438" y="1202"/>
                    <a:pt x="6438" y="1202"/>
                  </a:cubicBezTo>
                  <a:cubicBezTo>
                    <a:pt x="6438" y="1333"/>
                    <a:pt x="6438" y="1333"/>
                    <a:pt x="6438" y="1333"/>
                  </a:cubicBezTo>
                  <a:cubicBezTo>
                    <a:pt x="6414" y="1333"/>
                    <a:pt x="6414" y="1333"/>
                    <a:pt x="6414" y="1333"/>
                  </a:cubicBezTo>
                  <a:cubicBezTo>
                    <a:pt x="6414" y="1314"/>
                    <a:pt x="6414" y="1314"/>
                    <a:pt x="6414" y="1314"/>
                  </a:cubicBezTo>
                  <a:cubicBezTo>
                    <a:pt x="6401" y="1301"/>
                    <a:pt x="6401" y="1301"/>
                    <a:pt x="6401" y="1301"/>
                  </a:cubicBezTo>
                  <a:cubicBezTo>
                    <a:pt x="6394" y="1301"/>
                    <a:pt x="6394" y="1301"/>
                    <a:pt x="6394" y="1301"/>
                  </a:cubicBezTo>
                  <a:cubicBezTo>
                    <a:pt x="6381" y="1311"/>
                    <a:pt x="6381" y="1311"/>
                    <a:pt x="6381" y="1311"/>
                  </a:cubicBezTo>
                  <a:cubicBezTo>
                    <a:pt x="6381" y="1078"/>
                    <a:pt x="6381" y="1078"/>
                    <a:pt x="6381" y="1078"/>
                  </a:cubicBezTo>
                  <a:cubicBezTo>
                    <a:pt x="6322" y="1065"/>
                    <a:pt x="6322" y="1065"/>
                    <a:pt x="6322" y="1065"/>
                  </a:cubicBezTo>
                  <a:cubicBezTo>
                    <a:pt x="6297" y="1065"/>
                    <a:pt x="6297" y="1065"/>
                    <a:pt x="6297" y="1065"/>
                  </a:cubicBezTo>
                  <a:cubicBezTo>
                    <a:pt x="6297" y="1080"/>
                    <a:pt x="6297" y="1080"/>
                    <a:pt x="6297" y="1080"/>
                  </a:cubicBezTo>
                  <a:cubicBezTo>
                    <a:pt x="6280" y="1080"/>
                    <a:pt x="6280" y="1080"/>
                    <a:pt x="6280" y="1080"/>
                  </a:cubicBezTo>
                  <a:cubicBezTo>
                    <a:pt x="6280" y="1135"/>
                    <a:pt x="6280" y="1135"/>
                    <a:pt x="6280" y="1135"/>
                  </a:cubicBezTo>
                  <a:cubicBezTo>
                    <a:pt x="6264" y="1135"/>
                    <a:pt x="6264" y="1135"/>
                    <a:pt x="6264" y="1135"/>
                  </a:cubicBezTo>
                  <a:cubicBezTo>
                    <a:pt x="6264" y="1207"/>
                    <a:pt x="6264" y="1207"/>
                    <a:pt x="6264" y="1207"/>
                  </a:cubicBezTo>
                  <a:cubicBezTo>
                    <a:pt x="6242" y="1207"/>
                    <a:pt x="6242" y="1207"/>
                    <a:pt x="6242" y="1207"/>
                  </a:cubicBezTo>
                  <a:cubicBezTo>
                    <a:pt x="6242" y="1181"/>
                    <a:pt x="6242" y="1181"/>
                    <a:pt x="6242" y="1181"/>
                  </a:cubicBezTo>
                  <a:cubicBezTo>
                    <a:pt x="6214" y="1181"/>
                    <a:pt x="6214" y="1181"/>
                    <a:pt x="6214" y="1181"/>
                  </a:cubicBezTo>
                  <a:cubicBezTo>
                    <a:pt x="6214" y="1098"/>
                    <a:pt x="6214" y="1098"/>
                    <a:pt x="6214" y="1098"/>
                  </a:cubicBezTo>
                  <a:cubicBezTo>
                    <a:pt x="6196" y="1098"/>
                    <a:pt x="6196" y="1098"/>
                    <a:pt x="6196" y="1098"/>
                  </a:cubicBezTo>
                  <a:cubicBezTo>
                    <a:pt x="6196" y="1048"/>
                    <a:pt x="6196" y="1048"/>
                    <a:pt x="6196" y="1048"/>
                  </a:cubicBezTo>
                  <a:cubicBezTo>
                    <a:pt x="6114" y="1039"/>
                    <a:pt x="6114" y="1039"/>
                    <a:pt x="6114" y="1039"/>
                  </a:cubicBezTo>
                  <a:cubicBezTo>
                    <a:pt x="6114" y="1024"/>
                    <a:pt x="6114" y="1024"/>
                    <a:pt x="6114" y="1024"/>
                  </a:cubicBezTo>
                  <a:cubicBezTo>
                    <a:pt x="5961" y="1014"/>
                    <a:pt x="5961" y="1014"/>
                    <a:pt x="5961" y="1014"/>
                  </a:cubicBezTo>
                  <a:cubicBezTo>
                    <a:pt x="5961" y="823"/>
                    <a:pt x="5961" y="823"/>
                    <a:pt x="5961" y="823"/>
                  </a:cubicBezTo>
                  <a:cubicBezTo>
                    <a:pt x="5826" y="790"/>
                    <a:pt x="5826" y="790"/>
                    <a:pt x="5826" y="790"/>
                  </a:cubicBezTo>
                  <a:cubicBezTo>
                    <a:pt x="5688" y="818"/>
                    <a:pt x="5688" y="818"/>
                    <a:pt x="5688" y="818"/>
                  </a:cubicBezTo>
                  <a:cubicBezTo>
                    <a:pt x="5688" y="1359"/>
                    <a:pt x="5688" y="1359"/>
                    <a:pt x="5688" y="1359"/>
                  </a:cubicBezTo>
                  <a:cubicBezTo>
                    <a:pt x="5605" y="1359"/>
                    <a:pt x="5605" y="1359"/>
                    <a:pt x="5605" y="1359"/>
                  </a:cubicBezTo>
                  <a:cubicBezTo>
                    <a:pt x="5605" y="451"/>
                    <a:pt x="5605" y="451"/>
                    <a:pt x="5605" y="451"/>
                  </a:cubicBezTo>
                  <a:cubicBezTo>
                    <a:pt x="5468" y="487"/>
                    <a:pt x="5468" y="487"/>
                    <a:pt x="5468" y="487"/>
                  </a:cubicBezTo>
                  <a:cubicBezTo>
                    <a:pt x="5468" y="1274"/>
                    <a:pt x="5468" y="1274"/>
                    <a:pt x="5468" y="1274"/>
                  </a:cubicBezTo>
                  <a:cubicBezTo>
                    <a:pt x="5414" y="1274"/>
                    <a:pt x="5414" y="1274"/>
                    <a:pt x="5414" y="1274"/>
                  </a:cubicBezTo>
                  <a:cubicBezTo>
                    <a:pt x="5414" y="683"/>
                    <a:pt x="5414" y="683"/>
                    <a:pt x="5414" y="683"/>
                  </a:cubicBezTo>
                  <a:cubicBezTo>
                    <a:pt x="5404" y="683"/>
                    <a:pt x="5404" y="683"/>
                    <a:pt x="5404" y="683"/>
                  </a:cubicBezTo>
                  <a:cubicBezTo>
                    <a:pt x="5404" y="674"/>
                    <a:pt x="5404" y="674"/>
                    <a:pt x="5404" y="674"/>
                  </a:cubicBezTo>
                  <a:cubicBezTo>
                    <a:pt x="5396" y="674"/>
                    <a:pt x="5396" y="674"/>
                    <a:pt x="5396" y="674"/>
                  </a:cubicBezTo>
                  <a:cubicBezTo>
                    <a:pt x="5396" y="655"/>
                    <a:pt x="5396" y="655"/>
                    <a:pt x="5396" y="655"/>
                  </a:cubicBezTo>
                  <a:cubicBezTo>
                    <a:pt x="5384" y="655"/>
                    <a:pt x="5384" y="655"/>
                    <a:pt x="5384" y="655"/>
                  </a:cubicBezTo>
                  <a:cubicBezTo>
                    <a:pt x="5384" y="634"/>
                    <a:pt x="5384" y="634"/>
                    <a:pt x="5384" y="634"/>
                  </a:cubicBezTo>
                  <a:cubicBezTo>
                    <a:pt x="5367" y="634"/>
                    <a:pt x="5367" y="634"/>
                    <a:pt x="5367" y="634"/>
                  </a:cubicBezTo>
                  <a:cubicBezTo>
                    <a:pt x="5367" y="615"/>
                    <a:pt x="5367" y="615"/>
                    <a:pt x="5367" y="615"/>
                  </a:cubicBezTo>
                  <a:cubicBezTo>
                    <a:pt x="5360" y="615"/>
                    <a:pt x="5360" y="615"/>
                    <a:pt x="5360" y="615"/>
                  </a:cubicBezTo>
                  <a:cubicBezTo>
                    <a:pt x="5360" y="593"/>
                    <a:pt x="5360" y="593"/>
                    <a:pt x="5360" y="593"/>
                  </a:cubicBezTo>
                  <a:cubicBezTo>
                    <a:pt x="5353" y="532"/>
                    <a:pt x="5353" y="532"/>
                    <a:pt x="5353" y="532"/>
                  </a:cubicBezTo>
                  <a:cubicBezTo>
                    <a:pt x="5346" y="593"/>
                    <a:pt x="5346" y="593"/>
                    <a:pt x="5346" y="593"/>
                  </a:cubicBezTo>
                  <a:cubicBezTo>
                    <a:pt x="5346" y="615"/>
                    <a:pt x="5346" y="615"/>
                    <a:pt x="5346" y="615"/>
                  </a:cubicBezTo>
                  <a:cubicBezTo>
                    <a:pt x="5339" y="615"/>
                    <a:pt x="5339" y="615"/>
                    <a:pt x="5339" y="615"/>
                  </a:cubicBezTo>
                  <a:cubicBezTo>
                    <a:pt x="5339" y="634"/>
                    <a:pt x="5339" y="634"/>
                    <a:pt x="5339" y="634"/>
                  </a:cubicBezTo>
                  <a:cubicBezTo>
                    <a:pt x="5322" y="634"/>
                    <a:pt x="5322" y="634"/>
                    <a:pt x="5322" y="634"/>
                  </a:cubicBezTo>
                  <a:cubicBezTo>
                    <a:pt x="5322" y="655"/>
                    <a:pt x="5322" y="655"/>
                    <a:pt x="5322" y="655"/>
                  </a:cubicBezTo>
                  <a:cubicBezTo>
                    <a:pt x="5310" y="655"/>
                    <a:pt x="5310" y="655"/>
                    <a:pt x="5310" y="655"/>
                  </a:cubicBezTo>
                  <a:cubicBezTo>
                    <a:pt x="5310" y="674"/>
                    <a:pt x="5310" y="674"/>
                    <a:pt x="5310" y="674"/>
                  </a:cubicBezTo>
                  <a:cubicBezTo>
                    <a:pt x="5302" y="674"/>
                    <a:pt x="5302" y="674"/>
                    <a:pt x="5302" y="674"/>
                  </a:cubicBezTo>
                  <a:cubicBezTo>
                    <a:pt x="5302" y="683"/>
                    <a:pt x="5302" y="683"/>
                    <a:pt x="5302" y="683"/>
                  </a:cubicBezTo>
                  <a:cubicBezTo>
                    <a:pt x="5292" y="683"/>
                    <a:pt x="5292" y="683"/>
                    <a:pt x="5292" y="683"/>
                  </a:cubicBezTo>
                  <a:cubicBezTo>
                    <a:pt x="5292" y="1274"/>
                    <a:pt x="5292" y="1274"/>
                    <a:pt x="5292" y="1274"/>
                  </a:cubicBezTo>
                  <a:cubicBezTo>
                    <a:pt x="5260" y="1274"/>
                    <a:pt x="5260" y="1274"/>
                    <a:pt x="5260" y="1274"/>
                  </a:cubicBezTo>
                  <a:cubicBezTo>
                    <a:pt x="5260" y="792"/>
                    <a:pt x="5260" y="792"/>
                    <a:pt x="5260" y="792"/>
                  </a:cubicBezTo>
                  <a:cubicBezTo>
                    <a:pt x="5098" y="792"/>
                    <a:pt x="5098" y="792"/>
                    <a:pt x="5098" y="792"/>
                  </a:cubicBezTo>
                  <a:cubicBezTo>
                    <a:pt x="5073" y="817"/>
                    <a:pt x="5073" y="817"/>
                    <a:pt x="5073" y="817"/>
                  </a:cubicBezTo>
                  <a:cubicBezTo>
                    <a:pt x="5073" y="1219"/>
                    <a:pt x="5073" y="1219"/>
                    <a:pt x="5073" y="1219"/>
                  </a:cubicBezTo>
                  <a:cubicBezTo>
                    <a:pt x="5044" y="1219"/>
                    <a:pt x="5044" y="1219"/>
                    <a:pt x="5044" y="1219"/>
                  </a:cubicBezTo>
                  <a:cubicBezTo>
                    <a:pt x="5031" y="1237"/>
                    <a:pt x="5031" y="1237"/>
                    <a:pt x="5031" y="1237"/>
                  </a:cubicBezTo>
                  <a:cubicBezTo>
                    <a:pt x="5031" y="1419"/>
                    <a:pt x="5031" y="1419"/>
                    <a:pt x="5031" y="1419"/>
                  </a:cubicBezTo>
                  <a:cubicBezTo>
                    <a:pt x="5007" y="1419"/>
                    <a:pt x="5007" y="1419"/>
                    <a:pt x="5007" y="1419"/>
                  </a:cubicBezTo>
                  <a:cubicBezTo>
                    <a:pt x="5007" y="1089"/>
                    <a:pt x="5007" y="1089"/>
                    <a:pt x="5007" y="1089"/>
                  </a:cubicBezTo>
                  <a:cubicBezTo>
                    <a:pt x="4993" y="1089"/>
                    <a:pt x="4993" y="1089"/>
                    <a:pt x="4993" y="1089"/>
                  </a:cubicBezTo>
                  <a:cubicBezTo>
                    <a:pt x="4993" y="1050"/>
                    <a:pt x="4993" y="1050"/>
                    <a:pt x="4993" y="1050"/>
                  </a:cubicBezTo>
                  <a:cubicBezTo>
                    <a:pt x="4981" y="1050"/>
                    <a:pt x="4981" y="1050"/>
                    <a:pt x="4981" y="1050"/>
                  </a:cubicBezTo>
                  <a:cubicBezTo>
                    <a:pt x="4981" y="1026"/>
                    <a:pt x="4981" y="1026"/>
                    <a:pt x="4981" y="1026"/>
                  </a:cubicBezTo>
                  <a:cubicBezTo>
                    <a:pt x="4959" y="1026"/>
                    <a:pt x="4959" y="1026"/>
                    <a:pt x="4959" y="1026"/>
                  </a:cubicBezTo>
                  <a:cubicBezTo>
                    <a:pt x="4945" y="1016"/>
                    <a:pt x="4945" y="1016"/>
                    <a:pt x="4945" y="1016"/>
                  </a:cubicBezTo>
                  <a:cubicBezTo>
                    <a:pt x="4945" y="887"/>
                    <a:pt x="4945" y="887"/>
                    <a:pt x="4945" y="887"/>
                  </a:cubicBezTo>
                  <a:cubicBezTo>
                    <a:pt x="4841" y="919"/>
                    <a:pt x="4841" y="919"/>
                    <a:pt x="4841" y="919"/>
                  </a:cubicBezTo>
                  <a:cubicBezTo>
                    <a:pt x="4819" y="902"/>
                    <a:pt x="4819" y="902"/>
                    <a:pt x="4819" y="902"/>
                  </a:cubicBezTo>
                  <a:cubicBezTo>
                    <a:pt x="4819" y="685"/>
                    <a:pt x="4819" y="685"/>
                    <a:pt x="4819" y="685"/>
                  </a:cubicBezTo>
                  <a:cubicBezTo>
                    <a:pt x="4750" y="668"/>
                    <a:pt x="4750" y="668"/>
                    <a:pt x="4750" y="668"/>
                  </a:cubicBezTo>
                  <a:cubicBezTo>
                    <a:pt x="4616" y="723"/>
                    <a:pt x="4616" y="723"/>
                    <a:pt x="4616" y="723"/>
                  </a:cubicBezTo>
                  <a:cubicBezTo>
                    <a:pt x="4616" y="734"/>
                    <a:pt x="4616" y="734"/>
                    <a:pt x="4616" y="734"/>
                  </a:cubicBezTo>
                  <a:cubicBezTo>
                    <a:pt x="4593" y="720"/>
                    <a:pt x="4593" y="720"/>
                    <a:pt x="4593" y="720"/>
                  </a:cubicBezTo>
                  <a:cubicBezTo>
                    <a:pt x="4574" y="720"/>
                    <a:pt x="4574" y="720"/>
                    <a:pt x="4574" y="720"/>
                  </a:cubicBezTo>
                  <a:cubicBezTo>
                    <a:pt x="4574" y="739"/>
                    <a:pt x="4574" y="739"/>
                    <a:pt x="4574" y="739"/>
                  </a:cubicBezTo>
                  <a:cubicBezTo>
                    <a:pt x="4551" y="739"/>
                    <a:pt x="4551" y="739"/>
                    <a:pt x="4551" y="739"/>
                  </a:cubicBezTo>
                  <a:cubicBezTo>
                    <a:pt x="4551" y="807"/>
                    <a:pt x="4551" y="807"/>
                    <a:pt x="4551" y="807"/>
                  </a:cubicBezTo>
                  <a:cubicBezTo>
                    <a:pt x="4540" y="807"/>
                    <a:pt x="4540" y="807"/>
                    <a:pt x="4540" y="807"/>
                  </a:cubicBezTo>
                  <a:cubicBezTo>
                    <a:pt x="4540" y="1250"/>
                    <a:pt x="4540" y="1250"/>
                    <a:pt x="4540" y="1250"/>
                  </a:cubicBezTo>
                  <a:cubicBezTo>
                    <a:pt x="4523" y="1250"/>
                    <a:pt x="4523" y="1250"/>
                    <a:pt x="4523" y="1250"/>
                  </a:cubicBezTo>
                  <a:cubicBezTo>
                    <a:pt x="4516" y="1237"/>
                    <a:pt x="4516" y="1237"/>
                    <a:pt x="4516" y="1237"/>
                  </a:cubicBezTo>
                  <a:cubicBezTo>
                    <a:pt x="4516" y="1205"/>
                    <a:pt x="4516" y="1205"/>
                    <a:pt x="4516" y="1205"/>
                  </a:cubicBezTo>
                  <a:cubicBezTo>
                    <a:pt x="4499" y="1205"/>
                    <a:pt x="4499" y="1205"/>
                    <a:pt x="4499" y="1205"/>
                  </a:cubicBezTo>
                  <a:cubicBezTo>
                    <a:pt x="4499" y="1238"/>
                    <a:pt x="4499" y="1238"/>
                    <a:pt x="4499" y="1238"/>
                  </a:cubicBezTo>
                  <a:cubicBezTo>
                    <a:pt x="4495" y="1234"/>
                    <a:pt x="4495" y="1234"/>
                    <a:pt x="4495" y="1234"/>
                  </a:cubicBezTo>
                  <a:cubicBezTo>
                    <a:pt x="4495" y="1245"/>
                    <a:pt x="4495" y="1245"/>
                    <a:pt x="4495" y="1245"/>
                  </a:cubicBezTo>
                  <a:cubicBezTo>
                    <a:pt x="4482" y="1245"/>
                    <a:pt x="4482" y="1245"/>
                    <a:pt x="4482" y="1245"/>
                  </a:cubicBezTo>
                  <a:cubicBezTo>
                    <a:pt x="4482" y="1255"/>
                    <a:pt x="4482" y="1255"/>
                    <a:pt x="4482" y="1255"/>
                  </a:cubicBezTo>
                  <a:cubicBezTo>
                    <a:pt x="4474" y="1255"/>
                    <a:pt x="4474" y="1255"/>
                    <a:pt x="4474" y="1255"/>
                  </a:cubicBezTo>
                  <a:cubicBezTo>
                    <a:pt x="4474" y="1263"/>
                    <a:pt x="4474" y="1263"/>
                    <a:pt x="4474" y="1263"/>
                  </a:cubicBezTo>
                  <a:cubicBezTo>
                    <a:pt x="4452" y="1263"/>
                    <a:pt x="4452" y="1263"/>
                    <a:pt x="4452" y="1263"/>
                  </a:cubicBezTo>
                  <a:cubicBezTo>
                    <a:pt x="4452" y="1251"/>
                    <a:pt x="4452" y="1251"/>
                    <a:pt x="4452" y="1251"/>
                  </a:cubicBezTo>
                  <a:cubicBezTo>
                    <a:pt x="4468" y="1248"/>
                    <a:pt x="4468" y="1248"/>
                    <a:pt x="4468" y="1248"/>
                  </a:cubicBezTo>
                  <a:cubicBezTo>
                    <a:pt x="4468" y="1242"/>
                    <a:pt x="4468" y="1242"/>
                    <a:pt x="4468" y="1242"/>
                  </a:cubicBezTo>
                  <a:cubicBezTo>
                    <a:pt x="4407" y="1242"/>
                    <a:pt x="4407" y="1242"/>
                    <a:pt x="4407" y="1242"/>
                  </a:cubicBezTo>
                  <a:cubicBezTo>
                    <a:pt x="4409" y="1247"/>
                    <a:pt x="4409" y="1247"/>
                    <a:pt x="4409" y="1247"/>
                  </a:cubicBezTo>
                  <a:cubicBezTo>
                    <a:pt x="4421" y="1249"/>
                    <a:pt x="4421" y="1249"/>
                    <a:pt x="4421" y="1249"/>
                  </a:cubicBezTo>
                  <a:cubicBezTo>
                    <a:pt x="4421" y="1260"/>
                    <a:pt x="4421" y="1260"/>
                    <a:pt x="4421" y="1260"/>
                  </a:cubicBezTo>
                  <a:cubicBezTo>
                    <a:pt x="4398" y="1265"/>
                    <a:pt x="4398" y="1265"/>
                    <a:pt x="4398" y="1265"/>
                  </a:cubicBezTo>
                  <a:cubicBezTo>
                    <a:pt x="4369" y="1201"/>
                    <a:pt x="4369" y="1201"/>
                    <a:pt x="4369" y="1201"/>
                  </a:cubicBezTo>
                  <a:cubicBezTo>
                    <a:pt x="4369" y="1161"/>
                    <a:pt x="4369" y="1161"/>
                    <a:pt x="4369" y="1161"/>
                  </a:cubicBezTo>
                  <a:cubicBezTo>
                    <a:pt x="4369" y="948"/>
                    <a:pt x="4369" y="948"/>
                    <a:pt x="4369" y="948"/>
                  </a:cubicBezTo>
                  <a:cubicBezTo>
                    <a:pt x="4369" y="948"/>
                    <a:pt x="4379" y="944"/>
                    <a:pt x="4379" y="932"/>
                  </a:cubicBezTo>
                  <a:cubicBezTo>
                    <a:pt x="4379" y="920"/>
                    <a:pt x="4346" y="917"/>
                    <a:pt x="4333" y="917"/>
                  </a:cubicBezTo>
                  <a:cubicBezTo>
                    <a:pt x="4320" y="917"/>
                    <a:pt x="4287" y="920"/>
                    <a:pt x="4287" y="932"/>
                  </a:cubicBezTo>
                  <a:cubicBezTo>
                    <a:pt x="4287" y="944"/>
                    <a:pt x="4297" y="948"/>
                    <a:pt x="4297" y="948"/>
                  </a:cubicBezTo>
                  <a:cubicBezTo>
                    <a:pt x="4297" y="1161"/>
                    <a:pt x="4297" y="1161"/>
                    <a:pt x="4297" y="1161"/>
                  </a:cubicBezTo>
                  <a:cubicBezTo>
                    <a:pt x="4286" y="1161"/>
                    <a:pt x="4286" y="1161"/>
                    <a:pt x="4286" y="1161"/>
                  </a:cubicBezTo>
                  <a:cubicBezTo>
                    <a:pt x="4286" y="1131"/>
                    <a:pt x="4286" y="1131"/>
                    <a:pt x="4286" y="1131"/>
                  </a:cubicBezTo>
                  <a:cubicBezTo>
                    <a:pt x="4238" y="1091"/>
                    <a:pt x="4238" y="1091"/>
                    <a:pt x="4238" y="1091"/>
                  </a:cubicBezTo>
                  <a:cubicBezTo>
                    <a:pt x="4238" y="974"/>
                    <a:pt x="4238" y="974"/>
                    <a:pt x="4238" y="974"/>
                  </a:cubicBezTo>
                  <a:cubicBezTo>
                    <a:pt x="4223" y="974"/>
                    <a:pt x="4223" y="974"/>
                    <a:pt x="4223" y="974"/>
                  </a:cubicBezTo>
                  <a:cubicBezTo>
                    <a:pt x="4166" y="1010"/>
                    <a:pt x="4166" y="1010"/>
                    <a:pt x="4166" y="1010"/>
                  </a:cubicBezTo>
                  <a:cubicBezTo>
                    <a:pt x="4166" y="995"/>
                    <a:pt x="4166" y="995"/>
                    <a:pt x="4166" y="995"/>
                  </a:cubicBezTo>
                  <a:cubicBezTo>
                    <a:pt x="4087" y="995"/>
                    <a:pt x="4087" y="995"/>
                    <a:pt x="4087" y="995"/>
                  </a:cubicBezTo>
                  <a:cubicBezTo>
                    <a:pt x="4087" y="1012"/>
                    <a:pt x="4087" y="1012"/>
                    <a:pt x="4087" y="1012"/>
                  </a:cubicBezTo>
                  <a:cubicBezTo>
                    <a:pt x="4069" y="1012"/>
                    <a:pt x="4069" y="1012"/>
                    <a:pt x="4069" y="1012"/>
                  </a:cubicBezTo>
                  <a:cubicBezTo>
                    <a:pt x="4069" y="1130"/>
                    <a:pt x="4069" y="1130"/>
                    <a:pt x="4069" y="1130"/>
                  </a:cubicBezTo>
                  <a:cubicBezTo>
                    <a:pt x="4046" y="1117"/>
                    <a:pt x="4046" y="1117"/>
                    <a:pt x="4046" y="1117"/>
                  </a:cubicBezTo>
                  <a:cubicBezTo>
                    <a:pt x="4046" y="1088"/>
                    <a:pt x="4046" y="1088"/>
                    <a:pt x="4046" y="1088"/>
                  </a:cubicBezTo>
                  <a:cubicBezTo>
                    <a:pt x="4039" y="1088"/>
                    <a:pt x="4039" y="1088"/>
                    <a:pt x="4039" y="1088"/>
                  </a:cubicBezTo>
                  <a:cubicBezTo>
                    <a:pt x="4039" y="1118"/>
                    <a:pt x="4039" y="1118"/>
                    <a:pt x="4039" y="1118"/>
                  </a:cubicBezTo>
                  <a:cubicBezTo>
                    <a:pt x="4032" y="1118"/>
                    <a:pt x="4032" y="1118"/>
                    <a:pt x="4032" y="1118"/>
                  </a:cubicBezTo>
                  <a:cubicBezTo>
                    <a:pt x="4032" y="1061"/>
                    <a:pt x="4032" y="1061"/>
                    <a:pt x="4032" y="1061"/>
                  </a:cubicBezTo>
                  <a:cubicBezTo>
                    <a:pt x="3989" y="1061"/>
                    <a:pt x="3989" y="1061"/>
                    <a:pt x="3989" y="1061"/>
                  </a:cubicBezTo>
                  <a:cubicBezTo>
                    <a:pt x="3989" y="1052"/>
                    <a:pt x="3984" y="1018"/>
                    <a:pt x="3943" y="995"/>
                  </a:cubicBezTo>
                  <a:cubicBezTo>
                    <a:pt x="3943" y="975"/>
                    <a:pt x="3943" y="975"/>
                    <a:pt x="3943" y="975"/>
                  </a:cubicBezTo>
                  <a:cubicBezTo>
                    <a:pt x="3933" y="975"/>
                    <a:pt x="3933" y="975"/>
                    <a:pt x="3933" y="975"/>
                  </a:cubicBezTo>
                  <a:cubicBezTo>
                    <a:pt x="3923" y="975"/>
                    <a:pt x="3923" y="975"/>
                    <a:pt x="3923" y="975"/>
                  </a:cubicBezTo>
                  <a:cubicBezTo>
                    <a:pt x="3923" y="995"/>
                    <a:pt x="3923" y="995"/>
                    <a:pt x="3923" y="995"/>
                  </a:cubicBezTo>
                  <a:cubicBezTo>
                    <a:pt x="3882" y="1018"/>
                    <a:pt x="3877" y="1052"/>
                    <a:pt x="3877" y="1061"/>
                  </a:cubicBezTo>
                  <a:cubicBezTo>
                    <a:pt x="3877" y="1070"/>
                    <a:pt x="3885" y="1078"/>
                    <a:pt x="3885" y="1078"/>
                  </a:cubicBezTo>
                  <a:cubicBezTo>
                    <a:pt x="3859" y="1078"/>
                    <a:pt x="3859" y="1078"/>
                    <a:pt x="3859" y="1078"/>
                  </a:cubicBezTo>
                  <a:cubicBezTo>
                    <a:pt x="3846" y="1078"/>
                    <a:pt x="3846" y="1078"/>
                    <a:pt x="3846" y="1078"/>
                  </a:cubicBezTo>
                  <a:cubicBezTo>
                    <a:pt x="3809" y="1051"/>
                    <a:pt x="3809" y="1051"/>
                    <a:pt x="3809" y="1051"/>
                  </a:cubicBezTo>
                  <a:cubicBezTo>
                    <a:pt x="3781" y="1070"/>
                    <a:pt x="3781" y="1070"/>
                    <a:pt x="3781" y="1070"/>
                  </a:cubicBezTo>
                  <a:cubicBezTo>
                    <a:pt x="3770" y="1080"/>
                    <a:pt x="3770" y="1080"/>
                    <a:pt x="3770" y="1080"/>
                  </a:cubicBezTo>
                  <a:cubicBezTo>
                    <a:pt x="3742" y="1080"/>
                    <a:pt x="3742" y="1080"/>
                    <a:pt x="3742" y="1080"/>
                  </a:cubicBezTo>
                  <a:cubicBezTo>
                    <a:pt x="3742" y="1095"/>
                    <a:pt x="3742" y="1095"/>
                    <a:pt x="3742" y="1095"/>
                  </a:cubicBezTo>
                  <a:cubicBezTo>
                    <a:pt x="3759" y="1095"/>
                    <a:pt x="3763" y="1109"/>
                    <a:pt x="3763" y="1109"/>
                  </a:cubicBezTo>
                  <a:cubicBezTo>
                    <a:pt x="3763" y="1133"/>
                    <a:pt x="3763" y="1133"/>
                    <a:pt x="3763" y="1133"/>
                  </a:cubicBezTo>
                  <a:cubicBezTo>
                    <a:pt x="3734" y="1133"/>
                    <a:pt x="3734" y="1133"/>
                    <a:pt x="3734" y="1133"/>
                  </a:cubicBezTo>
                  <a:cubicBezTo>
                    <a:pt x="3734" y="1123"/>
                    <a:pt x="3734" y="1123"/>
                    <a:pt x="3734" y="1123"/>
                  </a:cubicBezTo>
                  <a:cubicBezTo>
                    <a:pt x="3673" y="1123"/>
                    <a:pt x="3673" y="1123"/>
                    <a:pt x="3673" y="1123"/>
                  </a:cubicBezTo>
                  <a:cubicBezTo>
                    <a:pt x="3673" y="1147"/>
                    <a:pt x="3673" y="1147"/>
                    <a:pt x="3673" y="1147"/>
                  </a:cubicBezTo>
                  <a:cubicBezTo>
                    <a:pt x="3635" y="1147"/>
                    <a:pt x="3635" y="1147"/>
                    <a:pt x="3635" y="1147"/>
                  </a:cubicBezTo>
                  <a:cubicBezTo>
                    <a:pt x="3635" y="1405"/>
                    <a:pt x="3635" y="1405"/>
                    <a:pt x="3635" y="1405"/>
                  </a:cubicBezTo>
                  <a:cubicBezTo>
                    <a:pt x="3585" y="1405"/>
                    <a:pt x="3585" y="1405"/>
                    <a:pt x="3585" y="1405"/>
                  </a:cubicBezTo>
                  <a:cubicBezTo>
                    <a:pt x="3585" y="1415"/>
                    <a:pt x="3585" y="1415"/>
                    <a:pt x="3585" y="1415"/>
                  </a:cubicBezTo>
                  <a:cubicBezTo>
                    <a:pt x="3576" y="1415"/>
                    <a:pt x="3576" y="1415"/>
                    <a:pt x="3576" y="1415"/>
                  </a:cubicBezTo>
                  <a:cubicBezTo>
                    <a:pt x="3576" y="1437"/>
                    <a:pt x="3576" y="1437"/>
                    <a:pt x="3576" y="1437"/>
                  </a:cubicBezTo>
                  <a:cubicBezTo>
                    <a:pt x="3565" y="1437"/>
                    <a:pt x="3565" y="1437"/>
                    <a:pt x="3565" y="1437"/>
                  </a:cubicBezTo>
                  <a:cubicBezTo>
                    <a:pt x="3565" y="1403"/>
                    <a:pt x="3565" y="1403"/>
                    <a:pt x="3565" y="1403"/>
                  </a:cubicBezTo>
                  <a:cubicBezTo>
                    <a:pt x="3528" y="1403"/>
                    <a:pt x="3528" y="1403"/>
                    <a:pt x="3528" y="1403"/>
                  </a:cubicBezTo>
                  <a:cubicBezTo>
                    <a:pt x="3528" y="1259"/>
                    <a:pt x="3528" y="1259"/>
                    <a:pt x="3528" y="1259"/>
                  </a:cubicBezTo>
                  <a:cubicBezTo>
                    <a:pt x="3478" y="1259"/>
                    <a:pt x="3478" y="1259"/>
                    <a:pt x="3478" y="1259"/>
                  </a:cubicBezTo>
                  <a:cubicBezTo>
                    <a:pt x="3478" y="1245"/>
                    <a:pt x="3478" y="1245"/>
                    <a:pt x="3478" y="1245"/>
                  </a:cubicBezTo>
                  <a:cubicBezTo>
                    <a:pt x="3463" y="1245"/>
                    <a:pt x="3463" y="1245"/>
                    <a:pt x="3463" y="1245"/>
                  </a:cubicBezTo>
                  <a:cubicBezTo>
                    <a:pt x="3463" y="1255"/>
                    <a:pt x="3463" y="1255"/>
                    <a:pt x="3463" y="1255"/>
                  </a:cubicBezTo>
                  <a:cubicBezTo>
                    <a:pt x="3455" y="1255"/>
                    <a:pt x="3455" y="1255"/>
                    <a:pt x="3455" y="1255"/>
                  </a:cubicBezTo>
                  <a:cubicBezTo>
                    <a:pt x="3456" y="1251"/>
                    <a:pt x="3456" y="1248"/>
                    <a:pt x="3456" y="1245"/>
                  </a:cubicBezTo>
                  <a:cubicBezTo>
                    <a:pt x="3456" y="1211"/>
                    <a:pt x="3436" y="1182"/>
                    <a:pt x="3407" y="1168"/>
                  </a:cubicBezTo>
                  <a:cubicBezTo>
                    <a:pt x="3407" y="700"/>
                    <a:pt x="3407" y="700"/>
                    <a:pt x="3407" y="700"/>
                  </a:cubicBezTo>
                  <a:cubicBezTo>
                    <a:pt x="3431" y="687"/>
                    <a:pt x="3447" y="662"/>
                    <a:pt x="3447" y="634"/>
                  </a:cubicBezTo>
                  <a:cubicBezTo>
                    <a:pt x="3447" y="597"/>
                    <a:pt x="3421" y="567"/>
                    <a:pt x="3387" y="560"/>
                  </a:cubicBezTo>
                  <a:cubicBezTo>
                    <a:pt x="3383" y="429"/>
                    <a:pt x="3383" y="429"/>
                    <a:pt x="3383" y="429"/>
                  </a:cubicBezTo>
                  <a:cubicBezTo>
                    <a:pt x="3391" y="425"/>
                    <a:pt x="3397" y="417"/>
                    <a:pt x="3397" y="407"/>
                  </a:cubicBezTo>
                  <a:cubicBezTo>
                    <a:pt x="3397" y="400"/>
                    <a:pt x="3394" y="393"/>
                    <a:pt x="3390" y="389"/>
                  </a:cubicBezTo>
                  <a:cubicBezTo>
                    <a:pt x="3390" y="372"/>
                    <a:pt x="3390" y="372"/>
                    <a:pt x="3390" y="372"/>
                  </a:cubicBezTo>
                  <a:cubicBezTo>
                    <a:pt x="3382" y="372"/>
                    <a:pt x="3382" y="372"/>
                    <a:pt x="3382" y="372"/>
                  </a:cubicBezTo>
                  <a:cubicBezTo>
                    <a:pt x="3382" y="269"/>
                    <a:pt x="3382" y="269"/>
                    <a:pt x="3382" y="269"/>
                  </a:cubicBezTo>
                  <a:cubicBezTo>
                    <a:pt x="3377" y="269"/>
                    <a:pt x="3377" y="269"/>
                    <a:pt x="3377" y="269"/>
                  </a:cubicBezTo>
                  <a:cubicBezTo>
                    <a:pt x="3377" y="187"/>
                    <a:pt x="3377" y="187"/>
                    <a:pt x="3377" y="187"/>
                  </a:cubicBezTo>
                  <a:cubicBezTo>
                    <a:pt x="3377" y="187"/>
                    <a:pt x="3385" y="187"/>
                    <a:pt x="3385" y="177"/>
                  </a:cubicBezTo>
                  <a:cubicBezTo>
                    <a:pt x="3385" y="167"/>
                    <a:pt x="3377" y="170"/>
                    <a:pt x="3377" y="170"/>
                  </a:cubicBezTo>
                  <a:cubicBezTo>
                    <a:pt x="3372" y="0"/>
                    <a:pt x="3372" y="0"/>
                    <a:pt x="3372" y="0"/>
                  </a:cubicBezTo>
                  <a:cubicBezTo>
                    <a:pt x="3367" y="170"/>
                    <a:pt x="3367" y="170"/>
                    <a:pt x="3367" y="170"/>
                  </a:cubicBezTo>
                  <a:cubicBezTo>
                    <a:pt x="3367" y="170"/>
                    <a:pt x="3359" y="167"/>
                    <a:pt x="3359" y="177"/>
                  </a:cubicBezTo>
                  <a:cubicBezTo>
                    <a:pt x="3359" y="187"/>
                    <a:pt x="3367" y="187"/>
                    <a:pt x="3367" y="187"/>
                  </a:cubicBezTo>
                  <a:cubicBezTo>
                    <a:pt x="3367" y="269"/>
                    <a:pt x="3367" y="269"/>
                    <a:pt x="3367" y="269"/>
                  </a:cubicBezTo>
                  <a:cubicBezTo>
                    <a:pt x="3362" y="269"/>
                    <a:pt x="3362" y="269"/>
                    <a:pt x="3362" y="269"/>
                  </a:cubicBezTo>
                  <a:cubicBezTo>
                    <a:pt x="3362" y="372"/>
                    <a:pt x="3362" y="372"/>
                    <a:pt x="3362" y="372"/>
                  </a:cubicBezTo>
                  <a:cubicBezTo>
                    <a:pt x="3354" y="372"/>
                    <a:pt x="3354" y="372"/>
                    <a:pt x="3354" y="372"/>
                  </a:cubicBezTo>
                  <a:cubicBezTo>
                    <a:pt x="3354" y="389"/>
                    <a:pt x="3354" y="389"/>
                    <a:pt x="3354" y="389"/>
                  </a:cubicBezTo>
                  <a:cubicBezTo>
                    <a:pt x="3350" y="393"/>
                    <a:pt x="3347" y="400"/>
                    <a:pt x="3347" y="407"/>
                  </a:cubicBezTo>
                  <a:cubicBezTo>
                    <a:pt x="3347" y="417"/>
                    <a:pt x="3353" y="425"/>
                    <a:pt x="3361" y="429"/>
                  </a:cubicBezTo>
                  <a:cubicBezTo>
                    <a:pt x="3357" y="560"/>
                    <a:pt x="3357" y="560"/>
                    <a:pt x="3357" y="560"/>
                  </a:cubicBezTo>
                  <a:cubicBezTo>
                    <a:pt x="3323" y="567"/>
                    <a:pt x="3297" y="597"/>
                    <a:pt x="3297" y="634"/>
                  </a:cubicBezTo>
                  <a:cubicBezTo>
                    <a:pt x="3297" y="659"/>
                    <a:pt x="3310" y="681"/>
                    <a:pt x="3329" y="695"/>
                  </a:cubicBezTo>
                  <a:cubicBezTo>
                    <a:pt x="3329" y="1173"/>
                    <a:pt x="3329" y="1173"/>
                    <a:pt x="3329" y="1173"/>
                  </a:cubicBezTo>
                  <a:cubicBezTo>
                    <a:pt x="3304" y="1187"/>
                    <a:pt x="3288" y="1214"/>
                    <a:pt x="3288" y="1245"/>
                  </a:cubicBezTo>
                  <a:cubicBezTo>
                    <a:pt x="3288" y="1275"/>
                    <a:pt x="3304" y="1302"/>
                    <a:pt x="3329" y="1317"/>
                  </a:cubicBezTo>
                  <a:cubicBezTo>
                    <a:pt x="3329" y="1343"/>
                    <a:pt x="3329" y="1343"/>
                    <a:pt x="3329" y="1343"/>
                  </a:cubicBezTo>
                  <a:cubicBezTo>
                    <a:pt x="3287" y="1479"/>
                    <a:pt x="3287" y="1479"/>
                    <a:pt x="3287" y="1479"/>
                  </a:cubicBezTo>
                  <a:cubicBezTo>
                    <a:pt x="3180" y="1479"/>
                    <a:pt x="3180" y="1479"/>
                    <a:pt x="3180" y="1479"/>
                  </a:cubicBezTo>
                  <a:cubicBezTo>
                    <a:pt x="3180" y="1420"/>
                    <a:pt x="3180" y="1420"/>
                    <a:pt x="3180" y="1420"/>
                  </a:cubicBezTo>
                  <a:cubicBezTo>
                    <a:pt x="3132" y="1420"/>
                    <a:pt x="3132" y="1420"/>
                    <a:pt x="3132" y="1420"/>
                  </a:cubicBezTo>
                  <a:cubicBezTo>
                    <a:pt x="3132" y="1479"/>
                    <a:pt x="3132" y="1479"/>
                    <a:pt x="3132" y="1479"/>
                  </a:cubicBezTo>
                  <a:cubicBezTo>
                    <a:pt x="2997" y="1479"/>
                    <a:pt x="2997" y="1479"/>
                    <a:pt x="2997" y="1479"/>
                  </a:cubicBezTo>
                  <a:cubicBezTo>
                    <a:pt x="2997" y="1395"/>
                    <a:pt x="2997" y="1395"/>
                    <a:pt x="2997" y="1395"/>
                  </a:cubicBezTo>
                  <a:cubicBezTo>
                    <a:pt x="2850" y="1372"/>
                    <a:pt x="2850" y="1372"/>
                    <a:pt x="2850" y="1372"/>
                  </a:cubicBezTo>
                  <a:cubicBezTo>
                    <a:pt x="2850" y="1279"/>
                    <a:pt x="2850" y="1279"/>
                    <a:pt x="2850" y="1279"/>
                  </a:cubicBezTo>
                  <a:cubicBezTo>
                    <a:pt x="2844" y="1271"/>
                    <a:pt x="2844" y="1271"/>
                    <a:pt x="2844" y="1271"/>
                  </a:cubicBezTo>
                  <a:cubicBezTo>
                    <a:pt x="2844" y="1227"/>
                    <a:pt x="2844" y="1227"/>
                    <a:pt x="2844" y="1227"/>
                  </a:cubicBezTo>
                  <a:cubicBezTo>
                    <a:pt x="2838" y="1223"/>
                    <a:pt x="2838" y="1223"/>
                    <a:pt x="2838" y="1223"/>
                  </a:cubicBezTo>
                  <a:cubicBezTo>
                    <a:pt x="2838" y="1194"/>
                    <a:pt x="2838" y="1194"/>
                    <a:pt x="2838" y="1194"/>
                  </a:cubicBezTo>
                  <a:cubicBezTo>
                    <a:pt x="2818" y="1177"/>
                    <a:pt x="2818" y="1177"/>
                    <a:pt x="2818" y="1177"/>
                  </a:cubicBezTo>
                  <a:cubicBezTo>
                    <a:pt x="2803" y="1177"/>
                    <a:pt x="2803" y="1177"/>
                    <a:pt x="2803" y="1177"/>
                  </a:cubicBezTo>
                  <a:cubicBezTo>
                    <a:pt x="2797" y="1119"/>
                    <a:pt x="2797" y="1119"/>
                    <a:pt x="2797" y="1119"/>
                  </a:cubicBezTo>
                  <a:cubicBezTo>
                    <a:pt x="2791" y="1177"/>
                    <a:pt x="2791" y="1177"/>
                    <a:pt x="2791" y="1177"/>
                  </a:cubicBezTo>
                  <a:cubicBezTo>
                    <a:pt x="2776" y="1177"/>
                    <a:pt x="2776" y="1177"/>
                    <a:pt x="2776" y="1177"/>
                  </a:cubicBezTo>
                  <a:cubicBezTo>
                    <a:pt x="2756" y="1194"/>
                    <a:pt x="2756" y="1194"/>
                    <a:pt x="2756" y="1194"/>
                  </a:cubicBezTo>
                  <a:cubicBezTo>
                    <a:pt x="2756" y="1223"/>
                    <a:pt x="2756" y="1223"/>
                    <a:pt x="2756" y="1223"/>
                  </a:cubicBezTo>
                  <a:cubicBezTo>
                    <a:pt x="2750" y="1227"/>
                    <a:pt x="2750" y="1227"/>
                    <a:pt x="2750" y="1227"/>
                  </a:cubicBezTo>
                  <a:cubicBezTo>
                    <a:pt x="2750" y="1271"/>
                    <a:pt x="2750" y="1271"/>
                    <a:pt x="2750" y="1271"/>
                  </a:cubicBezTo>
                  <a:cubicBezTo>
                    <a:pt x="2744" y="1279"/>
                    <a:pt x="2744" y="1279"/>
                    <a:pt x="2744" y="1279"/>
                  </a:cubicBezTo>
                  <a:cubicBezTo>
                    <a:pt x="2744" y="1341"/>
                    <a:pt x="2744" y="1341"/>
                    <a:pt x="2744" y="1341"/>
                  </a:cubicBezTo>
                  <a:cubicBezTo>
                    <a:pt x="2744" y="1341"/>
                    <a:pt x="2733" y="1330"/>
                    <a:pt x="2701" y="1330"/>
                  </a:cubicBezTo>
                  <a:cubicBezTo>
                    <a:pt x="2658" y="1330"/>
                    <a:pt x="2628" y="1372"/>
                    <a:pt x="2628" y="1372"/>
                  </a:cubicBezTo>
                  <a:cubicBezTo>
                    <a:pt x="2572" y="1372"/>
                    <a:pt x="2572" y="1372"/>
                    <a:pt x="2572" y="1372"/>
                  </a:cubicBezTo>
                  <a:cubicBezTo>
                    <a:pt x="2572" y="1389"/>
                    <a:pt x="2572" y="1389"/>
                    <a:pt x="2572" y="1389"/>
                  </a:cubicBezTo>
                  <a:cubicBezTo>
                    <a:pt x="2553" y="1389"/>
                    <a:pt x="2553" y="1389"/>
                    <a:pt x="2553" y="1389"/>
                  </a:cubicBezTo>
                  <a:cubicBezTo>
                    <a:pt x="2553" y="1382"/>
                    <a:pt x="2553" y="1382"/>
                    <a:pt x="2553" y="1382"/>
                  </a:cubicBezTo>
                  <a:cubicBezTo>
                    <a:pt x="2510" y="1382"/>
                    <a:pt x="2510" y="1382"/>
                    <a:pt x="2510" y="1382"/>
                  </a:cubicBezTo>
                  <a:cubicBezTo>
                    <a:pt x="2502" y="1393"/>
                    <a:pt x="2502" y="1393"/>
                    <a:pt x="2502" y="1393"/>
                  </a:cubicBezTo>
                  <a:cubicBezTo>
                    <a:pt x="2478" y="1393"/>
                    <a:pt x="2478" y="1393"/>
                    <a:pt x="2478" y="1393"/>
                  </a:cubicBezTo>
                  <a:cubicBezTo>
                    <a:pt x="2478" y="1402"/>
                    <a:pt x="2478" y="1402"/>
                    <a:pt x="2478" y="1402"/>
                  </a:cubicBezTo>
                  <a:cubicBezTo>
                    <a:pt x="2470" y="1402"/>
                    <a:pt x="2470" y="1402"/>
                    <a:pt x="2470" y="1402"/>
                  </a:cubicBezTo>
                  <a:cubicBezTo>
                    <a:pt x="2470" y="1378"/>
                    <a:pt x="2470" y="1378"/>
                    <a:pt x="2470" y="1378"/>
                  </a:cubicBezTo>
                  <a:cubicBezTo>
                    <a:pt x="2443" y="1378"/>
                    <a:pt x="2443" y="1378"/>
                    <a:pt x="2443" y="1378"/>
                  </a:cubicBezTo>
                  <a:cubicBezTo>
                    <a:pt x="2432" y="1388"/>
                    <a:pt x="2432" y="1388"/>
                    <a:pt x="2432" y="1388"/>
                  </a:cubicBezTo>
                  <a:cubicBezTo>
                    <a:pt x="2417" y="1388"/>
                    <a:pt x="2417" y="1388"/>
                    <a:pt x="2417" y="1388"/>
                  </a:cubicBezTo>
                  <a:cubicBezTo>
                    <a:pt x="2408" y="1375"/>
                    <a:pt x="2408" y="1375"/>
                    <a:pt x="2408" y="1375"/>
                  </a:cubicBezTo>
                  <a:cubicBezTo>
                    <a:pt x="2393" y="1375"/>
                    <a:pt x="2393" y="1375"/>
                    <a:pt x="2393" y="1375"/>
                  </a:cubicBezTo>
                  <a:cubicBezTo>
                    <a:pt x="2381" y="1388"/>
                    <a:pt x="2381" y="1388"/>
                    <a:pt x="2381" y="1388"/>
                  </a:cubicBezTo>
                  <a:cubicBezTo>
                    <a:pt x="2365" y="1388"/>
                    <a:pt x="2365" y="1388"/>
                    <a:pt x="2365" y="1388"/>
                  </a:cubicBezTo>
                  <a:cubicBezTo>
                    <a:pt x="2365" y="1465"/>
                    <a:pt x="2365" y="1465"/>
                    <a:pt x="2365" y="1465"/>
                  </a:cubicBezTo>
                  <a:cubicBezTo>
                    <a:pt x="2310" y="1465"/>
                    <a:pt x="2310" y="1465"/>
                    <a:pt x="2310" y="1465"/>
                  </a:cubicBezTo>
                  <a:cubicBezTo>
                    <a:pt x="2310" y="1440"/>
                    <a:pt x="2310" y="1440"/>
                    <a:pt x="2310" y="1440"/>
                  </a:cubicBezTo>
                  <a:cubicBezTo>
                    <a:pt x="2284" y="1420"/>
                    <a:pt x="2284" y="1420"/>
                    <a:pt x="2284" y="1420"/>
                  </a:cubicBezTo>
                  <a:cubicBezTo>
                    <a:pt x="2279" y="1380"/>
                    <a:pt x="2279" y="1380"/>
                    <a:pt x="2279" y="1380"/>
                  </a:cubicBezTo>
                  <a:cubicBezTo>
                    <a:pt x="2273" y="1419"/>
                    <a:pt x="2273" y="1419"/>
                    <a:pt x="2273" y="1419"/>
                  </a:cubicBezTo>
                  <a:cubicBezTo>
                    <a:pt x="2243" y="1441"/>
                    <a:pt x="2243" y="1441"/>
                    <a:pt x="2243" y="1441"/>
                  </a:cubicBezTo>
                  <a:cubicBezTo>
                    <a:pt x="2243" y="1457"/>
                    <a:pt x="2243" y="1457"/>
                    <a:pt x="2243" y="1457"/>
                  </a:cubicBezTo>
                  <a:cubicBezTo>
                    <a:pt x="2199" y="1457"/>
                    <a:pt x="2199" y="1457"/>
                    <a:pt x="2199" y="1457"/>
                  </a:cubicBezTo>
                  <a:cubicBezTo>
                    <a:pt x="2199" y="1401"/>
                    <a:pt x="2199" y="1401"/>
                    <a:pt x="2199" y="1401"/>
                  </a:cubicBezTo>
                  <a:cubicBezTo>
                    <a:pt x="2177" y="1401"/>
                    <a:pt x="2177" y="1401"/>
                    <a:pt x="2177" y="1401"/>
                  </a:cubicBezTo>
                  <a:cubicBezTo>
                    <a:pt x="2177" y="1391"/>
                    <a:pt x="2177" y="1391"/>
                    <a:pt x="2177" y="1391"/>
                  </a:cubicBezTo>
                  <a:cubicBezTo>
                    <a:pt x="2152" y="1391"/>
                    <a:pt x="2152" y="1391"/>
                    <a:pt x="2152" y="1391"/>
                  </a:cubicBezTo>
                  <a:cubicBezTo>
                    <a:pt x="2152" y="1409"/>
                    <a:pt x="2152" y="1409"/>
                    <a:pt x="2152" y="1409"/>
                  </a:cubicBezTo>
                  <a:cubicBezTo>
                    <a:pt x="2139" y="1409"/>
                    <a:pt x="2139" y="1409"/>
                    <a:pt x="2139" y="1409"/>
                  </a:cubicBezTo>
                  <a:cubicBezTo>
                    <a:pt x="2139" y="1371"/>
                    <a:pt x="2139" y="1371"/>
                    <a:pt x="2139" y="1371"/>
                  </a:cubicBezTo>
                  <a:cubicBezTo>
                    <a:pt x="2093" y="1371"/>
                    <a:pt x="2093" y="1371"/>
                    <a:pt x="2093" y="1371"/>
                  </a:cubicBezTo>
                  <a:cubicBezTo>
                    <a:pt x="2093" y="1436"/>
                    <a:pt x="2093" y="1436"/>
                    <a:pt x="2093" y="1436"/>
                  </a:cubicBezTo>
                  <a:cubicBezTo>
                    <a:pt x="2077" y="1436"/>
                    <a:pt x="2077" y="1436"/>
                    <a:pt x="2077" y="1436"/>
                  </a:cubicBezTo>
                  <a:cubicBezTo>
                    <a:pt x="2077" y="1453"/>
                    <a:pt x="2077" y="1453"/>
                    <a:pt x="2077" y="1453"/>
                  </a:cubicBezTo>
                  <a:cubicBezTo>
                    <a:pt x="2068" y="1453"/>
                    <a:pt x="2068" y="1453"/>
                    <a:pt x="2068" y="1453"/>
                  </a:cubicBezTo>
                  <a:cubicBezTo>
                    <a:pt x="2068" y="1463"/>
                    <a:pt x="2068" y="1463"/>
                    <a:pt x="2068" y="1463"/>
                  </a:cubicBezTo>
                  <a:cubicBezTo>
                    <a:pt x="2055" y="1463"/>
                    <a:pt x="2055" y="1463"/>
                    <a:pt x="2055" y="1463"/>
                  </a:cubicBezTo>
                  <a:cubicBezTo>
                    <a:pt x="2055" y="1453"/>
                    <a:pt x="2055" y="1453"/>
                    <a:pt x="2055" y="1453"/>
                  </a:cubicBezTo>
                  <a:cubicBezTo>
                    <a:pt x="2033" y="1453"/>
                    <a:pt x="2033" y="1453"/>
                    <a:pt x="2033" y="1453"/>
                  </a:cubicBezTo>
                  <a:cubicBezTo>
                    <a:pt x="2033" y="1461"/>
                    <a:pt x="2033" y="1461"/>
                    <a:pt x="2033" y="1461"/>
                  </a:cubicBezTo>
                  <a:cubicBezTo>
                    <a:pt x="2004" y="1461"/>
                    <a:pt x="2004" y="1461"/>
                    <a:pt x="2004" y="1461"/>
                  </a:cubicBezTo>
                  <a:cubicBezTo>
                    <a:pt x="2004" y="1471"/>
                    <a:pt x="2004" y="1471"/>
                    <a:pt x="2004" y="1471"/>
                  </a:cubicBezTo>
                  <a:cubicBezTo>
                    <a:pt x="1996" y="1471"/>
                    <a:pt x="1996" y="1471"/>
                    <a:pt x="1996" y="1471"/>
                  </a:cubicBezTo>
                  <a:cubicBezTo>
                    <a:pt x="1996" y="1463"/>
                    <a:pt x="1996" y="1463"/>
                    <a:pt x="1996" y="1463"/>
                  </a:cubicBezTo>
                  <a:cubicBezTo>
                    <a:pt x="1983" y="1463"/>
                    <a:pt x="1983" y="1463"/>
                    <a:pt x="1983" y="1463"/>
                  </a:cubicBezTo>
                  <a:cubicBezTo>
                    <a:pt x="1983" y="1479"/>
                    <a:pt x="1983" y="1479"/>
                    <a:pt x="1983" y="1479"/>
                  </a:cubicBezTo>
                  <a:cubicBezTo>
                    <a:pt x="1975" y="1479"/>
                    <a:pt x="1975" y="1479"/>
                    <a:pt x="1975" y="1479"/>
                  </a:cubicBezTo>
                  <a:cubicBezTo>
                    <a:pt x="1975" y="1343"/>
                    <a:pt x="1975" y="1343"/>
                    <a:pt x="1975" y="1343"/>
                  </a:cubicBezTo>
                  <a:cubicBezTo>
                    <a:pt x="1952" y="1343"/>
                    <a:pt x="1952" y="1343"/>
                    <a:pt x="1952" y="1343"/>
                  </a:cubicBezTo>
                  <a:cubicBezTo>
                    <a:pt x="1952" y="1352"/>
                    <a:pt x="1952" y="1352"/>
                    <a:pt x="1952" y="1352"/>
                  </a:cubicBezTo>
                  <a:cubicBezTo>
                    <a:pt x="1943" y="1352"/>
                    <a:pt x="1943" y="1352"/>
                    <a:pt x="1943" y="1352"/>
                  </a:cubicBezTo>
                  <a:cubicBezTo>
                    <a:pt x="1935" y="1335"/>
                    <a:pt x="1935" y="1335"/>
                    <a:pt x="1935" y="1335"/>
                  </a:cubicBezTo>
                  <a:cubicBezTo>
                    <a:pt x="1921" y="1335"/>
                    <a:pt x="1921" y="1335"/>
                    <a:pt x="1921" y="1335"/>
                  </a:cubicBezTo>
                  <a:cubicBezTo>
                    <a:pt x="1912" y="1352"/>
                    <a:pt x="1912" y="1352"/>
                    <a:pt x="1912" y="1352"/>
                  </a:cubicBezTo>
                  <a:cubicBezTo>
                    <a:pt x="1877" y="1352"/>
                    <a:pt x="1877" y="1352"/>
                    <a:pt x="1877" y="1352"/>
                  </a:cubicBezTo>
                  <a:cubicBezTo>
                    <a:pt x="1877" y="1456"/>
                    <a:pt x="1877" y="1456"/>
                    <a:pt x="1877" y="1456"/>
                  </a:cubicBezTo>
                  <a:cubicBezTo>
                    <a:pt x="1805" y="1456"/>
                    <a:pt x="1805" y="1456"/>
                    <a:pt x="1805" y="1456"/>
                  </a:cubicBezTo>
                  <a:cubicBezTo>
                    <a:pt x="1791" y="1441"/>
                    <a:pt x="1791" y="1441"/>
                    <a:pt x="1791" y="1441"/>
                  </a:cubicBezTo>
                  <a:cubicBezTo>
                    <a:pt x="1781" y="1452"/>
                    <a:pt x="1781" y="1452"/>
                    <a:pt x="1781" y="1452"/>
                  </a:cubicBezTo>
                  <a:cubicBezTo>
                    <a:pt x="1771" y="1452"/>
                    <a:pt x="1771" y="1452"/>
                    <a:pt x="1771" y="1452"/>
                  </a:cubicBezTo>
                  <a:cubicBezTo>
                    <a:pt x="1756" y="1437"/>
                    <a:pt x="1756" y="1437"/>
                    <a:pt x="1756" y="1437"/>
                  </a:cubicBezTo>
                  <a:cubicBezTo>
                    <a:pt x="1744" y="1437"/>
                    <a:pt x="1744" y="1437"/>
                    <a:pt x="1744" y="1437"/>
                  </a:cubicBezTo>
                  <a:cubicBezTo>
                    <a:pt x="1731" y="1448"/>
                    <a:pt x="1731" y="1448"/>
                    <a:pt x="1731" y="1448"/>
                  </a:cubicBezTo>
                  <a:cubicBezTo>
                    <a:pt x="1699" y="1448"/>
                    <a:pt x="1699" y="1448"/>
                    <a:pt x="1699" y="1448"/>
                  </a:cubicBezTo>
                  <a:cubicBezTo>
                    <a:pt x="1699" y="1437"/>
                    <a:pt x="1699" y="1437"/>
                    <a:pt x="1699" y="1437"/>
                  </a:cubicBezTo>
                  <a:cubicBezTo>
                    <a:pt x="1673" y="1437"/>
                    <a:pt x="1673" y="1437"/>
                    <a:pt x="1673" y="1437"/>
                  </a:cubicBezTo>
                  <a:cubicBezTo>
                    <a:pt x="1673" y="1469"/>
                    <a:pt x="1673" y="1469"/>
                    <a:pt x="1673" y="1469"/>
                  </a:cubicBezTo>
                  <a:cubicBezTo>
                    <a:pt x="1656" y="1469"/>
                    <a:pt x="1656" y="1469"/>
                    <a:pt x="1656" y="1469"/>
                  </a:cubicBezTo>
                  <a:cubicBezTo>
                    <a:pt x="1656" y="1459"/>
                    <a:pt x="1656" y="1459"/>
                    <a:pt x="1656" y="1459"/>
                  </a:cubicBezTo>
                  <a:cubicBezTo>
                    <a:pt x="1619" y="1459"/>
                    <a:pt x="1619" y="1459"/>
                    <a:pt x="1619" y="1459"/>
                  </a:cubicBezTo>
                  <a:cubicBezTo>
                    <a:pt x="1619" y="1448"/>
                    <a:pt x="1619" y="1448"/>
                    <a:pt x="1619" y="1448"/>
                  </a:cubicBezTo>
                  <a:cubicBezTo>
                    <a:pt x="1587" y="1448"/>
                    <a:pt x="1587" y="1448"/>
                    <a:pt x="1587" y="1448"/>
                  </a:cubicBezTo>
                  <a:cubicBezTo>
                    <a:pt x="1587" y="1459"/>
                    <a:pt x="1587" y="1459"/>
                    <a:pt x="1587" y="1459"/>
                  </a:cubicBezTo>
                  <a:cubicBezTo>
                    <a:pt x="1563" y="1459"/>
                    <a:pt x="1563" y="1459"/>
                    <a:pt x="1563" y="1459"/>
                  </a:cubicBezTo>
                  <a:cubicBezTo>
                    <a:pt x="1563" y="1407"/>
                    <a:pt x="1563" y="1407"/>
                    <a:pt x="1563" y="1407"/>
                  </a:cubicBezTo>
                  <a:cubicBezTo>
                    <a:pt x="1531" y="1393"/>
                    <a:pt x="1531" y="1393"/>
                    <a:pt x="1531" y="1393"/>
                  </a:cubicBezTo>
                  <a:cubicBezTo>
                    <a:pt x="1531" y="1408"/>
                    <a:pt x="1531" y="1408"/>
                    <a:pt x="1531" y="1408"/>
                  </a:cubicBezTo>
                  <a:cubicBezTo>
                    <a:pt x="1524" y="1408"/>
                    <a:pt x="1524" y="1408"/>
                    <a:pt x="1524" y="1408"/>
                  </a:cubicBezTo>
                  <a:cubicBezTo>
                    <a:pt x="1524" y="1331"/>
                    <a:pt x="1524" y="1331"/>
                    <a:pt x="1524" y="1331"/>
                  </a:cubicBezTo>
                  <a:cubicBezTo>
                    <a:pt x="1507" y="1331"/>
                    <a:pt x="1507" y="1331"/>
                    <a:pt x="1507" y="1331"/>
                  </a:cubicBezTo>
                  <a:cubicBezTo>
                    <a:pt x="1507" y="1307"/>
                    <a:pt x="1507" y="1307"/>
                    <a:pt x="1507" y="1307"/>
                  </a:cubicBezTo>
                  <a:cubicBezTo>
                    <a:pt x="1479" y="1307"/>
                    <a:pt x="1479" y="1307"/>
                    <a:pt x="1479" y="1307"/>
                  </a:cubicBezTo>
                  <a:cubicBezTo>
                    <a:pt x="1479" y="1281"/>
                    <a:pt x="1479" y="1281"/>
                    <a:pt x="1479" y="1281"/>
                  </a:cubicBezTo>
                  <a:cubicBezTo>
                    <a:pt x="1465" y="1281"/>
                    <a:pt x="1465" y="1281"/>
                    <a:pt x="1465" y="1281"/>
                  </a:cubicBezTo>
                  <a:cubicBezTo>
                    <a:pt x="1465" y="1307"/>
                    <a:pt x="1465" y="1307"/>
                    <a:pt x="1465" y="1307"/>
                  </a:cubicBezTo>
                  <a:cubicBezTo>
                    <a:pt x="1443" y="1307"/>
                    <a:pt x="1443" y="1307"/>
                    <a:pt x="1443" y="1307"/>
                  </a:cubicBezTo>
                  <a:cubicBezTo>
                    <a:pt x="1443" y="1265"/>
                    <a:pt x="1443" y="1265"/>
                    <a:pt x="1443" y="1265"/>
                  </a:cubicBezTo>
                  <a:cubicBezTo>
                    <a:pt x="1443" y="1265"/>
                    <a:pt x="1412" y="1232"/>
                    <a:pt x="1389" y="1232"/>
                  </a:cubicBezTo>
                  <a:cubicBezTo>
                    <a:pt x="1367" y="1232"/>
                    <a:pt x="1337" y="1269"/>
                    <a:pt x="1337" y="1269"/>
                  </a:cubicBezTo>
                  <a:cubicBezTo>
                    <a:pt x="1337" y="1359"/>
                    <a:pt x="1337" y="1359"/>
                    <a:pt x="1337" y="1359"/>
                  </a:cubicBezTo>
                  <a:cubicBezTo>
                    <a:pt x="1315" y="1359"/>
                    <a:pt x="1315" y="1359"/>
                    <a:pt x="1315" y="1359"/>
                  </a:cubicBezTo>
                  <a:cubicBezTo>
                    <a:pt x="1315" y="1417"/>
                    <a:pt x="1315" y="1417"/>
                    <a:pt x="1315" y="1417"/>
                  </a:cubicBezTo>
                  <a:cubicBezTo>
                    <a:pt x="1275" y="1432"/>
                    <a:pt x="1275" y="1432"/>
                    <a:pt x="1275" y="1432"/>
                  </a:cubicBezTo>
                  <a:cubicBezTo>
                    <a:pt x="1275" y="1445"/>
                    <a:pt x="1275" y="1445"/>
                    <a:pt x="1275" y="1445"/>
                  </a:cubicBezTo>
                  <a:cubicBezTo>
                    <a:pt x="1267" y="1445"/>
                    <a:pt x="1267" y="1445"/>
                    <a:pt x="1267" y="1445"/>
                  </a:cubicBezTo>
                  <a:cubicBezTo>
                    <a:pt x="1267" y="1421"/>
                    <a:pt x="1267" y="1421"/>
                    <a:pt x="1267" y="1421"/>
                  </a:cubicBezTo>
                  <a:cubicBezTo>
                    <a:pt x="1253" y="1421"/>
                    <a:pt x="1253" y="1421"/>
                    <a:pt x="1253" y="1421"/>
                  </a:cubicBezTo>
                  <a:cubicBezTo>
                    <a:pt x="1235" y="1395"/>
                    <a:pt x="1235" y="1395"/>
                    <a:pt x="1235" y="1395"/>
                  </a:cubicBezTo>
                  <a:cubicBezTo>
                    <a:pt x="1213" y="1416"/>
                    <a:pt x="1213" y="1416"/>
                    <a:pt x="1213" y="1416"/>
                  </a:cubicBezTo>
                  <a:cubicBezTo>
                    <a:pt x="1213" y="1399"/>
                    <a:pt x="1213" y="1399"/>
                    <a:pt x="1213" y="1399"/>
                  </a:cubicBezTo>
                  <a:cubicBezTo>
                    <a:pt x="1200" y="1399"/>
                    <a:pt x="1200" y="1399"/>
                    <a:pt x="1200" y="1399"/>
                  </a:cubicBezTo>
                  <a:cubicBezTo>
                    <a:pt x="1200" y="1409"/>
                    <a:pt x="1200" y="1409"/>
                    <a:pt x="1200" y="1409"/>
                  </a:cubicBezTo>
                  <a:cubicBezTo>
                    <a:pt x="1189" y="1409"/>
                    <a:pt x="1189" y="1409"/>
                    <a:pt x="1189" y="1409"/>
                  </a:cubicBezTo>
                  <a:cubicBezTo>
                    <a:pt x="1189" y="1392"/>
                    <a:pt x="1189" y="1392"/>
                    <a:pt x="1189" y="1392"/>
                  </a:cubicBezTo>
                  <a:cubicBezTo>
                    <a:pt x="1164" y="1392"/>
                    <a:pt x="1164" y="1392"/>
                    <a:pt x="1164" y="1392"/>
                  </a:cubicBezTo>
                  <a:cubicBezTo>
                    <a:pt x="1164" y="1401"/>
                    <a:pt x="1164" y="1401"/>
                    <a:pt x="1164" y="1401"/>
                  </a:cubicBezTo>
                  <a:cubicBezTo>
                    <a:pt x="1155" y="1401"/>
                    <a:pt x="1155" y="1401"/>
                    <a:pt x="1155" y="1401"/>
                  </a:cubicBezTo>
                  <a:cubicBezTo>
                    <a:pt x="1155" y="1417"/>
                    <a:pt x="1155" y="1417"/>
                    <a:pt x="1155" y="1417"/>
                  </a:cubicBezTo>
                  <a:cubicBezTo>
                    <a:pt x="1133" y="1417"/>
                    <a:pt x="1133" y="1417"/>
                    <a:pt x="1133" y="1417"/>
                  </a:cubicBezTo>
                  <a:cubicBezTo>
                    <a:pt x="1133" y="1397"/>
                    <a:pt x="1133" y="1397"/>
                    <a:pt x="1133" y="1397"/>
                  </a:cubicBezTo>
                  <a:cubicBezTo>
                    <a:pt x="1123" y="1397"/>
                    <a:pt x="1123" y="1397"/>
                    <a:pt x="1123" y="1397"/>
                  </a:cubicBezTo>
                  <a:cubicBezTo>
                    <a:pt x="1112" y="1385"/>
                    <a:pt x="1112" y="1385"/>
                    <a:pt x="1112" y="1385"/>
                  </a:cubicBezTo>
                  <a:cubicBezTo>
                    <a:pt x="1104" y="1391"/>
                    <a:pt x="1104" y="1391"/>
                    <a:pt x="1104" y="1391"/>
                  </a:cubicBezTo>
                  <a:cubicBezTo>
                    <a:pt x="1095" y="1391"/>
                    <a:pt x="1095" y="1391"/>
                    <a:pt x="1095" y="1391"/>
                  </a:cubicBezTo>
                  <a:cubicBezTo>
                    <a:pt x="1076" y="1368"/>
                    <a:pt x="1076" y="1368"/>
                    <a:pt x="1076" y="1368"/>
                  </a:cubicBezTo>
                  <a:cubicBezTo>
                    <a:pt x="1063" y="1389"/>
                    <a:pt x="1063" y="1389"/>
                    <a:pt x="1063" y="1389"/>
                  </a:cubicBezTo>
                  <a:cubicBezTo>
                    <a:pt x="1051" y="1389"/>
                    <a:pt x="1051" y="1389"/>
                    <a:pt x="1051" y="1389"/>
                  </a:cubicBezTo>
                  <a:cubicBezTo>
                    <a:pt x="1051" y="1371"/>
                    <a:pt x="1051" y="1371"/>
                    <a:pt x="1051" y="1371"/>
                  </a:cubicBezTo>
                  <a:cubicBezTo>
                    <a:pt x="1031" y="1371"/>
                    <a:pt x="1031" y="1371"/>
                    <a:pt x="1031" y="1371"/>
                  </a:cubicBezTo>
                  <a:cubicBezTo>
                    <a:pt x="1031" y="1391"/>
                    <a:pt x="1031" y="1391"/>
                    <a:pt x="1031" y="1391"/>
                  </a:cubicBezTo>
                  <a:cubicBezTo>
                    <a:pt x="1020" y="1403"/>
                    <a:pt x="1020" y="1403"/>
                    <a:pt x="1020" y="1403"/>
                  </a:cubicBezTo>
                  <a:cubicBezTo>
                    <a:pt x="1012" y="1403"/>
                    <a:pt x="1012" y="1403"/>
                    <a:pt x="1012" y="1403"/>
                  </a:cubicBezTo>
                  <a:cubicBezTo>
                    <a:pt x="1012" y="1376"/>
                    <a:pt x="1012" y="1376"/>
                    <a:pt x="1012" y="1376"/>
                  </a:cubicBezTo>
                  <a:cubicBezTo>
                    <a:pt x="999" y="1376"/>
                    <a:pt x="999" y="1376"/>
                    <a:pt x="999" y="1376"/>
                  </a:cubicBezTo>
                  <a:cubicBezTo>
                    <a:pt x="988" y="1359"/>
                    <a:pt x="988" y="1359"/>
                    <a:pt x="988" y="1359"/>
                  </a:cubicBezTo>
                  <a:cubicBezTo>
                    <a:pt x="969" y="1381"/>
                    <a:pt x="969" y="1381"/>
                    <a:pt x="969" y="1381"/>
                  </a:cubicBezTo>
                  <a:cubicBezTo>
                    <a:pt x="969" y="1224"/>
                    <a:pt x="969" y="1224"/>
                    <a:pt x="969" y="1224"/>
                  </a:cubicBezTo>
                  <a:cubicBezTo>
                    <a:pt x="943" y="1224"/>
                    <a:pt x="943" y="1224"/>
                    <a:pt x="943" y="1224"/>
                  </a:cubicBezTo>
                  <a:cubicBezTo>
                    <a:pt x="943" y="1212"/>
                    <a:pt x="943" y="1212"/>
                    <a:pt x="943" y="1212"/>
                  </a:cubicBezTo>
                  <a:cubicBezTo>
                    <a:pt x="969" y="1212"/>
                    <a:pt x="969" y="1212"/>
                    <a:pt x="969" y="1212"/>
                  </a:cubicBezTo>
                  <a:cubicBezTo>
                    <a:pt x="969" y="1204"/>
                    <a:pt x="969" y="1204"/>
                    <a:pt x="969" y="1204"/>
                  </a:cubicBezTo>
                  <a:cubicBezTo>
                    <a:pt x="847" y="1204"/>
                    <a:pt x="847" y="1204"/>
                    <a:pt x="847" y="1204"/>
                  </a:cubicBezTo>
                  <a:cubicBezTo>
                    <a:pt x="847" y="1211"/>
                    <a:pt x="847" y="1211"/>
                    <a:pt x="847" y="1211"/>
                  </a:cubicBezTo>
                  <a:cubicBezTo>
                    <a:pt x="857" y="1211"/>
                    <a:pt x="857" y="1211"/>
                    <a:pt x="857" y="1211"/>
                  </a:cubicBezTo>
                  <a:cubicBezTo>
                    <a:pt x="857" y="1224"/>
                    <a:pt x="857" y="1224"/>
                    <a:pt x="857" y="1224"/>
                  </a:cubicBezTo>
                  <a:cubicBezTo>
                    <a:pt x="843" y="1224"/>
                    <a:pt x="843" y="1224"/>
                    <a:pt x="843" y="1224"/>
                  </a:cubicBezTo>
                  <a:cubicBezTo>
                    <a:pt x="843" y="1375"/>
                    <a:pt x="843" y="1375"/>
                    <a:pt x="843" y="1375"/>
                  </a:cubicBezTo>
                  <a:cubicBezTo>
                    <a:pt x="828" y="1375"/>
                    <a:pt x="828" y="1375"/>
                    <a:pt x="828" y="1375"/>
                  </a:cubicBezTo>
                  <a:cubicBezTo>
                    <a:pt x="828" y="1387"/>
                    <a:pt x="828" y="1387"/>
                    <a:pt x="828" y="1387"/>
                  </a:cubicBezTo>
                  <a:cubicBezTo>
                    <a:pt x="816" y="1387"/>
                    <a:pt x="816" y="1387"/>
                    <a:pt x="816" y="1387"/>
                  </a:cubicBezTo>
                  <a:cubicBezTo>
                    <a:pt x="816" y="1403"/>
                    <a:pt x="816" y="1403"/>
                    <a:pt x="816" y="1403"/>
                  </a:cubicBezTo>
                  <a:cubicBezTo>
                    <a:pt x="804" y="1403"/>
                    <a:pt x="804" y="1403"/>
                    <a:pt x="804" y="1403"/>
                  </a:cubicBezTo>
                  <a:cubicBezTo>
                    <a:pt x="787" y="1393"/>
                    <a:pt x="787" y="1393"/>
                    <a:pt x="787" y="1393"/>
                  </a:cubicBezTo>
                  <a:cubicBezTo>
                    <a:pt x="787" y="1193"/>
                    <a:pt x="787" y="1193"/>
                    <a:pt x="787" y="1193"/>
                  </a:cubicBezTo>
                  <a:cubicBezTo>
                    <a:pt x="691" y="1193"/>
                    <a:pt x="691" y="1193"/>
                    <a:pt x="691" y="1193"/>
                  </a:cubicBezTo>
                  <a:cubicBezTo>
                    <a:pt x="691" y="1427"/>
                    <a:pt x="691" y="1427"/>
                    <a:pt x="691" y="1427"/>
                  </a:cubicBezTo>
                  <a:cubicBezTo>
                    <a:pt x="664" y="1427"/>
                    <a:pt x="664" y="1427"/>
                    <a:pt x="664" y="1427"/>
                  </a:cubicBezTo>
                  <a:cubicBezTo>
                    <a:pt x="664" y="1445"/>
                    <a:pt x="664" y="1445"/>
                    <a:pt x="664" y="1445"/>
                  </a:cubicBezTo>
                  <a:cubicBezTo>
                    <a:pt x="640" y="1445"/>
                    <a:pt x="640" y="1445"/>
                    <a:pt x="640" y="1445"/>
                  </a:cubicBezTo>
                  <a:cubicBezTo>
                    <a:pt x="640" y="1436"/>
                    <a:pt x="640" y="1436"/>
                    <a:pt x="640" y="1436"/>
                  </a:cubicBezTo>
                  <a:cubicBezTo>
                    <a:pt x="625" y="1436"/>
                    <a:pt x="625" y="1436"/>
                    <a:pt x="625" y="1436"/>
                  </a:cubicBezTo>
                  <a:cubicBezTo>
                    <a:pt x="625" y="1237"/>
                    <a:pt x="625" y="1237"/>
                    <a:pt x="625" y="1237"/>
                  </a:cubicBezTo>
                  <a:cubicBezTo>
                    <a:pt x="601" y="1237"/>
                    <a:pt x="601" y="1237"/>
                    <a:pt x="601" y="1237"/>
                  </a:cubicBezTo>
                  <a:cubicBezTo>
                    <a:pt x="601" y="1228"/>
                    <a:pt x="601" y="1228"/>
                    <a:pt x="601" y="1228"/>
                  </a:cubicBezTo>
                  <a:cubicBezTo>
                    <a:pt x="536" y="1228"/>
                    <a:pt x="536" y="1228"/>
                    <a:pt x="536" y="1228"/>
                  </a:cubicBezTo>
                  <a:cubicBezTo>
                    <a:pt x="536" y="1241"/>
                    <a:pt x="536" y="1241"/>
                    <a:pt x="536" y="1241"/>
                  </a:cubicBezTo>
                  <a:cubicBezTo>
                    <a:pt x="515" y="1241"/>
                    <a:pt x="515" y="1241"/>
                    <a:pt x="515" y="1241"/>
                  </a:cubicBezTo>
                  <a:cubicBezTo>
                    <a:pt x="515" y="1227"/>
                    <a:pt x="515" y="1227"/>
                    <a:pt x="515" y="1227"/>
                  </a:cubicBezTo>
                  <a:cubicBezTo>
                    <a:pt x="501" y="1227"/>
                    <a:pt x="501" y="1227"/>
                    <a:pt x="501" y="1227"/>
                  </a:cubicBezTo>
                  <a:cubicBezTo>
                    <a:pt x="501" y="1227"/>
                    <a:pt x="487" y="1169"/>
                    <a:pt x="456" y="1169"/>
                  </a:cubicBezTo>
                  <a:cubicBezTo>
                    <a:pt x="425" y="1169"/>
                    <a:pt x="401" y="1224"/>
                    <a:pt x="401" y="1224"/>
                  </a:cubicBezTo>
                  <a:cubicBezTo>
                    <a:pt x="392" y="1224"/>
                    <a:pt x="392" y="1224"/>
                    <a:pt x="392" y="1224"/>
                  </a:cubicBezTo>
                  <a:cubicBezTo>
                    <a:pt x="392" y="1243"/>
                    <a:pt x="392" y="1243"/>
                    <a:pt x="392" y="1243"/>
                  </a:cubicBezTo>
                  <a:cubicBezTo>
                    <a:pt x="373" y="1243"/>
                    <a:pt x="373" y="1243"/>
                    <a:pt x="373" y="1243"/>
                  </a:cubicBezTo>
                  <a:cubicBezTo>
                    <a:pt x="373" y="1233"/>
                    <a:pt x="373" y="1233"/>
                    <a:pt x="373" y="1233"/>
                  </a:cubicBezTo>
                  <a:cubicBezTo>
                    <a:pt x="320" y="1233"/>
                    <a:pt x="320" y="1233"/>
                    <a:pt x="320" y="1233"/>
                  </a:cubicBezTo>
                  <a:cubicBezTo>
                    <a:pt x="320" y="1245"/>
                    <a:pt x="320" y="1245"/>
                    <a:pt x="320" y="1245"/>
                  </a:cubicBezTo>
                  <a:cubicBezTo>
                    <a:pt x="303" y="1245"/>
                    <a:pt x="303" y="1245"/>
                    <a:pt x="303" y="1245"/>
                  </a:cubicBezTo>
                  <a:cubicBezTo>
                    <a:pt x="288" y="1257"/>
                    <a:pt x="288" y="1257"/>
                    <a:pt x="288" y="1257"/>
                  </a:cubicBezTo>
                  <a:cubicBezTo>
                    <a:pt x="288" y="1331"/>
                    <a:pt x="288" y="1331"/>
                    <a:pt x="288" y="1331"/>
                  </a:cubicBezTo>
                  <a:cubicBezTo>
                    <a:pt x="268" y="1331"/>
                    <a:pt x="268" y="1331"/>
                    <a:pt x="268" y="1331"/>
                  </a:cubicBezTo>
                  <a:cubicBezTo>
                    <a:pt x="268" y="1373"/>
                    <a:pt x="268" y="1373"/>
                    <a:pt x="268" y="1373"/>
                  </a:cubicBezTo>
                  <a:cubicBezTo>
                    <a:pt x="252" y="1373"/>
                    <a:pt x="252" y="1373"/>
                    <a:pt x="252" y="1373"/>
                  </a:cubicBezTo>
                  <a:cubicBezTo>
                    <a:pt x="252" y="1325"/>
                    <a:pt x="252" y="1325"/>
                    <a:pt x="252" y="1325"/>
                  </a:cubicBezTo>
                  <a:cubicBezTo>
                    <a:pt x="236" y="1325"/>
                    <a:pt x="236" y="1325"/>
                    <a:pt x="236" y="1325"/>
                  </a:cubicBezTo>
                  <a:cubicBezTo>
                    <a:pt x="236" y="1342"/>
                    <a:pt x="236" y="1342"/>
                    <a:pt x="236" y="1342"/>
                  </a:cubicBezTo>
                  <a:cubicBezTo>
                    <a:pt x="218" y="1342"/>
                    <a:pt x="218" y="1342"/>
                    <a:pt x="218" y="1342"/>
                  </a:cubicBezTo>
                  <a:cubicBezTo>
                    <a:pt x="218" y="1331"/>
                    <a:pt x="218" y="1331"/>
                    <a:pt x="218" y="1331"/>
                  </a:cubicBezTo>
                  <a:cubicBezTo>
                    <a:pt x="195" y="1331"/>
                    <a:pt x="195" y="1331"/>
                    <a:pt x="195" y="1331"/>
                  </a:cubicBezTo>
                  <a:cubicBezTo>
                    <a:pt x="195" y="1312"/>
                    <a:pt x="195" y="1312"/>
                    <a:pt x="195" y="1312"/>
                  </a:cubicBezTo>
                  <a:cubicBezTo>
                    <a:pt x="182" y="1299"/>
                    <a:pt x="182" y="1299"/>
                    <a:pt x="182" y="1299"/>
                  </a:cubicBezTo>
                  <a:cubicBezTo>
                    <a:pt x="168" y="1283"/>
                    <a:pt x="168" y="1283"/>
                    <a:pt x="168" y="1283"/>
                  </a:cubicBezTo>
                  <a:cubicBezTo>
                    <a:pt x="134" y="1283"/>
                    <a:pt x="134" y="1283"/>
                    <a:pt x="134" y="1283"/>
                  </a:cubicBezTo>
                  <a:cubicBezTo>
                    <a:pt x="102" y="1307"/>
                    <a:pt x="102" y="1307"/>
                    <a:pt x="102" y="1307"/>
                  </a:cubicBezTo>
                  <a:cubicBezTo>
                    <a:pt x="78" y="1307"/>
                    <a:pt x="78" y="1307"/>
                    <a:pt x="78" y="1307"/>
                  </a:cubicBezTo>
                  <a:cubicBezTo>
                    <a:pt x="78" y="1401"/>
                    <a:pt x="78" y="1401"/>
                    <a:pt x="78" y="1401"/>
                  </a:cubicBezTo>
                  <a:cubicBezTo>
                    <a:pt x="56" y="1357"/>
                    <a:pt x="56" y="1357"/>
                    <a:pt x="56" y="1357"/>
                  </a:cubicBezTo>
                  <a:cubicBezTo>
                    <a:pt x="56" y="1333"/>
                    <a:pt x="56" y="1333"/>
                    <a:pt x="56" y="1333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8000" y="1542"/>
                    <a:pt x="8000" y="1542"/>
                    <a:pt x="8000" y="1542"/>
                  </a:cubicBezTo>
                  <a:cubicBezTo>
                    <a:pt x="8000" y="1472"/>
                    <a:pt x="8000" y="1472"/>
                    <a:pt x="8000" y="1472"/>
                  </a:cubicBezTo>
                  <a:lnTo>
                    <a:pt x="7978" y="1472"/>
                  </a:lnTo>
                  <a:close/>
                  <a:moveTo>
                    <a:pt x="3369" y="1457"/>
                  </a:moveTo>
                  <a:cubicBezTo>
                    <a:pt x="3356" y="1457"/>
                    <a:pt x="3356" y="1457"/>
                    <a:pt x="3356" y="1457"/>
                  </a:cubicBezTo>
                  <a:cubicBezTo>
                    <a:pt x="3356" y="1408"/>
                    <a:pt x="3356" y="1408"/>
                    <a:pt x="3356" y="1408"/>
                  </a:cubicBezTo>
                  <a:cubicBezTo>
                    <a:pt x="3369" y="1408"/>
                    <a:pt x="3369" y="1408"/>
                    <a:pt x="3369" y="1408"/>
                  </a:cubicBezTo>
                  <a:lnTo>
                    <a:pt x="3369" y="1457"/>
                  </a:lnTo>
                  <a:close/>
                  <a:moveTo>
                    <a:pt x="3369" y="1389"/>
                  </a:moveTo>
                  <a:cubicBezTo>
                    <a:pt x="3356" y="1389"/>
                    <a:pt x="3356" y="1389"/>
                    <a:pt x="3356" y="1389"/>
                  </a:cubicBezTo>
                  <a:cubicBezTo>
                    <a:pt x="3356" y="1335"/>
                    <a:pt x="3356" y="1335"/>
                    <a:pt x="3356" y="1335"/>
                  </a:cubicBezTo>
                  <a:cubicBezTo>
                    <a:pt x="3369" y="1335"/>
                    <a:pt x="3369" y="1335"/>
                    <a:pt x="3369" y="1335"/>
                  </a:cubicBezTo>
                  <a:lnTo>
                    <a:pt x="3369" y="1389"/>
                  </a:lnTo>
                  <a:close/>
                  <a:moveTo>
                    <a:pt x="3356" y="1141"/>
                  </a:moveTo>
                  <a:cubicBezTo>
                    <a:pt x="3356" y="1098"/>
                    <a:pt x="3356" y="1098"/>
                    <a:pt x="3356" y="1098"/>
                  </a:cubicBezTo>
                  <a:cubicBezTo>
                    <a:pt x="3356" y="1098"/>
                    <a:pt x="3373" y="1103"/>
                    <a:pt x="3373" y="1119"/>
                  </a:cubicBezTo>
                  <a:cubicBezTo>
                    <a:pt x="3373" y="1136"/>
                    <a:pt x="3356" y="1141"/>
                    <a:pt x="3356" y="1141"/>
                  </a:cubicBezTo>
                  <a:close/>
                  <a:moveTo>
                    <a:pt x="3356" y="1060"/>
                  </a:moveTo>
                  <a:cubicBezTo>
                    <a:pt x="3356" y="1024"/>
                    <a:pt x="3356" y="1024"/>
                    <a:pt x="3356" y="1024"/>
                  </a:cubicBezTo>
                  <a:cubicBezTo>
                    <a:pt x="3356" y="1024"/>
                    <a:pt x="3373" y="1029"/>
                    <a:pt x="3373" y="1042"/>
                  </a:cubicBezTo>
                  <a:cubicBezTo>
                    <a:pt x="3373" y="1055"/>
                    <a:pt x="3356" y="1060"/>
                    <a:pt x="3356" y="1060"/>
                  </a:cubicBezTo>
                  <a:close/>
                  <a:moveTo>
                    <a:pt x="3356" y="988"/>
                  </a:moveTo>
                  <a:cubicBezTo>
                    <a:pt x="3356" y="950"/>
                    <a:pt x="3356" y="950"/>
                    <a:pt x="3356" y="950"/>
                  </a:cubicBezTo>
                  <a:cubicBezTo>
                    <a:pt x="3356" y="950"/>
                    <a:pt x="3373" y="953"/>
                    <a:pt x="3373" y="969"/>
                  </a:cubicBezTo>
                  <a:cubicBezTo>
                    <a:pt x="3373" y="985"/>
                    <a:pt x="3356" y="988"/>
                    <a:pt x="3356" y="988"/>
                  </a:cubicBezTo>
                  <a:close/>
                  <a:moveTo>
                    <a:pt x="3356" y="911"/>
                  </a:moveTo>
                  <a:cubicBezTo>
                    <a:pt x="3356" y="872"/>
                    <a:pt x="3356" y="872"/>
                    <a:pt x="3356" y="872"/>
                  </a:cubicBezTo>
                  <a:cubicBezTo>
                    <a:pt x="3356" y="872"/>
                    <a:pt x="3373" y="878"/>
                    <a:pt x="3373" y="891"/>
                  </a:cubicBezTo>
                  <a:cubicBezTo>
                    <a:pt x="3373" y="905"/>
                    <a:pt x="3356" y="911"/>
                    <a:pt x="3356" y="911"/>
                  </a:cubicBezTo>
                  <a:close/>
                  <a:moveTo>
                    <a:pt x="3356" y="835"/>
                  </a:moveTo>
                  <a:cubicBezTo>
                    <a:pt x="3356" y="796"/>
                    <a:pt x="3356" y="796"/>
                    <a:pt x="3356" y="796"/>
                  </a:cubicBezTo>
                  <a:cubicBezTo>
                    <a:pt x="3356" y="796"/>
                    <a:pt x="3373" y="800"/>
                    <a:pt x="3373" y="815"/>
                  </a:cubicBezTo>
                  <a:cubicBezTo>
                    <a:pt x="3373" y="831"/>
                    <a:pt x="3356" y="835"/>
                    <a:pt x="3356" y="835"/>
                  </a:cubicBezTo>
                  <a:close/>
                  <a:moveTo>
                    <a:pt x="3356" y="756"/>
                  </a:moveTo>
                  <a:cubicBezTo>
                    <a:pt x="3356" y="718"/>
                    <a:pt x="3356" y="718"/>
                    <a:pt x="3356" y="718"/>
                  </a:cubicBezTo>
                  <a:cubicBezTo>
                    <a:pt x="3356" y="718"/>
                    <a:pt x="3373" y="720"/>
                    <a:pt x="3373" y="737"/>
                  </a:cubicBezTo>
                  <a:cubicBezTo>
                    <a:pt x="3373" y="754"/>
                    <a:pt x="3356" y="756"/>
                    <a:pt x="3356" y="756"/>
                  </a:cubicBezTo>
                  <a:close/>
                  <a:moveTo>
                    <a:pt x="5556" y="570"/>
                  </a:moveTo>
                  <a:cubicBezTo>
                    <a:pt x="5508" y="582"/>
                    <a:pt x="5508" y="582"/>
                    <a:pt x="5508" y="582"/>
                  </a:cubicBezTo>
                  <a:cubicBezTo>
                    <a:pt x="5490" y="529"/>
                    <a:pt x="5490" y="529"/>
                    <a:pt x="5490" y="529"/>
                  </a:cubicBezTo>
                  <a:cubicBezTo>
                    <a:pt x="5566" y="508"/>
                    <a:pt x="5566" y="508"/>
                    <a:pt x="5566" y="508"/>
                  </a:cubicBezTo>
                  <a:lnTo>
                    <a:pt x="5556" y="570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2340868"/>
              <a:ext cx="12192000" cy="2080857"/>
            </a:xfrm>
            <a:prstGeom prst="rect">
              <a:avLst/>
            </a:prstGeom>
            <a:blipFill rotWithShape="1">
              <a:blip r:embed="rId2" cstate="print"/>
              <a:tile tx="0" ty="0" sx="100000" sy="100000" flip="none" algn="tl"/>
            </a:blipFill>
            <a:ln>
              <a:solidFill>
                <a:srgbClr val="6396CB"/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直接连接符 16"/>
            <p:cNvSpPr/>
            <p:nvPr/>
          </p:nvSpPr>
          <p:spPr>
            <a:xfrm flipV="1">
              <a:off x="4445" y="4503664"/>
              <a:ext cx="12192000" cy="21596"/>
            </a:xfrm>
            <a:prstGeom prst="line">
              <a:avLst/>
            </a:prstGeom>
            <a:grpFill/>
            <a:ln w="19050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直接连接符 17"/>
            <p:cNvSpPr/>
            <p:nvPr/>
          </p:nvSpPr>
          <p:spPr>
            <a:xfrm>
              <a:off x="0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直接连接符 18"/>
            <p:cNvSpPr/>
            <p:nvPr/>
          </p:nvSpPr>
          <p:spPr>
            <a:xfrm>
              <a:off x="0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0" name="直接连接符 19"/>
            <p:cNvSpPr/>
            <p:nvPr/>
          </p:nvSpPr>
          <p:spPr>
            <a:xfrm>
              <a:off x="0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1" name="直接连接符 20"/>
            <p:cNvSpPr/>
            <p:nvPr/>
          </p:nvSpPr>
          <p:spPr>
            <a:xfrm>
              <a:off x="7871692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直接连接符 21"/>
            <p:cNvSpPr/>
            <p:nvPr/>
          </p:nvSpPr>
          <p:spPr>
            <a:xfrm>
              <a:off x="7871692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3" name="直接连接符 22"/>
            <p:cNvSpPr/>
            <p:nvPr/>
          </p:nvSpPr>
          <p:spPr>
            <a:xfrm>
              <a:off x="7871692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F3EA30-CCA9-47CD-BAE3-602B46CE34B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6112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56B0B3-7B46-4531-A194-3B5E654A97D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6112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96325" y="6461125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5" y="2786631"/>
            <a:ext cx="10517671" cy="1070290"/>
          </a:xfrm>
        </p:spPr>
        <p:txBody>
          <a:bodyPr/>
          <a:lstStyle>
            <a:lvl1pPr>
              <a:defRPr sz="62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z="6250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5" y="3883894"/>
            <a:ext cx="10517671" cy="611703"/>
          </a:xfrm>
        </p:spPr>
        <p:txBody>
          <a:bodyPr/>
          <a:lstStyle>
            <a:lvl1pPr marL="0" indent="0">
              <a:buNone/>
              <a:defRPr sz="3125">
                <a:solidFill>
                  <a:schemeClr val="tx1"/>
                </a:solidFill>
              </a:defRPr>
            </a:lvl1pPr>
            <a:lvl2pPr marL="59118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181735" indent="0">
              <a:buNone/>
              <a:defRPr sz="2345">
                <a:solidFill>
                  <a:schemeClr val="tx1">
                    <a:tint val="75000"/>
                  </a:schemeClr>
                </a:solidFill>
              </a:defRPr>
            </a:lvl3pPr>
            <a:lvl4pPr marL="177228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4pPr>
            <a:lvl5pPr marL="236283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5pPr>
            <a:lvl6pPr marL="29540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6pPr>
            <a:lvl7pPr marL="35445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7pPr>
            <a:lvl8pPr marL="41351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8pPr>
            <a:lvl9pPr marL="47256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1850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5FCB3B-C2BA-4315-BCBD-ABDFECEB07D9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5001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013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67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16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3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6D09F7-CC9F-4BA2-A0F4-E91F1676531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49763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5363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13"/>
            <a:ext cx="10517671" cy="13255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5" y="1681087"/>
            <a:ext cx="5158803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5" y="2504962"/>
            <a:ext cx="5158803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426" y="1681087"/>
            <a:ext cx="5184208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426" y="2504962"/>
            <a:ext cx="5184208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3" name="日期占位符 6"/>
          <p:cNvSpPr>
            <a:spLocks noGrp="1"/>
          </p:cNvSpPr>
          <p:nvPr>
            <p:ph type="dt" sz="half" idx="12"/>
          </p:nvPr>
        </p:nvSpPr>
        <p:spPr>
          <a:xfrm>
            <a:off x="839788" y="6426200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E93E0D-C466-4CA4-AC15-CD523558DAD4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038600" y="6426200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208" y="987397"/>
            <a:ext cx="6173416" cy="4873406"/>
          </a:xfrm>
        </p:spPr>
        <p:txBody>
          <a:bodyPr/>
          <a:lstStyle>
            <a:lvl1pPr>
              <a:defRPr sz="4100"/>
            </a:lvl1pPr>
            <a:lvl2pPr>
              <a:defRPr sz="3615"/>
            </a:lvl2pPr>
            <a:lvl3pPr>
              <a:defRPr sz="312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361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312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254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2540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54" y="365125"/>
            <a:ext cx="10517671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954" y="1744961"/>
            <a:ext cx="51588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954" y="2615609"/>
            <a:ext cx="5158803" cy="357405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3416" y="1744961"/>
            <a:ext cx="51842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3416" y="2615609"/>
            <a:ext cx="5184208" cy="357405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208" y="987397"/>
            <a:ext cx="6173416" cy="4873406"/>
          </a:xfrm>
        </p:spPr>
        <p:txBody>
          <a:bodyPr vert="horz" wrap="square" lIns="120975" tIns="60488" rIns="120975" bIns="60488" numCol="1" rtlCol="0" anchor="t" anchorCtr="0" compatLnSpc="1">
            <a:normAutofit/>
          </a:bodyPr>
          <a:lstStyle>
            <a:lvl1pPr marL="0" indent="0">
              <a:buNone/>
              <a:defRPr sz="4100"/>
            </a:lvl1pPr>
            <a:lvl2pPr marL="591185" indent="0">
              <a:buNone/>
              <a:defRPr sz="3615"/>
            </a:lvl2pPr>
            <a:lvl3pPr marL="1181735" indent="0">
              <a:buNone/>
              <a:defRPr sz="3125"/>
            </a:lvl3pPr>
            <a:lvl4pPr marL="1772285" indent="0">
              <a:buNone/>
              <a:defRPr sz="2540"/>
            </a:lvl4pPr>
            <a:lvl5pPr marL="2362835" indent="0">
              <a:buNone/>
              <a:defRPr sz="2540"/>
            </a:lvl5pPr>
            <a:lvl6pPr marL="2954020" indent="0">
              <a:buNone/>
              <a:defRPr sz="2540"/>
            </a:lvl6pPr>
            <a:lvl7pPr marL="3544570" indent="0">
              <a:buNone/>
              <a:defRPr sz="2540"/>
            </a:lvl7pPr>
            <a:lvl8pPr marL="4135120" indent="0">
              <a:buNone/>
              <a:defRPr sz="2540"/>
            </a:lvl8pPr>
            <a:lvl9pPr marL="4725670" indent="0">
              <a:buNone/>
              <a:defRPr sz="2540"/>
            </a:lvl9pPr>
          </a:lstStyle>
          <a:p>
            <a:pPr marL="0" marR="0" lvl="0" indent="0" algn="l" defTabSz="1181100" rtl="0" eaLnBrk="0" fontAlgn="base" latinLnBrk="0" hangingPunct="0">
              <a:lnSpc>
                <a:spcPct val="90000"/>
              </a:lnSpc>
              <a:spcBef>
                <a:spcPts val="2325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4100" b="0" i="0" u="none" strike="noStrike" kern="1200" cap="none" spc="0" normalizeH="0" baseline="0" noProof="0">
                <a:ln>
                  <a:noFill/>
                </a:ln>
                <a:solidFill>
                  <a:srgbClr val="1A93C8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单击图标添加图片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1A93C8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627" y="365111"/>
            <a:ext cx="2629418" cy="5811576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79" y="365111"/>
            <a:ext cx="7735824" cy="581157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815975" y="6597650"/>
            <a:ext cx="2568575" cy="21907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8AD25B-916F-4439-8BE9-0F73B2BEC00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79875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86813" y="6513513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b="1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b="1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静止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>
          <a:xfrm>
            <a:off x="1123003" y="482578"/>
            <a:ext cx="913628" cy="914359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554038" y="6483350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2469B5-8F8A-4D82-8508-B4C09663F64E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129713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6873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AE2387-9D44-4277-AB9C-167D7337C9C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50398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645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静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27655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教学设计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46213" y="600075"/>
            <a:ext cx="202565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Design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CDF393-2683-41EE-8F25-E4B501BC9BC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28679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教学过程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11288" y="600075"/>
            <a:ext cx="209550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Process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0E13E5-F399-4DE4-85EA-A7266E343B3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138" y="2159000"/>
            <a:ext cx="5716126" cy="1382450"/>
          </a:xfrm>
        </p:spPr>
        <p:txBody>
          <a:bodyPr anchor="b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/>
          </p:nvPr>
        </p:nvSpPr>
        <p:spPr>
          <a:xfrm>
            <a:off x="3239138" y="3733201"/>
            <a:ext cx="5716126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29703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6AD676-1902-40E3-9674-42FB617859FF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六边形 14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16" name="六边形 15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grpSp>
        <p:nvGrpSpPr>
          <p:cNvPr id="30728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30729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20" name="六边形 19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21" name="六边形 20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2DD0E8-958F-4E70-A583-2D0A3E50949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66" y="713673"/>
            <a:ext cx="4682576" cy="142816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3629" y="713673"/>
            <a:ext cx="5713007" cy="54036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366" y="2313873"/>
            <a:ext cx="4682576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46956" y="365125"/>
            <a:ext cx="909080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365" y="365125"/>
            <a:ext cx="9448303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20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4.xml"/><Relationship Id="rId20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8775" cy="13255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2"/>
            </p:custDataLst>
          </p:nvPr>
        </p:nvSpPr>
        <p:spPr>
          <a:xfrm>
            <a:off x="838200" y="1825625"/>
            <a:ext cx="10518775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tx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797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3775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pull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34925" y="-15875"/>
            <a:ext cx="12201525" cy="6889750"/>
          </a:xfrm>
          <a:prstGeom prst="rect">
            <a:avLst/>
          </a:prstGeom>
          <a:blipFill rotWithShape="1">
            <a:blip r:embed="rId1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647700" y="1116013"/>
            <a:ext cx="10790238" cy="53451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t"/>
          <a:lstStyle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buFontTx/>
              <a:buNone/>
              <a:defRPr sz="12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ctr">
              <a:buFontTx/>
              <a:buNone/>
              <a:defRPr sz="12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r">
              <a:defRPr sz="11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55" name="Title Placeholder 1"/>
          <p:cNvSpPr>
            <a:spLocks noGrp="1"/>
          </p:cNvSpPr>
          <p:nvPr>
            <p:ph type="title"/>
          </p:nvPr>
        </p:nvSpPr>
        <p:spPr>
          <a:xfrm>
            <a:off x="647700" y="255588"/>
            <a:ext cx="10790238" cy="5826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b"/>
          <a:lstStyle/>
          <a:p>
            <a:pPr lvl="0"/>
            <a:r>
              <a:rPr lang="en-US" altLang="en-US" dirty="0"/>
              <a:t>单击此处编辑母版标题样式</a:t>
            </a:r>
            <a:endParaRPr lang="en-US" altLang="zh-CN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76200" y="6478588"/>
            <a:ext cx="11977688" cy="0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7469188" y="5659438"/>
            <a:ext cx="4254500" cy="819150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txBody>
          <a:bodyPr lIns="118152" tIns="59076" rIns="118152" bIns="59076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179388" y="339725"/>
            <a:ext cx="11726863" cy="417513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  <a:gd name="connsiteX0-1" fmla="*/ 167822 w 11969073"/>
              <a:gd name="connsiteY0-2" fmla="*/ 524933 h 524933"/>
              <a:gd name="connsiteX1-3" fmla="*/ 168846 w 11969073"/>
              <a:gd name="connsiteY1-4" fmla="*/ 524933 h 524933"/>
              <a:gd name="connsiteX2-5" fmla="*/ 168846 w 11969073"/>
              <a:gd name="connsiteY2-6" fmla="*/ 14598 h 524933"/>
              <a:gd name="connsiteX3-7" fmla="*/ 1386790 w 11969073"/>
              <a:gd name="connsiteY3-8" fmla="*/ 14598 h 524933"/>
              <a:gd name="connsiteX4-9" fmla="*/ 11969073 w 11969073"/>
              <a:gd name="connsiteY4-10" fmla="*/ 0 h 524933"/>
              <a:gd name="connsiteX5-11" fmla="*/ 167822 w 11969073"/>
              <a:gd name="connsiteY5-12" fmla="*/ 0 h 524933"/>
              <a:gd name="connsiteX6-13" fmla="*/ 152999 w 11969073"/>
              <a:gd name="connsiteY6-14" fmla="*/ 0 h 524933"/>
              <a:gd name="connsiteX7-15" fmla="*/ 152999 w 11969073"/>
              <a:gd name="connsiteY7-16" fmla="*/ 507260 h 524933"/>
              <a:gd name="connsiteX8-17" fmla="*/ 107280 w 11969073"/>
              <a:gd name="connsiteY8-18" fmla="*/ 507260 h 524933"/>
              <a:gd name="connsiteX9-19" fmla="*/ 107280 w 11969073"/>
              <a:gd name="connsiteY9-20" fmla="*/ 0 h 524933"/>
              <a:gd name="connsiteX10-21" fmla="*/ 0 w 11969073"/>
              <a:gd name="connsiteY10-22" fmla="*/ 0 h 524933"/>
              <a:gd name="connsiteX11-23" fmla="*/ 0 w 11969073"/>
              <a:gd name="connsiteY11-24" fmla="*/ 524932 h 524933"/>
              <a:gd name="connsiteX12-25" fmla="*/ 33834 w 11969073"/>
              <a:gd name="connsiteY12-26" fmla="*/ 524932 h 524933"/>
              <a:gd name="connsiteX13-27" fmla="*/ 33834 w 11969073"/>
              <a:gd name="connsiteY13-28" fmla="*/ 23810 h 524933"/>
              <a:gd name="connsiteX14-29" fmla="*/ 79553 w 11969073"/>
              <a:gd name="connsiteY14-30" fmla="*/ 23810 h 524933"/>
              <a:gd name="connsiteX15-31" fmla="*/ 79553 w 11969073"/>
              <a:gd name="connsiteY15-32" fmla="*/ 524932 h 524933"/>
              <a:gd name="connsiteX16-33" fmla="*/ 167822 w 11969073"/>
              <a:gd name="connsiteY16-34" fmla="*/ 524932 h 524933"/>
              <a:gd name="connsiteX17" fmla="*/ 167822 w 11969073"/>
              <a:gd name="connsiteY17" fmla="*/ 524933 h 524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" y="connsiteY17"/>
              </a:cxn>
            </a:cxnLst>
            <a:rect l="l" t="t" r="r" b="b"/>
            <a:pathLst>
              <a:path w="11969073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1969073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rgbClr val="6598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pull/>
  </p:transition>
  <p:hf sldNum="0" hdr="0" ftr="0"/>
  <p:txStyles>
    <p:titleStyle>
      <a:lvl1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303030"/>
          </a:solidFill>
          <a:latin typeface="+mj-lt"/>
          <a:ea typeface="+mj-ea"/>
          <a:cs typeface="华文中宋" panose="02010600040101010101" pitchFamily="2" charset="-122"/>
        </a:defRPr>
      </a:lvl1pPr>
      <a:lvl2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2pPr>
      <a:lvl3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3pPr>
      <a:lvl4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4pPr>
      <a:lvl5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5pPr>
      <a:lvl6pPr marL="4572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6pPr>
      <a:lvl7pPr marL="9144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7pPr>
      <a:lvl8pPr marL="13716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8pPr>
      <a:lvl9pPr marL="18288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9pPr>
    </p:titleStyle>
    <p:bodyStyle>
      <a:lvl1pPr marL="346075" indent="-346075" algn="l" defTabSz="885825" rtl="0" eaLnBrk="0" fontAlgn="base" hangingPunct="0">
        <a:lnSpc>
          <a:spcPct val="90000"/>
        </a:lnSpc>
        <a:spcBef>
          <a:spcPct val="35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"/>
        <a:defRPr sz="3100" kern="1200">
          <a:solidFill>
            <a:srgbClr val="255FCF"/>
          </a:solidFill>
          <a:latin typeface="+mn-lt"/>
          <a:ea typeface="+mn-ea"/>
          <a:cs typeface="幼圆" panose="02010509060101010101" pitchFamily="49" charset="-122"/>
        </a:defRPr>
      </a:lvl1pPr>
      <a:lvl2pPr marL="346075" indent="-346075" algn="l" defTabSz="885825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000" kern="1200">
          <a:solidFill>
            <a:srgbClr val="255FCF"/>
          </a:solidFill>
          <a:latin typeface="+mn-lt"/>
          <a:ea typeface="+mn-ea"/>
          <a:cs typeface="幼圆" panose="02010509060101010101" pitchFamily="49" charset="-122"/>
        </a:defRPr>
      </a:lvl2pPr>
      <a:lvl3pPr marL="1106805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3pPr>
      <a:lvl4pPr marL="1551305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4pPr>
      <a:lvl5pPr marL="1993900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5pPr>
      <a:lvl6pPr marL="243649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32295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76618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1pPr>
      <a:lvl2pPr marL="44259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2pPr>
      <a:lvl3pPr marL="88646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3pPr>
      <a:lvl4pPr marL="132905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4pPr>
      <a:lvl5pPr marL="177228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5pPr>
      <a:lvl6pPr marL="221551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65874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10134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54457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" y="2"/>
            <a:ext cx="12198965" cy="6889256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5" name="Text Placeholder 2"/>
          <p:cNvSpPr>
            <a:spLocks noGrp="1"/>
          </p:cNvSpPr>
          <p:nvPr>
            <p:ph type="body"/>
          </p:nvPr>
        </p:nvSpPr>
        <p:spPr>
          <a:xfrm>
            <a:off x="647700" y="1116013"/>
            <a:ext cx="10790238" cy="53451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t"/>
          <a:lstStyle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ctr"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r">
              <a:defRPr sz="15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079" name="Title Placeholder 1"/>
          <p:cNvSpPr>
            <a:spLocks noGrp="1"/>
          </p:cNvSpPr>
          <p:nvPr>
            <p:ph type="title"/>
          </p:nvPr>
        </p:nvSpPr>
        <p:spPr>
          <a:xfrm>
            <a:off x="647700" y="41275"/>
            <a:ext cx="10790238" cy="676275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b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53975" y="6461125"/>
            <a:ext cx="11976100" cy="0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7458075" y="5659438"/>
            <a:ext cx="4256088" cy="819150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</a:ln>
          <a:effectLst/>
        </p:spPr>
        <p:txBody>
          <a:bodyPr lIns="157536" tIns="78768" rIns="157536" bIns="78768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125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296863" y="163513"/>
            <a:ext cx="11601450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  <a:gd name="connsiteX0-1" fmla="*/ 167822 w 11969073"/>
              <a:gd name="connsiteY0-2" fmla="*/ 524933 h 524933"/>
              <a:gd name="connsiteX1-3" fmla="*/ 168846 w 11969073"/>
              <a:gd name="connsiteY1-4" fmla="*/ 524933 h 524933"/>
              <a:gd name="connsiteX2-5" fmla="*/ 168846 w 11969073"/>
              <a:gd name="connsiteY2-6" fmla="*/ 14598 h 524933"/>
              <a:gd name="connsiteX3-7" fmla="*/ 1386790 w 11969073"/>
              <a:gd name="connsiteY3-8" fmla="*/ 14598 h 524933"/>
              <a:gd name="connsiteX4-9" fmla="*/ 11969073 w 11969073"/>
              <a:gd name="connsiteY4-10" fmla="*/ 0 h 524933"/>
              <a:gd name="connsiteX5-11" fmla="*/ 167822 w 11969073"/>
              <a:gd name="connsiteY5-12" fmla="*/ 0 h 524933"/>
              <a:gd name="connsiteX6-13" fmla="*/ 152999 w 11969073"/>
              <a:gd name="connsiteY6-14" fmla="*/ 0 h 524933"/>
              <a:gd name="connsiteX7-15" fmla="*/ 152999 w 11969073"/>
              <a:gd name="connsiteY7-16" fmla="*/ 507260 h 524933"/>
              <a:gd name="connsiteX8-17" fmla="*/ 107280 w 11969073"/>
              <a:gd name="connsiteY8-18" fmla="*/ 507260 h 524933"/>
              <a:gd name="connsiteX9-19" fmla="*/ 107280 w 11969073"/>
              <a:gd name="connsiteY9-20" fmla="*/ 0 h 524933"/>
              <a:gd name="connsiteX10-21" fmla="*/ 0 w 11969073"/>
              <a:gd name="connsiteY10-22" fmla="*/ 0 h 524933"/>
              <a:gd name="connsiteX11-23" fmla="*/ 0 w 11969073"/>
              <a:gd name="connsiteY11-24" fmla="*/ 524932 h 524933"/>
              <a:gd name="connsiteX12-25" fmla="*/ 33834 w 11969073"/>
              <a:gd name="connsiteY12-26" fmla="*/ 524932 h 524933"/>
              <a:gd name="connsiteX13-27" fmla="*/ 33834 w 11969073"/>
              <a:gd name="connsiteY13-28" fmla="*/ 23810 h 524933"/>
              <a:gd name="connsiteX14-29" fmla="*/ 79553 w 11969073"/>
              <a:gd name="connsiteY14-30" fmla="*/ 23810 h 524933"/>
              <a:gd name="connsiteX15-31" fmla="*/ 79553 w 11969073"/>
              <a:gd name="connsiteY15-32" fmla="*/ 524932 h 524933"/>
              <a:gd name="connsiteX16-33" fmla="*/ 167822 w 11969073"/>
              <a:gd name="connsiteY16-34" fmla="*/ 524932 h 524933"/>
              <a:gd name="connsiteX17" fmla="*/ 167822 w 11969073"/>
              <a:gd name="connsiteY17" fmla="*/ 524933 h 524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" y="connsiteY17"/>
              </a:cxn>
            </a:cxnLst>
            <a:rect l="l" t="t" r="r" b="b"/>
            <a:pathLst>
              <a:path w="11969073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1969073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rgbClr val="28A9D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</p:sldLayoutIdLst>
  <p:transition>
    <p:pull/>
  </p:transition>
  <p:hf sldNum="0" hdr="0" ftr="0"/>
  <p:txStyles>
    <p:titleStyle>
      <a:lvl1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rgbClr val="255FCF"/>
          </a:solidFill>
          <a:latin typeface="+mj-lt"/>
          <a:ea typeface="+mj-ea"/>
          <a:cs typeface="华文中宋" panose="02010600040101010101" pitchFamily="2" charset="-122"/>
        </a:defRPr>
      </a:lvl1pPr>
      <a:lvl2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2pPr>
      <a:lvl3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3pPr>
      <a:lvl4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4pPr>
      <a:lvl5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5pPr>
      <a:lvl6pPr marL="4572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6pPr>
      <a:lvl7pPr marL="9144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7pPr>
      <a:lvl8pPr marL="13716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8pPr>
      <a:lvl9pPr marL="18288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9pPr>
    </p:titleStyle>
    <p:bodyStyle>
      <a:lvl1pPr marL="460375" indent="-460375" algn="l" defTabSz="1181100" rtl="0" eaLnBrk="0" fontAlgn="base" hangingPunct="0">
        <a:lnSpc>
          <a:spcPct val="90000"/>
        </a:lnSpc>
        <a:spcBef>
          <a:spcPts val="2325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"/>
        <a:defRPr sz="3100" kern="1200">
          <a:solidFill>
            <a:srgbClr val="1A93C8"/>
          </a:solidFill>
          <a:latin typeface="+mn-lt"/>
          <a:ea typeface="+mn-ea"/>
          <a:cs typeface="幼圆" panose="02010509060101010101" pitchFamily="49" charset="-122"/>
        </a:defRPr>
      </a:lvl1pPr>
      <a:lvl2pPr marL="460375" indent="-460375" algn="l" defTabSz="1181100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300" kern="1200">
          <a:solidFill>
            <a:schemeClr val="tx1"/>
          </a:solidFill>
          <a:latin typeface="+mn-lt"/>
          <a:ea typeface="+mn-ea"/>
          <a:cs typeface="幼圆" panose="02010509060101010101" pitchFamily="49" charset="-122"/>
        </a:defRPr>
      </a:lvl2pPr>
      <a:lvl3pPr marL="14763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3pPr>
      <a:lvl4pPr marL="206692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4pPr>
      <a:lvl5pPr marL="26574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5pPr>
      <a:lvl6pPr marL="32492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303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215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11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817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722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628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540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445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351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256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" y="2"/>
            <a:ext cx="12198965" cy="6889256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99" name="Text Placeholder 2"/>
          <p:cNvSpPr>
            <a:spLocks noGrp="1"/>
          </p:cNvSpPr>
          <p:nvPr>
            <p:ph type="body"/>
          </p:nvPr>
        </p:nvSpPr>
        <p:spPr>
          <a:xfrm>
            <a:off x="647700" y="1116013"/>
            <a:ext cx="10790238" cy="53451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t"/>
          <a:lstStyle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ctr"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r">
              <a:defRPr sz="15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103" name="Title Placeholder 1"/>
          <p:cNvSpPr>
            <a:spLocks noGrp="1"/>
          </p:cNvSpPr>
          <p:nvPr>
            <p:ph type="title"/>
          </p:nvPr>
        </p:nvSpPr>
        <p:spPr>
          <a:xfrm>
            <a:off x="647700" y="41275"/>
            <a:ext cx="10790238" cy="676275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b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53975" y="6461125"/>
            <a:ext cx="11976100" cy="0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7458075" y="5659438"/>
            <a:ext cx="4256088" cy="819150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</a:ln>
          <a:effectLst/>
        </p:spPr>
        <p:txBody>
          <a:bodyPr lIns="157536" tIns="78768" rIns="157536" bIns="78768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125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296863" y="163513"/>
            <a:ext cx="11601450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  <a:gd name="connsiteX0-1" fmla="*/ 167822 w 11969073"/>
              <a:gd name="connsiteY0-2" fmla="*/ 524933 h 524933"/>
              <a:gd name="connsiteX1-3" fmla="*/ 168846 w 11969073"/>
              <a:gd name="connsiteY1-4" fmla="*/ 524933 h 524933"/>
              <a:gd name="connsiteX2-5" fmla="*/ 168846 w 11969073"/>
              <a:gd name="connsiteY2-6" fmla="*/ 14598 h 524933"/>
              <a:gd name="connsiteX3-7" fmla="*/ 1386790 w 11969073"/>
              <a:gd name="connsiteY3-8" fmla="*/ 14598 h 524933"/>
              <a:gd name="connsiteX4-9" fmla="*/ 11969073 w 11969073"/>
              <a:gd name="connsiteY4-10" fmla="*/ 0 h 524933"/>
              <a:gd name="connsiteX5-11" fmla="*/ 167822 w 11969073"/>
              <a:gd name="connsiteY5-12" fmla="*/ 0 h 524933"/>
              <a:gd name="connsiteX6-13" fmla="*/ 152999 w 11969073"/>
              <a:gd name="connsiteY6-14" fmla="*/ 0 h 524933"/>
              <a:gd name="connsiteX7-15" fmla="*/ 152999 w 11969073"/>
              <a:gd name="connsiteY7-16" fmla="*/ 507260 h 524933"/>
              <a:gd name="connsiteX8-17" fmla="*/ 107280 w 11969073"/>
              <a:gd name="connsiteY8-18" fmla="*/ 507260 h 524933"/>
              <a:gd name="connsiteX9-19" fmla="*/ 107280 w 11969073"/>
              <a:gd name="connsiteY9-20" fmla="*/ 0 h 524933"/>
              <a:gd name="connsiteX10-21" fmla="*/ 0 w 11969073"/>
              <a:gd name="connsiteY10-22" fmla="*/ 0 h 524933"/>
              <a:gd name="connsiteX11-23" fmla="*/ 0 w 11969073"/>
              <a:gd name="connsiteY11-24" fmla="*/ 524932 h 524933"/>
              <a:gd name="connsiteX12-25" fmla="*/ 33834 w 11969073"/>
              <a:gd name="connsiteY12-26" fmla="*/ 524932 h 524933"/>
              <a:gd name="connsiteX13-27" fmla="*/ 33834 w 11969073"/>
              <a:gd name="connsiteY13-28" fmla="*/ 23810 h 524933"/>
              <a:gd name="connsiteX14-29" fmla="*/ 79553 w 11969073"/>
              <a:gd name="connsiteY14-30" fmla="*/ 23810 h 524933"/>
              <a:gd name="connsiteX15-31" fmla="*/ 79553 w 11969073"/>
              <a:gd name="connsiteY15-32" fmla="*/ 524932 h 524933"/>
              <a:gd name="connsiteX16-33" fmla="*/ 167822 w 11969073"/>
              <a:gd name="connsiteY16-34" fmla="*/ 524932 h 524933"/>
              <a:gd name="connsiteX17" fmla="*/ 167822 w 11969073"/>
              <a:gd name="connsiteY17" fmla="*/ 524933 h 524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" y="connsiteY17"/>
              </a:cxn>
            </a:cxnLst>
            <a:rect l="l" t="t" r="r" b="b"/>
            <a:pathLst>
              <a:path w="11969073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1969073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rgbClr val="28A9D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p:transition>
    <p:pull/>
  </p:transition>
  <p:hf sldNum="0" hdr="0" ftr="0"/>
  <p:txStyles>
    <p:titleStyle>
      <a:lvl1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rgbClr val="255FCF"/>
          </a:solidFill>
          <a:latin typeface="+mj-lt"/>
          <a:ea typeface="+mj-ea"/>
          <a:cs typeface="华文中宋" panose="02010600040101010101" pitchFamily="2" charset="-122"/>
        </a:defRPr>
      </a:lvl1pPr>
      <a:lvl2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2pPr>
      <a:lvl3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3pPr>
      <a:lvl4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4pPr>
      <a:lvl5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5pPr>
      <a:lvl6pPr marL="4572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6pPr>
      <a:lvl7pPr marL="9144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7pPr>
      <a:lvl8pPr marL="13716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8pPr>
      <a:lvl9pPr marL="18288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9pPr>
    </p:titleStyle>
    <p:bodyStyle>
      <a:lvl1pPr marL="460375" indent="-460375" algn="l" defTabSz="1181100" rtl="0" eaLnBrk="0" fontAlgn="base" hangingPunct="0">
        <a:lnSpc>
          <a:spcPct val="90000"/>
        </a:lnSpc>
        <a:spcBef>
          <a:spcPts val="2325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"/>
        <a:defRPr sz="3100" kern="1200">
          <a:solidFill>
            <a:srgbClr val="1A93C8"/>
          </a:solidFill>
          <a:latin typeface="+mn-lt"/>
          <a:ea typeface="+mn-ea"/>
          <a:cs typeface="幼圆" panose="02010509060101010101" pitchFamily="49" charset="-122"/>
        </a:defRPr>
      </a:lvl1pPr>
      <a:lvl2pPr marL="460375" indent="-460375" algn="l" defTabSz="1181100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300" kern="1200">
          <a:solidFill>
            <a:schemeClr val="tx1"/>
          </a:solidFill>
          <a:latin typeface="+mn-lt"/>
          <a:ea typeface="+mn-ea"/>
          <a:cs typeface="幼圆" panose="02010509060101010101" pitchFamily="49" charset="-122"/>
        </a:defRPr>
      </a:lvl2pPr>
      <a:lvl3pPr marL="14763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3pPr>
      <a:lvl4pPr marL="206692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4pPr>
      <a:lvl5pPr marL="26574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5pPr>
      <a:lvl6pPr marL="32492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303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215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11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817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722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628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540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445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351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256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customXml" Target="../ink/ink39.xml"/><Relationship Id="rId7" Type="http://schemas.openxmlformats.org/officeDocument/2006/relationships/image" Target="../media/image52.png"/><Relationship Id="rId6" Type="http://schemas.openxmlformats.org/officeDocument/2006/relationships/customXml" Target="../ink/ink38.xml"/><Relationship Id="rId5" Type="http://schemas.openxmlformats.org/officeDocument/2006/relationships/image" Target="../media/image51.png"/><Relationship Id="rId4" Type="http://schemas.openxmlformats.org/officeDocument/2006/relationships/customXml" Target="../ink/ink37.xml"/><Relationship Id="rId3" Type="http://schemas.openxmlformats.org/officeDocument/2006/relationships/image" Target="../media/image50.png"/><Relationship Id="rId2" Type="http://schemas.openxmlformats.org/officeDocument/2006/relationships/customXml" Target="../ink/ink36.xml"/><Relationship Id="rId12" Type="http://schemas.openxmlformats.org/officeDocument/2006/relationships/slideLayout" Target="../slideLayouts/slideLayout53.xml"/><Relationship Id="rId11" Type="http://schemas.openxmlformats.org/officeDocument/2006/relationships/image" Target="../media/image54.png"/><Relationship Id="rId10" Type="http://schemas.openxmlformats.org/officeDocument/2006/relationships/customXml" Target="../ink/ink40.xml"/><Relationship Id="rId1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3.png"/><Relationship Id="rId1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69.png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70.png"/><Relationship Id="rId1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customXml" Target="../ink/ink4.xml"/><Relationship Id="rId7" Type="http://schemas.openxmlformats.org/officeDocument/2006/relationships/image" Target="../media/image8.png"/><Relationship Id="rId6" Type="http://schemas.openxmlformats.org/officeDocument/2006/relationships/customXml" Target="../ink/ink3.xml"/><Relationship Id="rId5" Type="http://schemas.openxmlformats.org/officeDocument/2006/relationships/image" Target="../media/image7.png"/><Relationship Id="rId4" Type="http://schemas.openxmlformats.org/officeDocument/2006/relationships/customXml" Target="../ink/ink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4" Type="http://schemas.openxmlformats.org/officeDocument/2006/relationships/slideLayout" Target="../slideLayouts/slideLayout53.xml"/><Relationship Id="rId13" Type="http://schemas.openxmlformats.org/officeDocument/2006/relationships/image" Target="../media/image11.png"/><Relationship Id="rId12" Type="http://schemas.openxmlformats.org/officeDocument/2006/relationships/customXml" Target="../ink/ink6.xml"/><Relationship Id="rId11" Type="http://schemas.openxmlformats.org/officeDocument/2006/relationships/image" Target="../media/image10.png"/><Relationship Id="rId10" Type="http://schemas.openxmlformats.org/officeDocument/2006/relationships/customXml" Target="../ink/ink5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5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15.png"/><Relationship Id="rId4" Type="http://schemas.openxmlformats.org/officeDocument/2006/relationships/tags" Target="../tags/tag4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slideLayout" Target="../slideLayouts/slideLayout53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customXml" Target="../ink/ink10.xml"/><Relationship Id="rId7" Type="http://schemas.openxmlformats.org/officeDocument/2006/relationships/image" Target="../media/image20.png"/><Relationship Id="rId6" Type="http://schemas.openxmlformats.org/officeDocument/2006/relationships/customXml" Target="../ink/ink9.xml"/><Relationship Id="rId5" Type="http://schemas.openxmlformats.org/officeDocument/2006/relationships/image" Target="../media/image19.png"/><Relationship Id="rId40" Type="http://schemas.openxmlformats.org/officeDocument/2006/relationships/slideLayout" Target="../slideLayouts/slideLayout53.xml"/><Relationship Id="rId4" Type="http://schemas.openxmlformats.org/officeDocument/2006/relationships/customXml" Target="../ink/ink8.xml"/><Relationship Id="rId39" Type="http://schemas.openxmlformats.org/officeDocument/2006/relationships/image" Target="../media/image36.png"/><Relationship Id="rId38" Type="http://schemas.openxmlformats.org/officeDocument/2006/relationships/customXml" Target="../ink/ink25.xml"/><Relationship Id="rId37" Type="http://schemas.openxmlformats.org/officeDocument/2006/relationships/image" Target="../media/image35.png"/><Relationship Id="rId36" Type="http://schemas.openxmlformats.org/officeDocument/2006/relationships/customXml" Target="../ink/ink24.xml"/><Relationship Id="rId35" Type="http://schemas.openxmlformats.org/officeDocument/2006/relationships/image" Target="../media/image34.png"/><Relationship Id="rId34" Type="http://schemas.openxmlformats.org/officeDocument/2006/relationships/customXml" Target="../ink/ink23.xml"/><Relationship Id="rId33" Type="http://schemas.openxmlformats.org/officeDocument/2006/relationships/image" Target="../media/image33.png"/><Relationship Id="rId32" Type="http://schemas.openxmlformats.org/officeDocument/2006/relationships/customXml" Target="../ink/ink22.xml"/><Relationship Id="rId31" Type="http://schemas.openxmlformats.org/officeDocument/2006/relationships/image" Target="../media/image32.png"/><Relationship Id="rId30" Type="http://schemas.openxmlformats.org/officeDocument/2006/relationships/customXml" Target="../ink/ink21.xml"/><Relationship Id="rId3" Type="http://schemas.openxmlformats.org/officeDocument/2006/relationships/image" Target="../media/image18.png"/><Relationship Id="rId29" Type="http://schemas.openxmlformats.org/officeDocument/2006/relationships/image" Target="../media/image31.png"/><Relationship Id="rId28" Type="http://schemas.openxmlformats.org/officeDocument/2006/relationships/customXml" Target="../ink/ink20.xml"/><Relationship Id="rId27" Type="http://schemas.openxmlformats.org/officeDocument/2006/relationships/image" Target="../media/image30.png"/><Relationship Id="rId26" Type="http://schemas.openxmlformats.org/officeDocument/2006/relationships/customXml" Target="../ink/ink19.xml"/><Relationship Id="rId25" Type="http://schemas.openxmlformats.org/officeDocument/2006/relationships/image" Target="../media/image29.png"/><Relationship Id="rId24" Type="http://schemas.openxmlformats.org/officeDocument/2006/relationships/customXml" Target="../ink/ink18.xml"/><Relationship Id="rId23" Type="http://schemas.openxmlformats.org/officeDocument/2006/relationships/image" Target="../media/image28.png"/><Relationship Id="rId22" Type="http://schemas.openxmlformats.org/officeDocument/2006/relationships/customXml" Target="../ink/ink17.xml"/><Relationship Id="rId21" Type="http://schemas.openxmlformats.org/officeDocument/2006/relationships/image" Target="../media/image27.png"/><Relationship Id="rId20" Type="http://schemas.openxmlformats.org/officeDocument/2006/relationships/customXml" Target="../ink/ink16.xml"/><Relationship Id="rId2" Type="http://schemas.openxmlformats.org/officeDocument/2006/relationships/customXml" Target="../ink/ink7.xml"/><Relationship Id="rId19" Type="http://schemas.openxmlformats.org/officeDocument/2006/relationships/image" Target="../media/image26.png"/><Relationship Id="rId18" Type="http://schemas.openxmlformats.org/officeDocument/2006/relationships/customXml" Target="../ink/ink15.xml"/><Relationship Id="rId17" Type="http://schemas.openxmlformats.org/officeDocument/2006/relationships/image" Target="../media/image25.png"/><Relationship Id="rId16" Type="http://schemas.openxmlformats.org/officeDocument/2006/relationships/customXml" Target="../ink/ink14.xml"/><Relationship Id="rId15" Type="http://schemas.openxmlformats.org/officeDocument/2006/relationships/image" Target="../media/image24.png"/><Relationship Id="rId14" Type="http://schemas.openxmlformats.org/officeDocument/2006/relationships/customXml" Target="../ink/ink13.xml"/><Relationship Id="rId13" Type="http://schemas.openxmlformats.org/officeDocument/2006/relationships/image" Target="../media/image23.png"/><Relationship Id="rId12" Type="http://schemas.openxmlformats.org/officeDocument/2006/relationships/customXml" Target="../ink/ink12.xml"/><Relationship Id="rId11" Type="http://schemas.openxmlformats.org/officeDocument/2006/relationships/image" Target="../media/image22.png"/><Relationship Id="rId10" Type="http://schemas.openxmlformats.org/officeDocument/2006/relationships/customXml" Target="../ink/ink11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customXml" Target="../ink/ink29.xml"/><Relationship Id="rId7" Type="http://schemas.openxmlformats.org/officeDocument/2006/relationships/image" Target="../media/image41.png"/><Relationship Id="rId6" Type="http://schemas.openxmlformats.org/officeDocument/2006/relationships/customXml" Target="../ink/ink28.xml"/><Relationship Id="rId5" Type="http://schemas.openxmlformats.org/officeDocument/2006/relationships/image" Target="../media/image40.png"/><Relationship Id="rId4" Type="http://schemas.openxmlformats.org/officeDocument/2006/relationships/customXml" Target="../ink/ink27.xml"/><Relationship Id="rId3" Type="http://schemas.openxmlformats.org/officeDocument/2006/relationships/image" Target="../media/image39.png"/><Relationship Id="rId22" Type="http://schemas.openxmlformats.org/officeDocument/2006/relationships/slideLayout" Target="../slideLayouts/slideLayout53.xml"/><Relationship Id="rId21" Type="http://schemas.openxmlformats.org/officeDocument/2006/relationships/image" Target="../media/image47.png"/><Relationship Id="rId20" Type="http://schemas.openxmlformats.org/officeDocument/2006/relationships/customXml" Target="../ink/ink35.xml"/><Relationship Id="rId2" Type="http://schemas.openxmlformats.org/officeDocument/2006/relationships/customXml" Target="../ink/ink26.xml"/><Relationship Id="rId19" Type="http://schemas.openxmlformats.org/officeDocument/2006/relationships/image" Target="../media/image46.png"/><Relationship Id="rId18" Type="http://schemas.openxmlformats.org/officeDocument/2006/relationships/customXml" Target="../ink/ink34.xml"/><Relationship Id="rId17" Type="http://schemas.openxmlformats.org/officeDocument/2006/relationships/image" Target="../media/image45.png"/><Relationship Id="rId16" Type="http://schemas.openxmlformats.org/officeDocument/2006/relationships/customXml" Target="../ink/ink33.xml"/><Relationship Id="rId15" Type="http://schemas.openxmlformats.org/officeDocument/2006/relationships/image" Target="../media/image10.png"/><Relationship Id="rId14" Type="http://schemas.openxmlformats.org/officeDocument/2006/relationships/customXml" Target="../ink/ink32.xml"/><Relationship Id="rId13" Type="http://schemas.openxmlformats.org/officeDocument/2006/relationships/image" Target="../media/image44.png"/><Relationship Id="rId12" Type="http://schemas.openxmlformats.org/officeDocument/2006/relationships/customXml" Target="../ink/ink31.xml"/><Relationship Id="rId11" Type="http://schemas.openxmlformats.org/officeDocument/2006/relationships/image" Target="../media/image43.png"/><Relationship Id="rId10" Type="http://schemas.openxmlformats.org/officeDocument/2006/relationships/customXml" Target="../ink/ink30.xml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 bwMode="auto">
          <a:xfrm>
            <a:off x="3124764" y="3799840"/>
            <a:ext cx="5885813" cy="1785620"/>
          </a:xfrm>
          <a:ln>
            <a:miter lim="800000"/>
          </a:ln>
          <a:effectLst/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8152" tIns="59076" rIns="118152" bIns="59076" numCol="1" rtlCol="0" anchor="t" anchorCtr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endParaRPr kumimoji="0" lang="zh-CN" altLang="en-US" sz="3125" b="1" i="0" u="none" strike="noStrike" kern="1200" cap="none" spc="0" normalizeH="0" baseline="0" noProof="0" dirty="0" smtClean="0">
              <a:ln>
                <a:noFill/>
              </a:ln>
              <a:solidFill>
                <a:srgbClr val="6A9DD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城  市  建  设  系   </a:t>
            </a:r>
            <a:r>
              <a:rPr kumimoji="0" lang="en-US" altLang="zh-CN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</a:t>
            </a: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任   静    </a:t>
            </a:r>
            <a:endParaRPr kumimoji="0" lang="en-US" altLang="zh-CN" sz="2000" b="1" i="0" u="none" strike="noStrike" kern="1200" cap="none" spc="0" normalizeH="0" baseline="0" noProof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2020</a:t>
            </a: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kumimoji="0" lang="en-US" altLang="zh-CN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kumimoji="0" lang="zh-CN" altLang="en-US" sz="20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319" y="2527300"/>
            <a:ext cx="11762106" cy="1383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brightRoom" dir="t"/>
            </a:scene3d>
          </a:bodyPr>
          <a:lstStyle/>
          <a:p>
            <a:pPr marL="0" marR="0" lvl="0" indent="0" algn="ctr" defTabSz="1209675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项目二引入及横 道 图 交 底</a:t>
            </a:r>
            <a:endParaRPr kumimoji="0" lang="zh-CN" altLang="en-US" sz="36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ctr" defTabSz="1209675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课程《建筑施工组织》项目二：第</a:t>
            </a:r>
            <a:r>
              <a:rPr kumimoji="0" lang="en-US" altLang="zh-CN" sz="2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kumimoji="0" lang="zh-CN" altLang="en-US" sz="2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单元 </a:t>
            </a:r>
            <a:r>
              <a:rPr kumimoji="0" lang="en-US" altLang="zh-CN" sz="2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2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课时</a:t>
            </a:r>
            <a:endParaRPr kumimoji="0" lang="zh-CN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9459" name="图片 5126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33350"/>
            <a:ext cx="976313" cy="9779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>
            <a:off x="-1504950" y="16129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文本框 3"/>
          <p:cNvSpPr txBox="1"/>
          <p:nvPr/>
        </p:nvSpPr>
        <p:spPr>
          <a:xfrm>
            <a:off x="1317625" y="219075"/>
            <a:ext cx="4105275" cy="892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u="sng" dirty="0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聊 城 市 技 师 学 院</a:t>
            </a:r>
            <a:endParaRPr lang="zh-CN" altLang="en-US" u="sng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TECHNICIAN COLLEGE OF LIAOCHENG CITY</a:t>
            </a:r>
            <a:endParaRPr lang="zh-CN" altLang="en-US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760730"/>
            <a:ext cx="9806940" cy="49142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56832" y="180340"/>
            <a:ext cx="9182870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b="1">
                <a:solidFill>
                  <a:srgbClr val="FC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来，认识造价工程师吧</a:t>
            </a:r>
            <a:endParaRPr lang="zh-CN" altLang="en-US" b="1">
              <a:solidFill>
                <a:srgbClr val="FC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4725" y="915670"/>
            <a:ext cx="9651365" cy="45345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4" name="墨迹 3"/>
              <p14:cNvContentPartPr/>
              <p14:nvPr/>
            </p14:nvContentPartPr>
            <p14:xfrm>
              <a:off x="1607820" y="3139440"/>
              <a:ext cx="1310640" cy="9144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"/>
            </p:blipFill>
            <p:spPr>
              <a:xfrm>
                <a:off x="1607820" y="3139440"/>
                <a:ext cx="1310640" cy="9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5" name="墨迹 4"/>
              <p14:cNvContentPartPr/>
              <p14:nvPr/>
            </p14:nvContentPartPr>
            <p14:xfrm>
              <a:off x="1600200" y="3665220"/>
              <a:ext cx="1143000" cy="533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5"/>
            </p:blipFill>
            <p:spPr>
              <a:xfrm>
                <a:off x="1600200" y="3665220"/>
                <a:ext cx="1143000" cy="5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6" name="墨迹 5"/>
              <p14:cNvContentPartPr/>
              <p14:nvPr/>
            </p14:nvContentPartPr>
            <p14:xfrm>
              <a:off x="1600200" y="4122420"/>
              <a:ext cx="2369820" cy="10668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1600200" y="4122420"/>
                <a:ext cx="2369820" cy="106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7" name="墨迹 6"/>
              <p14:cNvContentPartPr/>
              <p14:nvPr/>
            </p14:nvContentPartPr>
            <p14:xfrm>
              <a:off x="1630680" y="4663440"/>
              <a:ext cx="1729740" cy="5334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1630680" y="4663440"/>
                <a:ext cx="1729740" cy="5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8" name="墨迹 7"/>
              <p14:cNvContentPartPr/>
              <p14:nvPr/>
            </p14:nvContentPartPr>
            <p14:xfrm>
              <a:off x="1668780" y="5158740"/>
              <a:ext cx="1744980" cy="8382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1668780" y="5158740"/>
                <a:ext cx="1744980" cy="83820"/>
              </a:xfrm>
              <a:prstGeom prst="rect"/>
            </p:spPr>
          </p:pic>
        </mc:Fallback>
      </mc:AlternateContent>
    </p:spTree>
  </p:cSld>
  <p:clrMapOvr>
    <a:masterClrMapping/>
  </p:clrMapOvr>
  <p:transition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5790" y="208280"/>
            <a:ext cx="2333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项目二</a:t>
            </a:r>
            <a:endParaRPr lang="zh-CN" altLang="en-US" b="1"/>
          </a:p>
        </p:txBody>
      </p:sp>
      <p:sp>
        <p:nvSpPr>
          <p:cNvPr id="4" name="文本框 3"/>
          <p:cNvSpPr txBox="1"/>
          <p:nvPr/>
        </p:nvSpPr>
        <p:spPr>
          <a:xfrm>
            <a:off x="1568450" y="1628775"/>
            <a:ext cx="4995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施工进度管理控制   </a:t>
            </a:r>
            <a:r>
              <a:rPr lang="en-US" altLang="zh-CN" sz="3200" b="1"/>
              <a:t>7</a:t>
            </a:r>
            <a:r>
              <a:rPr lang="zh-CN" altLang="en-US" sz="3200" b="1"/>
              <a:t>周</a:t>
            </a:r>
            <a:endParaRPr lang="zh-CN" altLang="en-US" sz="3200" b="1"/>
          </a:p>
        </p:txBody>
      </p:sp>
      <p:sp>
        <p:nvSpPr>
          <p:cNvPr id="5" name="文本框 4"/>
          <p:cNvSpPr txBox="1"/>
          <p:nvPr/>
        </p:nvSpPr>
        <p:spPr>
          <a:xfrm>
            <a:off x="6681470" y="2326640"/>
            <a:ext cx="3366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</a:pP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sym typeface="+mn-ea"/>
              </a:rPr>
              <a:t>聪明勤奋的小伙伴，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sym typeface="+mn-ea"/>
              </a:rPr>
              <a:t>学完本课程，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sym typeface="+mn-ea"/>
              </a:rPr>
              <a:t>为今后考取造价、监理、建造聚力！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/>
              <a:sym typeface="+mn-ea"/>
            </a:endParaRPr>
          </a:p>
        </p:txBody>
      </p:sp>
    </p:spTree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5440" y="1409065"/>
            <a:ext cx="8863965" cy="33312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0555" y="161925"/>
            <a:ext cx="1216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主要内容</a:t>
            </a:r>
            <a:endParaRPr lang="zh-CN" altLang="en-US" b="1"/>
          </a:p>
        </p:txBody>
      </p:sp>
    </p:spTree>
  </p:cSld>
  <p:clrMapOvr>
    <a:masterClrMapping/>
  </p:clrMapOvr>
  <p:transition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265" y="229235"/>
            <a:ext cx="768985" cy="302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63980" y="850900"/>
            <a:ext cx="96786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/>
              <a:t>       </a:t>
            </a:r>
            <a:r>
              <a:rPr lang="zh-CN" altLang="en-US"/>
              <a:t>横道图又叫甘特图(Gantt chart) , 它是以图示的方式，通过活动列表和时间刻度形象地表示出，任何特定项目的活动顺序与持续时间。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" y="2171700"/>
            <a:ext cx="9648190" cy="29565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55420" y="1772920"/>
            <a:ext cx="7740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适用</a:t>
            </a:r>
            <a:endParaRPr lang="zh-CN" altLang="en-US" sz="2000" b="1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555" y="3413760"/>
            <a:ext cx="4123055" cy="1714500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3250" y="216535"/>
            <a:ext cx="4229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横道图</a:t>
            </a:r>
            <a:r>
              <a:rPr lang="en-US" altLang="zh-CN" b="1"/>
              <a:t>-</a:t>
            </a:r>
            <a:r>
              <a:rPr lang="zh-CN" altLang="en-US" b="1"/>
              <a:t>施工进度的表达图样之一</a:t>
            </a:r>
            <a:endParaRPr lang="zh-CN" altLang="en-US" b="1"/>
          </a:p>
        </p:txBody>
      </p:sp>
      <p:pic>
        <p:nvPicPr>
          <p:cNvPr id="4" name="图片 3" descr="建筑物施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591945"/>
            <a:ext cx="10058400" cy="49041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16305" y="826135"/>
            <a:ext cx="9980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</a:rPr>
              <a:t>图名？分项工程名称？施工先后顺序排列？分项工期？总工期？</a:t>
            </a:r>
            <a:endParaRPr lang="zh-CN" altLang="en-US" sz="280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4" name="图片 3" descr="道路施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1562100"/>
            <a:ext cx="9961880" cy="4889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9785" y="107950"/>
            <a:ext cx="4135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横道图</a:t>
            </a:r>
            <a:r>
              <a:rPr lang="en-US" altLang="zh-CN"/>
              <a:t>-</a:t>
            </a:r>
            <a:r>
              <a:rPr lang="zh-CN" altLang="en-US"/>
              <a:t>道路工程施工进度图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6305" y="826135"/>
            <a:ext cx="9980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</a:rPr>
              <a:t>图名？分项工程名称？施工先后顺序排列？分项工期？总工期？</a:t>
            </a:r>
            <a:endParaRPr lang="zh-CN" altLang="en-US" sz="280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 descr="管道工程施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940" y="1480185"/>
            <a:ext cx="10316845" cy="4994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9785" y="107950"/>
            <a:ext cx="4135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横道图</a:t>
            </a:r>
            <a:r>
              <a:rPr lang="en-US" altLang="zh-CN"/>
              <a:t>-</a:t>
            </a:r>
            <a:r>
              <a:rPr lang="zh-CN" altLang="en-US"/>
              <a:t>管道</a:t>
            </a:r>
            <a:r>
              <a:rPr lang="zh-CN" altLang="en-US"/>
              <a:t>工程施工进度图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6305" y="826135"/>
            <a:ext cx="9980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</a:rPr>
              <a:t>图名？分项工程名称？施工先后顺序排列？分项工期？总工期？</a:t>
            </a:r>
            <a:endParaRPr lang="zh-CN" altLang="en-US" sz="280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 descr="桥梁工程施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365250"/>
            <a:ext cx="10149205" cy="49898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6305" y="826135"/>
            <a:ext cx="9980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</a:rPr>
              <a:t>图名？分项工程名称？施工先后顺序排列？分项工期？总工期？</a:t>
            </a:r>
            <a:endParaRPr lang="zh-CN" altLang="en-US" sz="2800">
              <a:solidFill>
                <a:srgbClr val="00B05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9785" y="107950"/>
            <a:ext cx="4135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横道图</a:t>
            </a:r>
            <a:r>
              <a:rPr lang="en-US" altLang="zh-CN"/>
              <a:t>-</a:t>
            </a:r>
            <a:r>
              <a:rPr lang="zh-CN" altLang="en-US"/>
              <a:t>桥梁</a:t>
            </a:r>
            <a:r>
              <a:rPr lang="zh-CN" altLang="en-US"/>
              <a:t>工程施工进度图</a:t>
            </a:r>
            <a:endParaRPr lang="zh-CN" altLang="en-US"/>
          </a:p>
        </p:txBody>
      </p:sp>
    </p:spTree>
  </p:cSld>
  <p:clrMapOvr>
    <a:masterClrMapping/>
  </p:clrMapOvr>
  <p:transition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5" name="图片 4" descr="园林工程施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670" y="1870710"/>
            <a:ext cx="9829800" cy="4484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6305" y="826135"/>
            <a:ext cx="9980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</a:rPr>
              <a:t>图名？分项工程名称？施工先后顺序排列？分项工期？总工期？</a:t>
            </a:r>
            <a:endParaRPr lang="zh-CN" altLang="en-US" sz="2800">
              <a:solidFill>
                <a:srgbClr val="00B05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9785" y="107950"/>
            <a:ext cx="4135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横道图</a:t>
            </a:r>
            <a:r>
              <a:rPr lang="en-US" altLang="zh-CN"/>
              <a:t>-</a:t>
            </a:r>
            <a:r>
              <a:rPr lang="zh-CN" altLang="en-US"/>
              <a:t>园林</a:t>
            </a:r>
            <a:r>
              <a:rPr lang="zh-CN" altLang="en-US"/>
              <a:t>工程施工进度图</a:t>
            </a:r>
            <a:endParaRPr lang="zh-CN" altLang="en-US"/>
          </a:p>
        </p:txBody>
      </p:sp>
    </p:spTree>
  </p:cSld>
  <p:clrMapOvr>
    <a:masterClrMapping/>
  </p:clrMapOvr>
  <p:transition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6245" y="194310"/>
            <a:ext cx="3312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导入：学习的长远目标</a:t>
            </a:r>
            <a:endParaRPr lang="zh-CN" altLang="en-US" b="1"/>
          </a:p>
        </p:txBody>
      </p:sp>
      <p:grpSp>
        <p:nvGrpSpPr>
          <p:cNvPr id="34" name="组合 33"/>
          <p:cNvGrpSpPr/>
          <p:nvPr/>
        </p:nvGrpSpPr>
        <p:grpSpPr>
          <a:xfrm>
            <a:off x="1002665" y="886460"/>
            <a:ext cx="9565640" cy="4775200"/>
            <a:chOff x="5925" y="3337"/>
            <a:chExt cx="7751" cy="3776"/>
          </a:xfrm>
        </p:grpSpPr>
        <p:grpSp>
          <p:nvGrpSpPr>
            <p:cNvPr id="93" name="组合 92"/>
            <p:cNvGrpSpPr/>
            <p:nvPr/>
          </p:nvGrpSpPr>
          <p:grpSpPr>
            <a:xfrm>
              <a:off x="5925" y="3337"/>
              <a:ext cx="7751" cy="3776"/>
              <a:chOff x="1333500" y="531491"/>
              <a:chExt cx="4265631" cy="2078044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1333500" y="531492"/>
                <a:ext cx="4265631" cy="2078043"/>
                <a:chOff x="1333500" y="531492"/>
                <a:chExt cx="4265631" cy="2078043"/>
              </a:xfrm>
            </p:grpSpPr>
            <p:sp>
              <p:nvSpPr>
                <p:cNvPr id="68" name="矩形 67"/>
                <p:cNvSpPr/>
                <p:nvPr/>
              </p:nvSpPr>
              <p:spPr>
                <a:xfrm>
                  <a:off x="1333500" y="531492"/>
                  <a:ext cx="4265631" cy="2078043"/>
                </a:xfrm>
                <a:prstGeom prst="rect">
                  <a:avLst/>
                </a:prstGeom>
                <a:solidFill>
                  <a:srgbClr val="AACB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3" name="矩形 72"/>
                <p:cNvSpPr/>
                <p:nvPr/>
              </p:nvSpPr>
              <p:spPr>
                <a:xfrm>
                  <a:off x="1333500" y="531492"/>
                  <a:ext cx="4265631" cy="1120026"/>
                </a:xfrm>
                <a:prstGeom prst="rect">
                  <a:avLst/>
                </a:prstGeom>
                <a:solidFill>
                  <a:srgbClr val="94E2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矩形 73"/>
              <p:cNvSpPr/>
              <p:nvPr/>
            </p:nvSpPr>
            <p:spPr>
              <a:xfrm>
                <a:off x="1530213" y="777411"/>
                <a:ext cx="3872204" cy="1586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81" name="组合 80"/>
              <p:cNvGrpSpPr/>
              <p:nvPr/>
            </p:nvGrpSpPr>
            <p:grpSpPr>
              <a:xfrm>
                <a:off x="1520875" y="1680737"/>
                <a:ext cx="683823" cy="899578"/>
                <a:chOff x="5923765" y="468123"/>
                <a:chExt cx="1790714" cy="2355707"/>
              </a:xfrm>
            </p:grpSpPr>
            <p:sp>
              <p:nvSpPr>
                <p:cNvPr id="80" name="矩形 79"/>
                <p:cNvSpPr/>
                <p:nvPr/>
              </p:nvSpPr>
              <p:spPr>
                <a:xfrm>
                  <a:off x="6707154" y="1903399"/>
                  <a:ext cx="223935" cy="920431"/>
                </a:xfrm>
                <a:prstGeom prst="rect">
                  <a:avLst/>
                </a:prstGeom>
                <a:solidFill>
                  <a:srgbClr val="CDD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9" name="等腰三角形 75"/>
                <p:cNvSpPr/>
                <p:nvPr/>
              </p:nvSpPr>
              <p:spPr>
                <a:xfrm>
                  <a:off x="5923765" y="943026"/>
                  <a:ext cx="1790714" cy="1543719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solidFill>
                  <a:srgbClr val="CDD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6" name="等腰三角形 75"/>
                <p:cNvSpPr/>
                <p:nvPr/>
              </p:nvSpPr>
              <p:spPr>
                <a:xfrm>
                  <a:off x="6096000" y="468123"/>
                  <a:ext cx="1446245" cy="1246763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solidFill>
                  <a:srgbClr val="CDD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8" name="等腰三角形 75"/>
                <p:cNvSpPr/>
                <p:nvPr/>
              </p:nvSpPr>
              <p:spPr>
                <a:xfrm>
                  <a:off x="5993950" y="699201"/>
                  <a:ext cx="1650344" cy="1422710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solidFill>
                  <a:srgbClr val="CDD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2" name="组合 81"/>
              <p:cNvGrpSpPr/>
              <p:nvPr/>
            </p:nvGrpSpPr>
            <p:grpSpPr>
              <a:xfrm>
                <a:off x="2161601" y="1917277"/>
                <a:ext cx="499356" cy="656909"/>
                <a:chOff x="5923765" y="468123"/>
                <a:chExt cx="1790714" cy="2355707"/>
              </a:xfrm>
              <a:solidFill>
                <a:srgbClr val="5BAC4E"/>
              </a:solidFill>
            </p:grpSpPr>
            <p:sp>
              <p:nvSpPr>
                <p:cNvPr id="83" name="矩形 82"/>
                <p:cNvSpPr/>
                <p:nvPr/>
              </p:nvSpPr>
              <p:spPr>
                <a:xfrm>
                  <a:off x="6707154" y="1903399"/>
                  <a:ext cx="223935" cy="9204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4" name="等腰三角形 75"/>
                <p:cNvSpPr/>
                <p:nvPr/>
              </p:nvSpPr>
              <p:spPr>
                <a:xfrm>
                  <a:off x="5923765" y="943026"/>
                  <a:ext cx="1790714" cy="1543719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5" name="等腰三角形 75"/>
                <p:cNvSpPr/>
                <p:nvPr/>
              </p:nvSpPr>
              <p:spPr>
                <a:xfrm>
                  <a:off x="6096000" y="468123"/>
                  <a:ext cx="1446245" cy="1246763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6" name="等腰三角形 75"/>
                <p:cNvSpPr/>
                <p:nvPr/>
              </p:nvSpPr>
              <p:spPr>
                <a:xfrm>
                  <a:off x="5993950" y="699201"/>
                  <a:ext cx="1650344" cy="1422710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9" name="任意多边形: 形状 88"/>
              <p:cNvSpPr/>
              <p:nvPr/>
            </p:nvSpPr>
            <p:spPr>
              <a:xfrm>
                <a:off x="1520875" y="531491"/>
                <a:ext cx="357866" cy="199924"/>
              </a:xfrm>
              <a:custGeom>
                <a:avLst/>
                <a:gdLst>
                  <a:gd name="connsiteX0" fmla="*/ 2116 w 357866"/>
                  <a:gd name="connsiteY0" fmla="*/ 0 h 199924"/>
                  <a:gd name="connsiteX1" fmla="*/ 355750 w 357866"/>
                  <a:gd name="connsiteY1" fmla="*/ 0 h 199924"/>
                  <a:gd name="connsiteX2" fmla="*/ 357866 w 357866"/>
                  <a:gd name="connsiteY2" fmla="*/ 20991 h 199924"/>
                  <a:gd name="connsiteX3" fmla="*/ 178933 w 357866"/>
                  <a:gd name="connsiteY3" fmla="*/ 199924 h 199924"/>
                  <a:gd name="connsiteX4" fmla="*/ 0 w 357866"/>
                  <a:gd name="connsiteY4" fmla="*/ 20991 h 199924"/>
                  <a:gd name="connsiteX5" fmla="*/ 2116 w 357866"/>
                  <a:gd name="connsiteY5" fmla="*/ 0 h 19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866" h="199924">
                    <a:moveTo>
                      <a:pt x="2116" y="0"/>
                    </a:moveTo>
                    <a:lnTo>
                      <a:pt x="355750" y="0"/>
                    </a:lnTo>
                    <a:lnTo>
                      <a:pt x="357866" y="20991"/>
                    </a:lnTo>
                    <a:cubicBezTo>
                      <a:pt x="357866" y="119813"/>
                      <a:pt x="277755" y="199924"/>
                      <a:pt x="178933" y="199924"/>
                    </a:cubicBezTo>
                    <a:cubicBezTo>
                      <a:pt x="80111" y="199924"/>
                      <a:pt x="0" y="119813"/>
                      <a:pt x="0" y="20991"/>
                    </a:cubicBezTo>
                    <a:lnTo>
                      <a:pt x="211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 rot="10800000">
                <a:off x="4050715" y="626671"/>
                <a:ext cx="269825" cy="150739"/>
              </a:xfrm>
              <a:custGeom>
                <a:avLst/>
                <a:gdLst>
                  <a:gd name="connsiteX0" fmla="*/ 2116 w 357866"/>
                  <a:gd name="connsiteY0" fmla="*/ 0 h 199924"/>
                  <a:gd name="connsiteX1" fmla="*/ 355750 w 357866"/>
                  <a:gd name="connsiteY1" fmla="*/ 0 h 199924"/>
                  <a:gd name="connsiteX2" fmla="*/ 357866 w 357866"/>
                  <a:gd name="connsiteY2" fmla="*/ 20991 h 199924"/>
                  <a:gd name="connsiteX3" fmla="*/ 178933 w 357866"/>
                  <a:gd name="connsiteY3" fmla="*/ 199924 h 199924"/>
                  <a:gd name="connsiteX4" fmla="*/ 0 w 357866"/>
                  <a:gd name="connsiteY4" fmla="*/ 20991 h 199924"/>
                  <a:gd name="connsiteX5" fmla="*/ 2116 w 357866"/>
                  <a:gd name="connsiteY5" fmla="*/ 0 h 19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866" h="199924">
                    <a:moveTo>
                      <a:pt x="2116" y="0"/>
                    </a:moveTo>
                    <a:lnTo>
                      <a:pt x="355750" y="0"/>
                    </a:lnTo>
                    <a:lnTo>
                      <a:pt x="357866" y="20991"/>
                    </a:lnTo>
                    <a:cubicBezTo>
                      <a:pt x="357866" y="119813"/>
                      <a:pt x="277755" y="199924"/>
                      <a:pt x="178933" y="199924"/>
                    </a:cubicBezTo>
                    <a:cubicBezTo>
                      <a:pt x="80111" y="199924"/>
                      <a:pt x="0" y="119813"/>
                      <a:pt x="0" y="20991"/>
                    </a:cubicBezTo>
                    <a:lnTo>
                      <a:pt x="211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385" y="3923"/>
              <a:ext cx="5469" cy="1158"/>
              <a:chOff x="6177" y="3851"/>
              <a:chExt cx="5469" cy="1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6177" y="3851"/>
                <a:ext cx="2313" cy="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4400">
                    <a:solidFill>
                      <a:srgbClr val="5BAC4E"/>
                    </a:solidFill>
                    <a:latin typeface="汉仪中黑简" panose="02010609000101010101" charset="-122"/>
                    <a:ea typeface="汉仪中黑简" panose="02010609000101010101" charset="-122"/>
                  </a:rPr>
                  <a:t>技术人员</a:t>
                </a:r>
                <a:endParaRPr lang="zh-CN" altLang="en-US" sz="4400">
                  <a:solidFill>
                    <a:srgbClr val="5BAC4E"/>
                  </a:solidFill>
                  <a:latin typeface="汉仪中黑简" panose="02010609000101010101" charset="-122"/>
                  <a:ea typeface="汉仪中黑简" panose="02010609000101010101" charset="-122"/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9333" y="4401"/>
                <a:ext cx="2313" cy="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4400">
                    <a:solidFill>
                      <a:srgbClr val="087999"/>
                    </a:solidFill>
                    <a:latin typeface="汉仪中黑简" panose="02010609000101010101" charset="-122"/>
                    <a:ea typeface="汉仪中黑简" panose="02010609000101010101" charset="-122"/>
                  </a:rPr>
                  <a:t>技术资格</a:t>
                </a:r>
                <a:endParaRPr lang="zh-CN" altLang="en-US" sz="4400">
                  <a:solidFill>
                    <a:srgbClr val="087999"/>
                  </a:solidFill>
                  <a:latin typeface="汉仪中黑简" panose="02010609000101010101" charset="-122"/>
                  <a:ea typeface="汉仪中黑简" panose="02010609000101010101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8931" y="5469"/>
              <a:ext cx="3456" cy="349"/>
              <a:chOff x="8723" y="4401"/>
              <a:chExt cx="3456" cy="349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8723" y="4401"/>
                <a:ext cx="1763" cy="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en-US" altLang="zh-CN" sz="2000">
                    <a:solidFill>
                      <a:srgbClr val="087999"/>
                    </a:solidFill>
                    <a:latin typeface="汉仪中黑简" panose="02010609000101010101" charset="-122"/>
                    <a:ea typeface="汉仪中黑简" panose="02010609000101010101" charset="-122"/>
                  </a:rPr>
                  <a:t>SPRING</a:t>
                </a:r>
                <a:endParaRPr lang="en-US" altLang="zh-CN" sz="2000">
                  <a:solidFill>
                    <a:srgbClr val="087999"/>
                  </a:solidFill>
                  <a:latin typeface="汉仪中黑简" panose="02010609000101010101" charset="-122"/>
                  <a:ea typeface="汉仪中黑简" panose="02010609000101010101" charset="-122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10654" y="4401"/>
                <a:ext cx="1525" cy="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en-US" altLang="zh-CN" sz="2000">
                    <a:solidFill>
                      <a:srgbClr val="5BAC4E"/>
                    </a:solidFill>
                    <a:latin typeface="汉仪中黑简" panose="02010609000101010101" charset="-122"/>
                    <a:ea typeface="汉仪中黑简" panose="02010609000101010101" charset="-122"/>
                  </a:rPr>
                  <a:t>Fresh</a:t>
                </a:r>
                <a:endParaRPr lang="en-US" altLang="zh-CN" sz="2000">
                  <a:solidFill>
                    <a:srgbClr val="5BAC4E"/>
                  </a:solidFill>
                  <a:latin typeface="汉仪中黑简" panose="02010609000101010101" charset="-122"/>
                  <a:ea typeface="汉仪中黑简" panose="02010609000101010101" charset="-122"/>
                </a:endParaRPr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r:id="rId1" p14:bwMode="auto">
            <p14:nvContentPartPr>
              <p14:cNvPr id="6" name="墨迹 5"/>
              <p14:cNvContentPartPr/>
              <p14:nvPr/>
            </p14:nvContentPartPr>
            <p14:xfrm>
              <a:off x="5394960" y="2247900"/>
              <a:ext cx="2705100" cy="117348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2"/>
            </p:blipFill>
            <p:spPr>
              <a:xfrm>
                <a:off x="5394960" y="2247900"/>
                <a:ext cx="2705100" cy="1173480"/>
              </a:xfrm>
              <a:prstGeom prst="rect"/>
            </p:spPr>
          </p:pic>
        </mc:Fallback>
      </mc:AlternateContent>
    </p:spTree>
  </p:cSld>
  <p:clrMapOvr>
    <a:masterClrMapping/>
  </p:clrMapOvr>
  <p:transition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283970"/>
            <a:ext cx="10152380" cy="51555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6305" y="826135"/>
            <a:ext cx="9980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50"/>
                </a:solidFill>
              </a:rPr>
              <a:t>图名？分项工程名称？施工先后顺序排列？分项工期？总工期？</a:t>
            </a:r>
            <a:endParaRPr lang="zh-CN" altLang="en-US" sz="2800">
              <a:solidFill>
                <a:srgbClr val="00B05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9785" y="107950"/>
            <a:ext cx="4135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横道图</a:t>
            </a:r>
            <a:r>
              <a:rPr lang="en-US" altLang="zh-CN"/>
              <a:t>-</a:t>
            </a:r>
            <a:r>
              <a:rPr lang="zh-CN" altLang="en-US"/>
              <a:t>挡墙及排水</a:t>
            </a:r>
            <a:r>
              <a:rPr lang="zh-CN" altLang="en-US"/>
              <a:t>工程施工进度图</a:t>
            </a:r>
            <a:endParaRPr lang="zh-CN" altLang="en-US"/>
          </a:p>
        </p:txBody>
      </p:sp>
    </p:spTree>
  </p:cSld>
  <p:clrMapOvr>
    <a:masterClrMapping/>
  </p:clrMapOvr>
  <p:transition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5470" y="177800"/>
            <a:ext cx="892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问题</a:t>
            </a:r>
            <a:endParaRPr lang="zh-CN" altLang="en-US" b="1"/>
          </a:p>
        </p:txBody>
      </p:sp>
      <p:grpSp>
        <p:nvGrpSpPr>
          <p:cNvPr id="34" name="组合 33"/>
          <p:cNvGrpSpPr/>
          <p:nvPr/>
        </p:nvGrpSpPr>
        <p:grpSpPr>
          <a:xfrm>
            <a:off x="838200" y="1271905"/>
            <a:ext cx="7080885" cy="3411220"/>
            <a:chOff x="5925" y="3337"/>
            <a:chExt cx="7751" cy="3776"/>
          </a:xfrm>
        </p:grpSpPr>
        <p:grpSp>
          <p:nvGrpSpPr>
            <p:cNvPr id="93" name="组合 92"/>
            <p:cNvGrpSpPr/>
            <p:nvPr/>
          </p:nvGrpSpPr>
          <p:grpSpPr>
            <a:xfrm>
              <a:off x="5925" y="3337"/>
              <a:ext cx="7751" cy="3776"/>
              <a:chOff x="1333500" y="531491"/>
              <a:chExt cx="4265631" cy="2078044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1333500" y="531492"/>
                <a:ext cx="4265631" cy="2078043"/>
                <a:chOff x="1333500" y="531492"/>
                <a:chExt cx="4265631" cy="2078043"/>
              </a:xfrm>
            </p:grpSpPr>
            <p:sp>
              <p:nvSpPr>
                <p:cNvPr id="68" name="矩形 67"/>
                <p:cNvSpPr/>
                <p:nvPr/>
              </p:nvSpPr>
              <p:spPr>
                <a:xfrm>
                  <a:off x="1333500" y="531492"/>
                  <a:ext cx="4265631" cy="2078043"/>
                </a:xfrm>
                <a:prstGeom prst="rect">
                  <a:avLst/>
                </a:prstGeom>
                <a:solidFill>
                  <a:srgbClr val="AACB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3" name="矩形 72"/>
                <p:cNvSpPr/>
                <p:nvPr/>
              </p:nvSpPr>
              <p:spPr>
                <a:xfrm>
                  <a:off x="1333500" y="531492"/>
                  <a:ext cx="4265631" cy="1120026"/>
                </a:xfrm>
                <a:prstGeom prst="rect">
                  <a:avLst/>
                </a:prstGeom>
                <a:solidFill>
                  <a:srgbClr val="94E2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矩形 73"/>
              <p:cNvSpPr/>
              <p:nvPr/>
            </p:nvSpPr>
            <p:spPr>
              <a:xfrm>
                <a:off x="1530213" y="777411"/>
                <a:ext cx="3872204" cy="1586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81" name="组合 80"/>
              <p:cNvGrpSpPr/>
              <p:nvPr/>
            </p:nvGrpSpPr>
            <p:grpSpPr>
              <a:xfrm>
                <a:off x="1520875" y="1680737"/>
                <a:ext cx="683823" cy="899578"/>
                <a:chOff x="5923765" y="468123"/>
                <a:chExt cx="1790714" cy="2355707"/>
              </a:xfrm>
            </p:grpSpPr>
            <p:sp>
              <p:nvSpPr>
                <p:cNvPr id="80" name="矩形 79"/>
                <p:cNvSpPr/>
                <p:nvPr/>
              </p:nvSpPr>
              <p:spPr>
                <a:xfrm>
                  <a:off x="6707154" y="1903399"/>
                  <a:ext cx="223935" cy="920431"/>
                </a:xfrm>
                <a:prstGeom prst="rect">
                  <a:avLst/>
                </a:prstGeom>
                <a:solidFill>
                  <a:srgbClr val="CDD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9" name="等腰三角形 75"/>
                <p:cNvSpPr/>
                <p:nvPr/>
              </p:nvSpPr>
              <p:spPr>
                <a:xfrm>
                  <a:off x="5923765" y="943026"/>
                  <a:ext cx="1790714" cy="1543719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solidFill>
                  <a:srgbClr val="CDD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6" name="等腰三角形 75"/>
                <p:cNvSpPr/>
                <p:nvPr/>
              </p:nvSpPr>
              <p:spPr>
                <a:xfrm>
                  <a:off x="6096000" y="468123"/>
                  <a:ext cx="1446245" cy="1246763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solidFill>
                  <a:srgbClr val="CDD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8" name="等腰三角形 75"/>
                <p:cNvSpPr/>
                <p:nvPr/>
              </p:nvSpPr>
              <p:spPr>
                <a:xfrm>
                  <a:off x="5993950" y="699201"/>
                  <a:ext cx="1650344" cy="1422710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solidFill>
                  <a:srgbClr val="CDD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2" name="组合 81"/>
              <p:cNvGrpSpPr/>
              <p:nvPr/>
            </p:nvGrpSpPr>
            <p:grpSpPr>
              <a:xfrm>
                <a:off x="2161601" y="1917277"/>
                <a:ext cx="499356" cy="656909"/>
                <a:chOff x="5923765" y="468123"/>
                <a:chExt cx="1790714" cy="2355707"/>
              </a:xfrm>
              <a:solidFill>
                <a:srgbClr val="5BAC4E"/>
              </a:solidFill>
            </p:grpSpPr>
            <p:sp>
              <p:nvSpPr>
                <p:cNvPr id="83" name="矩形 82"/>
                <p:cNvSpPr/>
                <p:nvPr/>
              </p:nvSpPr>
              <p:spPr>
                <a:xfrm>
                  <a:off x="6707154" y="1903399"/>
                  <a:ext cx="223935" cy="9204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4" name="等腰三角形 75"/>
                <p:cNvSpPr/>
                <p:nvPr/>
              </p:nvSpPr>
              <p:spPr>
                <a:xfrm>
                  <a:off x="5923765" y="943026"/>
                  <a:ext cx="1790714" cy="1543719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5" name="等腰三角形 75"/>
                <p:cNvSpPr/>
                <p:nvPr/>
              </p:nvSpPr>
              <p:spPr>
                <a:xfrm>
                  <a:off x="6096000" y="468123"/>
                  <a:ext cx="1446245" cy="1246763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6" name="等腰三角形 75"/>
                <p:cNvSpPr/>
                <p:nvPr/>
              </p:nvSpPr>
              <p:spPr>
                <a:xfrm>
                  <a:off x="5993950" y="699201"/>
                  <a:ext cx="1650344" cy="1422710"/>
                </a:xfrm>
                <a:custGeom>
                  <a:avLst/>
                  <a:gdLst>
                    <a:gd name="connsiteX0" fmla="*/ 0 w 1446245"/>
                    <a:gd name="connsiteY0" fmla="*/ 1246763 h 1246763"/>
                    <a:gd name="connsiteX1" fmla="*/ 723123 w 1446245"/>
                    <a:gd name="connsiteY1" fmla="*/ 0 h 1246763"/>
                    <a:gd name="connsiteX2" fmla="*/ 1446245 w 1446245"/>
                    <a:gd name="connsiteY2" fmla="*/ 1246763 h 1246763"/>
                    <a:gd name="connsiteX3" fmla="*/ 0 w 1446245"/>
                    <a:gd name="connsiteY3" fmla="*/ 1246763 h 1246763"/>
                    <a:gd name="connsiteX0-1" fmla="*/ 0 w 1446245"/>
                    <a:gd name="connsiteY0-2" fmla="*/ 1246763 h 1246763"/>
                    <a:gd name="connsiteX1-3" fmla="*/ 723123 w 1446245"/>
                    <a:gd name="connsiteY1-4" fmla="*/ 0 h 1246763"/>
                    <a:gd name="connsiteX2-5" fmla="*/ 1446245 w 1446245"/>
                    <a:gd name="connsiteY2-6" fmla="*/ 1246763 h 1246763"/>
                    <a:gd name="connsiteX3-7" fmla="*/ 0 w 1446245"/>
                    <a:gd name="connsiteY3-8" fmla="*/ 1246763 h 1246763"/>
                    <a:gd name="connsiteX0-9" fmla="*/ 0 w 1446245"/>
                    <a:gd name="connsiteY0-10" fmla="*/ 1246763 h 1246763"/>
                    <a:gd name="connsiteX1-11" fmla="*/ 723123 w 1446245"/>
                    <a:gd name="connsiteY1-12" fmla="*/ 0 h 1246763"/>
                    <a:gd name="connsiteX2-13" fmla="*/ 1446245 w 1446245"/>
                    <a:gd name="connsiteY2-14" fmla="*/ 1246763 h 1246763"/>
                    <a:gd name="connsiteX3-15" fmla="*/ 0 w 1446245"/>
                    <a:gd name="connsiteY3-16" fmla="*/ 1246763 h 1246763"/>
                    <a:gd name="connsiteX0-17" fmla="*/ 0 w 1446245"/>
                    <a:gd name="connsiteY0-18" fmla="*/ 1246763 h 1246763"/>
                    <a:gd name="connsiteX1-19" fmla="*/ 723123 w 1446245"/>
                    <a:gd name="connsiteY1-20" fmla="*/ 0 h 1246763"/>
                    <a:gd name="connsiteX2-21" fmla="*/ 1446245 w 1446245"/>
                    <a:gd name="connsiteY2-22" fmla="*/ 1246763 h 1246763"/>
                    <a:gd name="connsiteX3-23" fmla="*/ 0 w 1446245"/>
                    <a:gd name="connsiteY3-24" fmla="*/ 1246763 h 1246763"/>
                    <a:gd name="connsiteX0-25" fmla="*/ 0 w 1446245"/>
                    <a:gd name="connsiteY0-26" fmla="*/ 1246763 h 1246763"/>
                    <a:gd name="connsiteX1-27" fmla="*/ 723123 w 1446245"/>
                    <a:gd name="connsiteY1-28" fmla="*/ 0 h 1246763"/>
                    <a:gd name="connsiteX2-29" fmla="*/ 1446245 w 1446245"/>
                    <a:gd name="connsiteY2-30" fmla="*/ 1246763 h 1246763"/>
                    <a:gd name="connsiteX3-31" fmla="*/ 0 w 1446245"/>
                    <a:gd name="connsiteY3-32" fmla="*/ 1246763 h 1246763"/>
                    <a:gd name="connsiteX0-33" fmla="*/ 0 w 1446245"/>
                    <a:gd name="connsiteY0-34" fmla="*/ 1246763 h 1246763"/>
                    <a:gd name="connsiteX1-35" fmla="*/ 723123 w 1446245"/>
                    <a:gd name="connsiteY1-36" fmla="*/ 0 h 1246763"/>
                    <a:gd name="connsiteX2-37" fmla="*/ 1446245 w 1446245"/>
                    <a:gd name="connsiteY2-38" fmla="*/ 1246763 h 1246763"/>
                    <a:gd name="connsiteX3-39" fmla="*/ 0 w 1446245"/>
                    <a:gd name="connsiteY3-40" fmla="*/ 1246763 h 1246763"/>
                    <a:gd name="connsiteX0-41" fmla="*/ 0 w 1446245"/>
                    <a:gd name="connsiteY0-42" fmla="*/ 1246763 h 1246763"/>
                    <a:gd name="connsiteX1-43" fmla="*/ 723123 w 1446245"/>
                    <a:gd name="connsiteY1-44" fmla="*/ 0 h 1246763"/>
                    <a:gd name="connsiteX2-45" fmla="*/ 1446245 w 1446245"/>
                    <a:gd name="connsiteY2-46" fmla="*/ 1246763 h 1246763"/>
                    <a:gd name="connsiteX3-47" fmla="*/ 0 w 1446245"/>
                    <a:gd name="connsiteY3-48" fmla="*/ 1246763 h 124676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46245" h="1246763">
                      <a:moveTo>
                        <a:pt x="0" y="1246763"/>
                      </a:moveTo>
                      <a:cubicBezTo>
                        <a:pt x="455645" y="924481"/>
                        <a:pt x="650033" y="490233"/>
                        <a:pt x="723123" y="0"/>
                      </a:cubicBezTo>
                      <a:cubicBezTo>
                        <a:pt x="814874" y="462242"/>
                        <a:pt x="971939" y="1027117"/>
                        <a:pt x="1446245" y="1246763"/>
                      </a:cubicBezTo>
                      <a:cubicBezTo>
                        <a:pt x="964163" y="1116135"/>
                        <a:pt x="491413" y="1088142"/>
                        <a:pt x="0" y="12467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9" name="任意多边形: 形状 88"/>
              <p:cNvSpPr/>
              <p:nvPr/>
            </p:nvSpPr>
            <p:spPr>
              <a:xfrm>
                <a:off x="1520875" y="531491"/>
                <a:ext cx="357866" cy="199924"/>
              </a:xfrm>
              <a:custGeom>
                <a:avLst/>
                <a:gdLst>
                  <a:gd name="connsiteX0" fmla="*/ 2116 w 357866"/>
                  <a:gd name="connsiteY0" fmla="*/ 0 h 199924"/>
                  <a:gd name="connsiteX1" fmla="*/ 355750 w 357866"/>
                  <a:gd name="connsiteY1" fmla="*/ 0 h 199924"/>
                  <a:gd name="connsiteX2" fmla="*/ 357866 w 357866"/>
                  <a:gd name="connsiteY2" fmla="*/ 20991 h 199924"/>
                  <a:gd name="connsiteX3" fmla="*/ 178933 w 357866"/>
                  <a:gd name="connsiteY3" fmla="*/ 199924 h 199924"/>
                  <a:gd name="connsiteX4" fmla="*/ 0 w 357866"/>
                  <a:gd name="connsiteY4" fmla="*/ 20991 h 199924"/>
                  <a:gd name="connsiteX5" fmla="*/ 2116 w 357866"/>
                  <a:gd name="connsiteY5" fmla="*/ 0 h 19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866" h="199924">
                    <a:moveTo>
                      <a:pt x="2116" y="0"/>
                    </a:moveTo>
                    <a:lnTo>
                      <a:pt x="355750" y="0"/>
                    </a:lnTo>
                    <a:lnTo>
                      <a:pt x="357866" y="20991"/>
                    </a:lnTo>
                    <a:cubicBezTo>
                      <a:pt x="357866" y="119813"/>
                      <a:pt x="277755" y="199924"/>
                      <a:pt x="178933" y="199924"/>
                    </a:cubicBezTo>
                    <a:cubicBezTo>
                      <a:pt x="80111" y="199924"/>
                      <a:pt x="0" y="119813"/>
                      <a:pt x="0" y="20991"/>
                    </a:cubicBezTo>
                    <a:lnTo>
                      <a:pt x="211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 rot="10800000">
                <a:off x="4050715" y="626671"/>
                <a:ext cx="269825" cy="150739"/>
              </a:xfrm>
              <a:custGeom>
                <a:avLst/>
                <a:gdLst>
                  <a:gd name="connsiteX0" fmla="*/ 2116 w 357866"/>
                  <a:gd name="connsiteY0" fmla="*/ 0 h 199924"/>
                  <a:gd name="connsiteX1" fmla="*/ 355750 w 357866"/>
                  <a:gd name="connsiteY1" fmla="*/ 0 h 199924"/>
                  <a:gd name="connsiteX2" fmla="*/ 357866 w 357866"/>
                  <a:gd name="connsiteY2" fmla="*/ 20991 h 199924"/>
                  <a:gd name="connsiteX3" fmla="*/ 178933 w 357866"/>
                  <a:gd name="connsiteY3" fmla="*/ 199924 h 199924"/>
                  <a:gd name="connsiteX4" fmla="*/ 0 w 357866"/>
                  <a:gd name="connsiteY4" fmla="*/ 20991 h 199924"/>
                  <a:gd name="connsiteX5" fmla="*/ 2116 w 357866"/>
                  <a:gd name="connsiteY5" fmla="*/ 0 h 19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866" h="199924">
                    <a:moveTo>
                      <a:pt x="2116" y="0"/>
                    </a:moveTo>
                    <a:lnTo>
                      <a:pt x="355750" y="0"/>
                    </a:lnTo>
                    <a:lnTo>
                      <a:pt x="357866" y="20991"/>
                    </a:lnTo>
                    <a:cubicBezTo>
                      <a:pt x="357866" y="119813"/>
                      <a:pt x="277755" y="199924"/>
                      <a:pt x="178933" y="199924"/>
                    </a:cubicBezTo>
                    <a:cubicBezTo>
                      <a:pt x="80111" y="199924"/>
                      <a:pt x="0" y="119813"/>
                      <a:pt x="0" y="20991"/>
                    </a:cubicBezTo>
                    <a:lnTo>
                      <a:pt x="211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965" y="4179"/>
              <a:ext cx="5173" cy="1058"/>
              <a:chOff x="6757" y="4107"/>
              <a:chExt cx="5173" cy="10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6757" y="4107"/>
                <a:ext cx="2313" cy="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4400">
                    <a:solidFill>
                      <a:srgbClr val="5BAC4E"/>
                    </a:solidFill>
                    <a:latin typeface="汉仪中黑简" panose="02010609000101010101" charset="-122"/>
                    <a:ea typeface="汉仪中黑简" panose="02010609000101010101" charset="-122"/>
                  </a:rPr>
                  <a:t>画法？</a:t>
                </a:r>
                <a:endParaRPr lang="zh-CN" altLang="en-US" sz="4400">
                  <a:solidFill>
                    <a:srgbClr val="5BAC4E"/>
                  </a:solidFill>
                  <a:latin typeface="汉仪中黑简" panose="02010609000101010101" charset="-122"/>
                  <a:ea typeface="汉仪中黑简" panose="02010609000101010101" charset="-122"/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9617" y="4314"/>
                <a:ext cx="2313" cy="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4400">
                    <a:solidFill>
                      <a:srgbClr val="087999"/>
                    </a:solidFill>
                    <a:latin typeface="汉仪中黑简" panose="02010609000101010101" charset="-122"/>
                    <a:ea typeface="汉仪中黑简" panose="02010609000101010101" charset="-122"/>
                  </a:rPr>
                  <a:t>设计？</a:t>
                </a:r>
                <a:endParaRPr lang="zh-CN" altLang="en-US" sz="4400">
                  <a:solidFill>
                    <a:srgbClr val="087999"/>
                  </a:solidFill>
                  <a:latin typeface="汉仪中黑简" panose="02010609000101010101" charset="-122"/>
                  <a:ea typeface="汉仪中黑简" panose="02010609000101010101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8931" y="5469"/>
              <a:ext cx="3456" cy="441"/>
              <a:chOff x="8723" y="4401"/>
              <a:chExt cx="3456" cy="441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8723" y="4401"/>
                <a:ext cx="1763" cy="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en-US" altLang="zh-CN" sz="2000">
                    <a:solidFill>
                      <a:srgbClr val="087999"/>
                    </a:solidFill>
                    <a:latin typeface="汉仪中黑简" panose="02010609000101010101" charset="-122"/>
                    <a:ea typeface="汉仪中黑简" panose="02010609000101010101" charset="-122"/>
                  </a:rPr>
                  <a:t>SPRING</a:t>
                </a:r>
                <a:endParaRPr lang="en-US" altLang="zh-CN" sz="2000">
                  <a:solidFill>
                    <a:srgbClr val="087999"/>
                  </a:solidFill>
                  <a:latin typeface="汉仪中黑简" panose="02010609000101010101" charset="-122"/>
                  <a:ea typeface="汉仪中黑简" panose="02010609000101010101" charset="-122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10654" y="4401"/>
                <a:ext cx="1525" cy="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en-US" altLang="zh-CN" sz="2000">
                    <a:solidFill>
                      <a:srgbClr val="5BAC4E"/>
                    </a:solidFill>
                    <a:latin typeface="汉仪中黑简" panose="02010609000101010101" charset="-122"/>
                    <a:ea typeface="汉仪中黑简" panose="02010609000101010101" charset="-122"/>
                  </a:rPr>
                  <a:t>Fresh</a:t>
                </a:r>
                <a:endParaRPr lang="en-US" altLang="zh-CN" sz="2000">
                  <a:solidFill>
                    <a:srgbClr val="5BAC4E"/>
                  </a:solidFill>
                  <a:latin typeface="汉仪中黑简" panose="02010609000101010101" charset="-122"/>
                  <a:ea typeface="汉仪中黑简" panose="02010609000101010101" charset="-122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4550" y="2349500"/>
            <a:ext cx="3054985" cy="2094865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445" y="854075"/>
            <a:ext cx="9897745" cy="51492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2925" y="192405"/>
            <a:ext cx="1602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教材样图</a:t>
            </a:r>
            <a:endParaRPr lang="zh-CN" altLang="en-US" b="1"/>
          </a:p>
        </p:txBody>
      </p:sp>
    </p:spTree>
  </p:cSld>
  <p:clrMapOvr>
    <a:masterClrMapping/>
  </p:clrMapOvr>
  <p:transition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圆角矩形 4"/>
          <p:cNvSpPr/>
          <p:nvPr/>
        </p:nvSpPr>
        <p:spPr>
          <a:xfrm>
            <a:off x="1878013" y="3378518"/>
            <a:ext cx="1622425" cy="6604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defTabSz="914400" eaLnBrk="0" fontAlgn="base" hangingPunct="0"/>
            <a:r>
              <a:rPr lang="zh-CN" altLang="en-US" sz="167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收集编制依据</a:t>
            </a:r>
            <a:endParaRPr lang="zh-CN" altLang="en-US" sz="167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圆角矩形 5"/>
          <p:cNvSpPr/>
          <p:nvPr/>
        </p:nvSpPr>
        <p:spPr>
          <a:xfrm>
            <a:off x="4237355" y="3382963"/>
            <a:ext cx="1620838" cy="6604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defTabSz="914400" eaLnBrk="0" fontAlgn="base" hangingPunct="0"/>
            <a:r>
              <a:rPr lang="zh-CN" altLang="en-US" sz="167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划分施工过程</a:t>
            </a:r>
            <a:endParaRPr lang="zh-CN" altLang="en-US" sz="167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圆角矩形 6"/>
          <p:cNvSpPr/>
          <p:nvPr/>
        </p:nvSpPr>
        <p:spPr>
          <a:xfrm>
            <a:off x="6786563" y="3382963"/>
            <a:ext cx="1622425" cy="6604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defTabSz="914400" eaLnBrk="0" fontAlgn="base" hangingPunct="0"/>
            <a:r>
              <a:rPr lang="zh-CN" altLang="en-US" sz="167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计算工程量</a:t>
            </a:r>
            <a:endParaRPr lang="zh-CN" altLang="en-US" sz="167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圆角矩形 7"/>
          <p:cNvSpPr/>
          <p:nvPr/>
        </p:nvSpPr>
        <p:spPr>
          <a:xfrm>
            <a:off x="8795068" y="3342640"/>
            <a:ext cx="1622425" cy="66198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defTabSz="914400" eaLnBrk="0" fontAlgn="base" hangingPunct="0"/>
            <a:r>
              <a:rPr lang="zh-CN" altLang="en-US" sz="167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套用施工定额</a:t>
            </a:r>
            <a:endParaRPr lang="zh-CN" altLang="en-US" sz="167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圆角矩形 8"/>
          <p:cNvSpPr/>
          <p:nvPr/>
        </p:nvSpPr>
        <p:spPr>
          <a:xfrm>
            <a:off x="8914130" y="4517390"/>
            <a:ext cx="1620838" cy="66198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defTabSz="914400" eaLnBrk="0" fontAlgn="base" hangingPunct="0"/>
            <a:r>
              <a:rPr lang="zh-CN" altLang="en-US" sz="167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计算劳动量和机械台班量</a:t>
            </a:r>
            <a:endParaRPr lang="zh-CN" altLang="en-US" sz="167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圆角矩形 9"/>
          <p:cNvSpPr/>
          <p:nvPr/>
        </p:nvSpPr>
        <p:spPr>
          <a:xfrm>
            <a:off x="6786563" y="4434205"/>
            <a:ext cx="1622425" cy="66198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defTabSz="914400" eaLnBrk="0" fontAlgn="base" hangingPunct="0"/>
            <a:r>
              <a:rPr lang="zh-CN" altLang="en-US" sz="167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确定各施工过程的持续时间</a:t>
            </a:r>
            <a:endParaRPr lang="zh-CN" altLang="en-US" sz="167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圆角矩形 10"/>
          <p:cNvSpPr/>
          <p:nvPr/>
        </p:nvSpPr>
        <p:spPr>
          <a:xfrm>
            <a:off x="1807845" y="4424045"/>
            <a:ext cx="1795780" cy="66230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defTabSz="914400" eaLnBrk="0" fontAlgn="base" hangingPunct="0"/>
            <a:r>
              <a:rPr lang="zh-CN" altLang="en-US" sz="167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检查、调整施工进度初始方案</a:t>
            </a:r>
            <a:endParaRPr lang="zh-CN" altLang="en-US" sz="167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圆角矩形 11"/>
          <p:cNvSpPr/>
          <p:nvPr/>
        </p:nvSpPr>
        <p:spPr>
          <a:xfrm>
            <a:off x="4237038" y="4424045"/>
            <a:ext cx="1622425" cy="66198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defTabSz="914400" eaLnBrk="0" fontAlgn="base" hangingPunct="0"/>
            <a:r>
              <a:rPr lang="zh-CN" altLang="en-US" sz="167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编制正式进度计划</a:t>
            </a:r>
            <a:endParaRPr lang="zh-CN" altLang="en-US" sz="167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右箭头 12"/>
          <p:cNvSpPr/>
          <p:nvPr/>
        </p:nvSpPr>
        <p:spPr>
          <a:xfrm>
            <a:off x="3603625" y="3589020"/>
            <a:ext cx="300355" cy="175895"/>
          </a:xfrm>
          <a:prstGeom prst="rightArrow">
            <a:avLst>
              <a:gd name="adj1" fmla="val 50000"/>
              <a:gd name="adj2" fmla="val 49449"/>
            </a:avLst>
          </a:prstGeom>
          <a:solidFill>
            <a:srgbClr val="F5CD06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eaLnBrk="0" hangingPunct="0"/>
            <a:endParaRPr lang="zh-CN" altLang="en-US" sz="100">
              <a:latin typeface="Arial" panose="020B0604020202020204" pitchFamily="34" charset="0"/>
            </a:endParaRPr>
          </a:p>
        </p:txBody>
      </p:sp>
      <p:sp>
        <p:nvSpPr>
          <p:cNvPr id="13" name="右箭头 13"/>
          <p:cNvSpPr/>
          <p:nvPr/>
        </p:nvSpPr>
        <p:spPr>
          <a:xfrm>
            <a:off x="6172835" y="3589655"/>
            <a:ext cx="300355" cy="175260"/>
          </a:xfrm>
          <a:prstGeom prst="rightArrow">
            <a:avLst>
              <a:gd name="adj1" fmla="val 50000"/>
              <a:gd name="adj2" fmla="val 49449"/>
            </a:avLst>
          </a:prstGeom>
          <a:solidFill>
            <a:srgbClr val="F5CD06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eaLnBrk="0" hangingPunct="0"/>
            <a:endParaRPr lang="zh-CN" altLang="en-US" sz="100">
              <a:latin typeface="Arial" panose="020B0604020202020204" pitchFamily="34" charset="0"/>
            </a:endParaRPr>
          </a:p>
        </p:txBody>
      </p:sp>
      <p:sp>
        <p:nvSpPr>
          <p:cNvPr id="14" name="下箭头 14"/>
          <p:cNvSpPr/>
          <p:nvPr/>
        </p:nvSpPr>
        <p:spPr>
          <a:xfrm rot="16200000">
            <a:off x="8553768" y="3522663"/>
            <a:ext cx="180975" cy="301625"/>
          </a:xfrm>
          <a:prstGeom prst="downArrow">
            <a:avLst>
              <a:gd name="adj1" fmla="val 50000"/>
              <a:gd name="adj2" fmla="val 49907"/>
            </a:avLst>
          </a:prstGeom>
          <a:solidFill>
            <a:srgbClr val="F5CD06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eaLnBrk="0" hangingPunct="0"/>
            <a:endParaRPr lang="zh-CN" altLang="en-US" sz="100">
              <a:latin typeface="Arial" panose="020B0604020202020204" pitchFamily="34" charset="0"/>
            </a:endParaRPr>
          </a:p>
        </p:txBody>
      </p:sp>
      <p:sp>
        <p:nvSpPr>
          <p:cNvPr id="15" name="左箭头 15"/>
          <p:cNvSpPr/>
          <p:nvPr/>
        </p:nvSpPr>
        <p:spPr>
          <a:xfrm rot="16200000">
            <a:off x="9575483" y="4179570"/>
            <a:ext cx="298450" cy="190500"/>
          </a:xfrm>
          <a:prstGeom prst="leftArrow">
            <a:avLst>
              <a:gd name="adj1" fmla="val 50000"/>
              <a:gd name="adj2" fmla="val 4940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eaLnBrk="0" hangingPunct="0"/>
            <a:endParaRPr lang="zh-CN" altLang="en-US" sz="100">
              <a:latin typeface="Arial" panose="020B0604020202020204" pitchFamily="34" charset="0"/>
            </a:endParaRPr>
          </a:p>
        </p:txBody>
      </p:sp>
      <p:sp>
        <p:nvSpPr>
          <p:cNvPr id="16" name="左箭头 16"/>
          <p:cNvSpPr/>
          <p:nvPr/>
        </p:nvSpPr>
        <p:spPr>
          <a:xfrm>
            <a:off x="8496300" y="4605020"/>
            <a:ext cx="300038" cy="220663"/>
          </a:xfrm>
          <a:prstGeom prst="leftArrow">
            <a:avLst>
              <a:gd name="adj1" fmla="val 50000"/>
              <a:gd name="adj2" fmla="val 49585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eaLnBrk="0" hangingPunct="0"/>
            <a:endParaRPr lang="zh-CN" altLang="en-US" sz="100">
              <a:latin typeface="Arial" panose="020B0604020202020204" pitchFamily="34" charset="0"/>
            </a:endParaRPr>
          </a:p>
        </p:txBody>
      </p:sp>
      <p:sp>
        <p:nvSpPr>
          <p:cNvPr id="17" name="下箭头 17"/>
          <p:cNvSpPr/>
          <p:nvPr/>
        </p:nvSpPr>
        <p:spPr>
          <a:xfrm rot="5160000">
            <a:off x="6202680" y="4593590"/>
            <a:ext cx="240665" cy="284480"/>
          </a:xfrm>
          <a:prstGeom prst="downArrow">
            <a:avLst>
              <a:gd name="adj1" fmla="val 50000"/>
              <a:gd name="adj2" fmla="val 49644"/>
            </a:avLst>
          </a:prstGeom>
          <a:solidFill>
            <a:srgbClr val="F5CD06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eaLnBrk="0" hangingPunct="0"/>
            <a:endParaRPr lang="zh-CN" altLang="en-US" sz="100">
              <a:latin typeface="Arial" panose="020B0604020202020204" pitchFamily="34" charset="0"/>
            </a:endParaRPr>
          </a:p>
        </p:txBody>
      </p:sp>
      <p:sp>
        <p:nvSpPr>
          <p:cNvPr id="18" name="右箭头 18"/>
          <p:cNvSpPr/>
          <p:nvPr/>
        </p:nvSpPr>
        <p:spPr>
          <a:xfrm rot="10800000">
            <a:off x="3688715" y="4606290"/>
            <a:ext cx="300990" cy="219710"/>
          </a:xfrm>
          <a:prstGeom prst="rightArrow">
            <a:avLst>
              <a:gd name="adj1" fmla="val 50000"/>
              <a:gd name="adj2" fmla="val 49288"/>
            </a:avLst>
          </a:prstGeom>
          <a:solidFill>
            <a:srgbClr val="F5CD06"/>
          </a:solidFill>
          <a:ln w="9525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square" lIns="76272" tIns="38136" rIns="76272" bIns="38136" anchor="ctr"/>
          <a:p>
            <a:pPr eaLnBrk="0" hangingPunct="0"/>
            <a:endParaRPr lang="zh-CN" altLang="en-US" sz="100">
              <a:latin typeface="Arial" panose="020B0604020202020204" pitchFamily="34" charset="0"/>
            </a:endParaRPr>
          </a:p>
        </p:txBody>
      </p:sp>
      <p:sp>
        <p:nvSpPr>
          <p:cNvPr id="2693" name="文本框 1"/>
          <p:cNvSpPr/>
          <p:nvPr/>
        </p:nvSpPr>
        <p:spPr>
          <a:xfrm>
            <a:off x="487680" y="176530"/>
            <a:ext cx="3947160" cy="433705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/>
          <a:p>
            <a:pPr fontAlgn="base"/>
            <a:r>
              <a:rPr lang="zh-CN" altLang="en-US" sz="1800" b="1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单位工程施工进度计划及编制流程</a:t>
            </a:r>
            <a:endParaRPr lang="zh-CN" altLang="en-US" sz="1800" b="1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1622" name="文本框 3"/>
          <p:cNvSpPr/>
          <p:nvPr/>
        </p:nvSpPr>
        <p:spPr>
          <a:xfrm>
            <a:off x="1878330" y="997585"/>
            <a:ext cx="8539480" cy="160718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FBDF5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/>
          <a:p>
            <a:pPr>
              <a:lnSpc>
                <a:spcPct val="150000"/>
              </a:lnSpc>
            </a:pPr>
            <a:r>
              <a:rPr lang="en-US" altLang="zh-CN" sz="2000">
                <a:latin typeface="Arial" panose="020B0604020202020204" pitchFamily="34" charset="0"/>
              </a:rPr>
              <a:t>       </a:t>
            </a:r>
            <a:r>
              <a:rPr lang="zh-CN" altLang="en-US" sz="2000">
                <a:latin typeface="Arial" panose="020B0604020202020204" pitchFamily="34" charset="0"/>
              </a:rPr>
              <a:t>在确定了施工方案的基础上，根据</a:t>
            </a:r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计划工期</a:t>
            </a:r>
            <a:r>
              <a:rPr lang="zh-CN" altLang="en-US" sz="2000">
                <a:latin typeface="Arial" panose="020B0604020202020204" pitchFamily="34" charset="0"/>
              </a:rPr>
              <a:t>和</a:t>
            </a:r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各种资源供应条件</a:t>
            </a:r>
            <a:r>
              <a:rPr lang="zh-CN" altLang="en-US" sz="2000">
                <a:latin typeface="Arial" panose="020B0604020202020204" pitchFamily="34" charset="0"/>
              </a:rPr>
              <a:t>，按照工程的</a:t>
            </a:r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施工顺序</a:t>
            </a:r>
            <a:r>
              <a:rPr lang="zh-CN" altLang="en-US" sz="2000">
                <a:latin typeface="Arial" panose="020B0604020202020204" pitchFamily="34" charset="0"/>
              </a:rPr>
              <a:t>，用</a:t>
            </a:r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横道图</a:t>
            </a:r>
            <a:r>
              <a:rPr lang="zh-CN" altLang="en-US" sz="2000"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或网络图</a:t>
            </a:r>
            <a:r>
              <a:rPr lang="zh-CN" altLang="en-US" sz="2000">
                <a:latin typeface="Arial" panose="020B0604020202020204" pitchFamily="34" charset="0"/>
              </a:rPr>
              <a:t>表示各分部、分项工程搭接关系及工程开、竣工时间的计划安排。称之为施工进度计划。</a:t>
            </a:r>
            <a:endParaRPr lang="zh-CN" altLang="en-US" sz="20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3" nodeType="withEffect">
                                  <p:childTnLst>
                                    <p:set>
                                      <p:cBhvr additive="base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4" nodeType="clickEffect"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5" nodeType="withEffect">
                                  <p:childTnLst>
                                    <p:set>
                                      <p:cBhvr additive="base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6" nodeType="clickEffect">
                                  <p:childTnLst>
                                    <p:set>
                                      <p:cBhvr additive="base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7" nodeType="withEffect">
                                  <p:childTnLst>
                                    <p:set>
                                      <p:cBhvr additive="base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8" nodeType="clickEffect">
                                  <p:childTnLst>
                                    <p:set>
                                      <p:cBhvr additive="base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9" nodeType="withEffect">
                                  <p:childTnLst>
                                    <p:set>
                                      <p:cBhvr additive="base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10" nodeType="clickEffect">
                                  <p:childTnLst>
                                    <p:set>
                                      <p:cBhvr additive="base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11" nodeType="withEffect">
                                  <p:childTnLst>
                                    <p:set>
                                      <p:cBhvr additive="base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12" nodeType="clickEffect">
                                  <p:childTnLst>
                                    <p:set>
                                      <p:cBhvr additive="base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13" nodeType="withEffect">
                                  <p:childTnLst>
                                    <p:set>
                                      <p:cBhvr additive="base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5" grpId="1" bldLvl="0" animBg="1"/>
      <p:bldP spid="13" grpId="2" bldLvl="0" animBg="1"/>
      <p:bldP spid="6" grpId="3" bldLvl="0" animBg="1"/>
      <p:bldP spid="14" grpId="4" bldLvl="0" animBg="1"/>
      <p:bldP spid="7" grpId="5" bldLvl="0" animBg="1"/>
      <p:bldP spid="15" grpId="6" bldLvl="0" animBg="1"/>
      <p:bldP spid="8" grpId="7" bldLvl="0" animBg="1"/>
      <p:bldP spid="16" grpId="8" bldLvl="0" animBg="1"/>
      <p:bldP spid="9" grpId="9" bldLvl="0" animBg="1"/>
      <p:bldP spid="17" grpId="10" bldLvl="0" animBg="1"/>
      <p:bldP spid="11" grpId="11" bldLvl="0" animBg="1"/>
      <p:bldP spid="18" grpId="12" bldLvl="0" animBg="1"/>
      <p:bldP spid="10" grpId="13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4030" y="211455"/>
            <a:ext cx="5386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作业：动动手 画一画 二选一上传课堂派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77620" y="834390"/>
            <a:ext cx="78085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b="1"/>
              <a:t>画法：手画、</a:t>
            </a:r>
            <a:r>
              <a:rPr lang="en-US" altLang="zh-CN" b="1"/>
              <a:t>word</a:t>
            </a:r>
            <a:r>
              <a:rPr lang="zh-CN" altLang="en-US" b="1"/>
              <a:t>、</a:t>
            </a:r>
            <a:r>
              <a:rPr lang="en-US" altLang="zh-CN" b="1"/>
              <a:t>excel</a:t>
            </a:r>
            <a:r>
              <a:rPr lang="zh-CN" altLang="en-US" b="1"/>
              <a:t>等，自由选择。</a:t>
            </a:r>
            <a:endParaRPr lang="zh-CN" altLang="en-US" b="1"/>
          </a:p>
          <a:p>
            <a:pPr>
              <a:lnSpc>
                <a:spcPct val="150000"/>
              </a:lnSpc>
            </a:pPr>
            <a:r>
              <a:rPr lang="zh-CN" altLang="en-US" b="1"/>
              <a:t>图面质量：外边框粗线、内部细线、时间坐标清楚、字体工整</a:t>
            </a:r>
            <a:endParaRPr lang="zh-CN" altLang="en-US" b="1"/>
          </a:p>
        </p:txBody>
      </p:sp>
      <p:grpSp>
        <p:nvGrpSpPr>
          <p:cNvPr id="7" name="组合 6"/>
          <p:cNvGrpSpPr/>
          <p:nvPr/>
        </p:nvGrpSpPr>
        <p:grpSpPr>
          <a:xfrm>
            <a:off x="1277620" y="1814195"/>
            <a:ext cx="9019540" cy="4408805"/>
            <a:chOff x="2012" y="2857"/>
            <a:chExt cx="14204" cy="694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2" y="2974"/>
              <a:ext cx="14204" cy="68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0801" y="2857"/>
              <a:ext cx="3320" cy="5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FF0000"/>
                  </a:solidFill>
                </a:rPr>
                <a:t>时间坐标改善一下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3960" y="1638935"/>
            <a:ext cx="9326880" cy="4884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4030" y="211455"/>
            <a:ext cx="5386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作业：动动手 画一画 二选一上传课堂派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03960" y="579755"/>
            <a:ext cx="89166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b="1"/>
              <a:t>画法：手画、</a:t>
            </a:r>
            <a:r>
              <a:rPr lang="en-US" altLang="zh-CN" b="1"/>
              <a:t>word</a:t>
            </a:r>
            <a:r>
              <a:rPr lang="zh-CN" altLang="en-US" b="1"/>
              <a:t>、</a:t>
            </a:r>
            <a:r>
              <a:rPr lang="en-US" altLang="zh-CN" b="1"/>
              <a:t>excel</a:t>
            </a:r>
            <a:r>
              <a:rPr lang="zh-CN" altLang="en-US" b="1"/>
              <a:t>等，自由选择。</a:t>
            </a:r>
            <a:endParaRPr lang="zh-CN" altLang="en-US" b="1"/>
          </a:p>
          <a:p>
            <a:pPr>
              <a:lnSpc>
                <a:spcPct val="150000"/>
              </a:lnSpc>
            </a:pPr>
            <a:r>
              <a:rPr lang="zh-CN" altLang="en-US" b="1"/>
              <a:t>图面质量：外边框粗线、内部细线、时间坐标清楚、字体工整、横道粗线去掉墩头</a:t>
            </a:r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5158740" y="1717675"/>
            <a:ext cx="2904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文字说明表头需修改完善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0319" y="65405"/>
            <a:ext cx="12150725" cy="1246076"/>
            <a:chOff x="3066560" y="286302"/>
            <a:chExt cx="3216910" cy="308837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/>
            <a:srcRect t="8867"/>
            <a:stretch>
              <a:fillRect/>
            </a:stretch>
          </p:blipFill>
          <p:spPr>
            <a:xfrm>
              <a:off x="3066560" y="286424"/>
              <a:ext cx="3216910" cy="1375410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3248950" y="286302"/>
              <a:ext cx="3001991" cy="3088375"/>
              <a:chOff x="3118754" y="286302"/>
              <a:chExt cx="3001991" cy="308837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118754" y="286302"/>
                <a:ext cx="2431169" cy="1293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zh-CN" sz="2800" b="1">
                    <a:sym typeface="+mn-ea"/>
                  </a:rPr>
                  <a:t>本次课主要内容</a:t>
                </a:r>
                <a:endParaRPr lang="zh-CN" altLang="en-US" sz="2800" b="1">
                  <a:solidFill>
                    <a:srgbClr val="FC95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5810865" y="3067972"/>
                <a:ext cx="309880" cy="306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rgbClr val="5F443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3581400" y="2367280"/>
            <a:ext cx="57854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                                                 </a:t>
            </a:r>
            <a:endParaRPr lang="zh-CN" altLang="en-US" sz="2400" b="1"/>
          </a:p>
          <a:p>
            <a:r>
              <a:rPr lang="zh-CN" altLang="en-US" sz="2400" b="1"/>
              <a:t>                </a:t>
            </a:r>
            <a:endParaRPr lang="zh-CN" altLang="en-US" sz="2400" b="1"/>
          </a:p>
          <a:p>
            <a:endParaRPr lang="zh-CN" altLang="en-US" sz="2400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30" y="1311910"/>
            <a:ext cx="9223375" cy="4164330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0319" y="65405"/>
            <a:ext cx="12150725" cy="1246076"/>
            <a:chOff x="3066560" y="286302"/>
            <a:chExt cx="3216910" cy="308837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/>
            <a:srcRect t="8867"/>
            <a:stretch>
              <a:fillRect/>
            </a:stretch>
          </p:blipFill>
          <p:spPr>
            <a:xfrm>
              <a:off x="3066560" y="286424"/>
              <a:ext cx="3216910" cy="1375410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3248950" y="286302"/>
              <a:ext cx="3001991" cy="3088375"/>
              <a:chOff x="3118754" y="286302"/>
              <a:chExt cx="3001991" cy="308837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118754" y="286302"/>
                <a:ext cx="2431169" cy="1293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zh-CN" sz="2800" b="1">
                    <a:sym typeface="+mn-ea"/>
                  </a:rPr>
                  <a:t>下次课预告</a:t>
                </a:r>
                <a:endParaRPr lang="zh-CN" altLang="en-US" sz="2800" b="1">
                  <a:solidFill>
                    <a:srgbClr val="FC95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5810865" y="3067972"/>
                <a:ext cx="309880" cy="306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rgbClr val="5F443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3581400" y="2367280"/>
            <a:ext cx="57854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                                                 </a:t>
            </a:r>
            <a:endParaRPr lang="zh-CN" altLang="en-US" sz="2400" b="1"/>
          </a:p>
          <a:p>
            <a:r>
              <a:rPr lang="zh-CN" altLang="en-US" sz="2400" b="1"/>
              <a:t>                </a:t>
            </a:r>
            <a:endParaRPr lang="zh-CN" altLang="en-US" sz="2400" b="1"/>
          </a:p>
          <a:p>
            <a:endParaRPr lang="zh-CN" altLang="en-US" sz="2400" b="1"/>
          </a:p>
        </p:txBody>
      </p:sp>
      <p:sp>
        <p:nvSpPr>
          <p:cNvPr id="7" name="文本框 6"/>
          <p:cNvSpPr txBox="1"/>
          <p:nvPr/>
        </p:nvSpPr>
        <p:spPr>
          <a:xfrm>
            <a:off x="3608070" y="1187450"/>
            <a:ext cx="3385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确定施工组织方式</a:t>
            </a:r>
            <a:endParaRPr lang="zh-CN" altLang="en-US" sz="2800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40" y="1709420"/>
            <a:ext cx="8565515" cy="41338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同心圆 6"/>
          <p:cNvSpPr/>
          <p:nvPr/>
        </p:nvSpPr>
        <p:spPr>
          <a:xfrm>
            <a:off x="3521075" y="1330325"/>
            <a:ext cx="4875213" cy="3654425"/>
          </a:xfrm>
          <a:prstGeom prst="donut">
            <a:avLst>
              <a:gd name="adj" fmla="val 4879"/>
            </a:avLst>
          </a:prstGeom>
          <a:gradFill>
            <a:gsLst>
              <a:gs pos="0">
                <a:sysClr val="window" lastClr="FFFFFF"/>
              </a:gs>
              <a:gs pos="55000">
                <a:sysClr val="window" lastClr="FFFFFF">
                  <a:lumMod val="9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81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0563" y="3297238"/>
            <a:ext cx="2735580" cy="7067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120967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rgbClr val="2BC3B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下次课再见</a:t>
            </a:r>
            <a:endParaRPr kumimoji="0" lang="zh-CN" altLang="en-US" sz="4000" b="1" kern="1200" cap="none" spc="0" normalizeH="0" baseline="0" noProof="0" dirty="0">
              <a:solidFill>
                <a:srgbClr val="2BC3B5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140200" y="3087688"/>
            <a:ext cx="3965575" cy="0"/>
          </a:xfrm>
          <a:prstGeom prst="line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4473575" y="1987550"/>
            <a:ext cx="3244850" cy="10144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1209675"/>
            <a:r>
              <a:rPr lang="zh-CN" altLang="en-US" sz="6000" b="1" dirty="0">
                <a:solidFill>
                  <a:srgbClr val="2368E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谢谢聆听</a:t>
            </a:r>
            <a:endParaRPr lang="zh-CN" altLang="en-US" sz="6000" b="1" dirty="0">
              <a:solidFill>
                <a:srgbClr val="2368E2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椭圆 12"/>
          <p:cNvSpPr/>
          <p:nvPr/>
        </p:nvSpPr>
        <p:spPr>
          <a:xfrm rot="10498052">
            <a:off x="3316288" y="5319713"/>
            <a:ext cx="298450" cy="223838"/>
          </a:xfrm>
          <a:prstGeom prst="ellipse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680804" y="3499109"/>
            <a:ext cx="404782" cy="30327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 rot="10498052">
            <a:off x="2679700" y="3987800"/>
            <a:ext cx="300038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3"/>
          <p:cNvGrpSpPr/>
          <p:nvPr/>
        </p:nvGrpSpPr>
        <p:grpSpPr>
          <a:xfrm>
            <a:off x="2426473" y="5113047"/>
            <a:ext cx="575354" cy="43106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 rot="10498052">
            <a:off x="1647825" y="4575175"/>
            <a:ext cx="395288" cy="298450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27"/>
          <p:cNvGrpSpPr/>
          <p:nvPr/>
        </p:nvGrpSpPr>
        <p:grpSpPr>
          <a:xfrm>
            <a:off x="5956351" y="5537794"/>
            <a:ext cx="404782" cy="30327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1" name="椭圆 30"/>
          <p:cNvSpPr/>
          <p:nvPr/>
        </p:nvSpPr>
        <p:spPr>
          <a:xfrm rot="10498052">
            <a:off x="4953000" y="5403850"/>
            <a:ext cx="250825" cy="187325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 rot="10498052">
            <a:off x="768350" y="5475288"/>
            <a:ext cx="298450" cy="22225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 rot="10498052">
            <a:off x="10814050" y="4322763"/>
            <a:ext cx="296863" cy="223838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/>
          <p:cNvSpPr/>
          <p:nvPr/>
        </p:nvSpPr>
        <p:spPr>
          <a:xfrm rot="10498052">
            <a:off x="10040938" y="3197225"/>
            <a:ext cx="296863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4"/>
          <p:cNvGrpSpPr/>
          <p:nvPr/>
        </p:nvGrpSpPr>
        <p:grpSpPr>
          <a:xfrm>
            <a:off x="9114829" y="4301127"/>
            <a:ext cx="575354" cy="43106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8" name="椭圆 47"/>
          <p:cNvSpPr/>
          <p:nvPr/>
        </p:nvSpPr>
        <p:spPr>
          <a:xfrm rot="10498052">
            <a:off x="7756525" y="4872038"/>
            <a:ext cx="396875" cy="296863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 rot="10498052">
            <a:off x="9772650" y="5264150"/>
            <a:ext cx="250825" cy="187325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椭圆 52"/>
          <p:cNvSpPr/>
          <p:nvPr/>
        </p:nvSpPr>
        <p:spPr>
          <a:xfrm rot="10498052">
            <a:off x="7175500" y="5503863"/>
            <a:ext cx="298450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222250" y="135890"/>
            <a:ext cx="51676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120967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kumimoji="0" lang="zh-CN" altLang="en-US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建筑施工组织</a:t>
            </a:r>
            <a:r>
              <a:rPr kumimoji="0" lang="en-US" altLang="zh-CN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kumimoji="0" lang="zh-CN" altLang="en-US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施工准备工作</a:t>
            </a:r>
            <a:endParaRPr kumimoji="0" lang="zh-CN" altLang="en-US" sz="2400" b="1" kern="1200" cap="all" spc="0" normalizeH="0" baseline="0" noProof="0" dirty="0">
              <a:solidFill>
                <a:schemeClr val="tx1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5 -0.78931 L 8.33333E-7 -4.717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2951 -0.81173 L 0 -2.46914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7600" y="4058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6 -0.7892 L 5E-6 2.4691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4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5 -0.78931 L 8.33333E-7 -4.71733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bldLvl="0" animBg="1"/>
      <p:bldP spid="23" grpId="0" bldLvl="0" animBg="1"/>
      <p:bldP spid="27" grpId="0" bldLvl="0" animBg="1"/>
      <p:bldP spid="31" grpId="0" bldLvl="0" animBg="1"/>
      <p:bldP spid="32" grpId="0" bldLvl="0" animBg="1"/>
      <p:bldP spid="34" grpId="0" bldLvl="0" animBg="1"/>
      <p:bldP spid="44" grpId="0" bldLvl="0" animBg="1"/>
      <p:bldP spid="48" grpId="0" bldLvl="0" animBg="1"/>
      <p:bldP spid="52" grpId="0" bldLvl="0" animBg="1"/>
      <p:bldP spid="5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30960"/>
            <a:ext cx="4107815" cy="5173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135" y="1330960"/>
            <a:ext cx="3911600" cy="5323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0045"/>
            <a:ext cx="8344535" cy="97091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38200" y="462280"/>
            <a:ext cx="9767570" cy="6192520"/>
            <a:chOff x="1340" y="567"/>
            <a:chExt cx="13141" cy="991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0" y="2096"/>
              <a:ext cx="6469" cy="814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21" y="2096"/>
              <a:ext cx="6160" cy="838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0" y="567"/>
              <a:ext cx="13141" cy="1529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3" name="墨迹 2"/>
              <p14:cNvContentPartPr/>
              <p14:nvPr/>
            </p14:nvContentPartPr>
            <p14:xfrm>
              <a:off x="6111240" y="1394460"/>
              <a:ext cx="2522220" cy="44958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6111240" y="1394460"/>
                <a:ext cx="2522220" cy="449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1" name="墨迹 10"/>
              <p14:cNvContentPartPr/>
              <p14:nvPr/>
            </p14:nvContentPartPr>
            <p14:xfrm>
              <a:off x="1249680" y="5806440"/>
              <a:ext cx="3048000" cy="4724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7"/>
            </p:blipFill>
            <p:spPr>
              <a:xfrm>
                <a:off x="1249680" y="5806440"/>
                <a:ext cx="3048000" cy="472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12" name="墨迹 11"/>
              <p14:cNvContentPartPr/>
              <p14:nvPr/>
            </p14:nvContentPartPr>
            <p14:xfrm>
              <a:off x="1203960" y="3771900"/>
              <a:ext cx="2895600" cy="4191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9"/>
            </p:blipFill>
            <p:spPr>
              <a:xfrm>
                <a:off x="1203960" y="3771900"/>
                <a:ext cx="2895600" cy="419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13" name="墨迹 12"/>
              <p14:cNvContentPartPr/>
              <p14:nvPr/>
            </p14:nvContentPartPr>
            <p14:xfrm>
              <a:off x="1280160" y="3840480"/>
              <a:ext cx="15240" cy="3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1"/>
            </p:blipFill>
            <p:spPr>
              <a:xfrm>
                <a:off x="1280160" y="3840480"/>
                <a:ext cx="1524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14" name="墨迹 13"/>
              <p14:cNvContentPartPr/>
              <p14:nvPr/>
            </p14:nvContentPartPr>
            <p14:xfrm>
              <a:off x="1661160" y="1463040"/>
              <a:ext cx="2865120" cy="62484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3"/>
            </p:blipFill>
            <p:spPr>
              <a:xfrm>
                <a:off x="1661160" y="1463040"/>
                <a:ext cx="2865120" cy="624840"/>
              </a:xfrm>
              <a:prstGeom prst="rect"/>
            </p:spPr>
          </p:pic>
        </mc:Fallback>
      </mc:AlternateContent>
    </p:spTree>
  </p:cSld>
  <p:clrMapOvr>
    <a:masterClrMapping/>
  </p:clrMapOvr>
  <p:transition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0050" y="483870"/>
            <a:ext cx="6204585" cy="5890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05470" y="2491740"/>
            <a:ext cx="33661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</a:pP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sym typeface="+mn-ea"/>
              </a:rPr>
              <a:t>聪明的小伙伴，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sym typeface="+mn-ea"/>
              </a:rPr>
              <a:t>将来，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sym typeface="+mn-ea"/>
              </a:rPr>
              <a:t>你要从事什么行业呢？</a:t>
            </a: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sym typeface="+mn-ea"/>
              </a:rPr>
              <a:t>...</a:t>
            </a:r>
            <a:endParaRPr lang="zh-CN" altLang="en-US"/>
          </a:p>
        </p:txBody>
      </p:sp>
    </p:spTree>
  </p:cSld>
  <p:clrMapOvr>
    <a:masterClrMapping/>
  </p:clrMapOvr>
  <p:transition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565" y="648335"/>
            <a:ext cx="10507980" cy="58242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6260" y="190500"/>
            <a:ext cx="2344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网站注册使用流程</a:t>
            </a:r>
            <a:endParaRPr lang="zh-CN" altLang="en-US" b="1"/>
          </a:p>
        </p:txBody>
      </p:sp>
    </p:spTree>
  </p:cSld>
  <p:clrMapOvr>
    <a:masterClrMapping/>
  </p:clrMapOvr>
  <p:transition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70910" y="912495"/>
            <a:ext cx="33140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二级建造师</a:t>
            </a:r>
            <a:endParaRPr lang="zh-CN" altLang="en-US" sz="2000" b="1"/>
          </a:p>
        </p:txBody>
      </p:sp>
      <p:grpSp>
        <p:nvGrpSpPr>
          <p:cNvPr id="6" name="组合 5"/>
          <p:cNvGrpSpPr/>
          <p:nvPr/>
        </p:nvGrpSpPr>
        <p:grpSpPr>
          <a:xfrm>
            <a:off x="20319" y="65405"/>
            <a:ext cx="12150725" cy="1246076"/>
            <a:chOff x="3066560" y="286302"/>
            <a:chExt cx="3216910" cy="308837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/>
            <a:srcRect t="8867"/>
            <a:stretch>
              <a:fillRect/>
            </a:stretch>
          </p:blipFill>
          <p:spPr>
            <a:xfrm>
              <a:off x="3066560" y="286424"/>
              <a:ext cx="3216910" cy="1375410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3248950" y="286302"/>
              <a:ext cx="3001991" cy="3088375"/>
              <a:chOff x="3118754" y="286302"/>
              <a:chExt cx="3001991" cy="3088375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3118754" y="286302"/>
                <a:ext cx="2431169" cy="2362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zh-CN" sz="2800" b="1">
                    <a:sym typeface="+mn-ea"/>
                  </a:rPr>
                  <a:t>下节预告</a:t>
                </a:r>
                <a:endParaRPr lang="zh-CN" altLang="zh-CN" sz="2800" b="1"/>
              </a:p>
              <a:p>
                <a:pPr algn="l"/>
                <a:endParaRPr lang="zh-CN" altLang="en-US" sz="2800" b="1">
                  <a:solidFill>
                    <a:srgbClr val="FC95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5810865" y="3067972"/>
                <a:ext cx="309880" cy="306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rgbClr val="5F443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20319" y="65405"/>
            <a:ext cx="12150725" cy="1246076"/>
            <a:chOff x="3066560" y="286302"/>
            <a:chExt cx="3216910" cy="308837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/>
            <a:srcRect t="8867"/>
            <a:stretch>
              <a:fillRect/>
            </a:stretch>
          </p:blipFill>
          <p:spPr>
            <a:xfrm>
              <a:off x="3066560" y="286424"/>
              <a:ext cx="3216910" cy="1375410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3248950" y="286302"/>
              <a:ext cx="3001991" cy="3088375"/>
              <a:chOff x="3118754" y="286302"/>
              <a:chExt cx="3001991" cy="308837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118754" y="286302"/>
                <a:ext cx="2431169" cy="1293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2800" b="1">
                    <a:solidFill>
                      <a:srgbClr val="FC959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来，认识建造师吧</a:t>
                </a:r>
                <a:endParaRPr lang="zh-CN" altLang="en-US" sz="2800" b="1">
                  <a:solidFill>
                    <a:srgbClr val="FC95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5810865" y="3067972"/>
                <a:ext cx="309880" cy="306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rgbClr val="5F443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" name="建造师考试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62610" y="1600200"/>
            <a:ext cx="5394960" cy="3657600"/>
          </a:xfrm>
          <a:prstGeom prst="rect">
            <a:avLst/>
          </a:prstGeom>
        </p:spPr>
      </p:pic>
      <p:pic>
        <p:nvPicPr>
          <p:cNvPr id="4" name="二建报名时间与条件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41415" y="1600200"/>
            <a:ext cx="5394960" cy="36576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video fullScrn="1">
              <p:cMediaNode>
                <p:cTn id="2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 fullScrn="1">
              <p:cMediaNode>
                <p:cTn id="3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4595" y="793750"/>
            <a:ext cx="9284335" cy="2941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2295" y="187325"/>
            <a:ext cx="2834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考试时间和科目</a:t>
            </a:r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1335405" y="4337050"/>
            <a:ext cx="6969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施工管理和实务两科，内含进度管理的内容，占较大分值。</a:t>
            </a:r>
            <a:endParaRPr lang="zh-CN" altLang="en-US" b="1"/>
          </a:p>
        </p:txBody>
      </p:sp>
      <p:sp>
        <p:nvSpPr>
          <p:cNvPr id="7" name="文本框 6"/>
          <p:cNvSpPr txBox="1"/>
          <p:nvPr/>
        </p:nvSpPr>
        <p:spPr>
          <a:xfrm>
            <a:off x="10848975" y="1721485"/>
            <a:ext cx="31813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  <a:buClrTx/>
              <a:buSzTx/>
              <a:buNone/>
            </a:pPr>
            <a:r>
              <a:rPr lang="zh-CN" altLang="en-US" sz="180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</a:rPr>
              <a:t>教材哪里买</a:t>
            </a:r>
            <a:endParaRPr lang="zh-CN" altLang="en-US" sz="180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/>
            </a:endParaRPr>
          </a:p>
          <a:p>
            <a:pPr algn="ctr">
              <a:lnSpc>
                <a:spcPct val="200000"/>
              </a:lnSpc>
              <a:buClrTx/>
              <a:buSzTx/>
              <a:buNone/>
            </a:pPr>
            <a:r>
              <a:rPr lang="zh-CN" altLang="en-US" sz="180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</a:rPr>
              <a:t>？</a:t>
            </a:r>
            <a:endParaRPr lang="zh-CN" altLang="en-US" sz="180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/>
            </a:endParaRPr>
          </a:p>
          <a:p>
            <a:pPr algn="ctr">
              <a:lnSpc>
                <a:spcPct val="200000"/>
              </a:lnSpc>
              <a:buClrTx/>
              <a:buSzTx/>
              <a:buNone/>
            </a:pPr>
            <a:r>
              <a:rPr lang="en-US" altLang="zh-CN" sz="180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</a:rPr>
              <a:t>...</a:t>
            </a:r>
            <a:endParaRPr lang="en-US" altLang="zh-CN" sz="180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4" name="墨迹 3"/>
              <p14:cNvContentPartPr/>
              <p14:nvPr/>
            </p14:nvContentPartPr>
            <p14:xfrm>
              <a:off x="7795260" y="2011680"/>
              <a:ext cx="1394460" cy="19812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"/>
            </p:blipFill>
            <p:spPr>
              <a:xfrm>
                <a:off x="7795260" y="2011680"/>
                <a:ext cx="1394460" cy="198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8" name="墨迹 7"/>
              <p14:cNvContentPartPr/>
              <p14:nvPr/>
            </p14:nvContentPartPr>
            <p14:xfrm>
              <a:off x="8275320" y="4076700"/>
              <a:ext cx="358140" cy="3048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5"/>
            </p:blipFill>
            <p:spPr>
              <a:xfrm>
                <a:off x="8275320" y="4076700"/>
                <a:ext cx="358140" cy="30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9" name="墨迹 8"/>
              <p14:cNvContentPartPr/>
              <p14:nvPr/>
            </p14:nvContentPartPr>
            <p14:xfrm>
              <a:off x="8221980" y="4160520"/>
              <a:ext cx="632460" cy="12954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7"/>
            </p:blipFill>
            <p:spPr>
              <a:xfrm>
                <a:off x="8221980" y="4160520"/>
                <a:ext cx="632460" cy="129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10" name="墨迹 9"/>
              <p14:cNvContentPartPr/>
              <p14:nvPr/>
            </p14:nvContentPartPr>
            <p14:xfrm>
              <a:off x="8511540" y="3886200"/>
              <a:ext cx="30480" cy="64008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9"/>
            </p:blipFill>
            <p:spPr>
              <a:xfrm>
                <a:off x="8511540" y="3886200"/>
                <a:ext cx="30480" cy="640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11" name="墨迹 10"/>
              <p14:cNvContentPartPr/>
              <p14:nvPr/>
            </p14:nvContentPartPr>
            <p14:xfrm>
              <a:off x="8709660" y="3901440"/>
              <a:ext cx="91440" cy="5715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1"/>
            </p:blipFill>
            <p:spPr>
              <a:xfrm>
                <a:off x="8709660" y="3901440"/>
                <a:ext cx="91440" cy="57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12" name="墨迹 11"/>
              <p14:cNvContentPartPr/>
              <p14:nvPr/>
            </p14:nvContentPartPr>
            <p14:xfrm>
              <a:off x="8001000" y="3947160"/>
              <a:ext cx="360" cy="762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3"/>
            </p:blipFill>
            <p:spPr>
              <a:xfrm>
                <a:off x="8001000" y="3947160"/>
                <a:ext cx="360" cy="7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13" name="墨迹 12"/>
              <p14:cNvContentPartPr/>
              <p14:nvPr/>
            </p14:nvContentPartPr>
            <p14:xfrm>
              <a:off x="8023860" y="4160520"/>
              <a:ext cx="1005840" cy="4724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5"/>
            </p:blipFill>
            <p:spPr>
              <a:xfrm>
                <a:off x="8023860" y="4160520"/>
                <a:ext cx="1005840" cy="472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4" name="墨迹 13"/>
              <p14:cNvContentPartPr/>
              <p14:nvPr/>
            </p14:nvContentPartPr>
            <p14:xfrm>
              <a:off x="9410700" y="3627120"/>
              <a:ext cx="53340" cy="1524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7"/>
            </p:blipFill>
            <p:spPr>
              <a:xfrm>
                <a:off x="9410700" y="3627120"/>
                <a:ext cx="53340" cy="15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5" name="墨迹 14"/>
              <p14:cNvContentPartPr/>
              <p14:nvPr/>
            </p14:nvContentPartPr>
            <p14:xfrm>
              <a:off x="9090660" y="3886200"/>
              <a:ext cx="563880" cy="8382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9"/>
            </p:blipFill>
            <p:spPr>
              <a:xfrm>
                <a:off x="9090660" y="3886200"/>
                <a:ext cx="563880" cy="83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6" name="墨迹 15"/>
              <p14:cNvContentPartPr/>
              <p14:nvPr/>
            </p14:nvContentPartPr>
            <p14:xfrm>
              <a:off x="9624060" y="3901440"/>
              <a:ext cx="30480" cy="10744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1"/>
            </p:blipFill>
            <p:spPr>
              <a:xfrm>
                <a:off x="9624060" y="3901440"/>
                <a:ext cx="30480" cy="1074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17" name="墨迹 16"/>
              <p14:cNvContentPartPr/>
              <p14:nvPr/>
            </p14:nvContentPartPr>
            <p14:xfrm>
              <a:off x="9662160" y="4137660"/>
              <a:ext cx="198120" cy="1524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3"/>
            </p:blipFill>
            <p:spPr>
              <a:xfrm>
                <a:off x="9662160" y="4137660"/>
                <a:ext cx="198120" cy="152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18" name="墨迹 17"/>
              <p14:cNvContentPartPr/>
              <p14:nvPr/>
            </p14:nvContentPartPr>
            <p14:xfrm>
              <a:off x="9738360" y="4114800"/>
              <a:ext cx="83820" cy="18288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5"/>
            </p:blipFill>
            <p:spPr>
              <a:xfrm>
                <a:off x="9738360" y="4114800"/>
                <a:ext cx="83820" cy="182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6" p14:bwMode="auto">
            <p14:nvContentPartPr>
              <p14:cNvPr id="19" name="墨迹 18"/>
              <p14:cNvContentPartPr/>
              <p14:nvPr/>
            </p14:nvContentPartPr>
            <p14:xfrm>
              <a:off x="9837420" y="4084320"/>
              <a:ext cx="53340" cy="15240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7"/>
            </p:blipFill>
            <p:spPr>
              <a:xfrm>
                <a:off x="9837420" y="4084320"/>
                <a:ext cx="53340" cy="152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8" p14:bwMode="auto">
            <p14:nvContentPartPr>
              <p14:cNvPr id="20" name="墨迹 19"/>
              <p14:cNvContentPartPr/>
              <p14:nvPr/>
            </p14:nvContentPartPr>
            <p14:xfrm>
              <a:off x="9624060" y="4290060"/>
              <a:ext cx="586740" cy="66294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9"/>
            </p:blipFill>
            <p:spPr>
              <a:xfrm>
                <a:off x="9624060" y="4290060"/>
                <a:ext cx="586740" cy="662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0" p14:bwMode="auto">
            <p14:nvContentPartPr>
              <p14:cNvPr id="21" name="墨迹 20"/>
              <p14:cNvContentPartPr/>
              <p14:nvPr/>
            </p14:nvContentPartPr>
            <p14:xfrm>
              <a:off x="9799320" y="4267200"/>
              <a:ext cx="114300" cy="762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1"/>
            </p:blipFill>
            <p:spPr>
              <a:xfrm>
                <a:off x="9799320" y="4267200"/>
                <a:ext cx="114300" cy="7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2" p14:bwMode="auto">
            <p14:nvContentPartPr>
              <p14:cNvPr id="22" name="墨迹 21"/>
              <p14:cNvContentPartPr/>
              <p14:nvPr/>
            </p14:nvContentPartPr>
            <p14:xfrm>
              <a:off x="7924800" y="2705100"/>
              <a:ext cx="922020" cy="16002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3"/>
            </p:blipFill>
            <p:spPr>
              <a:xfrm>
                <a:off x="7924800" y="2705100"/>
                <a:ext cx="922020" cy="160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4" p14:bwMode="auto">
            <p14:nvContentPartPr>
              <p14:cNvPr id="23" name="墨迹 22"/>
              <p14:cNvContentPartPr/>
              <p14:nvPr/>
            </p14:nvContentPartPr>
            <p14:xfrm>
              <a:off x="8016240" y="3375660"/>
              <a:ext cx="876300" cy="1295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5"/>
            </p:blipFill>
            <p:spPr>
              <a:xfrm>
                <a:off x="8016240" y="3375660"/>
                <a:ext cx="876300" cy="129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6" p14:bwMode="auto">
            <p14:nvContentPartPr>
              <p14:cNvPr id="24" name="墨迹 23"/>
              <p14:cNvContentPartPr/>
              <p14:nvPr/>
            </p14:nvContentPartPr>
            <p14:xfrm>
              <a:off x="8023860" y="3566160"/>
              <a:ext cx="2583180" cy="144018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7"/>
            </p:blipFill>
            <p:spPr>
              <a:xfrm>
                <a:off x="8023860" y="3566160"/>
                <a:ext cx="2583180" cy="1440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8" p14:bwMode="auto">
            <p14:nvContentPartPr>
              <p14:cNvPr id="25" name="墨迹 24"/>
              <p14:cNvContentPartPr/>
              <p14:nvPr/>
            </p14:nvContentPartPr>
            <p14:xfrm>
              <a:off x="5897880" y="4671060"/>
              <a:ext cx="1226820" cy="19812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9"/>
            </p:blipFill>
            <p:spPr>
              <a:xfrm>
                <a:off x="5897880" y="4671060"/>
                <a:ext cx="1226820" cy="198120"/>
              </a:xfrm>
              <a:prstGeom prst="rect"/>
            </p:spPr>
          </p:pic>
        </mc:Fallback>
      </mc:AlternateContent>
    </p:spTree>
  </p:cSld>
  <p:clrMapOvr>
    <a:masterClrMapping/>
  </p:clrMapOvr>
  <p:transition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132205"/>
            <a:ext cx="9385935" cy="414782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56832" y="180340"/>
            <a:ext cx="9182870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b="1">
                <a:solidFill>
                  <a:srgbClr val="FC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来，认识监理工程师吧</a:t>
            </a:r>
            <a:endParaRPr lang="zh-CN" altLang="en-US" b="1">
              <a:solidFill>
                <a:srgbClr val="FC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1388745"/>
            <a:ext cx="9843135" cy="38315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3" name="墨迹 2"/>
              <p14:cNvContentPartPr/>
              <p14:nvPr/>
            </p14:nvContentPartPr>
            <p14:xfrm>
              <a:off x="6728460" y="2720340"/>
              <a:ext cx="1325880" cy="9144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6728460" y="2720340"/>
                <a:ext cx="1325880" cy="9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5" name="墨迹 4"/>
              <p14:cNvContentPartPr/>
              <p14:nvPr/>
            </p14:nvContentPartPr>
            <p14:xfrm>
              <a:off x="6553200" y="2705100"/>
              <a:ext cx="213360" cy="4572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5"/>
            </p:blipFill>
            <p:spPr>
              <a:xfrm>
                <a:off x="6553200" y="2705100"/>
                <a:ext cx="213360" cy="45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6" name="墨迹 5"/>
              <p14:cNvContentPartPr/>
              <p14:nvPr/>
            </p14:nvContentPartPr>
            <p14:xfrm>
              <a:off x="7239000" y="3482340"/>
              <a:ext cx="160020" cy="762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7239000" y="3482340"/>
                <a:ext cx="160020" cy="7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7" name="墨迹 6"/>
              <p14:cNvContentPartPr/>
              <p14:nvPr/>
            </p14:nvContentPartPr>
            <p14:xfrm>
              <a:off x="7741920" y="3474720"/>
              <a:ext cx="312420" cy="762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7741920" y="3474720"/>
                <a:ext cx="312420" cy="7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8" name="墨迹 7"/>
              <p14:cNvContentPartPr/>
              <p14:nvPr/>
            </p14:nvContentPartPr>
            <p14:xfrm>
              <a:off x="8130540" y="2987040"/>
              <a:ext cx="556260" cy="54102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8130540" y="2987040"/>
                <a:ext cx="556260" cy="541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9" name="墨迹 8"/>
              <p14:cNvContentPartPr/>
              <p14:nvPr/>
            </p14:nvContentPartPr>
            <p14:xfrm>
              <a:off x="7078980" y="4160520"/>
              <a:ext cx="1866900" cy="6858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7078980" y="4160520"/>
                <a:ext cx="1866900" cy="68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10" name="墨迹 9"/>
              <p14:cNvContentPartPr/>
              <p14:nvPr/>
            </p14:nvContentPartPr>
            <p14:xfrm>
              <a:off x="8938260" y="4168140"/>
              <a:ext cx="1524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8938260" y="4168140"/>
                <a:ext cx="1524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1" name="墨迹 10"/>
              <p14:cNvContentPartPr/>
              <p14:nvPr/>
            </p14:nvContentPartPr>
            <p14:xfrm>
              <a:off x="8397240" y="2606040"/>
              <a:ext cx="121920" cy="762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8397240" y="2606040"/>
                <a:ext cx="121920" cy="76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2" name="墨迹 11"/>
              <p14:cNvContentPartPr/>
              <p14:nvPr/>
            </p14:nvContentPartPr>
            <p14:xfrm>
              <a:off x="9182100" y="2956560"/>
              <a:ext cx="99060" cy="14478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9182100" y="2956560"/>
                <a:ext cx="99060" cy="14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3" name="墨迹 12"/>
              <p14:cNvContentPartPr/>
              <p14:nvPr/>
            </p14:nvContentPartPr>
            <p14:xfrm>
              <a:off x="9509760" y="4030980"/>
              <a:ext cx="342900" cy="1905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9509760" y="4030980"/>
                <a:ext cx="342900" cy="190500"/>
              </a:xfrm>
              <a:prstGeom prst="rect"/>
            </p:spPr>
          </p:pic>
        </mc:Fallback>
      </mc:AlternateContent>
    </p:spTree>
  </p:cSld>
  <p:clrMapOvr>
    <a:masterClrMapping/>
  </p:clrMapOvr>
  <p:transition>
    <p:pull/>
  </p:transition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722*4988*822*8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3665*4988*822*8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000120141119A01PPBG">
  <a:themeElements>
    <a:clrScheme name="Phoenix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000120141119A01PPBG">
  <a:themeElements>
    <a:clrScheme name="自定义 386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47B6E7"/>
      </a:accent1>
      <a:accent2>
        <a:srgbClr val="628EE3"/>
      </a:accent2>
      <a:accent3>
        <a:srgbClr val="2BC3B5"/>
      </a:accent3>
      <a:accent4>
        <a:srgbClr val="92D050"/>
      </a:accent4>
      <a:accent5>
        <a:srgbClr val="CEB9A3"/>
      </a:accent5>
      <a:accent6>
        <a:srgbClr val="FFC000"/>
      </a:accent6>
      <a:hlink>
        <a:srgbClr val="00B0F0"/>
      </a:hlink>
      <a:folHlink>
        <a:srgbClr val="AFB2B4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000120141119A01PPBG">
  <a:themeElements>
    <a:clrScheme name="自定义 386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47B6E7"/>
      </a:accent1>
      <a:accent2>
        <a:srgbClr val="628EE3"/>
      </a:accent2>
      <a:accent3>
        <a:srgbClr val="2BC3B5"/>
      </a:accent3>
      <a:accent4>
        <a:srgbClr val="92D050"/>
      </a:accent4>
      <a:accent5>
        <a:srgbClr val="CEB9A3"/>
      </a:accent5>
      <a:accent6>
        <a:srgbClr val="FFC000"/>
      </a:accent6>
      <a:hlink>
        <a:srgbClr val="00B0F0"/>
      </a:hlink>
      <a:folHlink>
        <a:srgbClr val="AFB2B4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1204</Words>
  <Application>WPS 演示</Application>
  <PresentationFormat>宽屏</PresentationFormat>
  <Paragraphs>201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黑体</vt:lpstr>
      <vt:lpstr>Times New Roman</vt:lpstr>
      <vt:lpstr>幼圆</vt:lpstr>
      <vt:lpstr>华文中宋</vt:lpstr>
      <vt:lpstr>Wingdings 2</vt:lpstr>
      <vt:lpstr>Calibri</vt:lpstr>
      <vt:lpstr>Agency FB</vt:lpstr>
      <vt:lpstr>汉仪中黑简</vt:lpstr>
      <vt:lpstr>Arial Unicode MS</vt:lpstr>
      <vt:lpstr>Calibri</vt:lpstr>
      <vt:lpstr>方正姚体</vt:lpstr>
      <vt:lpstr>Office 主题</vt:lpstr>
      <vt:lpstr>A000120141119A01PPBG</vt:lpstr>
      <vt:lpstr>1_A000120141119A01PPBG</vt:lpstr>
      <vt:lpstr>2_A000120141119A01PPBG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蓝天白云</cp:lastModifiedBy>
  <cp:revision>264</cp:revision>
  <dcterms:created xsi:type="dcterms:W3CDTF">2018-03-01T02:03:00Z</dcterms:created>
  <dcterms:modified xsi:type="dcterms:W3CDTF">2021-04-03T04:04:03Z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</Properties>
</file>