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5E1D7-2867-4B92-B51C-E7FDBE12C0F2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1F1F2-D919-4A02-B504-95DB933610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02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395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253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87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037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07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79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747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17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69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53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83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87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311" y="2626188"/>
            <a:ext cx="2721924" cy="216050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676" y="3647567"/>
            <a:ext cx="3592684" cy="1929656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966428" y="2099228"/>
            <a:ext cx="2458616" cy="4543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CN" altLang="en-US" sz="2000" b="1">
                <a:latin typeface="华文宋体" pitchFamily="2" charset="-122"/>
                <a:ea typeface="华文宋体" pitchFamily="2" charset="-122"/>
              </a:rPr>
              <a:t>主控项目</a:t>
            </a:r>
            <a:endParaRPr lang="zh-CN" altLang="en-US" sz="2000" b="1">
              <a:latin typeface="华文宋体" pitchFamily="2" charset="-122"/>
              <a:ea typeface="华文宋体" pitchFamily="2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847528" y="5877272"/>
          <a:ext cx="8640960" cy="57606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00790"/>
                <a:gridCol w="7340170"/>
              </a:tblGrid>
              <a:tr h="5760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ct val="0"/>
                        </a:spcAft>
                      </a:pPr>
                      <a:r>
                        <a:rPr lang="zh-CN" sz="1400" b="1" kern="10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关注敏感点</a:t>
                      </a:r>
                    </a:p>
                  </a:txBody>
                  <a:tcPr marL="47392" marR="473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ct val="0"/>
                        </a:spcAft>
                      </a:pPr>
                      <a:r>
                        <a:rPr lang="zh-CN" altLang="zh-CN" sz="1800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渗水、串水、漏水</a:t>
                      </a:r>
                      <a:endParaRPr lang="zh-CN" altLang="zh-CN" sz="1800" kern="120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 marL="47392" marR="47392" marT="0" marB="0" anchor="ctr"/>
                </a:tc>
              </a:tr>
            </a:tbl>
          </a:graphicData>
        </a:graphic>
      </p:graphicFrame>
      <p:sp>
        <p:nvSpPr>
          <p:cNvPr id="7" name="文本占位符 3"/>
          <p:cNvSpPr>
            <a:spLocks noGrp="1"/>
          </p:cNvSpPr>
          <p:nvPr>
            <p:ph type="body" sz="half" idx="2"/>
          </p:nvPr>
        </p:nvSpPr>
        <p:spPr>
          <a:xfrm>
            <a:off x="1925017" y="2636913"/>
            <a:ext cx="2520280" cy="279670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indent="-342900"/>
            <a:r>
              <a:rPr lang="en-US" altLang="zh-CN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1</a:t>
            </a:r>
            <a:r>
              <a:rPr lang="zh-CN" altLang="en-US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、卫生间门槛处垫层边补刷一遍防水，确保垫层不渗水、不串水，木地板不发霉。</a:t>
            </a:r>
            <a:endParaRPr lang="en-US" altLang="zh-CN" kern="100">
              <a:solidFill>
                <a:schemeClr val="tx1">
                  <a:lumMod val="95000"/>
                  <a:lumOff val="5000"/>
                </a:schemeClr>
              </a:solidFill>
              <a:latin typeface="华文宋体" pitchFamily="2" charset="-122"/>
              <a:ea typeface="华文宋体" pitchFamily="2" charset="-122"/>
              <a:cs typeface="Times New Roman"/>
            </a:endParaRPr>
          </a:p>
          <a:p>
            <a:pPr marL="342900" indent="-342900"/>
            <a:r>
              <a:rPr lang="en-US" altLang="zh-CN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2</a:t>
            </a:r>
            <a:r>
              <a:rPr lang="zh-CN" altLang="en-US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、注意保护墙地面防水层不被破坏。</a:t>
            </a:r>
            <a:endParaRPr lang="en-US" altLang="zh-CN" kern="100">
              <a:solidFill>
                <a:schemeClr val="tx1">
                  <a:lumMod val="95000"/>
                  <a:lumOff val="5000"/>
                </a:schemeClr>
              </a:solidFill>
              <a:latin typeface="华文宋体" pitchFamily="2" charset="-122"/>
              <a:ea typeface="华文宋体" pitchFamily="2" charset="-122"/>
              <a:cs typeface="Times New Roman"/>
            </a:endParaRPr>
          </a:p>
          <a:p>
            <a:pPr marL="342900" indent="-342900"/>
            <a:r>
              <a:rPr lang="en-US" altLang="zh-CN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3</a:t>
            </a:r>
            <a:r>
              <a:rPr lang="zh-CN" altLang="en-US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、教育工人一旦防水层破坏，必须及时上报，补做防水。</a:t>
            </a:r>
            <a:endParaRPr lang="zh-CN" altLang="zh-CN" kern="100">
              <a:solidFill>
                <a:schemeClr val="tx1">
                  <a:lumMod val="95000"/>
                  <a:lumOff val="5000"/>
                </a:schemeClr>
              </a:solidFill>
              <a:latin typeface="华文宋体" pitchFamily="2" charset="-122"/>
              <a:ea typeface="华文宋体" pitchFamily="2" charset="-122"/>
              <a:cs typeface="Times New Roman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297135" y="5392557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u="sng">
                <a:solidFill>
                  <a:schemeClr val="dk1"/>
                </a:solidFill>
                <a:latin typeface="华文宋体" pitchFamily="2" charset="-122"/>
                <a:ea typeface="华文宋体" pitchFamily="2" charset="-122"/>
              </a:rPr>
              <a:t>防水</a:t>
            </a:r>
            <a:r>
              <a:rPr lang="zh-CN" altLang="en-US" b="1" u="sng">
                <a:solidFill>
                  <a:schemeClr val="dk1"/>
                </a:solidFill>
                <a:latin typeface="华文宋体" pitchFamily="2" charset="-122"/>
                <a:ea typeface="华文宋体" pitchFamily="2" charset="-122"/>
              </a:rPr>
              <a:t>施工工序</a:t>
            </a:r>
            <a:endParaRPr lang="zh-CN" altLang="en-US" b="1" u="sng">
              <a:solidFill>
                <a:schemeClr val="dk1"/>
              </a:solidFill>
              <a:latin typeface="华文宋体" pitchFamily="2" charset="-122"/>
              <a:ea typeface="华文宋体" pitchFamily="2" charset="-122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8381652" y="4286670"/>
            <a:ext cx="1618698" cy="290340"/>
          </a:xfrm>
          <a:prstGeom prst="wedgeRoundRectCallout">
            <a:avLst>
              <a:gd name="adj1" fmla="val -44335"/>
              <a:gd name="adj2" fmla="val 1497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3.</a:t>
            </a:r>
            <a:r>
              <a:rPr lang="zh-CN" altLang="en-US"/>
              <a:t>补做防水</a:t>
            </a:r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932783" y="90879"/>
          <a:ext cx="8568952" cy="1653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7200800"/>
              </a:tblGrid>
              <a:tr h="36326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  <a:buClrTx/>
                        <a:buSzTx/>
                        <a:defRPr/>
                      </a:pPr>
                      <a:r>
                        <a:rPr lang="zh-CN" altLang="zh-CN" sz="2000" b="1" kern="1200" dirty="0" smtClean="0">
                          <a:solidFill>
                            <a:schemeClr val="lt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防</a:t>
                      </a:r>
                      <a:r>
                        <a:rPr lang="zh-CN" altLang="en-US" sz="2000" b="1" kern="1200" dirty="0" smtClean="0">
                          <a:solidFill>
                            <a:schemeClr val="lt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水</a:t>
                      </a:r>
                      <a:endParaRPr lang="zh-CN" altLang="zh-CN" sz="2000" b="1" kern="1200" dirty="0" smtClean="0">
                        <a:solidFill>
                          <a:schemeClr val="lt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0737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一</a:t>
                      </a:r>
                      <a:r>
                        <a:rPr lang="zh-CN" altLang="zh-CN" sz="16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、施工前控制</a:t>
                      </a:r>
                      <a:endParaRPr lang="zh-CN" altLang="en-US" sz="1600" b="1" kern="1200" noProof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073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b="1" kern="120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endParaRPr lang="zh-CN" altLang="zh-CN" sz="14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68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600" b="1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主控要点</a:t>
                      </a:r>
                      <a:endParaRPr lang="zh-CN" altLang="en-US" sz="1600" b="1" kern="120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1</a:t>
                      </a:r>
                      <a:r>
                        <a:rPr lang="zh-CN" altLang="en-US" sz="1400" kern="100" dirty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、防水层建设单位施工，但要带水移交，确保不漏水</a:t>
                      </a:r>
                      <a:endParaRPr lang="zh-CN" altLang="zh-CN" sz="1400" kern="100" dirty="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3" name="椭圆形标注 12"/>
          <p:cNvSpPr/>
          <p:nvPr/>
        </p:nvSpPr>
        <p:spPr>
          <a:xfrm>
            <a:off x="5141708" y="4461243"/>
            <a:ext cx="1118556" cy="515960"/>
          </a:xfrm>
          <a:prstGeom prst="wedgeEllipseCallout">
            <a:avLst>
              <a:gd name="adj1" fmla="val -38375"/>
              <a:gd name="adj2" fmla="val -100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/>
              <a:t>1.</a:t>
            </a:r>
            <a:r>
              <a:rPr lang="zh-CN" altLang="en-US" sz="1200"/>
              <a:t>卫生间门外侧</a:t>
            </a:r>
            <a:endParaRPr lang="zh-CN" altLang="en-US" sz="1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6702" y="2202904"/>
            <a:ext cx="2983820" cy="1331072"/>
          </a:xfrm>
          <a:prstGeom prst="rect">
            <a:avLst/>
          </a:prstGeom>
        </p:spPr>
      </p:pic>
      <p:sp>
        <p:nvSpPr>
          <p:cNvPr id="14" name="椭圆形标注 13"/>
          <p:cNvSpPr/>
          <p:nvPr/>
        </p:nvSpPr>
        <p:spPr>
          <a:xfrm>
            <a:off x="8631723" y="2446753"/>
            <a:ext cx="1368627" cy="515960"/>
          </a:xfrm>
          <a:prstGeom prst="wedgeEllipseCallout">
            <a:avLst>
              <a:gd name="adj1" fmla="val -23733"/>
              <a:gd name="adj2" fmla="val 1026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/>
              <a:t>2.</a:t>
            </a:r>
            <a:r>
              <a:rPr lang="zh-CN" altLang="en-US" sz="1200"/>
              <a:t>补做垫层</a:t>
            </a:r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415887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Office PowerPoint</Application>
  <PresentationFormat>宽屏</PresentationFormat>
  <Paragraphs>15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华文宋体</vt:lpstr>
      <vt:lpstr>宋体</vt:lpstr>
      <vt:lpstr>Arial</vt:lpstr>
      <vt:lpstr>Calibri</vt:lpstr>
      <vt:lpstr>Calibri Light</vt:lpstr>
      <vt:lpstr>Times New Roman</vt:lpstr>
      <vt:lpstr>Office 主题</vt:lpstr>
      <vt:lpstr>PowerPoint 演示文稿</vt:lpstr>
    </vt:vector>
  </TitlesOfParts>
  <Company>Organization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主控项目</dc:title>
  <dc:creator>PC</dc:creator>
  <cp:lastModifiedBy>PC</cp:lastModifiedBy>
  <cp:revision>2</cp:revision>
  <dcterms:created xsi:type="dcterms:W3CDTF">2023-10-24T10:06:28Z</dcterms:created>
  <dcterms:modified xsi:type="dcterms:W3CDTF">2023-10-24T10:07:22Z</dcterms:modified>
</cp:coreProperties>
</file>