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96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063552" y="2276872"/>
            <a:ext cx="2448272" cy="4543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2"/>
          </p:nvPr>
        </p:nvSpPr>
        <p:spPr>
          <a:xfrm>
            <a:off x="2063552" y="2780928"/>
            <a:ext cx="2448272" cy="252028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71755">
              <a:lnSpc>
                <a:spcPct val="120000"/>
              </a:lnSpc>
            </a:pP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1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安装线条的基层表面应清洁平整，无灰尘杂物及凹凸不平现象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>
              <a:lnSpc>
                <a:spcPct val="120000"/>
              </a:lnSpc>
            </a:pP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墙体部分用快粘粉粘结，经过窗帘盒等木质表面时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采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用自攻</a:t>
            </a:r>
            <a:r>
              <a:rPr lang="zh-CN" altLang="zh-CN" kern="100">
                <a:solidFill>
                  <a:schemeClr val="tx1"/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螺丝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固定，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螺丝陷入表面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0.5~1mm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且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应防锈处理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，螺钉间距大于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600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>
              <a:lnSpc>
                <a:spcPct val="120000"/>
              </a:lnSpc>
            </a:pP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、注意石膏线方向：“一”字形（上大下小），“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L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”形线高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95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宽</a:t>
            </a:r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80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zh-CN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11524" y="332656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7200800"/>
              </a:tblGrid>
              <a:tr h="337693">
                <a:tc gridSpan="2"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zh-CN" altLang="zh-CN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石膏线条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543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根据设计线型采购，采购线型相近的成品石膏角线，避免定制线条变形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；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7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转角处线型对接，与吊顶、墙面黏贴处固定牢固避免开裂（背面粘粉应满浆）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，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石膏线必须以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600mm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以内锁螺丝加固。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096000" y="6286520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u="sng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</a:rPr>
              <a:t>石膏线条节点</a:t>
            </a:r>
            <a:endParaRPr lang="zh-CN" altLang="en-US" b="1" u="sng">
              <a:solidFill>
                <a:schemeClr val="dk1"/>
              </a:solidFill>
              <a:latin typeface="华文宋体" pitchFamily="2" charset="-122"/>
              <a:ea typeface="华文宋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511" y="4384498"/>
            <a:ext cx="2926322" cy="1833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1076" y="2501275"/>
            <a:ext cx="1961148" cy="17140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1846" y="2501275"/>
            <a:ext cx="3646402" cy="17140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1864" y="4384498"/>
            <a:ext cx="1761364" cy="183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4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8</cp:revision>
  <dcterms:created xsi:type="dcterms:W3CDTF">2023-10-24T10:06:28Z</dcterms:created>
  <dcterms:modified xsi:type="dcterms:W3CDTF">2023-10-24T10:11:03Z</dcterms:modified>
</cp:coreProperties>
</file>