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6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5E1D7-2867-4B92-B51C-E7FDBE12C0F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1F1F2-D919-4A02-B504-95DB933610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2021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13185-3A93-40FC-9806-5DF4D01065F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3966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7395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9253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5871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2037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2076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795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6747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17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5692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1535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6835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687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"/>
          <p:cNvSpPr>
            <a:spLocks noGrp="1"/>
          </p:cNvSpPr>
          <p:nvPr>
            <p:ph type="title"/>
          </p:nvPr>
        </p:nvSpPr>
        <p:spPr>
          <a:xfrm>
            <a:off x="2063552" y="2276872"/>
            <a:ext cx="2448272" cy="45437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spcBef>
                <a:spcPct val="0"/>
              </a:spcBef>
              <a:defRPr/>
            </a:pPr>
            <a:r>
              <a:rPr lang="zh-CN" altLang="en-US" smtClean="0">
                <a:latin typeface="华文宋体" pitchFamily="2" charset="-122"/>
                <a:ea typeface="华文宋体" pitchFamily="2" charset="-122"/>
              </a:rPr>
              <a:t>主控项目</a:t>
            </a:r>
            <a:endParaRPr lang="zh-CN" altLang="en-US">
              <a:latin typeface="华文宋体" pitchFamily="2" charset="-122"/>
              <a:ea typeface="华文宋体" pitchFamily="2" charset="-122"/>
            </a:endParaRPr>
          </a:p>
        </p:txBody>
      </p:sp>
      <p:sp>
        <p:nvSpPr>
          <p:cNvPr id="11" name="文本占位符 3"/>
          <p:cNvSpPr>
            <a:spLocks noGrp="1"/>
          </p:cNvSpPr>
          <p:nvPr>
            <p:ph type="body" sz="half" idx="2"/>
          </p:nvPr>
        </p:nvSpPr>
        <p:spPr>
          <a:xfrm>
            <a:off x="2063552" y="2780928"/>
            <a:ext cx="2448272" cy="2520280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71755">
              <a:lnSpc>
                <a:spcPct val="120000"/>
              </a:lnSpc>
            </a:pPr>
            <a:r>
              <a:rPr lang="en-US" altLang="zh-CN" kern="100">
                <a:latin typeface="华文宋体" pitchFamily="2" charset="-122"/>
                <a:ea typeface="华文宋体" pitchFamily="2" charset="-122"/>
                <a:cs typeface="Times New Roman"/>
              </a:rPr>
              <a:t>1</a:t>
            </a:r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、</a:t>
            </a:r>
            <a:r>
              <a:rPr lang="zh-CN" altLang="zh-CN" kern="100">
                <a:latin typeface="华文宋体" pitchFamily="2" charset="-122"/>
                <a:ea typeface="华文宋体" pitchFamily="2" charset="-122"/>
                <a:cs typeface="Times New Roman"/>
              </a:rPr>
              <a:t>安装线条的基层表面应清洁平整，无灰尘杂物及凹凸不平现象</a:t>
            </a:r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；</a:t>
            </a:r>
            <a:endParaRPr lang="en-US" altLang="zh-CN" kern="100">
              <a:latin typeface="华文宋体" pitchFamily="2" charset="-122"/>
              <a:ea typeface="华文宋体" pitchFamily="2" charset="-122"/>
              <a:cs typeface="Times New Roman"/>
            </a:endParaRPr>
          </a:p>
          <a:p>
            <a:pPr marL="71755">
              <a:lnSpc>
                <a:spcPct val="120000"/>
              </a:lnSpc>
            </a:pPr>
            <a:r>
              <a:rPr lang="en-US" altLang="zh-CN" kern="100">
                <a:latin typeface="华文宋体" pitchFamily="2" charset="-122"/>
                <a:ea typeface="华文宋体" pitchFamily="2" charset="-122"/>
                <a:cs typeface="Times New Roman"/>
              </a:rPr>
              <a:t>2</a:t>
            </a:r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、</a:t>
            </a:r>
            <a:r>
              <a:rPr lang="zh-CN" altLang="zh-CN" kern="100">
                <a:latin typeface="华文宋体" pitchFamily="2" charset="-122"/>
                <a:ea typeface="华文宋体" pitchFamily="2" charset="-122"/>
                <a:cs typeface="Times New Roman"/>
              </a:rPr>
              <a:t>墙体部分用快粘粉粘结，经过窗帘盒等木质表面时</a:t>
            </a:r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采</a:t>
            </a:r>
            <a:r>
              <a:rPr lang="zh-CN" altLang="zh-CN" kern="100">
                <a:latin typeface="华文宋体" pitchFamily="2" charset="-122"/>
                <a:ea typeface="华文宋体" pitchFamily="2" charset="-122"/>
                <a:cs typeface="Times New Roman"/>
              </a:rPr>
              <a:t>用自攻</a:t>
            </a:r>
            <a:r>
              <a:rPr lang="zh-CN" altLang="zh-CN" kern="100">
                <a:solidFill>
                  <a:schemeClr val="tx1"/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螺丝</a:t>
            </a:r>
            <a:r>
              <a:rPr lang="zh-CN" altLang="zh-CN" kern="100">
                <a:latin typeface="华文宋体" pitchFamily="2" charset="-122"/>
                <a:ea typeface="华文宋体" pitchFamily="2" charset="-122"/>
                <a:cs typeface="Times New Roman"/>
              </a:rPr>
              <a:t>固定，</a:t>
            </a:r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螺丝陷入表面</a:t>
            </a:r>
            <a:r>
              <a:rPr lang="en-US" altLang="zh-CN" kern="100">
                <a:latin typeface="华文宋体" pitchFamily="2" charset="-122"/>
                <a:ea typeface="华文宋体" pitchFamily="2" charset="-122"/>
                <a:cs typeface="Times New Roman"/>
              </a:rPr>
              <a:t>0.5~1mm</a:t>
            </a:r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且</a:t>
            </a:r>
            <a:r>
              <a:rPr lang="zh-CN" altLang="zh-CN" kern="100">
                <a:latin typeface="华文宋体" pitchFamily="2" charset="-122"/>
                <a:ea typeface="华文宋体" pitchFamily="2" charset="-122"/>
                <a:cs typeface="Times New Roman"/>
              </a:rPr>
              <a:t>应防锈处理</a:t>
            </a:r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，螺钉间距大于</a:t>
            </a:r>
            <a:r>
              <a:rPr lang="en-US" altLang="zh-CN" kern="100">
                <a:latin typeface="华文宋体" pitchFamily="2" charset="-122"/>
                <a:ea typeface="华文宋体" pitchFamily="2" charset="-122"/>
                <a:cs typeface="Times New Roman"/>
              </a:rPr>
              <a:t>600</a:t>
            </a:r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。</a:t>
            </a:r>
            <a:endParaRPr lang="en-US" altLang="zh-CN" kern="100">
              <a:latin typeface="华文宋体" pitchFamily="2" charset="-122"/>
              <a:ea typeface="华文宋体" pitchFamily="2" charset="-122"/>
              <a:cs typeface="Times New Roman"/>
            </a:endParaRPr>
          </a:p>
          <a:p>
            <a:pPr marL="71755">
              <a:lnSpc>
                <a:spcPct val="120000"/>
              </a:lnSpc>
            </a:pPr>
            <a:r>
              <a:rPr lang="en-US" altLang="zh-CN" kern="100">
                <a:latin typeface="华文宋体" pitchFamily="2" charset="-122"/>
                <a:ea typeface="华文宋体" pitchFamily="2" charset="-122"/>
                <a:cs typeface="Times New Roman"/>
              </a:rPr>
              <a:t>3</a:t>
            </a:r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、注意石膏线方向：“一”字形（上大下小），“</a:t>
            </a:r>
            <a:r>
              <a:rPr lang="en-US" altLang="zh-CN" kern="100">
                <a:latin typeface="华文宋体" pitchFamily="2" charset="-122"/>
                <a:ea typeface="华文宋体" pitchFamily="2" charset="-122"/>
                <a:cs typeface="Times New Roman"/>
              </a:rPr>
              <a:t>L</a:t>
            </a:r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”形线高</a:t>
            </a:r>
            <a:r>
              <a:rPr lang="en-US" altLang="zh-CN" kern="100">
                <a:latin typeface="华文宋体" pitchFamily="2" charset="-122"/>
                <a:ea typeface="华文宋体" pitchFamily="2" charset="-122"/>
                <a:cs typeface="Times New Roman"/>
              </a:rPr>
              <a:t>95</a:t>
            </a:r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宽</a:t>
            </a:r>
            <a:r>
              <a:rPr lang="en-US" altLang="zh-CN" kern="100">
                <a:latin typeface="华文宋体" pitchFamily="2" charset="-122"/>
                <a:ea typeface="华文宋体" pitchFamily="2" charset="-122"/>
                <a:cs typeface="Times New Roman"/>
              </a:rPr>
              <a:t>80</a:t>
            </a:r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。</a:t>
            </a:r>
            <a:endParaRPr lang="zh-CN" altLang="zh-CN" kern="100">
              <a:latin typeface="华文宋体" pitchFamily="2" charset="-122"/>
              <a:ea typeface="华文宋体" pitchFamily="2" charset="-122"/>
              <a:cs typeface="Times New Roman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1811524" y="332656"/>
          <a:ext cx="8568952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7200800"/>
              </a:tblGrid>
              <a:tr h="337693">
                <a:tc gridSpan="2">
                  <a:txBody>
                    <a:bodyPr/>
                    <a:lstStyle/>
                    <a:p>
                      <a:pPr algn="ctr" defTabSz="914400" rtl="0" eaLnBrk="1" latinLnBrk="0" hangingPunct="1">
                        <a:spcBef>
                          <a:spcPct val="0"/>
                        </a:spcBef>
                        <a:buNone/>
                        <a:defRPr/>
                      </a:pPr>
                      <a:r>
                        <a:rPr lang="zh-CN" altLang="zh-CN" sz="2000" b="1" kern="1200" smtClean="0">
                          <a:solidFill>
                            <a:schemeClr val="lt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石膏线条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35432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b="1" kern="1200" noProof="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一</a:t>
                      </a:r>
                      <a:r>
                        <a:rPr lang="zh-CN" altLang="zh-CN" sz="1800" b="1" kern="1200" noProof="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、施工前控制</a:t>
                      </a:r>
                      <a:endParaRPr lang="zh-CN" altLang="en-US" sz="1800" b="1" kern="1200" noProof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2045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1" kern="12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下料</a:t>
                      </a:r>
                      <a:endParaRPr lang="zh-CN" altLang="en-US" sz="1600" b="1" kern="120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zh-CN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根据设计线型采购，采购线型相近的成品石膏角线，避免定制线条变形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；</a:t>
                      </a:r>
                      <a:endParaRPr lang="zh-CN" altLang="zh-CN" sz="1400" kern="100" smtClean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17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600" b="1" kern="12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主控要点</a:t>
                      </a:r>
                      <a:endParaRPr lang="zh-CN" altLang="en-US" sz="1600" b="1" kern="120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zh-CN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转角处线型对接，与吊顶、墙面黏贴处固定牢固避免开裂（背面粘粉应满浆）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，</a:t>
                      </a:r>
                      <a:endParaRPr lang="en-US" altLang="zh-CN" sz="1400" kern="100" smtClean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石膏线必须以</a:t>
                      </a:r>
                      <a:r>
                        <a:rPr lang="en-US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600mm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以内锁螺丝加固。</a:t>
                      </a:r>
                      <a:endParaRPr lang="zh-CN" altLang="zh-CN" sz="1400" kern="100" smtClean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76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800" b="1" kern="1200" noProof="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二、施工规范</a:t>
                      </a:r>
                      <a:endParaRPr lang="zh-CN" altLang="en-US" sz="1800" b="1" kern="1200" noProof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6096000" y="6286520"/>
            <a:ext cx="2448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b="1" u="sng">
                <a:solidFill>
                  <a:schemeClr val="dk1"/>
                </a:solidFill>
                <a:latin typeface="华文宋体" pitchFamily="2" charset="-122"/>
                <a:ea typeface="华文宋体" pitchFamily="2" charset="-122"/>
              </a:rPr>
              <a:t>石膏线条节点</a:t>
            </a:r>
            <a:endParaRPr lang="zh-CN" altLang="en-US" b="1" u="sng">
              <a:solidFill>
                <a:schemeClr val="dk1"/>
              </a:solidFill>
              <a:latin typeface="华文宋体" pitchFamily="2" charset="-122"/>
              <a:ea typeface="华文宋体" pitchFamily="2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2511" y="4384498"/>
            <a:ext cx="2926322" cy="183342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61076" y="2501275"/>
            <a:ext cx="1961148" cy="171407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81846" y="2501275"/>
            <a:ext cx="3646402" cy="17140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71864" y="4384498"/>
            <a:ext cx="1761364" cy="1833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047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155</Words>
  <Application>Microsoft Office PowerPoint</Application>
  <PresentationFormat>宽屏</PresentationFormat>
  <Paragraphs>14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华文宋体</vt:lpstr>
      <vt:lpstr>宋体</vt:lpstr>
      <vt:lpstr>Arial</vt:lpstr>
      <vt:lpstr>Calibri</vt:lpstr>
      <vt:lpstr>Calibri Light</vt:lpstr>
      <vt:lpstr>Times New Roman</vt:lpstr>
      <vt:lpstr>Office 主题</vt:lpstr>
      <vt:lpstr>主控项目</vt:lpstr>
    </vt:vector>
  </TitlesOfParts>
  <Company>Organization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主控项目</dc:title>
  <dc:creator>PC</dc:creator>
  <cp:lastModifiedBy>PC</cp:lastModifiedBy>
  <cp:revision>8</cp:revision>
  <dcterms:created xsi:type="dcterms:W3CDTF">2023-10-24T10:06:28Z</dcterms:created>
  <dcterms:modified xsi:type="dcterms:W3CDTF">2023-10-24T10:11:03Z</dcterms:modified>
</cp:coreProperties>
</file>