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wav" ContentType="audio/x-wav"/>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6"/>
  </p:notesMasterIdLst>
  <p:sldIdLst>
    <p:sldId id="559" r:id="rId4"/>
    <p:sldId id="560" r:id="rId5"/>
    <p:sldId id="561" r:id="rId7"/>
    <p:sldId id="562" r:id="rId8"/>
    <p:sldId id="563" r:id="rId9"/>
    <p:sldId id="564" r:id="rId10"/>
    <p:sldId id="570" r:id="rId11"/>
    <p:sldId id="567" r:id="rId12"/>
    <p:sldId id="568" r:id="rId13"/>
    <p:sldId id="569" r:id="rId14"/>
    <p:sldId id="646" r:id="rId15"/>
    <p:sldId id="643" r:id="rId16"/>
    <p:sldId id="574" r:id="rId17"/>
    <p:sldId id="664" r:id="rId18"/>
    <p:sldId id="673" r:id="rId19"/>
    <p:sldId id="644" r:id="rId20"/>
    <p:sldId id="645" r:id="rId21"/>
    <p:sldId id="647" r:id="rId22"/>
    <p:sldId id="648" r:id="rId23"/>
    <p:sldId id="651" r:id="rId24"/>
    <p:sldId id="582" r:id="rId25"/>
    <p:sldId id="583" r:id="rId26"/>
    <p:sldId id="674" r:id="rId27"/>
    <p:sldId id="584" r:id="rId28"/>
    <p:sldId id="585" r:id="rId29"/>
    <p:sldId id="653" r:id="rId30"/>
    <p:sldId id="654" r:id="rId31"/>
    <p:sldId id="655" r:id="rId32"/>
    <p:sldId id="589" r:id="rId33"/>
    <p:sldId id="656" r:id="rId34"/>
    <p:sldId id="657" r:id="rId35"/>
    <p:sldId id="594" r:id="rId36"/>
    <p:sldId id="595" r:id="rId37"/>
    <p:sldId id="665" r:id="rId38"/>
    <p:sldId id="597" r:id="rId39"/>
    <p:sldId id="598" r:id="rId40"/>
    <p:sldId id="599" r:id="rId41"/>
    <p:sldId id="666" r:id="rId42"/>
    <p:sldId id="601" r:id="rId43"/>
    <p:sldId id="602" r:id="rId44"/>
    <p:sldId id="603" r:id="rId45"/>
    <p:sldId id="604" r:id="rId46"/>
    <p:sldId id="606" r:id="rId47"/>
    <p:sldId id="667" r:id="rId48"/>
    <p:sldId id="608" r:id="rId49"/>
    <p:sldId id="610" r:id="rId50"/>
    <p:sldId id="611" r:id="rId51"/>
    <p:sldId id="612" r:id="rId52"/>
    <p:sldId id="613" r:id="rId53"/>
    <p:sldId id="614" r:id="rId54"/>
    <p:sldId id="615" r:id="rId55"/>
    <p:sldId id="668" r:id="rId56"/>
    <p:sldId id="617" r:id="rId57"/>
    <p:sldId id="618" r:id="rId58"/>
    <p:sldId id="619" r:id="rId59"/>
    <p:sldId id="669" r:id="rId60"/>
    <p:sldId id="621" r:id="rId61"/>
    <p:sldId id="670" r:id="rId62"/>
    <p:sldId id="623" r:id="rId63"/>
    <p:sldId id="625" r:id="rId64"/>
    <p:sldId id="671" r:id="rId65"/>
    <p:sldId id="627" r:id="rId66"/>
    <p:sldId id="628" r:id="rId67"/>
    <p:sldId id="629" r:id="rId68"/>
    <p:sldId id="631" r:id="rId69"/>
    <p:sldId id="633" r:id="rId70"/>
    <p:sldId id="672" r:id="rId71"/>
    <p:sldId id="635" r:id="rId72"/>
    <p:sldId id="636" r:id="rId73"/>
    <p:sldId id="637" r:id="rId74"/>
    <p:sldId id="639" r:id="rId75"/>
    <p:sldId id="640" r:id="rId76"/>
    <p:sldId id="641" r:id="rId77"/>
    <p:sldId id="642" r:id="rId78"/>
    <p:sldId id="659" r:id="rId79"/>
    <p:sldId id="661" r:id="rId80"/>
    <p:sldId id="660" r:id="rId81"/>
    <p:sldId id="662" r:id="rId82"/>
    <p:sldId id="663" r:id="rId83"/>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CC"/>
    <a:srgbClr val="FF66CC"/>
    <a:srgbClr val="CCFF99"/>
    <a:srgbClr val="006699"/>
    <a:srgbClr val="0000FF"/>
    <a:srgbClr val="808000"/>
    <a:srgbClr val="CCFFFF"/>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40"/>
    <p:restoredTop sz="96200"/>
  </p:normalViewPr>
  <p:slideViewPr>
    <p:cSldViewPr showGuides="1">
      <p:cViewPr>
        <p:scale>
          <a:sx n="70" d="100"/>
          <a:sy n="70" d="100"/>
        </p:scale>
        <p:origin x="-1380" y="-120"/>
      </p:cViewPr>
      <p:guideLst>
        <p:guide orient="horz" pos="2160"/>
        <p:guide pos="2880"/>
      </p:guideLst>
    </p:cSldViewPr>
  </p:slid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6" Type="http://schemas.openxmlformats.org/officeDocument/2006/relationships/tableStyles" Target="tableStyles.xml"/><Relationship Id="rId85" Type="http://schemas.openxmlformats.org/officeDocument/2006/relationships/viewProps" Target="viewProps.xml"/><Relationship Id="rId84" Type="http://schemas.openxmlformats.org/officeDocument/2006/relationships/presProps" Target="presProps.xml"/><Relationship Id="rId83" Type="http://schemas.openxmlformats.org/officeDocument/2006/relationships/slide" Target="slides/slide79.xml"/><Relationship Id="rId82" Type="http://schemas.openxmlformats.org/officeDocument/2006/relationships/slide" Target="slides/slide78.xml"/><Relationship Id="rId81" Type="http://schemas.openxmlformats.org/officeDocument/2006/relationships/slide" Target="slides/slide77.xml"/><Relationship Id="rId80" Type="http://schemas.openxmlformats.org/officeDocument/2006/relationships/slide" Target="slides/slide76.xml"/><Relationship Id="rId8" Type="http://schemas.openxmlformats.org/officeDocument/2006/relationships/slide" Target="slides/slide4.xml"/><Relationship Id="rId79" Type="http://schemas.openxmlformats.org/officeDocument/2006/relationships/slide" Target="slides/slide75.xml"/><Relationship Id="rId78" Type="http://schemas.openxmlformats.org/officeDocument/2006/relationships/slide" Target="slides/slide74.xml"/><Relationship Id="rId77" Type="http://schemas.openxmlformats.org/officeDocument/2006/relationships/slide" Target="slides/slide73.xml"/><Relationship Id="rId76" Type="http://schemas.openxmlformats.org/officeDocument/2006/relationships/slide" Target="slides/slide72.xml"/><Relationship Id="rId75" Type="http://schemas.openxmlformats.org/officeDocument/2006/relationships/slide" Target="slides/slide71.xml"/><Relationship Id="rId74" Type="http://schemas.openxmlformats.org/officeDocument/2006/relationships/slide" Target="slides/slide70.xml"/><Relationship Id="rId73" Type="http://schemas.openxmlformats.org/officeDocument/2006/relationships/slide" Target="slides/slide69.xml"/><Relationship Id="rId72" Type="http://schemas.openxmlformats.org/officeDocument/2006/relationships/slide" Target="slides/slide68.xml"/><Relationship Id="rId71" Type="http://schemas.openxmlformats.org/officeDocument/2006/relationships/slide" Target="slides/slide67.xml"/><Relationship Id="rId70" Type="http://schemas.openxmlformats.org/officeDocument/2006/relationships/slide" Target="slides/slide66.xml"/><Relationship Id="rId7" Type="http://schemas.openxmlformats.org/officeDocument/2006/relationships/slide" Target="slides/slide3.xml"/><Relationship Id="rId69" Type="http://schemas.openxmlformats.org/officeDocument/2006/relationships/slide" Target="slides/slide65.xml"/><Relationship Id="rId68" Type="http://schemas.openxmlformats.org/officeDocument/2006/relationships/slide" Target="slides/slide64.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notesMaster" Target="notesMasters/notesMaster1.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4.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5257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b="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257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b="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1380" name="Rectangle 4"/>
          <p:cNvSpPr>
            <a:spLocks noRo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15258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258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b="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258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
            <a:pPr lvl="0" algn="r" eaLnBrk="1" hangingPunct="1">
              <a:buNone/>
            </a:pPr>
            <a:fld id="{9A0DB2DC-4C9A-4742-B13C-FB6460FD3503}" type="slidenum">
              <a:rPr lang="en-US" altLang="zh-CN" sz="1200" b="0" dirty="0"/>
            </a:fld>
            <a:endParaRPr lang="en-US" altLang="zh-CN" sz="1200" b="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0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102403" name="Rectangle 2"/>
          <p:cNvSpPr>
            <a:spLocks noRot="1" noTextEdit="1"/>
          </p:cNvSpPr>
          <p:nvPr>
            <p:ph type="sldImg"/>
          </p:nvPr>
        </p:nvSpPr>
        <p:spPr>
          <a:ln/>
        </p:spPr>
      </p:sp>
      <p:sp>
        <p:nvSpPr>
          <p:cNvPr id="102404" name="Rectangle 3"/>
          <p:cNvSpPr>
            <a:spLocks noGrp="1"/>
          </p:cNvSpPr>
          <p:nvPr>
            <p:ph type="body" idx="1"/>
          </p:nvPr>
        </p:nvSpPr>
        <p:spPr>
          <a:ln/>
        </p:spPr>
        <p:txBody>
          <a:bodyPr wrap="square" lIns="91440" tIns="45720" rIns="91440" bIns="45720" anchor="t" anchorCtr="0"/>
          <a:p>
            <a:pPr lvl="0" eaLnBrk="1" hangingPunct="1">
              <a:lnSpc>
                <a:spcPct val="140000"/>
              </a:lnSpc>
              <a:buFont typeface="Wingdings" panose="05000000000000000000" pitchFamily="2" charset="2"/>
              <a:buChar char="•"/>
            </a:pPr>
            <a:r>
              <a:rPr lang="zh-CN" altLang="en-US" dirty="0"/>
              <a:t>砖石工程的定额项目，主要有：砖石基础，普通砖墙、空    斗墙、空心砖墙，砌块墙，空花墙，填充墙和毛石砌体，各类砖柱，砖平拱、砖弧拱和钢筋砖过梁，以及火墙，锅台和炉灶等零星砌体定额项目。</a:t>
            </a:r>
            <a:endParaRPr lang="zh-CN" altLang="en-US" dirty="0"/>
          </a:p>
          <a:p>
            <a:pPr lvl="0" eaLnBrk="1" hangingPunct="1">
              <a:buChar char="•"/>
            </a:pPr>
            <a:endParaRPr lang="en-US" altLang="zh-C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342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103427" name="Rectangle 2"/>
          <p:cNvSpPr>
            <a:spLocks noRot="1" noTextEdit="1"/>
          </p:cNvSpPr>
          <p:nvPr>
            <p:ph type="sldImg"/>
          </p:nvPr>
        </p:nvSpPr>
        <p:spPr>
          <a:ln/>
        </p:spPr>
      </p:sp>
      <p:sp>
        <p:nvSpPr>
          <p:cNvPr id="103428" name="Rectangle 3"/>
          <p:cNvSpPr>
            <a:spLocks noGrp="1"/>
          </p:cNvSpPr>
          <p:nvPr>
            <p:ph type="body" idx="1"/>
          </p:nvPr>
        </p:nvSpPr>
        <p:spPr>
          <a:ln/>
        </p:spPr>
        <p:txBody>
          <a:bodyPr wrap="square" lIns="91440" tIns="45720" rIns="91440" bIns="45720" anchor="t" anchorCtr="0"/>
          <a:p>
            <a:pPr lvl="0" eaLnBrk="1" hangingPunct="1">
              <a:buFont typeface="Wingdings" panose="05000000000000000000" pitchFamily="2" charset="2"/>
              <a:buChar char="•"/>
            </a:pPr>
            <a:r>
              <a:rPr lang="zh-CN" altLang="en-US" sz="1000" b="1" dirty="0"/>
              <a:t>按中心线计算时</a:t>
            </a:r>
            <a:r>
              <a:rPr lang="en-US" altLang="zh-CN" sz="1000" b="1" dirty="0"/>
              <a:t>,</a:t>
            </a:r>
            <a:r>
              <a:rPr lang="zh-CN" altLang="en-US" sz="1000" b="1" dirty="0"/>
              <a:t>图中外角的阴影部分未计算，而内角的阴影部分计算了两次。由于是中心线，这两部分是相等的，用内角来弥补外角正好余缺平衡。若为偏轴线时，这样计算，显然余缺是不平衡的。</a:t>
            </a:r>
            <a:endParaRPr lang="zh-CN" altLang="en-US" sz="1000" b="1" dirty="0"/>
          </a:p>
          <a:p>
            <a:pPr lvl="0" eaLnBrk="1" hangingPunct="1">
              <a:buChar char="•"/>
            </a:pPr>
            <a:endParaRPr lang="en-US" altLang="zh-CN"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220162" name="Rectangle 2"/>
          <p:cNvSpPr>
            <a:spLocks noGrp="1" noRot="1" noChangeArrowheads="1"/>
          </p:cNvSpPr>
          <p:nvPr>
            <p:ph type="ctrTitle"/>
          </p:nvPr>
        </p:nvSpPr>
        <p:spPr>
          <a:xfrm>
            <a:off x="533400" y="1905000"/>
            <a:ext cx="7772400" cy="1143000"/>
          </a:xfrm>
          <a:prstGeom prst="rect">
            <a:avLst/>
          </a:prstGeom>
          <a:ln w="9525">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lvl="0"/>
            <a:r>
              <a:rPr lang="zh-CN" altLang="en-US" noProof="0" smtClean="0"/>
              <a:t>单击此处编辑母版标题样式</a:t>
            </a:r>
            <a:endParaRPr lang="zh-CN" altLang="en-US" noProof="0" smtClean="0"/>
          </a:p>
        </p:txBody>
      </p:sp>
      <p:sp>
        <p:nvSpPr>
          <p:cNvPr id="220163" name="Rectangle 3"/>
          <p:cNvSpPr>
            <a:spLocks noGrp="1" noRot="1" noChangeArrowheads="1"/>
          </p:cNvSpPr>
          <p:nvPr>
            <p:ph type="subTitle" idx="1"/>
          </p:nvPr>
        </p:nvSpPr>
        <p:spPr bwMode="auto">
          <a:xfrm>
            <a:off x="1905000" y="3505200"/>
            <a:ext cx="6400800" cy="1752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marL="0" indent="0" algn="ctr">
              <a:buFont typeface="Wingdings" panose="05000000000000000000" pitchFamily="2" charset="2"/>
              <a:buNone/>
              <a:defRPr/>
            </a:lvl1pPr>
          </a:lstStyle>
          <a:p>
            <a:pPr lvl="0"/>
            <a:r>
              <a:rPr lang="zh-CN" altLang="en-US" noProof="0" smtClean="0"/>
              <a:t>单击此处编辑母版副标题样式</a:t>
            </a:r>
            <a:endParaRPr lang="zh-CN" altLang="en-US" noProof="0" smtClean="0"/>
          </a:p>
        </p:txBody>
      </p:sp>
      <p:sp>
        <p:nvSpPr>
          <p:cNvPr id="6" name="Rectangle 4"/>
          <p:cNvSpPr>
            <a:spLocks noGrp="1" noChangeArrowheads="1"/>
          </p:cNvSpPr>
          <p:nvPr>
            <p:ph type="dt" sz="half" idx="2"/>
          </p:nvPr>
        </p:nvSpPr>
        <p:spPr bwMode="auto">
          <a:xfrm>
            <a:off x="301625" y="6245225"/>
            <a:ext cx="2289175"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b="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Rectangle 5"/>
          <p:cNvSpPr>
            <a:spLocks noGrp="1" noChangeArrowheads="1"/>
          </p:cNvSpPr>
          <p:nvPr>
            <p:ph type="ftr" sz="quarter" idx="3"/>
          </p:nvPr>
        </p:nvSpPr>
        <p:spPr bwMode="auto">
          <a:xfrm>
            <a:off x="3124200" y="6245225"/>
            <a:ext cx="28956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b="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Rectangle 6"/>
          <p:cNvSpPr>
            <a:spLocks noGrp="1" noChangeArrowheads="1"/>
          </p:cNvSpPr>
          <p:nvPr>
            <p:ph type="sldNum" sz="quarter" idx="4"/>
          </p:nvPr>
        </p:nvSpPr>
        <p:spPr bwMode="auto">
          <a:xfrm>
            <a:off x="6553200" y="6245225"/>
            <a:ext cx="2289175"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
            <a:pPr algn="r">
              <a:buNone/>
            </a:pPr>
            <a:fld id="{9A0DB2DC-4C9A-4742-B13C-FB6460FD3503}" type="slidenum">
              <a:rPr lang="en-US" altLang="zh-CN" dirty="0"/>
            </a:fld>
            <a:endParaRPr lang="en-US" altLang="zh-CN"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60350"/>
            <a:ext cx="2057400" cy="58658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60350"/>
            <a:ext cx="6019800" cy="586581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14" name="直接连接符 1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9" name="标题 28"/>
          <p:cNvSpPr>
            <a:spLocks noGrp="1"/>
          </p:cNvSpPr>
          <p:nvPr>
            <p:ph type="ctrTitle"/>
          </p:nvPr>
        </p:nvSpPr>
        <p:spPr>
          <a:xfrm>
            <a:off x="381000" y="4853411"/>
            <a:ext cx="8458200" cy="1222375"/>
          </a:xfrm>
        </p:spPr>
        <p:txBody>
          <a:bodyPr anchor="t"/>
          <a:lstStyle/>
          <a:p>
            <a:r>
              <a:rPr lang="zh-CN" altLang="en-US" smtClean="0"/>
              <a:t>单击此处编辑母版标题样式</a:t>
            </a:r>
            <a:endParaRPr lang="en-US"/>
          </a:p>
        </p:txBody>
      </p:sp>
      <p:sp>
        <p:nvSpPr>
          <p:cNvPr id="9" name="副标题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smtClean="0"/>
              <a:t>单击此处编辑母版副标题样式</a:t>
            </a:r>
            <a:endParaRPr lang="en-US"/>
          </a:p>
        </p:txBody>
      </p:sp>
      <p:sp>
        <p:nvSpPr>
          <p:cNvPr id="15" name="日期占位符 15"/>
          <p:cNvSpPr>
            <a:spLocks noGrp="1"/>
          </p:cNvSpPr>
          <p:nvPr>
            <p:ph type="dt" sz="half" idx="2"/>
          </p:nvPr>
        </p:nvSpPr>
        <p:spPr>
          <a:xfrm>
            <a:off x="6477000" y="76200"/>
            <a:ext cx="2514600" cy="288925"/>
          </a:xfrm>
          <a:prstGeom prst="rect">
            <a:avLst/>
          </a:prstGeom>
        </p:spPr>
        <p:txBody>
          <a:bodyPr vert="horz"/>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16" name="页脚占位符 1"/>
          <p:cNvSpPr>
            <a:spLocks noGrp="1"/>
          </p:cNvSpPr>
          <p:nvPr>
            <p:ph type="ftr" sz="quarter" idx="3"/>
          </p:nvPr>
        </p:nvSpPr>
        <p:spPr>
          <a:xfrm>
            <a:off x="3124200" y="76200"/>
            <a:ext cx="3352800" cy="288925"/>
          </a:xfrm>
          <a:prstGeom prst="rect">
            <a:avLst/>
          </a:prstGeom>
        </p:spPr>
        <p:txBody>
          <a:bodyPr vert="horz"/>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17" name="灯片编号占位符 14"/>
          <p:cNvSpPr>
            <a:spLocks noGrp="1"/>
          </p:cNvSpPr>
          <p:nvPr>
            <p:ph type="sldNum" sz="quarter" idx="4"/>
          </p:nvPr>
        </p:nvSpPr>
        <p:spPr>
          <a:xfrm>
            <a:off x="8229600" y="6473825"/>
            <a:ext cx="758825" cy="247650"/>
          </a:xfrm>
          <a:prstGeom prst="rect">
            <a:avLst/>
          </a:prstGeom>
        </p:spPr>
        <p:txBody>
          <a:bodyPr vert="horz"/>
          <a:p>
            <a:pPr algn="r">
              <a:buNone/>
            </a:pPr>
            <a:fld id="{9A0DB2DC-4C9A-4742-B13C-FB6460FD3503}" type="slidenum">
              <a:rPr lang="en-US" altLang="zh-CN" dirty="0"/>
            </a:fld>
            <a:endParaRPr lang="en-US" altLang="zh-CN"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2" name="标题 21"/>
          <p:cNvSpPr>
            <a:spLocks noGrp="1"/>
          </p:cNvSpPr>
          <p:nvPr>
            <p:ph type="title"/>
          </p:nvPr>
        </p:nvSpPr>
        <p:spPr/>
        <p:txBody>
          <a:bodyPr/>
          <a:lstStyle/>
          <a:p>
            <a:r>
              <a:rPr lang="zh-CN" altLang="en-US" smtClean="0"/>
              <a:t>单击此处编辑母版标题样式</a:t>
            </a:r>
            <a:endParaRPr lang="en-US"/>
          </a:p>
        </p:txBody>
      </p:sp>
      <p:sp>
        <p:nvSpPr>
          <p:cNvPr id="27" name="内容占位符 26"/>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14" name="日期占位符 24"/>
          <p:cNvSpPr>
            <a:spLocks noGrp="1"/>
          </p:cNvSpPr>
          <p:nvPr>
            <p:ph type="dt" sz="half" idx="2"/>
          </p:nvPr>
        </p:nvSpPr>
        <p:spPr>
          <a:xfrm>
            <a:off x="6477000" y="76200"/>
            <a:ext cx="2514600" cy="288925"/>
          </a:xfrm>
          <a:prstGeom prst="rect">
            <a:avLst/>
          </a:prstGeom>
        </p:spPr>
        <p:txBody>
          <a:bodyPr vert="horz"/>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15" name="页脚占位符 18"/>
          <p:cNvSpPr>
            <a:spLocks noGrp="1"/>
          </p:cNvSpPr>
          <p:nvPr>
            <p:ph type="ftr" sz="quarter" idx="3"/>
          </p:nvPr>
        </p:nvSpPr>
        <p:spPr>
          <a:xfrm>
            <a:off x="3581400" y="76200"/>
            <a:ext cx="2895600" cy="288925"/>
          </a:xfrm>
          <a:prstGeom prst="rect">
            <a:avLst/>
          </a:prstGeom>
        </p:spPr>
        <p:txBody>
          <a:bodyPr vert="horz"/>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16" name="灯片编号占位符 15"/>
          <p:cNvSpPr>
            <a:spLocks noGrp="1"/>
          </p:cNvSpPr>
          <p:nvPr>
            <p:ph type="sldNum" sz="quarter" idx="4"/>
          </p:nvPr>
        </p:nvSpPr>
        <p:spPr>
          <a:xfrm>
            <a:off x="8229600" y="6473825"/>
            <a:ext cx="758825" cy="247650"/>
          </a:xfrm>
          <a:prstGeom prst="rect">
            <a:avLst/>
          </a:prstGeom>
        </p:spPr>
        <p:txBody>
          <a:bodyPr vert="horz"/>
          <a:p>
            <a:pPr algn="r">
              <a:buNone/>
            </a:pPr>
            <a:fld id="{9A0DB2DC-4C9A-4742-B13C-FB6460FD3503}" type="slidenum">
              <a:rPr lang="en-US" altLang="zh-CN" dirty="0"/>
            </a:fld>
            <a:endParaRPr lang="en-US" altLang="zh-CN"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showMasterSp="0">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14" name="直接连接符 1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文本占位符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CN" altLang="en-US" smtClean="0"/>
              <a:t>单击此处编辑母版文本样式</a:t>
            </a:r>
            <a:endParaRPr lang="zh-CN" altLang="en-US" smtClean="0"/>
          </a:p>
        </p:txBody>
      </p:sp>
      <p:sp>
        <p:nvSpPr>
          <p:cNvPr id="8" name="标题 7"/>
          <p:cNvSpPr>
            <a:spLocks noGrp="1"/>
          </p:cNvSpPr>
          <p:nvPr>
            <p:ph type="title"/>
          </p:nvPr>
        </p:nvSpPr>
        <p:spPr>
          <a:xfrm>
            <a:off x="180475" y="2947085"/>
            <a:ext cx="8686800" cy="1184825"/>
          </a:xfrm>
        </p:spPr>
        <p:txBody>
          <a:bodyPr rtlCol="0" anchor="t"/>
          <a:lstStyle>
            <a:lvl1pPr algn="r">
              <a:defRPr/>
            </a:lvl1pPr>
          </a:lstStyle>
          <a:p>
            <a:r>
              <a:rPr lang="zh-CN" altLang="en-US" smtClean="0"/>
              <a:t>单击此处编辑母版标题样式</a:t>
            </a:r>
            <a:endParaRPr lang="en-US"/>
          </a:p>
        </p:txBody>
      </p:sp>
      <p:sp>
        <p:nvSpPr>
          <p:cNvPr id="15" name="日期占位符 18"/>
          <p:cNvSpPr>
            <a:spLocks noGrp="1"/>
          </p:cNvSpPr>
          <p:nvPr>
            <p:ph type="dt" sz="half" idx="2"/>
          </p:nvPr>
        </p:nvSpPr>
        <p:spPr>
          <a:xfrm>
            <a:off x="6477000" y="76200"/>
            <a:ext cx="2514600" cy="288925"/>
          </a:xfrm>
          <a:prstGeom prst="rect">
            <a:avLst/>
          </a:prstGeom>
        </p:spPr>
        <p:txBody>
          <a:bodyPr vert="horz"/>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16" name="页脚占位符 10"/>
          <p:cNvSpPr>
            <a:spLocks noGrp="1"/>
          </p:cNvSpPr>
          <p:nvPr>
            <p:ph type="ftr" sz="quarter" idx="3"/>
          </p:nvPr>
        </p:nvSpPr>
        <p:spPr>
          <a:xfrm>
            <a:off x="3124200" y="76200"/>
            <a:ext cx="3352800" cy="288925"/>
          </a:xfrm>
          <a:prstGeom prst="rect">
            <a:avLst/>
          </a:prstGeom>
        </p:spPr>
        <p:txBody>
          <a:bodyPr vert="horz"/>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17" name="灯片编号占位符 15"/>
          <p:cNvSpPr>
            <a:spLocks noGrp="1"/>
          </p:cNvSpPr>
          <p:nvPr>
            <p:ph type="sldNum" sz="quarter" idx="4"/>
          </p:nvPr>
        </p:nvSpPr>
        <p:spPr>
          <a:xfrm>
            <a:off x="8229600" y="6477000"/>
            <a:ext cx="762000" cy="244475"/>
          </a:xfrm>
          <a:prstGeom prst="rect">
            <a:avLst/>
          </a:prstGeom>
        </p:spPr>
        <p:txBody>
          <a:bodyPr vert="horz"/>
          <a:p>
            <a:pPr algn="r">
              <a:buNone/>
            </a:pPr>
            <a:fld id="{9A0DB2DC-4C9A-4742-B13C-FB6460FD3503}" type="slidenum">
              <a:rPr lang="en-US" altLang="zh-CN" dirty="0"/>
            </a:fld>
            <a:endParaRPr lang="en-US" altLang="zh-CN" dirty="0"/>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0" name="标题 19"/>
          <p:cNvSpPr>
            <a:spLocks noGrp="1"/>
          </p:cNvSpPr>
          <p:nvPr>
            <p:ph type="title"/>
          </p:nvPr>
        </p:nvSpPr>
        <p:spPr>
          <a:xfrm>
            <a:off x="301752" y="457200"/>
            <a:ext cx="8686800" cy="841248"/>
          </a:xfrm>
        </p:spPr>
        <p:txBody>
          <a:bodyPr/>
          <a:lstStyle/>
          <a:p>
            <a:r>
              <a:rPr lang="zh-CN" altLang="en-US" smtClean="0"/>
              <a:t>单击此处编辑母版标题样式</a:t>
            </a:r>
            <a:endParaRPr lang="en-US"/>
          </a:p>
        </p:txBody>
      </p:sp>
      <p:sp>
        <p:nvSpPr>
          <p:cNvPr id="14" name="内容占位符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13" name="内容占位符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2" name="日期占位符 20"/>
          <p:cNvSpPr>
            <a:spLocks noGrp="1"/>
          </p:cNvSpPr>
          <p:nvPr>
            <p:ph type="dt" sz="half" idx="12"/>
          </p:nvPr>
        </p:nvSpPr>
        <p:spPr>
          <a:xfrm>
            <a:off x="6477000" y="76200"/>
            <a:ext cx="2514600" cy="288925"/>
          </a:xfrm>
          <a:prstGeom prst="rect">
            <a:avLst/>
          </a:prstGeom>
        </p:spPr>
        <p:txBody>
          <a:bodyPr vert="horz"/>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15" name="页脚占位符 9"/>
          <p:cNvSpPr>
            <a:spLocks noGrp="1"/>
          </p:cNvSpPr>
          <p:nvPr>
            <p:ph type="ftr" sz="quarter" idx="3"/>
          </p:nvPr>
        </p:nvSpPr>
        <p:spPr>
          <a:xfrm>
            <a:off x="3124200" y="76200"/>
            <a:ext cx="3352800" cy="288925"/>
          </a:xfrm>
          <a:prstGeom prst="rect">
            <a:avLst/>
          </a:prstGeom>
        </p:spPr>
        <p:txBody>
          <a:bodyPr vert="horz"/>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16" name="灯片编号占位符 30"/>
          <p:cNvSpPr>
            <a:spLocks noGrp="1"/>
          </p:cNvSpPr>
          <p:nvPr>
            <p:ph type="sldNum" sz="quarter" idx="4"/>
          </p:nvPr>
        </p:nvSpPr>
        <p:spPr>
          <a:xfrm>
            <a:off x="8229600" y="6477000"/>
            <a:ext cx="762000" cy="244475"/>
          </a:xfrm>
          <a:prstGeom prst="rect">
            <a:avLst/>
          </a:prstGeom>
        </p:spPr>
        <p:txBody>
          <a:bodyPr vert="horz"/>
          <a:p>
            <a:pPr algn="r">
              <a:buNone/>
            </a:pPr>
            <a:fld id="{9A0DB2DC-4C9A-4742-B13C-FB6460FD3503}" type="slidenum">
              <a:rPr lang="en-US" altLang="zh-CN" dirty="0"/>
            </a:fld>
            <a:endParaRPr lang="en-US" altLang="zh-CN"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showMasterSp="0">
  <p:cSld name="比较">
    <p:bg>
      <p:bgPr>
        <a:blipFill rotWithShape="0">
          <a:blip r:embed="rId2"/>
          <a:stretch>
            <a:fillRect/>
          </a:stretch>
        </a:blipFill>
        <a:effectLst/>
      </p:bgPr>
    </p:bg>
    <p:spTree>
      <p:nvGrpSpPr>
        <p:cNvPr id="1" name=""/>
        <p:cNvGrpSpPr/>
        <p:nvPr/>
      </p:nvGrpSpPr>
      <p:grpSpPr>
        <a:xfrm>
          <a:off x="0" y="0"/>
          <a:ext cx="0" cy="0"/>
          <a:chOff x="0" y="0"/>
          <a:chExt cx="0" cy="0"/>
        </a:xfrm>
      </p:grpSpPr>
      <p:sp>
        <p:nvSpPr>
          <p:cNvPr id="14" name="直接连接符 13"/>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9" name="标题 28"/>
          <p:cNvSpPr>
            <a:spLocks noGrp="1"/>
          </p:cNvSpPr>
          <p:nvPr>
            <p:ph type="title"/>
          </p:nvPr>
        </p:nvSpPr>
        <p:spPr>
          <a:xfrm>
            <a:off x="304800" y="5410200"/>
            <a:ext cx="8610600" cy="882650"/>
          </a:xfrm>
        </p:spPr>
        <p:txBody>
          <a:bodyPr/>
          <a:lstStyle>
            <a:lvl1pPr>
              <a:defRPr/>
            </a:lvl1pPr>
          </a:lstStyle>
          <a:p>
            <a:r>
              <a:rPr lang="zh-CN" altLang="en-US" smtClean="0"/>
              <a:t>单击此处编辑母版标题样式</a:t>
            </a:r>
            <a:endParaRPr lang="en-US"/>
          </a:p>
        </p:txBody>
      </p:sp>
      <p:sp>
        <p:nvSpPr>
          <p:cNvPr id="13" name="文本占位符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zh-CN" altLang="en-US" smtClean="0"/>
              <a:t>单击此处编辑母版文本样式</a:t>
            </a:r>
            <a:endParaRPr lang="zh-CN" altLang="en-US" smtClean="0"/>
          </a:p>
        </p:txBody>
      </p:sp>
      <p:sp>
        <p:nvSpPr>
          <p:cNvPr id="25" name="文本占位符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zh-CN" altLang="en-US" smtClean="0"/>
              <a:t>单击此处编辑母版文本样式</a:t>
            </a:r>
            <a:endParaRPr lang="zh-CN" altLang="en-US" smtClean="0"/>
          </a:p>
        </p:txBody>
      </p:sp>
      <p:sp>
        <p:nvSpPr>
          <p:cNvPr id="4" name="内容占位符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28" name="内容占位符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15" name="日期占位符 9"/>
          <p:cNvSpPr>
            <a:spLocks noGrp="1"/>
          </p:cNvSpPr>
          <p:nvPr>
            <p:ph type="dt" sz="half" idx="12"/>
          </p:nvPr>
        </p:nvSpPr>
        <p:spPr>
          <a:xfrm>
            <a:off x="6477000" y="76200"/>
            <a:ext cx="2514600" cy="288925"/>
          </a:xfrm>
          <a:prstGeom prst="rect">
            <a:avLst/>
          </a:prstGeom>
        </p:spPr>
        <p:txBody>
          <a:bodyPr vert="horz"/>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16" name="页脚占位符 5"/>
          <p:cNvSpPr>
            <a:spLocks noGrp="1"/>
          </p:cNvSpPr>
          <p:nvPr>
            <p:ph type="ftr" sz="quarter" idx="13"/>
          </p:nvPr>
        </p:nvSpPr>
        <p:spPr>
          <a:xfrm>
            <a:off x="3124200" y="76200"/>
            <a:ext cx="3352800" cy="288925"/>
          </a:xfrm>
          <a:prstGeom prst="rect">
            <a:avLst/>
          </a:prstGeom>
        </p:spPr>
        <p:txBody>
          <a:bodyPr vert="horz"/>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17" name="灯片编号占位符 6"/>
          <p:cNvSpPr>
            <a:spLocks noGrp="1"/>
          </p:cNvSpPr>
          <p:nvPr>
            <p:ph type="sldNum" sz="quarter" idx="14"/>
          </p:nvPr>
        </p:nvSpPr>
        <p:spPr>
          <a:xfrm>
            <a:off x="8229600" y="6477000"/>
            <a:ext cx="762000" cy="247650"/>
          </a:xfrm>
          <a:prstGeom prst="rect">
            <a:avLst/>
          </a:prstGeom>
        </p:spPr>
        <p:txBody>
          <a:bodyPr vert="horz"/>
          <a:p>
            <a:pPr algn="r">
              <a:buNone/>
            </a:pPr>
            <a:fld id="{9A0DB2DC-4C9A-4742-B13C-FB6460FD3503}" type="slidenum">
              <a:rPr lang="en-US" altLang="zh-CN" dirty="0"/>
            </a:fld>
            <a:endParaRPr lang="en-US" altLang="zh-CN"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30" name="标题 29"/>
          <p:cNvSpPr>
            <a:spLocks noGrp="1"/>
          </p:cNvSpPr>
          <p:nvPr>
            <p:ph type="title"/>
          </p:nvPr>
        </p:nvSpPr>
        <p:spPr>
          <a:xfrm>
            <a:off x="301752" y="457200"/>
            <a:ext cx="8686800" cy="841248"/>
          </a:xfrm>
        </p:spPr>
        <p:txBody>
          <a:bodyPr/>
          <a:lstStyle/>
          <a:p>
            <a:r>
              <a:rPr lang="zh-CN" altLang="en-US" smtClean="0"/>
              <a:t>单击此处编辑母版标题样式</a:t>
            </a:r>
            <a:endParaRPr lang="en-US"/>
          </a:p>
        </p:txBody>
      </p:sp>
      <p:sp>
        <p:nvSpPr>
          <p:cNvPr id="14" name="日期占位符 11"/>
          <p:cNvSpPr>
            <a:spLocks noGrp="1"/>
          </p:cNvSpPr>
          <p:nvPr>
            <p:ph type="dt" sz="half" idx="2"/>
          </p:nvPr>
        </p:nvSpPr>
        <p:spPr>
          <a:xfrm>
            <a:off x="6477000" y="76200"/>
            <a:ext cx="2514600" cy="288925"/>
          </a:xfrm>
          <a:prstGeom prst="rect">
            <a:avLst/>
          </a:prstGeom>
        </p:spPr>
        <p:txBody>
          <a:bodyPr vert="horz"/>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15" name="页脚占位符 20"/>
          <p:cNvSpPr>
            <a:spLocks noGrp="1"/>
          </p:cNvSpPr>
          <p:nvPr>
            <p:ph type="ftr" sz="quarter" idx="3"/>
          </p:nvPr>
        </p:nvSpPr>
        <p:spPr>
          <a:xfrm>
            <a:off x="3124200" y="76200"/>
            <a:ext cx="3352800" cy="288925"/>
          </a:xfrm>
          <a:prstGeom prst="rect">
            <a:avLst/>
          </a:prstGeom>
        </p:spPr>
        <p:txBody>
          <a:bodyPr vert="horz"/>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16" name="灯片编号占位符 5"/>
          <p:cNvSpPr>
            <a:spLocks noGrp="1"/>
          </p:cNvSpPr>
          <p:nvPr>
            <p:ph type="sldNum" sz="quarter" idx="4"/>
          </p:nvPr>
        </p:nvSpPr>
        <p:spPr>
          <a:xfrm>
            <a:off x="8229600" y="6477000"/>
            <a:ext cx="762000" cy="244475"/>
          </a:xfrm>
          <a:prstGeom prst="rect">
            <a:avLst/>
          </a:prstGeom>
        </p:spPr>
        <p:txBody>
          <a:bodyPr vert="horz"/>
          <a:p>
            <a:pPr algn="r">
              <a:buNone/>
            </a:pPr>
            <a:fld id="{9A0DB2DC-4C9A-4742-B13C-FB6460FD3503}" type="slidenum">
              <a:rPr lang="en-US" altLang="zh-CN" dirty="0"/>
            </a:fld>
            <a:endParaRPr lang="en-US" altLang="zh-CN"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showMasterSp="0">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14" name="日期占位符 2"/>
          <p:cNvSpPr>
            <a:spLocks noGrp="1"/>
          </p:cNvSpPr>
          <p:nvPr>
            <p:ph type="dt" sz="half" idx="2"/>
          </p:nvPr>
        </p:nvSpPr>
        <p:spPr>
          <a:xfrm>
            <a:off x="6477000" y="76200"/>
            <a:ext cx="2514600" cy="288925"/>
          </a:xfrm>
          <a:prstGeom prst="rect">
            <a:avLst/>
          </a:prstGeom>
        </p:spPr>
        <p:txBody>
          <a:bodyPr vert="horz"/>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15" name="页脚占位符 23"/>
          <p:cNvSpPr>
            <a:spLocks noGrp="1"/>
          </p:cNvSpPr>
          <p:nvPr>
            <p:ph type="ftr" sz="quarter" idx="3"/>
          </p:nvPr>
        </p:nvSpPr>
        <p:spPr>
          <a:xfrm>
            <a:off x="3124200" y="76200"/>
            <a:ext cx="3352800" cy="288925"/>
          </a:xfrm>
          <a:prstGeom prst="rect">
            <a:avLst/>
          </a:prstGeom>
        </p:spPr>
        <p:txBody>
          <a:bodyPr vert="horz"/>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16" name="灯片编号占位符 6"/>
          <p:cNvSpPr>
            <a:spLocks noGrp="1"/>
          </p:cNvSpPr>
          <p:nvPr>
            <p:ph type="sldNum" sz="quarter" idx="4"/>
          </p:nvPr>
        </p:nvSpPr>
        <p:spPr>
          <a:xfrm>
            <a:off x="8229600" y="6477000"/>
            <a:ext cx="762000" cy="244475"/>
          </a:xfrm>
          <a:prstGeom prst="rect">
            <a:avLst/>
          </a:prstGeom>
        </p:spPr>
        <p:txBody>
          <a:bodyPr vert="horz"/>
          <a:p>
            <a:pPr algn="r">
              <a:buNone/>
            </a:pPr>
            <a:fld id="{9A0DB2DC-4C9A-4742-B13C-FB6460FD3503}" type="slidenum">
              <a:rPr lang="en-US" altLang="zh-CN" dirty="0"/>
            </a:fld>
            <a:endParaRPr lang="en-US" altLang="zh-CN"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showMasterSp="0">
  <p:cSld name="内容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直接连接符 13"/>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 name="标题 11"/>
          <p:cNvSpPr>
            <a:spLocks noGrp="1"/>
          </p:cNvSpPr>
          <p:nvPr>
            <p:ph type="title"/>
          </p:nvPr>
        </p:nvSpPr>
        <p:spPr>
          <a:xfrm>
            <a:off x="457200" y="5486400"/>
            <a:ext cx="8458200" cy="520700"/>
          </a:xfrm>
        </p:spPr>
        <p:txBody>
          <a:bodyPr/>
          <a:lstStyle>
            <a:lvl1pPr algn="l">
              <a:buNone/>
              <a:defRPr sz="2000" b="1"/>
            </a:lvl1pPr>
          </a:lstStyle>
          <a:p>
            <a:r>
              <a:rPr lang="zh-CN" altLang="en-US" smtClean="0"/>
              <a:t>单击此处编辑母版标题样式</a:t>
            </a:r>
            <a:endParaRPr lang="en-US"/>
          </a:p>
        </p:txBody>
      </p:sp>
      <p:sp>
        <p:nvSpPr>
          <p:cNvPr id="26" name="文本占位符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zh-CN" altLang="en-US" smtClean="0"/>
              <a:t>单击此处编辑母版文本样式</a:t>
            </a:r>
            <a:endParaRPr lang="zh-CN" altLang="en-US" smtClean="0"/>
          </a:p>
        </p:txBody>
      </p:sp>
      <p:sp>
        <p:nvSpPr>
          <p:cNvPr id="14" name="内容占位符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15" name="日期占位符 24"/>
          <p:cNvSpPr>
            <a:spLocks noGrp="1"/>
          </p:cNvSpPr>
          <p:nvPr>
            <p:ph type="dt" sz="half" idx="12"/>
          </p:nvPr>
        </p:nvSpPr>
        <p:spPr>
          <a:xfrm>
            <a:off x="6477000" y="76200"/>
            <a:ext cx="2514600" cy="288925"/>
          </a:xfrm>
          <a:prstGeom prst="rect">
            <a:avLst/>
          </a:prstGeom>
        </p:spPr>
        <p:txBody>
          <a:bodyPr vert="horz"/>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16" name="页脚占位符 28"/>
          <p:cNvSpPr>
            <a:spLocks noGrp="1"/>
          </p:cNvSpPr>
          <p:nvPr>
            <p:ph type="ftr" sz="quarter" idx="3"/>
          </p:nvPr>
        </p:nvSpPr>
        <p:spPr>
          <a:xfrm>
            <a:off x="3124200" y="76200"/>
            <a:ext cx="3352800" cy="288925"/>
          </a:xfrm>
          <a:prstGeom prst="rect">
            <a:avLst/>
          </a:prstGeom>
        </p:spPr>
        <p:txBody>
          <a:bodyPr vert="horz"/>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17" name="灯片编号占位符 6"/>
          <p:cNvSpPr>
            <a:spLocks noGrp="1"/>
          </p:cNvSpPr>
          <p:nvPr>
            <p:ph type="sldNum" sz="quarter" idx="4"/>
          </p:nvPr>
        </p:nvSpPr>
        <p:spPr>
          <a:xfrm>
            <a:off x="8229600" y="6477000"/>
            <a:ext cx="762000" cy="244475"/>
          </a:xfrm>
          <a:prstGeom prst="rect">
            <a:avLst/>
          </a:prstGeom>
        </p:spPr>
        <p:txBody>
          <a:bodyPr vert="horz"/>
          <a:p>
            <a:pPr algn="r">
              <a:buNone/>
            </a:pPr>
            <a:fld id="{9A0DB2DC-4C9A-4742-B13C-FB6460FD3503}" type="slidenum">
              <a:rPr lang="en-US" altLang="zh-CN" dirty="0"/>
            </a:fld>
            <a:endParaRPr lang="en-US" altLang="zh-C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showMasterSp="0">
  <p:cSld name="图片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13" name="图片占位符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vert="horz" wrap="square" lIns="91440" tIns="45720" rIns="91440" bIns="45720" numCol="1" anchor="t" anchorCtr="0" compatLnSpc="1">
            <a:normAutofit/>
          </a:bodyPr>
          <a:lstStyle>
            <a:lvl1pPr marL="0" indent="0">
              <a:buNone/>
              <a:defRPr sz="3200"/>
            </a:lvl1p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anose="05020102010507070707" pitchFamily="18" charset="2"/>
              <a:buNone/>
              <a:defRPr/>
            </a:pPr>
            <a:r>
              <a:rPr kumimoji="0" lang="zh-CN" altLang="en-US" sz="3200" b="0" i="0" u="none" strike="noStrike" kern="1200" cap="none" spc="0" normalizeH="0" baseline="0" noProof="0" smtClean="0">
                <a:ln>
                  <a:noFill/>
                </a:ln>
                <a:solidFill>
                  <a:schemeClr val="tx2"/>
                </a:solidFill>
                <a:effectLst/>
                <a:uLnTx/>
                <a:uFillTx/>
                <a:latin typeface="+mn-lt"/>
                <a:ea typeface="+mn-ea"/>
                <a:cs typeface="+mn-cs"/>
              </a:rPr>
              <a:t>单击图标添加图片</a:t>
            </a:r>
            <a:endParaRPr kumimoji="0" lang="en-US" sz="3200" b="0" i="0" u="none" strike="noStrike" kern="1200" cap="none" spc="0" normalizeH="0" baseline="0" noProof="0" dirty="0">
              <a:ln>
                <a:noFill/>
              </a:ln>
              <a:solidFill>
                <a:schemeClr val="tx2"/>
              </a:solidFill>
              <a:effectLst/>
              <a:uLnTx/>
              <a:uFillTx/>
              <a:latin typeface="+mn-lt"/>
              <a:ea typeface="+mn-ea"/>
              <a:cs typeface="+mn-cs"/>
            </a:endParaRPr>
          </a:p>
        </p:txBody>
      </p:sp>
      <p:sp>
        <p:nvSpPr>
          <p:cNvPr id="17" name="标题 16"/>
          <p:cNvSpPr>
            <a:spLocks noGrp="1"/>
          </p:cNvSpPr>
          <p:nvPr>
            <p:ph type="title"/>
          </p:nvPr>
        </p:nvSpPr>
        <p:spPr>
          <a:xfrm>
            <a:off x="381000" y="4993760"/>
            <a:ext cx="5867400" cy="522288"/>
          </a:xfrm>
        </p:spPr>
        <p:txBody>
          <a:bodyPr/>
          <a:lstStyle>
            <a:lvl1pPr algn="l">
              <a:buNone/>
              <a:defRPr sz="2000" b="1"/>
            </a:lvl1pPr>
          </a:lstStyle>
          <a:p>
            <a:r>
              <a:rPr lang="zh-CN" altLang="en-US" smtClean="0"/>
              <a:t>单击此处编辑母版标题样式</a:t>
            </a:r>
            <a:endParaRPr lang="en-US"/>
          </a:p>
        </p:txBody>
      </p:sp>
      <p:sp>
        <p:nvSpPr>
          <p:cNvPr id="26" name="文本占位符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zh-CN" altLang="en-US" smtClean="0"/>
              <a:t>单击此处编辑母版文本样式</a:t>
            </a:r>
            <a:endParaRPr lang="zh-CN" altLang="en-US" smtClean="0"/>
          </a:p>
        </p:txBody>
      </p:sp>
      <p:sp>
        <p:nvSpPr>
          <p:cNvPr id="14" name="日期占位符 6"/>
          <p:cNvSpPr>
            <a:spLocks noGrp="1"/>
          </p:cNvSpPr>
          <p:nvPr>
            <p:ph type="dt" sz="half" idx="12"/>
          </p:nvPr>
        </p:nvSpPr>
        <p:spPr>
          <a:xfrm>
            <a:off x="6477000" y="76200"/>
            <a:ext cx="2514600" cy="288925"/>
          </a:xfrm>
          <a:prstGeom prst="rect">
            <a:avLst/>
          </a:prstGeom>
        </p:spPr>
        <p:txBody>
          <a:bodyPr vert="horz"/>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15" name="页脚占位符 4"/>
          <p:cNvSpPr>
            <a:spLocks noGrp="1"/>
          </p:cNvSpPr>
          <p:nvPr>
            <p:ph type="ftr" sz="quarter" idx="3"/>
          </p:nvPr>
        </p:nvSpPr>
        <p:spPr>
          <a:xfrm>
            <a:off x="3124200" y="76200"/>
            <a:ext cx="3352800" cy="288925"/>
          </a:xfrm>
          <a:prstGeom prst="rect">
            <a:avLst/>
          </a:prstGeom>
        </p:spPr>
        <p:txBody>
          <a:bodyPr vert="horz"/>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16" name="灯片编号占位符 30"/>
          <p:cNvSpPr>
            <a:spLocks noGrp="1"/>
          </p:cNvSpPr>
          <p:nvPr>
            <p:ph type="sldNum" sz="quarter" idx="4"/>
          </p:nvPr>
        </p:nvSpPr>
        <p:spPr>
          <a:xfrm>
            <a:off x="8229600" y="6477000"/>
            <a:ext cx="762000" cy="244475"/>
          </a:xfrm>
          <a:prstGeom prst="rect">
            <a:avLst/>
          </a:prstGeom>
        </p:spPr>
        <p:txBody>
          <a:bodyPr vert="horz"/>
          <a:p>
            <a:pPr algn="r">
              <a:buNone/>
            </a:pPr>
            <a:fld id="{9A0DB2DC-4C9A-4742-B13C-FB6460FD3503}" type="slidenum">
              <a:rPr lang="en-US" altLang="zh-CN" dirty="0"/>
            </a:fld>
            <a:endParaRPr lang="en-US" altLang="zh-CN"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14" name="日期占位符 3"/>
          <p:cNvSpPr>
            <a:spLocks noGrp="1"/>
          </p:cNvSpPr>
          <p:nvPr>
            <p:ph type="dt" sz="half" idx="2"/>
          </p:nvPr>
        </p:nvSpPr>
        <p:spPr>
          <a:xfrm>
            <a:off x="6477000" y="76200"/>
            <a:ext cx="2514600" cy="288925"/>
          </a:xfrm>
          <a:prstGeom prst="rect">
            <a:avLst/>
          </a:prstGeom>
        </p:spPr>
        <p:txBody>
          <a:bodyPr vert="horz"/>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15" name="页脚占位符 4"/>
          <p:cNvSpPr>
            <a:spLocks noGrp="1"/>
          </p:cNvSpPr>
          <p:nvPr>
            <p:ph type="ftr" sz="quarter" idx="3"/>
          </p:nvPr>
        </p:nvSpPr>
        <p:spPr>
          <a:xfrm>
            <a:off x="3124200" y="76200"/>
            <a:ext cx="3352800" cy="288925"/>
          </a:xfrm>
          <a:prstGeom prst="rect">
            <a:avLst/>
          </a:prstGeom>
        </p:spPr>
        <p:txBody>
          <a:bodyPr vert="horz"/>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16" name="灯片编号占位符 5"/>
          <p:cNvSpPr>
            <a:spLocks noGrp="1"/>
          </p:cNvSpPr>
          <p:nvPr>
            <p:ph type="sldNum" sz="quarter" idx="4"/>
          </p:nvPr>
        </p:nvSpPr>
        <p:spPr>
          <a:xfrm>
            <a:off x="8229600" y="6477000"/>
            <a:ext cx="762000" cy="244475"/>
          </a:xfrm>
          <a:prstGeom prst="rect">
            <a:avLst/>
          </a:prstGeom>
        </p:spPr>
        <p:txBody>
          <a:bodyPr vert="horz"/>
          <a:p>
            <a:pPr algn="r">
              <a:buNone/>
            </a:pPr>
            <a:fld id="{9A0DB2DC-4C9A-4742-B13C-FB6460FD3503}" type="slidenum">
              <a:rPr lang="en-US" altLang="zh-CN" dirty="0"/>
            </a:fld>
            <a:endParaRPr lang="en-US" altLang="zh-CN"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文本">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58000" y="549276"/>
            <a:ext cx="1828800" cy="5851525"/>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549276"/>
            <a:ext cx="62484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14" name="日期占位符 3"/>
          <p:cNvSpPr>
            <a:spLocks noGrp="1"/>
          </p:cNvSpPr>
          <p:nvPr>
            <p:ph type="dt" sz="half" idx="2"/>
          </p:nvPr>
        </p:nvSpPr>
        <p:spPr>
          <a:xfrm>
            <a:off x="6477000" y="76200"/>
            <a:ext cx="2514600" cy="288925"/>
          </a:xfrm>
          <a:prstGeom prst="rect">
            <a:avLst/>
          </a:prstGeom>
        </p:spPr>
        <p:txBody>
          <a:bodyPr vert="horz"/>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15" name="页脚占位符 4"/>
          <p:cNvSpPr>
            <a:spLocks noGrp="1"/>
          </p:cNvSpPr>
          <p:nvPr>
            <p:ph type="ftr" sz="quarter" idx="3"/>
          </p:nvPr>
        </p:nvSpPr>
        <p:spPr>
          <a:xfrm>
            <a:off x="3124200" y="76200"/>
            <a:ext cx="3352800" cy="288925"/>
          </a:xfrm>
          <a:prstGeom prst="rect">
            <a:avLst/>
          </a:prstGeom>
        </p:spPr>
        <p:txBody>
          <a:bodyPr vert="horz"/>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16" name="灯片编号占位符 5"/>
          <p:cNvSpPr>
            <a:spLocks noGrp="1"/>
          </p:cNvSpPr>
          <p:nvPr>
            <p:ph type="sldNum" sz="quarter" idx="4"/>
          </p:nvPr>
        </p:nvSpPr>
        <p:spPr>
          <a:xfrm>
            <a:off x="8229600" y="6477000"/>
            <a:ext cx="762000" cy="244475"/>
          </a:xfrm>
          <a:prstGeom prst="rect">
            <a:avLst/>
          </a:prstGeom>
        </p:spPr>
        <p:txBody>
          <a:bodyPr vert="horz"/>
          <a:p>
            <a:pPr algn="r">
              <a:buNone/>
            </a:pPr>
            <a:fld id="{9A0DB2DC-4C9A-4742-B13C-FB6460FD3503}" type="slidenum">
              <a:rPr lang="en-US" altLang="zh-CN" dirty="0"/>
            </a:fld>
            <a:endParaRPr lang="en-US" altLang="zh-CN"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内容占位符 1"/>
          <p:cNvSpPr>
            <a:spLocks noGrp="1"/>
          </p:cNvSpPr>
          <p:nvPr>
            <p:ph/>
          </p:nvPr>
        </p:nvSpPr>
        <p:spPr>
          <a:xfrm>
            <a:off x="395288" y="274638"/>
            <a:ext cx="8540750" cy="8361362"/>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4" name="Rectangle 4"/>
          <p:cNvSpPr>
            <a:spLocks noGrp="1" noChangeArrowheads="1"/>
          </p:cNvSpPr>
          <p:nvPr>
            <p:ph type="dt" sz="half" idx="2"/>
          </p:nvPr>
        </p:nvSpPr>
        <p:spPr>
          <a:xfrm>
            <a:off x="6477000" y="76200"/>
            <a:ext cx="2514600" cy="288925"/>
          </a:xfrm>
          <a:prstGeom prst="rect">
            <a:avLst/>
          </a:prstGeom>
        </p:spPr>
        <p:txBody>
          <a:bodyPr vert="horz"/>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15" name="Rectangle 5"/>
          <p:cNvSpPr>
            <a:spLocks noGrp="1" noChangeArrowheads="1"/>
          </p:cNvSpPr>
          <p:nvPr>
            <p:ph type="ftr" sz="quarter" idx="3"/>
          </p:nvPr>
        </p:nvSpPr>
        <p:spPr>
          <a:xfrm>
            <a:off x="3124200" y="76200"/>
            <a:ext cx="3352800" cy="288925"/>
          </a:xfrm>
          <a:prstGeom prst="rect">
            <a:avLst/>
          </a:prstGeom>
        </p:spPr>
        <p:txBody>
          <a:bodyPr vert="horz"/>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16" name="Rectangle 6"/>
          <p:cNvSpPr>
            <a:spLocks noGrp="1" noChangeArrowheads="1"/>
          </p:cNvSpPr>
          <p:nvPr>
            <p:ph type="sldNum" sz="quarter" idx="4"/>
          </p:nvPr>
        </p:nvSpPr>
        <p:spPr>
          <a:xfrm>
            <a:off x="8229600" y="6477000"/>
            <a:ext cx="762000" cy="244475"/>
          </a:xfrm>
          <a:prstGeom prst="rect">
            <a:avLst/>
          </a:prstGeom>
        </p:spPr>
        <p:txBody>
          <a:bodyPr vert="horz"/>
          <a:p>
            <a:pPr algn="r">
              <a:buNone/>
            </a:pPr>
            <a:fld id="{9A0DB2DC-4C9A-4742-B13C-FB6460FD3503}" type="slidenum">
              <a:rPr lang="en-US" altLang="zh-CN" dirty="0"/>
            </a:fld>
            <a:endParaRPr lang="en-US" altLang="zh-CN"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标题，文本与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395288" y="4365625"/>
            <a:ext cx="4194175" cy="42703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741863" y="4365625"/>
            <a:ext cx="4194175" cy="42703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4" name="Rectangle 4"/>
          <p:cNvSpPr>
            <a:spLocks noGrp="1" noChangeArrowheads="1"/>
          </p:cNvSpPr>
          <p:nvPr>
            <p:ph type="dt" sz="half" idx="12"/>
          </p:nvPr>
        </p:nvSpPr>
        <p:spPr>
          <a:xfrm>
            <a:off x="6477000" y="76200"/>
            <a:ext cx="2514600" cy="288925"/>
          </a:xfrm>
          <a:prstGeom prst="rect">
            <a:avLst/>
          </a:prstGeom>
        </p:spPr>
        <p:txBody>
          <a:bodyPr vert="horz"/>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15" name="Rectangle 5"/>
          <p:cNvSpPr>
            <a:spLocks noGrp="1" noChangeArrowheads="1"/>
          </p:cNvSpPr>
          <p:nvPr>
            <p:ph type="ftr" sz="quarter" idx="3"/>
          </p:nvPr>
        </p:nvSpPr>
        <p:spPr>
          <a:xfrm>
            <a:off x="3124200" y="76200"/>
            <a:ext cx="3352800" cy="288925"/>
          </a:xfrm>
          <a:prstGeom prst="rect">
            <a:avLst/>
          </a:prstGeom>
        </p:spPr>
        <p:txBody>
          <a:bodyPr vert="horz"/>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16" name="Rectangle 6"/>
          <p:cNvSpPr>
            <a:spLocks noGrp="1" noChangeArrowheads="1"/>
          </p:cNvSpPr>
          <p:nvPr>
            <p:ph type="sldNum" sz="quarter" idx="4"/>
          </p:nvPr>
        </p:nvSpPr>
        <p:spPr>
          <a:xfrm>
            <a:off x="8229600" y="6477000"/>
            <a:ext cx="762000" cy="244475"/>
          </a:xfrm>
          <a:prstGeom prst="rect">
            <a:avLst/>
          </a:prstGeom>
        </p:spPr>
        <p:txBody>
          <a:bodyPr vert="horz"/>
          <a:p>
            <a:pPr algn="r">
              <a:buNone/>
            </a:pPr>
            <a:fld id="{9A0DB2DC-4C9A-4742-B13C-FB6460FD3503}" type="slidenum">
              <a:rPr lang="en-US" altLang="zh-CN" dirty="0"/>
            </a:fld>
            <a:endParaRPr lang="en-US" altLang="zh-CN"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woObj">
  <p:cSld name="标题，一项大型内容和两项小型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95288" y="4365625"/>
            <a:ext cx="4194175" cy="42703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quarter" idx="2"/>
          </p:nvPr>
        </p:nvSpPr>
        <p:spPr>
          <a:xfrm>
            <a:off x="4741863" y="4365625"/>
            <a:ext cx="4194175" cy="20589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内容占位符 4"/>
          <p:cNvSpPr>
            <a:spLocks noGrp="1"/>
          </p:cNvSpPr>
          <p:nvPr>
            <p:ph sz="quarter" idx="3"/>
          </p:nvPr>
        </p:nvSpPr>
        <p:spPr>
          <a:xfrm>
            <a:off x="4741863" y="6577013"/>
            <a:ext cx="4194175" cy="2058987"/>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4" name="Rectangle 4"/>
          <p:cNvSpPr>
            <a:spLocks noGrp="1" noChangeArrowheads="1"/>
          </p:cNvSpPr>
          <p:nvPr>
            <p:ph type="dt" sz="half" idx="12"/>
          </p:nvPr>
        </p:nvSpPr>
        <p:spPr>
          <a:xfrm>
            <a:off x="6477000" y="76200"/>
            <a:ext cx="2514600" cy="288925"/>
          </a:xfrm>
          <a:prstGeom prst="rect">
            <a:avLst/>
          </a:prstGeom>
        </p:spPr>
        <p:txBody>
          <a:bodyPr vert="horz"/>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15" name="Rectangle 5"/>
          <p:cNvSpPr>
            <a:spLocks noGrp="1" noChangeArrowheads="1"/>
          </p:cNvSpPr>
          <p:nvPr>
            <p:ph type="ftr" sz="quarter" idx="13"/>
          </p:nvPr>
        </p:nvSpPr>
        <p:spPr>
          <a:xfrm>
            <a:off x="3124200" y="76200"/>
            <a:ext cx="3352800" cy="288925"/>
          </a:xfrm>
          <a:prstGeom prst="rect">
            <a:avLst/>
          </a:prstGeom>
        </p:spPr>
        <p:txBody>
          <a:bodyPr vert="horz"/>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16" name="Rectangle 6"/>
          <p:cNvSpPr>
            <a:spLocks noGrp="1" noChangeArrowheads="1"/>
          </p:cNvSpPr>
          <p:nvPr>
            <p:ph type="sldNum" sz="quarter" idx="4"/>
          </p:nvPr>
        </p:nvSpPr>
        <p:spPr>
          <a:xfrm>
            <a:off x="8229600" y="6477000"/>
            <a:ext cx="762000" cy="244475"/>
          </a:xfrm>
          <a:prstGeom prst="rect">
            <a:avLst/>
          </a:prstGeom>
        </p:spPr>
        <p:txBody>
          <a:bodyPr vert="horz"/>
          <a:p>
            <a:pPr algn="r">
              <a:buNone/>
            </a:pPr>
            <a:fld id="{9A0DB2DC-4C9A-4742-B13C-FB6460FD3503}" type="slidenum">
              <a:rPr lang="en-US" altLang="zh-CN" dirty="0"/>
            </a:fld>
            <a:endParaRPr lang="en-US" altLang="zh-CN"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cSld name="标题，文本与两项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395288" y="4365625"/>
            <a:ext cx="4194175" cy="42703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quarter" idx="2"/>
          </p:nvPr>
        </p:nvSpPr>
        <p:spPr>
          <a:xfrm>
            <a:off x="4741863" y="4365625"/>
            <a:ext cx="4194175" cy="20589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内容占位符 4"/>
          <p:cNvSpPr>
            <a:spLocks noGrp="1"/>
          </p:cNvSpPr>
          <p:nvPr>
            <p:ph sz="quarter" idx="3"/>
          </p:nvPr>
        </p:nvSpPr>
        <p:spPr>
          <a:xfrm>
            <a:off x="4741863" y="6577013"/>
            <a:ext cx="4194175" cy="2058987"/>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4" name="Rectangle 4"/>
          <p:cNvSpPr>
            <a:spLocks noGrp="1" noChangeArrowheads="1"/>
          </p:cNvSpPr>
          <p:nvPr>
            <p:ph type="dt" sz="half" idx="12"/>
          </p:nvPr>
        </p:nvSpPr>
        <p:spPr>
          <a:xfrm>
            <a:off x="6477000" y="76200"/>
            <a:ext cx="2514600" cy="288925"/>
          </a:xfrm>
          <a:prstGeom prst="rect">
            <a:avLst/>
          </a:prstGeom>
        </p:spPr>
        <p:txBody>
          <a:bodyPr vert="horz"/>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15" name="Rectangle 5"/>
          <p:cNvSpPr>
            <a:spLocks noGrp="1" noChangeArrowheads="1"/>
          </p:cNvSpPr>
          <p:nvPr>
            <p:ph type="ftr" sz="quarter" idx="13"/>
          </p:nvPr>
        </p:nvSpPr>
        <p:spPr>
          <a:xfrm>
            <a:off x="3124200" y="76200"/>
            <a:ext cx="3352800" cy="288925"/>
          </a:xfrm>
          <a:prstGeom prst="rect">
            <a:avLst/>
          </a:prstGeom>
        </p:spPr>
        <p:txBody>
          <a:bodyPr vert="horz"/>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16" name="Rectangle 6"/>
          <p:cNvSpPr>
            <a:spLocks noGrp="1" noChangeArrowheads="1"/>
          </p:cNvSpPr>
          <p:nvPr>
            <p:ph type="sldNum" sz="quarter" idx="4"/>
          </p:nvPr>
        </p:nvSpPr>
        <p:spPr>
          <a:xfrm>
            <a:off x="8229600" y="6477000"/>
            <a:ext cx="762000" cy="244475"/>
          </a:xfrm>
          <a:prstGeom prst="rect">
            <a:avLst/>
          </a:prstGeom>
        </p:spPr>
        <p:txBody>
          <a:bodyPr vert="horz"/>
          <a:p>
            <a:pPr algn="r">
              <a:buNone/>
            </a:pPr>
            <a:fld id="{9A0DB2DC-4C9A-4742-B13C-FB6460FD3503}" type="slidenum">
              <a:rPr lang="en-US" altLang="zh-CN" dirty="0"/>
            </a:fld>
            <a:endParaRPr lang="en-US" altLang="zh-CN"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cSld name="标题和表格">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395288" y="4365625"/>
            <a:ext cx="8540750" cy="4270375"/>
          </a:xfrm>
        </p:spPr>
        <p:txBody>
          <a:bodyPr vert="horz" wrap="square" lIns="91440" tIns="45720" rIns="91440" bIns="45720" numCol="1" anchor="t" anchorCtr="0" compatLnSpc="1">
            <a:normAutofit/>
          </a:bodyPr>
          <a:lstStyle/>
          <a:p>
            <a:pPr marL="342900" marR="0" lvl="0" indent="-342900" algn="l" defTabSz="914400" rtl="0" eaLnBrk="1" fontAlgn="base" latinLnBrk="0" hangingPunct="1">
              <a:lnSpc>
                <a:spcPct val="100000"/>
              </a:lnSpc>
              <a:spcBef>
                <a:spcPct val="20000"/>
              </a:spcBef>
              <a:spcAft>
                <a:spcPct val="0"/>
              </a:spcAft>
              <a:buClr>
                <a:schemeClr val="accent1"/>
              </a:buClr>
              <a:buSzPct val="70000"/>
              <a:buFont typeface="Wingdings 2" panose="05020102010507070707" pitchFamily="18" charset="2"/>
              <a:buChar char=""/>
              <a:defRPr/>
            </a:pPr>
            <a:endParaRPr kumimoji="0" lang="zh-CN" altLang="en-US" sz="3200" b="0" i="0" u="none" strike="noStrike" kern="1200" cap="none" spc="0" normalizeH="0" baseline="0" noProof="0" smtClean="0">
              <a:ln>
                <a:noFill/>
              </a:ln>
              <a:solidFill>
                <a:schemeClr val="tx2"/>
              </a:solidFill>
              <a:effectLst/>
              <a:uLnTx/>
              <a:uFillTx/>
              <a:latin typeface="+mn-lt"/>
              <a:ea typeface="+mn-ea"/>
              <a:cs typeface="+mn-cs"/>
            </a:endParaRPr>
          </a:p>
        </p:txBody>
      </p:sp>
      <p:sp>
        <p:nvSpPr>
          <p:cNvPr id="14" name="Rectangle 4"/>
          <p:cNvSpPr>
            <a:spLocks noGrp="1" noChangeArrowheads="1"/>
          </p:cNvSpPr>
          <p:nvPr>
            <p:ph type="dt" sz="half" idx="2"/>
          </p:nvPr>
        </p:nvSpPr>
        <p:spPr>
          <a:xfrm>
            <a:off x="6477000" y="76200"/>
            <a:ext cx="2514600" cy="288925"/>
          </a:xfrm>
          <a:prstGeom prst="rect">
            <a:avLst/>
          </a:prstGeom>
        </p:spPr>
        <p:txBody>
          <a:bodyPr vert="horz"/>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15" name="Rectangle 5"/>
          <p:cNvSpPr>
            <a:spLocks noGrp="1" noChangeArrowheads="1"/>
          </p:cNvSpPr>
          <p:nvPr>
            <p:ph type="ftr" sz="quarter" idx="3"/>
          </p:nvPr>
        </p:nvSpPr>
        <p:spPr>
          <a:xfrm>
            <a:off x="3124200" y="76200"/>
            <a:ext cx="3352800" cy="288925"/>
          </a:xfrm>
          <a:prstGeom prst="rect">
            <a:avLst/>
          </a:prstGeom>
        </p:spPr>
        <p:txBody>
          <a:bodyPr vert="horz"/>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16" name="Rectangle 6"/>
          <p:cNvSpPr>
            <a:spLocks noGrp="1" noChangeArrowheads="1"/>
          </p:cNvSpPr>
          <p:nvPr>
            <p:ph type="sldNum" sz="quarter" idx="4"/>
          </p:nvPr>
        </p:nvSpPr>
        <p:spPr>
          <a:xfrm>
            <a:off x="8229600" y="6477000"/>
            <a:ext cx="762000" cy="244475"/>
          </a:xfrm>
          <a:prstGeom prst="rect">
            <a:avLst/>
          </a:prstGeom>
        </p:spPr>
        <p:txBody>
          <a:bodyPr vert="horz"/>
          <a:p>
            <a:pPr algn="r">
              <a:buNone/>
            </a:pPr>
            <a:fld id="{9A0DB2DC-4C9A-4742-B13C-FB6460FD3503}" type="slidenum">
              <a:rPr lang="en-US" altLang="zh-CN" dirty="0"/>
            </a:fld>
            <a:endParaRPr lang="en-US" altLang="zh-C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灯片编号占位符 3"/>
          <p:cNvSpPr>
            <a:spLocks noGrp="1"/>
          </p:cNvSpPr>
          <p:nvPr>
            <p:ph type="sldNum" sz="quarter" idx="10"/>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灯片编号占位符 4"/>
          <p:cNvSpPr>
            <a:spLocks noGrp="1"/>
          </p:cNvSpPr>
          <p:nvPr>
            <p:ph type="sldNum" sz="quarter" idx="10"/>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灯片编号占位符 6"/>
          <p:cNvSpPr>
            <a:spLocks noGrp="1"/>
          </p:cNvSpPr>
          <p:nvPr>
            <p:ph type="sldNum" sz="quarter" idx="10"/>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灯片编号占位符 4"/>
          <p:cNvSpPr>
            <a:spLocks noGrp="1"/>
          </p:cNvSpPr>
          <p:nvPr>
            <p:ph type="sldNum" sz="quarter" idx="10"/>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anose="05000000000000000000" pitchFamily="2" charset="2"/>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灯片编号占位符 4"/>
          <p:cNvSpPr>
            <a:spLocks noGrp="1"/>
          </p:cNvSpPr>
          <p:nvPr>
            <p:ph type="sldNum" sz="quarter" idx="10"/>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jpeg"/><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8" Type="http://schemas.openxmlformats.org/officeDocument/2006/relationships/theme" Target="../theme/theme2.xml"/><Relationship Id="rId17" Type="http://schemas.openxmlformats.org/officeDocument/2006/relationships/image" Target="../media/image1.jpeg"/><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a:stretch>
            <a:fillRect/>
          </a:stretch>
        </a:blipFill>
        <a:effectLst/>
      </p:bgPr>
    </p:bg>
    <p:spTree>
      <p:nvGrpSpPr>
        <p:cNvPr id="1" name=""/>
        <p:cNvGrpSpPr/>
        <p:nvPr/>
      </p:nvGrpSpPr>
      <p:grpSpPr/>
      <p:sp>
        <p:nvSpPr>
          <p:cNvPr id="219139" name="Rectangle 3"/>
          <p:cNvSpPr>
            <a:spLocks noGrp="1" noChangeArrowheads="1"/>
          </p:cNvSpPr>
          <p:nvPr>
            <p:ph type="sldNum" sz="quarter" idx="4"/>
          </p:nvPr>
        </p:nvSpPr>
        <p:spPr bwMode="auto">
          <a:xfrm>
            <a:off x="395288" y="6381750"/>
            <a:ext cx="776288"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b="0"/>
            </a:lvl1p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
        <p:nvSpPr>
          <p:cNvPr id="1027" name="Text Box 5"/>
          <p:cNvSpPr txBox="1">
            <a:spLocks noChangeArrowheads="1"/>
          </p:cNvSpPr>
          <p:nvPr/>
        </p:nvSpPr>
        <p:spPr bwMode="auto">
          <a:xfrm>
            <a:off x="179388" y="188913"/>
            <a:ext cx="1763713" cy="1052513"/>
          </a:xfrm>
          <a:prstGeom prst="rect">
            <a:avLst/>
          </a:prstGeom>
          <a:noFill/>
          <a:ln>
            <a:noFill/>
          </a:ln>
          <a:effectLst/>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15000"/>
              </a:spcBef>
              <a:spcAft>
                <a:spcPct val="0"/>
              </a:spcAft>
              <a:buClrTx/>
              <a:buSzTx/>
              <a:buFontTx/>
              <a:buNone/>
              <a:defRPr/>
            </a:pPr>
            <a:r>
              <a:rPr kumimoji="1" lang="zh-CN" altLang="en-US" sz="2000" b="1" i="0" u="none" strike="noStrike" kern="1200" cap="none" spc="0" normalizeH="0" baseline="0" noProof="0" smtClean="0">
                <a:ln>
                  <a:noFill/>
                </a:ln>
                <a:solidFill>
                  <a:schemeClr val="folHlink"/>
                </a:solidFill>
                <a:effectLst/>
                <a:uLnTx/>
                <a:uFillTx/>
                <a:latin typeface="Arial" panose="020B0604020202020204" pitchFamily="34" charset="0"/>
                <a:ea typeface="宋体" panose="02010600030101010101" pitchFamily="2" charset="-122"/>
                <a:cs typeface="+mn-cs"/>
              </a:rPr>
              <a:t>第四章</a:t>
            </a:r>
            <a:endParaRPr kumimoji="1" lang="zh-CN" altLang="en-US" sz="2000" b="1" i="0" u="none" strike="noStrike" kern="1200" cap="none" spc="0" normalizeH="0" baseline="0" noProof="0" smtClean="0">
              <a:ln>
                <a:noFill/>
              </a:ln>
              <a:solidFill>
                <a:schemeClr val="folHlink"/>
              </a:solidFill>
              <a:effectLst/>
              <a:uLnTx/>
              <a:uFillTx/>
              <a:latin typeface="Arial" panose="020B0604020202020204" pitchFamily="34" charset="0"/>
              <a:ea typeface="宋体" panose="02010600030101010101" pitchFamily="2" charset="-122"/>
              <a:cs typeface="+mn-cs"/>
            </a:endParaRPr>
          </a:p>
          <a:p>
            <a:pPr marL="0" marR="0" lvl="0" indent="0" algn="ctr" defTabSz="914400" rtl="0" eaLnBrk="1" fontAlgn="base" latinLnBrk="0" hangingPunct="1">
              <a:lnSpc>
                <a:spcPct val="100000"/>
              </a:lnSpc>
              <a:spcBef>
                <a:spcPct val="15000"/>
              </a:spcBef>
              <a:spcAft>
                <a:spcPct val="0"/>
              </a:spcAft>
              <a:buClrTx/>
              <a:buSzTx/>
              <a:buFontTx/>
              <a:buNone/>
              <a:defRPr/>
            </a:pPr>
            <a:r>
              <a:rPr kumimoji="1" lang="zh-CN" altLang="en-US" sz="2000" b="1" i="0" u="none" strike="noStrike" kern="1200" cap="none" spc="0" normalizeH="0" baseline="0" noProof="0" smtClean="0">
                <a:ln>
                  <a:noFill/>
                </a:ln>
                <a:solidFill>
                  <a:schemeClr val="folHlink"/>
                </a:solidFill>
                <a:effectLst/>
                <a:uLnTx/>
                <a:uFillTx/>
                <a:latin typeface="Arial" panose="020B0604020202020204" pitchFamily="34" charset="0"/>
                <a:ea typeface="宋体" panose="02010600030101010101" pitchFamily="2" charset="-122"/>
                <a:cs typeface="+mn-cs"/>
              </a:rPr>
              <a:t>建筑工程施工图预算</a:t>
            </a:r>
            <a:endParaRPr kumimoji="1" lang="zh-CN" altLang="en-US" sz="2000" b="1" i="0" u="none" strike="noStrike" kern="1200" cap="none" spc="0" normalizeH="0" baseline="0" noProof="0" smtClean="0">
              <a:ln>
                <a:noFill/>
              </a:ln>
              <a:solidFill>
                <a:schemeClr val="folHlink"/>
              </a:solidFill>
              <a:effectLst/>
              <a:uLnTx/>
              <a:uFillTx/>
              <a:latin typeface="Arial" panose="020B0604020202020204" pitchFamily="34" charset="0"/>
              <a:ea typeface="宋体" panose="02010600030101010101" pitchFamily="2" charset="-122"/>
              <a:cs typeface="+mn-cs"/>
            </a:endParaRPr>
          </a:p>
        </p:txBody>
      </p:sp>
      <p:sp>
        <p:nvSpPr>
          <p:cNvPr id="1028" name="Line 6"/>
          <p:cNvSpPr/>
          <p:nvPr userDrawn="1"/>
        </p:nvSpPr>
        <p:spPr>
          <a:xfrm>
            <a:off x="0" y="1268413"/>
            <a:ext cx="2195513" cy="0"/>
          </a:xfrm>
          <a:prstGeom prst="line">
            <a:avLst/>
          </a:prstGeom>
          <a:ln w="57150" cap="flat" cmpd="thinThick">
            <a:solidFill>
              <a:schemeClr val="folHlink"/>
            </a:solidFill>
            <a:prstDash val="solid"/>
            <a:headEnd type="none" w="med" len="med"/>
            <a:tailEnd type="none" w="med" len="med"/>
          </a:ln>
        </p:spPr>
      </p:sp>
      <p:sp>
        <p:nvSpPr>
          <p:cNvPr id="219143" name="AutoShape 7" descr="羊皮纸"/>
          <p:cNvSpPr>
            <a:spLocks noGrp="1" noChangeArrowheads="1"/>
          </p:cNvSpPr>
          <p:nvPr>
            <p:ph type="title"/>
          </p:nvPr>
        </p:nvSpPr>
        <p:spPr bwMode="auto">
          <a:xfrm>
            <a:off x="2555875" y="260350"/>
            <a:ext cx="5327650" cy="935038"/>
          </a:xfrm>
          <a:prstGeom prst="horizontalScroll">
            <a:avLst>
              <a:gd name="adj" fmla="val 12500"/>
            </a:avLst>
          </a:prstGeom>
          <a:noFill/>
          <a:ln w="38100">
            <a:solidFill>
              <a:schemeClr val="accent2"/>
            </a:solidFill>
            <a:round/>
          </a:ln>
          <a:effectLst/>
          <a:extLst>
            <a:ext uri="{909E8E84-426E-40DD-AFC4-6F175D3DCCD1}">
              <a14:hiddenFill xmlns:a14="http://schemas.microsoft.com/office/drawing/2010/main">
                <a:blipFill dpi="0" rotWithShape="1">
                  <a:blip r:embed="rId13"/>
                  <a:srcRect/>
                  <a:tile tx="0" ty="0" sx="100000" sy="100000" flip="none" algn="tl"/>
                </a:blip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smtClean="0"/>
              <a:t>砌筑工程量计算及实例</a:t>
            </a:r>
            <a:endParaRPr lang="zh-CN" altLang="en-US" smtClean="0"/>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70000"/>
        <a:buFont typeface="Wingdings" panose="05000000000000000000" pitchFamily="2" charset="2"/>
        <a:buChar char="v"/>
        <a:defRPr sz="2400">
          <a:solidFill>
            <a:schemeClr val="tx1"/>
          </a:solidFill>
          <a:latin typeface="+mn-lt"/>
          <a:ea typeface="+mn-ea"/>
        </a:defRPr>
      </a:lvl3pPr>
      <a:lvl4pPr marL="1600200" indent="-228600" algn="l" rtl="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hlink"/>
        </a:buClr>
        <a:buSzPct val="75000"/>
        <a:buFont typeface="Wingdings" panose="05000000000000000000" pitchFamily="2" charset="2"/>
        <a:buChar char="v"/>
        <a:defRPr sz="2000">
          <a:solidFill>
            <a:schemeClr val="tx1"/>
          </a:solidFill>
          <a:latin typeface="+mn-lt"/>
          <a:ea typeface="+mn-ea"/>
        </a:defRPr>
      </a:lvl5pPr>
      <a:lvl6pPr marL="2514600" indent="-228600" algn="l" rtl="0" fontAlgn="base">
        <a:spcBef>
          <a:spcPct val="20000"/>
        </a:spcBef>
        <a:spcAft>
          <a:spcPct val="0"/>
        </a:spcAft>
        <a:buClr>
          <a:schemeClr val="hlink"/>
        </a:buClr>
        <a:buSzPct val="75000"/>
        <a:buFont typeface="Wingdings" panose="05000000000000000000" pitchFamily="2" charset="2"/>
        <a:buChar char="v"/>
        <a:defRPr sz="2000">
          <a:solidFill>
            <a:schemeClr val="tx1"/>
          </a:solidFill>
          <a:latin typeface="+mn-lt"/>
          <a:ea typeface="+mn-ea"/>
        </a:defRPr>
      </a:lvl6pPr>
      <a:lvl7pPr marL="2971800" indent="-228600" algn="l" rtl="0" fontAlgn="base">
        <a:spcBef>
          <a:spcPct val="20000"/>
        </a:spcBef>
        <a:spcAft>
          <a:spcPct val="0"/>
        </a:spcAft>
        <a:buClr>
          <a:schemeClr val="hlink"/>
        </a:buClr>
        <a:buSzPct val="75000"/>
        <a:buFont typeface="Wingdings" panose="05000000000000000000" pitchFamily="2" charset="2"/>
        <a:buChar char="v"/>
        <a:defRPr sz="2000">
          <a:solidFill>
            <a:schemeClr val="tx1"/>
          </a:solidFill>
          <a:latin typeface="+mn-lt"/>
          <a:ea typeface="+mn-ea"/>
        </a:defRPr>
      </a:lvl7pPr>
      <a:lvl8pPr marL="3429000" indent="-228600" algn="l" rtl="0" fontAlgn="base">
        <a:spcBef>
          <a:spcPct val="20000"/>
        </a:spcBef>
        <a:spcAft>
          <a:spcPct val="0"/>
        </a:spcAft>
        <a:buClr>
          <a:schemeClr val="hlink"/>
        </a:buClr>
        <a:buSzPct val="75000"/>
        <a:buFont typeface="Wingdings" panose="05000000000000000000" pitchFamily="2" charset="2"/>
        <a:buChar char="v"/>
        <a:defRPr sz="2000">
          <a:solidFill>
            <a:schemeClr val="tx1"/>
          </a:solidFill>
          <a:latin typeface="+mn-lt"/>
          <a:ea typeface="+mn-ea"/>
        </a:defRPr>
      </a:lvl8pPr>
      <a:lvl9pPr marL="3886200" indent="-228600" algn="l" rtl="0" fontAlgn="base">
        <a:spcBef>
          <a:spcPct val="20000"/>
        </a:spcBef>
        <a:spcAft>
          <a:spcPct val="0"/>
        </a:spcAft>
        <a:buClr>
          <a:schemeClr val="hlink"/>
        </a:buClr>
        <a:buSzPct val="75000"/>
        <a:buFont typeface="Wingdings" panose="05000000000000000000" pitchFamily="2" charset="2"/>
        <a:buChar char="v"/>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7"/>
          <a:stretch>
            <a:fillRect/>
          </a:stretch>
        </a:blipFill>
        <a:effectLst/>
      </p:bgPr>
    </p:bg>
    <p:spTree>
      <p:nvGrpSpPr>
        <p:cNvPr id="1" name=""/>
        <p:cNvGrpSpPr/>
        <p:nvPr/>
      </p:nvGrpSpPr>
      <p:grpSpPr/>
      <p:sp>
        <p:nvSpPr>
          <p:cNvPr id="7" name="直接连接符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3" name="文本占位符 7"/>
          <p:cNvSpPr>
            <a:spLocks noGrp="1"/>
          </p:cNvSpPr>
          <p:nvPr>
            <p:ph type="body" idx="1"/>
          </p:nvPr>
        </p:nvSpPr>
        <p:spPr>
          <a:xfrm>
            <a:off x="304800" y="1554163"/>
            <a:ext cx="8686800" cy="4525962"/>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altLang="zh-CN" dirty="0"/>
          </a:p>
        </p:txBody>
      </p:sp>
      <p:sp>
        <p:nvSpPr>
          <p:cNvPr id="11" name="日期占位符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smtClean="0">
                <a:solidFill>
                  <a:schemeClr val="accent1">
                    <a:shade val="7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496A5CC4-9567-4F05-8B7B-82658C9D41B0}" type="datetimeFigureOut">
              <a:rPr kumimoji="0" lang="en-US" sz="1200" b="1" i="0" u="none" strike="noStrike" kern="1200" cap="none" spc="0" normalizeH="0" baseline="0" noProof="0">
                <a:ln>
                  <a:noFill/>
                </a:ln>
                <a:solidFill>
                  <a:schemeClr val="accent1">
                    <a:shade val="75000"/>
                  </a:schemeClr>
                </a:solidFill>
                <a:effectLst/>
                <a:uLnTx/>
                <a:uFillTx/>
                <a:latin typeface="Arial" panose="020B0604020202020204" pitchFamily="34" charset="0"/>
                <a:ea typeface="宋体" panose="02010600030101010101" pitchFamily="2" charset="-122"/>
                <a:cs typeface="+mn-cs"/>
              </a:rPr>
            </a:fld>
            <a:endParaRPr kumimoji="0" lang="en-US" sz="1200" b="1" i="0" u="none" strike="noStrike" kern="1200" cap="none" spc="0" normalizeH="0" baseline="0" noProof="0" dirty="0">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28" name="页脚占位符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dirty="0">
                <a:solidFill>
                  <a:schemeClr val="accent1">
                    <a:shade val="75000"/>
                  </a:schemeClr>
                </a:solidFill>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chemeClr val="accent1">
                  <a:shade val="75000"/>
                </a:schemeClr>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4"/>
          </p:nvPr>
        </p:nvSpPr>
        <p:spPr>
          <a:xfrm>
            <a:off x="8229600" y="6477000"/>
            <a:ext cx="762000" cy="244475"/>
          </a:xfrm>
          <a:prstGeom prst="rect">
            <a:avLst/>
          </a:prstGeom>
        </p:spPr>
        <p:txBody>
          <a:bodyPr vert="horz"/>
          <a:lstStyle>
            <a:lvl1pPr algn="r">
              <a:defRPr sz="1200">
                <a:solidFill>
                  <a:srgbClr val="D38E27"/>
                </a:solidFill>
              </a:defRPr>
            </a:lvl1p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
        <p:nvSpPr>
          <p:cNvPr id="10" name="标题占位符 9"/>
          <p:cNvSpPr>
            <a:spLocks noGrp="1"/>
          </p:cNvSpPr>
          <p:nvPr>
            <p:ph type="title"/>
          </p:nvPr>
        </p:nvSpPr>
        <p:spPr>
          <a:xfrm>
            <a:off x="304800" y="457200"/>
            <a:ext cx="8686800" cy="838200"/>
          </a:xfrm>
          <a:prstGeom prst="rect">
            <a:avLst/>
          </a:prstGeom>
        </p:spPr>
        <p:txBody>
          <a:bodyPr vert="horz" anchor="ctr">
            <a:normAutofit/>
          </a:bodyPr>
          <a:lstStyle/>
          <a:p>
            <a:r>
              <a:rPr lang="zh-CN" altLang="en-US" smtClean="0"/>
              <a:t>单击此处编辑母版标题样式</a:t>
            </a:r>
            <a:endParaRPr lang="en-US"/>
          </a:p>
        </p:txBody>
      </p:sp>
      <p:sp>
        <p:nvSpPr>
          <p:cNvPr id="9" name="直接连接符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 name="直接连接符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 name="Text Box 7"/>
          <p:cNvSpPr txBox="1">
            <a:spLocks noChangeArrowheads="1"/>
          </p:cNvSpPr>
          <p:nvPr/>
        </p:nvSpPr>
        <p:spPr bwMode="auto">
          <a:xfrm>
            <a:off x="179388" y="188913"/>
            <a:ext cx="1763713" cy="1052513"/>
          </a:xfrm>
          <a:prstGeom prst="rect">
            <a:avLst/>
          </a:prstGeom>
          <a:noFill/>
          <a:ln>
            <a:noFill/>
          </a:ln>
          <a:effectLst/>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15000"/>
              </a:spcBef>
              <a:spcAft>
                <a:spcPct val="0"/>
              </a:spcAft>
              <a:buClrTx/>
              <a:buSzTx/>
              <a:buFontTx/>
              <a:buNone/>
              <a:defRPr/>
            </a:pPr>
            <a:r>
              <a:rPr kumimoji="1" lang="zh-CN" altLang="en-US" sz="2000" b="1" i="0" u="none" strike="noStrike" kern="1200" cap="none" spc="0" normalizeH="0" baseline="0" noProof="0" smtClean="0">
                <a:ln>
                  <a:noFill/>
                </a:ln>
                <a:solidFill>
                  <a:srgbClr val="808000"/>
                </a:solidFill>
                <a:effectLst/>
                <a:uLnTx/>
                <a:uFillTx/>
                <a:latin typeface="Arial" panose="020B0604020202020204" pitchFamily="34" charset="0"/>
                <a:ea typeface="宋体" panose="02010600030101010101" pitchFamily="2" charset="-122"/>
                <a:cs typeface="+mn-cs"/>
              </a:rPr>
              <a:t>第四章</a:t>
            </a:r>
            <a:endParaRPr kumimoji="1" lang="zh-CN" altLang="en-US" sz="2000" b="1" i="0" u="none" strike="noStrike" kern="1200" cap="none" spc="0" normalizeH="0" baseline="0" noProof="0" smtClean="0">
              <a:ln>
                <a:noFill/>
              </a:ln>
              <a:solidFill>
                <a:srgbClr val="808000"/>
              </a:solidFill>
              <a:effectLst/>
              <a:uLnTx/>
              <a:uFillTx/>
              <a:latin typeface="Arial" panose="020B0604020202020204" pitchFamily="34" charset="0"/>
              <a:ea typeface="宋体" panose="02010600030101010101" pitchFamily="2" charset="-122"/>
              <a:cs typeface="+mn-cs"/>
            </a:endParaRPr>
          </a:p>
          <a:p>
            <a:pPr marL="0" marR="0" lvl="0" indent="0" algn="ctr" defTabSz="914400" rtl="0" eaLnBrk="1" fontAlgn="base" latinLnBrk="0" hangingPunct="1">
              <a:lnSpc>
                <a:spcPct val="100000"/>
              </a:lnSpc>
              <a:spcBef>
                <a:spcPct val="15000"/>
              </a:spcBef>
              <a:spcAft>
                <a:spcPct val="0"/>
              </a:spcAft>
              <a:buClrTx/>
              <a:buSzTx/>
              <a:buFontTx/>
              <a:buNone/>
              <a:defRPr/>
            </a:pPr>
            <a:r>
              <a:rPr kumimoji="1" lang="zh-CN" altLang="en-US" sz="2000" b="1" i="0" u="none" strike="noStrike" kern="1200" cap="none" spc="0" normalizeH="0" baseline="0" noProof="0" smtClean="0">
                <a:ln>
                  <a:noFill/>
                </a:ln>
                <a:solidFill>
                  <a:srgbClr val="808000"/>
                </a:solidFill>
                <a:effectLst/>
                <a:uLnTx/>
                <a:uFillTx/>
                <a:latin typeface="Arial" panose="020B0604020202020204" pitchFamily="34" charset="0"/>
                <a:ea typeface="宋体" panose="02010600030101010101" pitchFamily="2" charset="-122"/>
                <a:cs typeface="+mn-cs"/>
              </a:rPr>
              <a:t>建筑工程施工图预算</a:t>
            </a:r>
            <a:endParaRPr kumimoji="1" lang="zh-CN" altLang="en-US" sz="2000" b="1" i="0" u="none" strike="noStrike" kern="1200" cap="none" spc="0" normalizeH="0" baseline="0" noProof="0" smtClean="0">
              <a:ln>
                <a:noFill/>
              </a:ln>
              <a:solidFill>
                <a:srgbClr val="808000"/>
              </a:solidFill>
              <a:effectLst/>
              <a:uLnTx/>
              <a:uFillTx/>
              <a:latin typeface="Arial" panose="020B0604020202020204" pitchFamily="34" charset="0"/>
              <a:ea typeface="宋体" panose="02010600030101010101" pitchFamily="2" charset="-122"/>
              <a:cs typeface="+mn-cs"/>
            </a:endParaRPr>
          </a:p>
        </p:txBody>
      </p:sp>
      <p:sp>
        <p:nvSpPr>
          <p:cNvPr id="2065" name="Line 8"/>
          <p:cNvSpPr/>
          <p:nvPr userDrawn="1"/>
        </p:nvSpPr>
        <p:spPr>
          <a:xfrm flipV="1">
            <a:off x="0" y="1196975"/>
            <a:ext cx="8893175" cy="71438"/>
          </a:xfrm>
          <a:prstGeom prst="line">
            <a:avLst/>
          </a:prstGeom>
          <a:ln w="57150" cap="flat" cmpd="thinThick">
            <a:solidFill>
              <a:schemeClr val="folHlink"/>
            </a:solidFill>
            <a:prstDash val="solid"/>
            <a:headEnd type="none" w="med" len="med"/>
            <a:tailEnd type="none" w="med" len="med"/>
          </a:ln>
        </p:spPr>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sldNum="0" hdr="0" ftr="0" dt="0"/>
  <p:txStyles>
    <p:titleStyle>
      <a:lvl1pPr algn="l" rtl="0" fontAlgn="base">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fontAlgn="base">
        <a:spcBef>
          <a:spcPct val="0"/>
        </a:spcBef>
        <a:spcAft>
          <a:spcPct val="0"/>
        </a:spcAft>
        <a:defRPr sz="3600">
          <a:solidFill>
            <a:schemeClr val="tx2"/>
          </a:solidFill>
          <a:latin typeface="Franklin Gothic Medium" panose="020B0603020102020204" pitchFamily="34" charset="0"/>
          <a:ea typeface="隶书" panose="02010509060101010101" pitchFamily="49" charset="-122"/>
        </a:defRPr>
      </a:lvl2pPr>
      <a:lvl3pPr algn="l" rtl="0" fontAlgn="base">
        <a:spcBef>
          <a:spcPct val="0"/>
        </a:spcBef>
        <a:spcAft>
          <a:spcPct val="0"/>
        </a:spcAft>
        <a:defRPr sz="3600">
          <a:solidFill>
            <a:schemeClr val="tx2"/>
          </a:solidFill>
          <a:latin typeface="Franklin Gothic Medium" panose="020B0603020102020204" pitchFamily="34" charset="0"/>
          <a:ea typeface="隶书" panose="02010509060101010101" pitchFamily="49" charset="-122"/>
        </a:defRPr>
      </a:lvl3pPr>
      <a:lvl4pPr algn="l" rtl="0" fontAlgn="base">
        <a:spcBef>
          <a:spcPct val="0"/>
        </a:spcBef>
        <a:spcAft>
          <a:spcPct val="0"/>
        </a:spcAft>
        <a:defRPr sz="3600">
          <a:solidFill>
            <a:schemeClr val="tx2"/>
          </a:solidFill>
          <a:latin typeface="Franklin Gothic Medium" panose="020B0603020102020204" pitchFamily="34" charset="0"/>
          <a:ea typeface="隶书" panose="02010509060101010101" pitchFamily="49" charset="-122"/>
        </a:defRPr>
      </a:lvl4pPr>
      <a:lvl5pPr algn="l" rtl="0" fontAlgn="base">
        <a:spcBef>
          <a:spcPct val="0"/>
        </a:spcBef>
        <a:spcAft>
          <a:spcPct val="0"/>
        </a:spcAft>
        <a:defRPr sz="3600">
          <a:solidFill>
            <a:schemeClr val="tx2"/>
          </a:solidFill>
          <a:latin typeface="Franklin Gothic Medium" panose="020B0603020102020204" pitchFamily="34" charset="0"/>
          <a:ea typeface="隶书" panose="02010509060101010101" pitchFamily="49" charset="-122"/>
        </a:defRPr>
      </a:lvl5pPr>
      <a:lvl6pPr marL="457200" algn="l" rtl="0" fontAlgn="base">
        <a:spcBef>
          <a:spcPct val="0"/>
        </a:spcBef>
        <a:spcAft>
          <a:spcPct val="0"/>
        </a:spcAft>
        <a:defRPr sz="3600">
          <a:solidFill>
            <a:schemeClr val="tx2"/>
          </a:solidFill>
          <a:latin typeface="Franklin Gothic Medium" panose="020B0603020102020204" pitchFamily="34" charset="0"/>
          <a:ea typeface="隶书" panose="02010509060101010101" pitchFamily="49" charset="-122"/>
        </a:defRPr>
      </a:lvl6pPr>
      <a:lvl7pPr marL="914400" algn="l" rtl="0" fontAlgn="base">
        <a:spcBef>
          <a:spcPct val="0"/>
        </a:spcBef>
        <a:spcAft>
          <a:spcPct val="0"/>
        </a:spcAft>
        <a:defRPr sz="3600">
          <a:solidFill>
            <a:schemeClr val="tx2"/>
          </a:solidFill>
          <a:latin typeface="Franklin Gothic Medium" panose="020B0603020102020204" pitchFamily="34" charset="0"/>
          <a:ea typeface="隶书" panose="02010509060101010101" pitchFamily="49" charset="-122"/>
        </a:defRPr>
      </a:lvl7pPr>
      <a:lvl8pPr marL="1371600" algn="l" rtl="0" fontAlgn="base">
        <a:spcBef>
          <a:spcPct val="0"/>
        </a:spcBef>
        <a:spcAft>
          <a:spcPct val="0"/>
        </a:spcAft>
        <a:defRPr sz="3600">
          <a:solidFill>
            <a:schemeClr val="tx2"/>
          </a:solidFill>
          <a:latin typeface="Franklin Gothic Medium" panose="020B0603020102020204" pitchFamily="34" charset="0"/>
          <a:ea typeface="隶书" panose="02010509060101010101" pitchFamily="49" charset="-122"/>
        </a:defRPr>
      </a:lvl8pPr>
      <a:lvl9pPr marL="1828800" algn="l" rtl="0" fontAlgn="base">
        <a:spcBef>
          <a:spcPct val="0"/>
        </a:spcBef>
        <a:spcAft>
          <a:spcPct val="0"/>
        </a:spcAft>
        <a:defRPr sz="3600">
          <a:solidFill>
            <a:schemeClr val="tx2"/>
          </a:solidFill>
          <a:latin typeface="Franklin Gothic Medium" panose="020B0603020102020204" pitchFamily="34" charset="0"/>
          <a:ea typeface="隶书" panose="02010509060101010101" pitchFamily="49" charset="-122"/>
        </a:defRPr>
      </a:lvl9pPr>
    </p:titleStyle>
    <p:body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panose="05020102010507070707"/>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panose="05020102010507070707"/>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panose="05020102010507070707"/>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panose="05020102010507070707"/>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jpeg"/></Relationships>
</file>

<file path=ppt/slides/_rels/slide11.xml.rels><?xml version="1.0" encoding="UTF-8" standalone="yes"?>
<Relationships xmlns="http://schemas.openxmlformats.org/package/2006/relationships"><Relationship Id="rId9" Type="http://schemas.openxmlformats.org/officeDocument/2006/relationships/vmlDrawing" Target="../drawings/vmlDrawing2.vml"/><Relationship Id="rId8" Type="http://schemas.openxmlformats.org/officeDocument/2006/relationships/slideLayout" Target="../slideLayouts/slideLayout25.xml"/><Relationship Id="rId7" Type="http://schemas.openxmlformats.org/officeDocument/2006/relationships/image" Target="../media/image2.jpeg"/><Relationship Id="rId6" Type="http://schemas.openxmlformats.org/officeDocument/2006/relationships/image" Target="../media/image11.png"/><Relationship Id="rId5" Type="http://schemas.openxmlformats.org/officeDocument/2006/relationships/oleObject" Target="../embeddings/oleObject4.bin"/><Relationship Id="rId4" Type="http://schemas.openxmlformats.org/officeDocument/2006/relationships/image" Target="../media/image10.png"/><Relationship Id="rId3" Type="http://schemas.openxmlformats.org/officeDocument/2006/relationships/oleObject" Target="../embeddings/oleObject3.bin"/><Relationship Id="rId2" Type="http://schemas.openxmlformats.org/officeDocument/2006/relationships/image" Target="../media/image9.png"/><Relationship Id="rId1"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2.png"/><Relationship Id="rId1" Type="http://schemas.openxmlformats.org/officeDocument/2006/relationships/image" Target="../media/image2.jpe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2.jpeg"/><Relationship Id="rId2" Type="http://schemas.openxmlformats.org/officeDocument/2006/relationships/image" Target="../media/image14.png"/><Relationship Id="rId1" Type="http://schemas.openxmlformats.org/officeDocument/2006/relationships/image" Target="../media/image13.png"/></Relationships>
</file>

<file path=ppt/slides/_rels/slide14.xml.rels><?xml version="1.0" encoding="UTF-8" standalone="yes"?>
<Relationships xmlns="http://schemas.openxmlformats.org/package/2006/relationships"><Relationship Id="rId9" Type="http://schemas.openxmlformats.org/officeDocument/2006/relationships/vmlDrawing" Target="../drawings/vmlDrawing3.vml"/><Relationship Id="rId8" Type="http://schemas.openxmlformats.org/officeDocument/2006/relationships/slideLayout" Target="../slideLayouts/slideLayout26.xml"/><Relationship Id="rId7" Type="http://schemas.openxmlformats.org/officeDocument/2006/relationships/oleObject" Target="../embeddings/oleObject7.bin"/><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6.wmf"/><Relationship Id="rId3" Type="http://schemas.openxmlformats.org/officeDocument/2006/relationships/oleObject" Target="../embeddings/oleObject6.bin"/><Relationship Id="rId2" Type="http://schemas.openxmlformats.org/officeDocument/2006/relationships/image" Target="../media/image15.wmf"/><Relationship Id="rId1" Type="http://schemas.openxmlformats.org/officeDocument/2006/relationships/oleObject" Target="../embeddings/oleObject5.bin"/></Relationships>
</file>

<file path=ppt/slides/_rels/slide15.xml.rels><?xml version="1.0" encoding="UTF-8" standalone="yes"?>
<Relationships xmlns="http://schemas.openxmlformats.org/package/2006/relationships"><Relationship Id="rId4" Type="http://schemas.openxmlformats.org/officeDocument/2006/relationships/vmlDrawing" Target="../drawings/vmlDrawing4.vml"/><Relationship Id="rId3" Type="http://schemas.openxmlformats.org/officeDocument/2006/relationships/slideLayout" Target="../slideLayouts/slideLayout26.xml"/><Relationship Id="rId2" Type="http://schemas.openxmlformats.org/officeDocument/2006/relationships/image" Target="../media/image17.wmf"/><Relationship Id="rId1" Type="http://schemas.openxmlformats.org/officeDocument/2006/relationships/oleObject" Target="../embeddings/oleObject8.bin"/></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image" Target="../media/image6.png"/><Relationship Id="rId1" Type="http://schemas.openxmlformats.org/officeDocument/2006/relationships/image" Target="../media/image2.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image" Target="../media/image18.png"/></Relationships>
</file>

<file path=ppt/slides/_rels/slide19.xml.rels><?xml version="1.0" encoding="UTF-8" standalone="yes"?>
<Relationships xmlns="http://schemas.openxmlformats.org/package/2006/relationships"><Relationship Id="rId5" Type="http://schemas.openxmlformats.org/officeDocument/2006/relationships/vmlDrawing" Target="../drawings/vmlDrawing5.vml"/><Relationship Id="rId4" Type="http://schemas.openxmlformats.org/officeDocument/2006/relationships/slideLayout" Target="../slideLayouts/slideLayout13.xml"/><Relationship Id="rId3" Type="http://schemas.openxmlformats.org/officeDocument/2006/relationships/image" Target="../media/image18.png"/><Relationship Id="rId2" Type="http://schemas.openxmlformats.org/officeDocument/2006/relationships/image" Target="../media/image19.wmf"/><Relationship Id="rId1" Type="http://schemas.openxmlformats.org/officeDocument/2006/relationships/oleObject" Target="../embeddings/oleObject9.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22.png"/><Relationship Id="rId1"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audio" Target="../media/audio1.wav"/></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24.png"/><Relationship Id="rId1"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5.wmf"/></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6.pn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26.png"/><Relationship Id="rId2" Type="http://schemas.openxmlformats.org/officeDocument/2006/relationships/image" Target="../media/image2.jpeg"/><Relationship Id="rId1" Type="http://schemas.openxmlformats.org/officeDocument/2006/relationships/image" Target="../media/image25.wmf"/></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25.wmf"/><Relationship Id="rId1"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28.png"/><Relationship Id="rId1" Type="http://schemas.openxmlformats.org/officeDocument/2006/relationships/image" Target="../media/image2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2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31.png"/><Relationship Id="rId1" Type="http://schemas.openxmlformats.org/officeDocument/2006/relationships/image" Target="../media/image30.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32.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jpe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34.png"/><Relationship Id="rId1" Type="http://schemas.openxmlformats.org/officeDocument/2006/relationships/image" Target="../media/image33.pn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3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37.png"/><Relationship Id="rId1" Type="http://schemas.openxmlformats.org/officeDocument/2006/relationships/image" Target="../media/image3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3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9.png"/></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41.jpeg"/><Relationship Id="rId1" Type="http://schemas.openxmlformats.org/officeDocument/2006/relationships/image" Target="../media/image4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43.jpeg"/><Relationship Id="rId1" Type="http://schemas.openxmlformats.org/officeDocument/2006/relationships/image" Target="../media/image42.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4" Type="http://schemas.openxmlformats.org/officeDocument/2006/relationships/vmlDrawing" Target="../drawings/vmlDrawing6.vml"/><Relationship Id="rId3" Type="http://schemas.openxmlformats.org/officeDocument/2006/relationships/slideLayout" Target="../slideLayouts/slideLayout24.xml"/><Relationship Id="rId2" Type="http://schemas.openxmlformats.org/officeDocument/2006/relationships/image" Target="../media/image44.png"/><Relationship Id="rId1" Type="http://schemas.openxmlformats.org/officeDocument/2006/relationships/oleObject" Target="../embeddings/oleObject10.bin"/></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4" Type="http://schemas.openxmlformats.org/officeDocument/2006/relationships/vmlDrawing" Target="../drawings/vmlDrawing7.vml"/><Relationship Id="rId3" Type="http://schemas.openxmlformats.org/officeDocument/2006/relationships/slideLayout" Target="../slideLayouts/slideLayout13.xml"/><Relationship Id="rId2" Type="http://schemas.openxmlformats.org/officeDocument/2006/relationships/image" Target="../media/image45.png"/><Relationship Id="rId1" Type="http://schemas.openxmlformats.org/officeDocument/2006/relationships/oleObject" Target="../embeddings/oleObject11.bin"/></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46.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49.wmf"/><Relationship Id="rId2" Type="http://schemas.openxmlformats.org/officeDocument/2006/relationships/image" Target="../media/image48.png"/><Relationship Id="rId1" Type="http://schemas.openxmlformats.org/officeDocument/2006/relationships/image" Target="../media/image47.png"/></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50.wmf"/><Relationship Id="rId1" Type="http://schemas.openxmlformats.org/officeDocument/2006/relationships/image" Target="../media/image47.png"/></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1.wmf"/></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52.png"/><Relationship Id="rId1" Type="http://schemas.openxmlformats.org/officeDocument/2006/relationships/image" Target="../media/image51.wmf"/></Relationships>
</file>

<file path=ppt/slides/_rels/slide79.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1.wmf"/></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6" Type="http://schemas.openxmlformats.org/officeDocument/2006/relationships/vmlDrawing" Target="../drawings/vmlDrawing1.vml"/><Relationship Id="rId5" Type="http://schemas.openxmlformats.org/officeDocument/2006/relationships/slideLayout" Target="../slideLayouts/slideLayout24.xml"/><Relationship Id="rId4" Type="http://schemas.openxmlformats.org/officeDocument/2006/relationships/image" Target="../media/image6.png"/><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灯片编号占位符 4"/>
          <p:cNvSpPr txBox="1">
            <a:spLocks noGrp="1"/>
          </p:cNvSpPr>
          <p:nvPr>
            <p:ph type="sldNum" sz="quarter" idx="4"/>
          </p:nvPr>
        </p:nvSpPr>
        <p:spPr>
          <a:noFill/>
          <a:ln>
            <a:noFill/>
          </a:ln>
        </p:spPr>
        <p:txBody>
          <a:bodyPr/>
          <a:p>
            <a:pPr marL="0" indent="0" algn="r" eaLnBrk="1" hangingPunct="1">
              <a:spcBef>
                <a:spcPct val="0"/>
              </a:spcBef>
              <a:buClrTx/>
              <a:buSzTx/>
              <a:buFontTx/>
              <a:buNone/>
            </a:pPr>
            <a:fld id="{9A0DB2DC-4C9A-4742-B13C-FB6460FD3503}" type="slidenum">
              <a:rPr lang="en-US" altLang="zh-CN" sz="1200" dirty="0">
                <a:solidFill>
                  <a:schemeClr val="tx1"/>
                </a:solidFill>
                <a:latin typeface="Arial" panose="020B0604020202020204" pitchFamily="34" charset="0"/>
                <a:ea typeface="宋体" panose="02010600030101010101" pitchFamily="2" charset="-122"/>
              </a:rPr>
            </a:fld>
            <a:endParaRPr lang="en-US" altLang="zh-CN" sz="1200" dirty="0">
              <a:solidFill>
                <a:schemeClr val="tx1"/>
              </a:solidFill>
              <a:latin typeface="Arial" panose="020B0604020202020204" pitchFamily="34" charset="0"/>
              <a:ea typeface="宋体" panose="02010600030101010101" pitchFamily="2" charset="-122"/>
            </a:endParaRPr>
          </a:p>
        </p:txBody>
      </p:sp>
      <p:sp>
        <p:nvSpPr>
          <p:cNvPr id="792578" name="AutoShape 2" descr="羊皮纸"/>
          <p:cNvSpPr>
            <a:spLocks noChangeArrowheads="1"/>
          </p:cNvSpPr>
          <p:nvPr/>
        </p:nvSpPr>
        <p:spPr bwMode="auto">
          <a:xfrm>
            <a:off x="2843213" y="322263"/>
            <a:ext cx="5113338" cy="1079500"/>
          </a:xfrm>
          <a:prstGeom prst="horizontalScroll">
            <a:avLst>
              <a:gd name="adj" fmla="val 12500"/>
            </a:avLst>
          </a:prstGeom>
          <a:noFill/>
          <a:ln>
            <a:noFill/>
          </a:ln>
          <a:effectLst/>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38100">
                <a:solidFill>
                  <a:schemeClr val="accent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600" b="1" i="0" u="none" strike="noStrike" kern="1200" cap="none" spc="0" normalizeH="0" baseline="0" noProof="0">
                <a:ln>
                  <a:noFill/>
                </a:ln>
                <a:solidFill>
                  <a:schemeClr val="folHlink"/>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砌筑工程量</a:t>
            </a:r>
            <a:r>
              <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计算及实例</a:t>
            </a:r>
            <a:endPar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792579" name="AutoShape 3"/>
          <p:cNvSpPr>
            <a:spLocks noChangeArrowheads="1"/>
          </p:cNvSpPr>
          <p:nvPr/>
        </p:nvSpPr>
        <p:spPr bwMode="auto">
          <a:xfrm>
            <a:off x="0" y="1855788"/>
            <a:ext cx="1477963" cy="1901825"/>
          </a:xfrm>
          <a:prstGeom prst="verticalScroll">
            <a:avLst>
              <a:gd name="adj" fmla="val 12500"/>
            </a:avLst>
          </a:prstGeom>
          <a:gradFill rotWithShape="1">
            <a:gsLst>
              <a:gs pos="0">
                <a:srgbClr val="CCFF99"/>
              </a:gs>
              <a:gs pos="50000">
                <a:schemeClr val="bg1"/>
              </a:gs>
              <a:gs pos="100000">
                <a:srgbClr val="CCFF99"/>
              </a:gs>
            </a:gsLst>
            <a:lin ang="5400000" scaled="1"/>
          </a:gradFill>
          <a:ln w="38100">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rPr>
              <a:t>砌筑</a:t>
            </a:r>
            <a:endPar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rPr>
              <a:t>工程量计算及实例</a:t>
            </a: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92580" name="AutoShape 4"/>
          <p:cNvSpPr>
            <a:spLocks noChangeArrowheads="1"/>
          </p:cNvSpPr>
          <p:nvPr/>
        </p:nvSpPr>
        <p:spPr bwMode="auto">
          <a:xfrm>
            <a:off x="1463675" y="1760538"/>
            <a:ext cx="7153275" cy="4352925"/>
          </a:xfrm>
          <a:prstGeom prst="roundRect">
            <a:avLst>
              <a:gd name="adj" fmla="val 16667"/>
            </a:avLst>
          </a:prstGeom>
          <a:gradFill rotWithShape="1">
            <a:gsLst>
              <a:gs pos="0">
                <a:srgbClr val="CCFF99"/>
              </a:gs>
              <a:gs pos="50000">
                <a:schemeClr val="bg1"/>
              </a:gs>
              <a:gs pos="100000">
                <a:srgbClr val="CCFF99"/>
              </a:gs>
            </a:gsLst>
            <a:lin ang="5400000" scaled="1"/>
          </a:gradFill>
          <a:ln w="38100" algn="ctr">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25000"/>
              </a:lnSpc>
              <a:spcBef>
                <a:spcPct val="0"/>
              </a:spcBef>
              <a:spcAft>
                <a:spcPct val="0"/>
              </a:spcAft>
              <a:buClrTx/>
              <a:buSzTx/>
              <a:buFontTx/>
              <a:buNone/>
              <a:defRPr/>
            </a:pPr>
            <a:r>
              <a:rPr kumimoji="1" lang="zh-CN" altLang="en-US" sz="3200" b="1" i="0" u="none" strike="noStrike" kern="1200" cap="none" spc="0" normalizeH="0" baseline="0" noProof="0">
                <a:ln>
                  <a:noFill/>
                </a:ln>
                <a:solidFill>
                  <a:srgbClr val="FF3300"/>
                </a:solidFill>
                <a:effectLst/>
                <a:uLnTx/>
                <a:uFillTx/>
                <a:latin typeface="华文新魏" panose="02010800040101010101" pitchFamily="2" charset="-122"/>
                <a:ea typeface="华文新魏" panose="02010800040101010101" pitchFamily="2" charset="-122"/>
                <a:cs typeface="+mn-cs"/>
              </a:rPr>
              <a:t>教学目的和要求</a:t>
            </a:r>
            <a:endParaRPr kumimoji="1" lang="zh-CN" altLang="en-US" sz="3200" b="1" i="0" u="none" strike="noStrike" kern="1200" cap="none" spc="0" normalizeH="0" baseline="0" noProof="0">
              <a:ln>
                <a:noFill/>
              </a:ln>
              <a:solidFill>
                <a:srgbClr val="FF3300"/>
              </a:solidFill>
              <a:effectLst/>
              <a:uLnTx/>
              <a:uFillTx/>
              <a:latin typeface="华文新魏" panose="02010800040101010101" pitchFamily="2" charset="-122"/>
              <a:ea typeface="华文新魏" panose="02010800040101010101" pitchFamily="2" charset="-122"/>
              <a:cs typeface="+mn-cs"/>
            </a:endParaRPr>
          </a:p>
          <a:p>
            <a:pPr marL="0" marR="0" lvl="0" indent="0" algn="l" defTabSz="914400" rtl="0" eaLnBrk="1" fontAlgn="base" latinLnBrk="0" hangingPunct="1">
              <a:lnSpc>
                <a:spcPct val="125000"/>
              </a:lnSpc>
              <a:spcBef>
                <a:spcPct val="0"/>
              </a:spcBef>
              <a:spcAft>
                <a:spcPct val="0"/>
              </a:spcAft>
              <a:buClrTx/>
              <a:buSzPct val="90000"/>
              <a:buFontTx/>
              <a:buBlip>
                <a:blip r:embed="rId1"/>
              </a:buBlip>
              <a:defRPr/>
            </a:pPr>
            <a:r>
              <a:rPr kumimoji="0" lang="zh-CN" altLang="en-US" sz="28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 掌握基础和墙身的区分标准；</a:t>
            </a:r>
            <a:endParaRPr kumimoji="0" lang="zh-CN" altLang="en-US" sz="28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25000"/>
              </a:lnSpc>
              <a:spcBef>
                <a:spcPct val="0"/>
              </a:spcBef>
              <a:spcAft>
                <a:spcPct val="0"/>
              </a:spcAft>
              <a:buClrTx/>
              <a:buSzPct val="90000"/>
              <a:buFontTx/>
              <a:buBlip>
                <a:blip r:embed="rId1"/>
              </a:buBlip>
              <a:defRPr/>
            </a:pPr>
            <a:r>
              <a:rPr kumimoji="0" lang="zh-CN" altLang="en-US" sz="28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 掌握基础大放脚体积的计算方法；</a:t>
            </a:r>
            <a:endParaRPr kumimoji="0" lang="zh-CN" altLang="en-US" sz="28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25000"/>
              </a:lnSpc>
              <a:spcBef>
                <a:spcPct val="0"/>
              </a:spcBef>
              <a:spcAft>
                <a:spcPct val="0"/>
              </a:spcAft>
              <a:buClrTx/>
              <a:buSzPct val="90000"/>
              <a:buFontTx/>
              <a:buBlip>
                <a:blip r:embed="rId1"/>
              </a:buBlip>
              <a:defRPr/>
            </a:pPr>
            <a:r>
              <a:rPr kumimoji="0" lang="zh-CN" altLang="en-US" sz="28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 掌握墙身高度的取法，墙体工程量计算中应扣和不扣的规定；</a:t>
            </a:r>
            <a:endParaRPr kumimoji="0" lang="zh-CN" altLang="en-US" sz="28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25000"/>
              </a:lnSpc>
              <a:spcBef>
                <a:spcPct val="0"/>
              </a:spcBef>
              <a:spcAft>
                <a:spcPct val="0"/>
              </a:spcAft>
              <a:buClrTx/>
              <a:buSzPct val="90000"/>
              <a:buFontTx/>
              <a:buBlip>
                <a:blip r:embed="rId1"/>
              </a:buBlip>
              <a:defRPr/>
            </a:pPr>
            <a:r>
              <a:rPr kumimoji="0" lang="zh-CN" altLang="en-US" sz="28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 了解零星砌筑工程项目工程量的计算方法。</a:t>
            </a:r>
            <a:endParaRPr kumimoji="0" lang="zh-CN" altLang="en-US" sz="28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40" name="Rectangle 5"/>
          <p:cNvSpPr>
            <a:spLocks noGrp="1" noChangeArrowheads="1"/>
          </p:cNvSpPr>
          <p:nvPr>
            <p:ph type="title"/>
          </p:nvPr>
        </p:nvSpPr>
        <p:spPr bwMode="auto">
          <a:xfrm>
            <a:off x="1979613" y="1341438"/>
            <a:ext cx="1512887" cy="525462"/>
          </a:xfrm>
          <a:solidFill>
            <a:srgbClr val="3399FF"/>
          </a:solidFill>
          <a:ln w="38100">
            <a:solidFill>
              <a:schemeClr val="accent1"/>
            </a:solidFill>
            <a:miter lim="800000"/>
          </a:ln>
          <a:effectLst/>
          <a:scene3d>
            <a:camera prst="orthographicFront"/>
            <a:lightRig rig="balanced" dir="t"/>
          </a:scene3d>
          <a:sp3d prstMaterial="plastic"/>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t" anchorCtr="0" compatLnSpc="1">
            <a:sp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3200" b="1" i="0" u="none" strike="noStrike" kern="1200" cap="all" spc="0" normalizeH="0" baseline="0" noProof="0" smtClean="0">
                <a:ln>
                  <a:noFill/>
                </a:ln>
                <a:solidFill>
                  <a:schemeClr val="tx2"/>
                </a:solidFill>
                <a:effectLst>
                  <a:reflection blurRad="12700" stA="48000" endA="300" endPos="55000" dir="5400000" sy="-90000" algn="bl" rotWithShape="0"/>
                </a:effectLst>
                <a:uLnTx/>
                <a:uFillTx/>
                <a:latin typeface="+mj-lt"/>
                <a:ea typeface="+mj-ea"/>
                <a:cs typeface="+mj-cs"/>
              </a:rPr>
              <a:t>砖基础</a:t>
            </a:r>
            <a:endParaRPr kumimoji="0" lang="zh-CN" altLang="en-US" sz="3200" b="1" i="0" u="none" strike="noStrike" kern="1200" cap="all" spc="0" normalizeH="0" baseline="0" noProof="0" smtClean="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29699" name="灯片编号占位符 5"/>
          <p:cNvSpPr txBox="1">
            <a:spLocks noGrp="1"/>
          </p:cNvSpPr>
          <p:nvPr>
            <p:ph type="sldNum" sz="quarter" idx="4"/>
          </p:nvPr>
        </p:nvSpPr>
        <p:spPr>
          <a:noFill/>
          <a:ln>
            <a:noFill/>
          </a:ln>
        </p:spPr>
        <p:txBody>
          <a:bodyPr/>
          <a:p>
            <a:pPr marL="0" indent="0" algn="r" eaLnBrk="1" hangingPunct="1">
              <a:spcBef>
                <a:spcPct val="0"/>
              </a:spcBef>
              <a:buClrTx/>
              <a:buSzTx/>
              <a:buFontTx/>
              <a:buNone/>
            </a:pPr>
            <a:fld id="{9A0DB2DC-4C9A-4742-B13C-FB6460FD3503}" type="slidenum">
              <a:rPr lang="en-US" altLang="zh-CN" sz="1200" dirty="0">
                <a:solidFill>
                  <a:schemeClr val="tx1"/>
                </a:solidFill>
                <a:latin typeface="Arial" panose="020B0604020202020204" pitchFamily="34" charset="0"/>
                <a:ea typeface="宋体" panose="02010600030101010101" pitchFamily="2" charset="-122"/>
              </a:rPr>
            </a:fld>
            <a:endParaRPr lang="en-US" altLang="zh-CN" sz="1200" dirty="0">
              <a:solidFill>
                <a:schemeClr val="tx1"/>
              </a:solidFill>
              <a:latin typeface="Arial" panose="020B0604020202020204" pitchFamily="34" charset="0"/>
              <a:ea typeface="宋体" panose="02010600030101010101" pitchFamily="2" charset="-122"/>
            </a:endParaRPr>
          </a:p>
        </p:txBody>
      </p:sp>
      <p:sp>
        <p:nvSpPr>
          <p:cNvPr id="802819" name="AutoShape 3" descr="羊皮纸"/>
          <p:cNvSpPr>
            <a:spLocks noChangeArrowheads="1"/>
          </p:cNvSpPr>
          <p:nvPr/>
        </p:nvSpPr>
        <p:spPr bwMode="auto">
          <a:xfrm>
            <a:off x="2843213" y="333375"/>
            <a:ext cx="5113338" cy="1079500"/>
          </a:xfrm>
          <a:prstGeom prst="horizontalScroll">
            <a:avLst>
              <a:gd name="adj" fmla="val 12500"/>
            </a:avLst>
          </a:prstGeom>
          <a:noFill/>
          <a:ln>
            <a:noFill/>
          </a:ln>
          <a:effectLst/>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38100">
                <a:solidFill>
                  <a:schemeClr val="accent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600" b="1" i="0" u="none" strike="noStrike" kern="1200" cap="none" spc="0" normalizeH="0" baseline="0" noProof="0">
                <a:ln>
                  <a:noFill/>
                </a:ln>
                <a:solidFill>
                  <a:schemeClr val="folHlink"/>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砌筑工程量</a:t>
            </a:r>
            <a:r>
              <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计算及实例</a:t>
            </a:r>
            <a:endPar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802822" name="AutoShape 6"/>
          <p:cNvSpPr>
            <a:spLocks noChangeArrowheads="1"/>
          </p:cNvSpPr>
          <p:nvPr/>
        </p:nvSpPr>
        <p:spPr bwMode="auto">
          <a:xfrm>
            <a:off x="250825" y="1590675"/>
            <a:ext cx="1477963" cy="3030538"/>
          </a:xfrm>
          <a:prstGeom prst="verticalScroll">
            <a:avLst>
              <a:gd name="adj" fmla="val 12500"/>
            </a:avLst>
          </a:prstGeom>
          <a:gradFill rotWithShape="1">
            <a:gsLst>
              <a:gs pos="0">
                <a:srgbClr val="CCFF99"/>
              </a:gs>
              <a:gs pos="50000">
                <a:schemeClr val="bg1"/>
              </a:gs>
              <a:gs pos="100000">
                <a:srgbClr val="CCFF99"/>
              </a:gs>
            </a:gsLst>
            <a:lin ang="5400000" scaled="1"/>
          </a:gradFill>
          <a:ln w="38100">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rPr>
              <a:t>砌筑</a:t>
            </a:r>
            <a:endPar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rPr>
              <a:t>工程量计算及实例</a:t>
            </a: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chemeClr val="tx2"/>
                </a:solidFill>
                <a:effectLst/>
                <a:uLnTx/>
                <a:uFillTx/>
                <a:latin typeface="幼圆" panose="02010509060101010101" pitchFamily="49" charset="-122"/>
                <a:ea typeface="幼圆" panose="02010509060101010101" pitchFamily="49" charset="-122"/>
                <a:cs typeface="+mn-cs"/>
              </a:rPr>
              <a:t>砖石基础</a:t>
            </a:r>
            <a:endParaRPr kumimoji="1" lang="zh-CN" altLang="en-US" sz="1800" b="1" i="0" u="none" strike="noStrike" kern="1200" cap="none" spc="0" normalizeH="0" baseline="0" noProof="0">
              <a:ln>
                <a:noFill/>
              </a:ln>
              <a:solidFill>
                <a:schemeClr val="tx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rPr>
              <a:t>墙体工程</a:t>
            </a: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a:ln>
                <a:noFill/>
              </a:ln>
              <a:solidFill>
                <a:srgbClr val="808000"/>
              </a:solidFill>
              <a:effectLst/>
              <a:uLnTx/>
              <a:uFillTx/>
              <a:latin typeface="Arial" panose="020B0604020202020204" pitchFamily="34" charset="0"/>
              <a:ea typeface="宋体" panose="02010600030101010101" pitchFamily="2" charset="-122"/>
              <a:cs typeface="+mn-cs"/>
            </a:endParaRPr>
          </a:p>
        </p:txBody>
      </p:sp>
      <p:sp>
        <p:nvSpPr>
          <p:cNvPr id="802823" name="AutoShape 7" descr="羊皮纸"/>
          <p:cNvSpPr>
            <a:spLocks noChangeArrowheads="1"/>
          </p:cNvSpPr>
          <p:nvPr/>
        </p:nvSpPr>
        <p:spPr bwMode="auto">
          <a:xfrm>
            <a:off x="1619250" y="1989138"/>
            <a:ext cx="7524750" cy="4868863"/>
          </a:xfrm>
          <a:prstGeom prst="roundRect">
            <a:avLst>
              <a:gd name="adj" fmla="val 16667"/>
            </a:avLst>
          </a:prstGeom>
          <a:blipFill dpi="0" rotWithShape="1">
            <a:blip r:embed="rId1"/>
            <a:srcRect/>
            <a:tile tx="0" ty="0" sx="100000" sy="100000" flip="none" algn="tl"/>
          </a:blipFill>
          <a:ln w="9525" algn="ctr">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2400" b="1" i="0" u="sng" strike="noStrike" kern="1200" cap="none" spc="0" normalizeH="0" baseline="0" noProof="0" dirty="0">
                <a:ln>
                  <a:noFill/>
                </a:ln>
                <a:solidFill>
                  <a:srgbClr val="FF0000"/>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砖基础与墙（柱）身界线划分</a:t>
            </a:r>
            <a:r>
              <a:rPr kumimoji="0" lang="zh-CN" altLang="en-US"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           </a:t>
            </a:r>
            <a:endParaRPr kumimoji="0" lang="zh-CN" altLang="en-US"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20000"/>
              </a:lnSpc>
              <a:spcBef>
                <a:spcPct val="0"/>
              </a:spcBef>
              <a:spcAft>
                <a:spcPct val="0"/>
              </a:spcAft>
              <a:buClrTx/>
              <a:buSzTx/>
              <a:buFontTx/>
              <a:buChar char="•"/>
              <a:defRPr/>
            </a:pPr>
            <a:r>
              <a:rPr kumimoji="0" lang="zh-CN" altLang="en-US"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使用</a:t>
            </a:r>
            <a:r>
              <a:rPr kumimoji="0" lang="zh-CN" altLang="en-US" sz="2000" b="1" i="0" u="none" strike="noStrike" kern="1200" cap="none" spc="0" normalizeH="0" baseline="0" noProof="0" dirty="0">
                <a:ln>
                  <a:noFill/>
                </a:ln>
                <a:solidFill>
                  <a:srgbClr val="0000FF"/>
                </a:solidFill>
                <a:effectLst/>
                <a:uLnTx/>
                <a:uFillTx/>
                <a:latin typeface="Arial" panose="020B0604020202020204" pitchFamily="34" charset="0"/>
                <a:ea typeface="宋体" panose="02010600030101010101" pitchFamily="2" charset="-122"/>
                <a:cs typeface="+mn-cs"/>
              </a:rPr>
              <a:t>同一种材料</a:t>
            </a:r>
            <a:r>
              <a:rPr kumimoji="0" lang="zh-CN" altLang="en-US"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时，以</a:t>
            </a:r>
            <a:r>
              <a:rPr kumimoji="0" lang="zh-CN" altLang="en-US" sz="2000" b="1" i="0" u="none" strike="noStrike" kern="1200" cap="none" spc="0" normalizeH="0" baseline="0" noProof="0" dirty="0">
                <a:ln>
                  <a:noFill/>
                </a:ln>
                <a:solidFill>
                  <a:srgbClr val="0000FF"/>
                </a:solidFill>
                <a:effectLst/>
                <a:uLnTx/>
                <a:uFillTx/>
                <a:latin typeface="Arial" panose="020B0604020202020204" pitchFamily="34" charset="0"/>
                <a:ea typeface="宋体" panose="02010600030101010101" pitchFamily="2" charset="-122"/>
                <a:cs typeface="+mn-cs"/>
              </a:rPr>
              <a:t>设计室内地面</a:t>
            </a:r>
            <a:r>
              <a:rPr kumimoji="0" lang="zh-CN" altLang="en-US"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为界</a:t>
            </a:r>
            <a:r>
              <a:rPr kumimoji="0" lang="en-US" altLang="zh-CN"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a:t>
            </a:r>
            <a:r>
              <a:rPr kumimoji="0" lang="zh-CN" altLang="en-US"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有地下室者，以地下室室内设计地面为界</a:t>
            </a:r>
            <a:r>
              <a:rPr kumimoji="0" lang="en-US" altLang="zh-CN"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a:t>
            </a:r>
            <a:r>
              <a:rPr kumimoji="0" lang="zh-CN" altLang="en-US"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，以下为基础，以上为墙</a:t>
            </a:r>
            <a:r>
              <a:rPr kumimoji="0" lang="en-US" altLang="zh-CN"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a:t>
            </a:r>
            <a:r>
              <a:rPr kumimoji="0" lang="zh-CN" altLang="en-US"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柱</a:t>
            </a:r>
            <a:r>
              <a:rPr kumimoji="0" lang="en-US" altLang="zh-CN"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a:t>
            </a:r>
            <a:r>
              <a:rPr kumimoji="0" lang="zh-CN" altLang="en-US"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身。    </a:t>
            </a:r>
            <a:endParaRPr kumimoji="0" lang="zh-CN" altLang="en-US"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20000"/>
              </a:lnSpc>
              <a:spcBef>
                <a:spcPct val="0"/>
              </a:spcBef>
              <a:spcAft>
                <a:spcPct val="0"/>
              </a:spcAft>
              <a:buClrTx/>
              <a:buSzTx/>
              <a:buFontTx/>
              <a:buChar char="•"/>
              <a:defRPr/>
            </a:pPr>
            <a:r>
              <a:rPr kumimoji="0" lang="zh-CN" altLang="en-US"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使用</a:t>
            </a:r>
            <a:r>
              <a:rPr kumimoji="0" lang="zh-CN" altLang="en-US" sz="2000" b="1" i="0" u="none" strike="noStrike" kern="1200" cap="none" spc="0" normalizeH="0" baseline="0" noProof="0" dirty="0">
                <a:ln>
                  <a:noFill/>
                </a:ln>
                <a:solidFill>
                  <a:srgbClr val="0000FF"/>
                </a:solidFill>
                <a:effectLst/>
                <a:uLnTx/>
                <a:uFillTx/>
                <a:latin typeface="Arial" panose="020B0604020202020204" pitchFamily="34" charset="0"/>
                <a:ea typeface="宋体" panose="02010600030101010101" pitchFamily="2" charset="-122"/>
                <a:cs typeface="+mn-cs"/>
              </a:rPr>
              <a:t>不同材料</a:t>
            </a:r>
            <a:r>
              <a:rPr kumimoji="0" lang="zh-CN" altLang="en-US"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时，位于设计室内地面</a:t>
            </a:r>
            <a:r>
              <a:rPr kumimoji="0" lang="en-US" altLang="zh-CN"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a:t>
            </a:r>
            <a:r>
              <a:rPr kumimoji="0" lang="zh-CN" altLang="en-US"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或地下室室内地面</a:t>
            </a:r>
            <a:r>
              <a:rPr kumimoji="0" lang="en-US" altLang="zh-CN"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)±300mm</a:t>
            </a:r>
            <a:r>
              <a:rPr kumimoji="0" lang="zh-CN" altLang="en-US"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以内时，以</a:t>
            </a:r>
            <a:r>
              <a:rPr kumimoji="0" lang="zh-CN" altLang="en-US" sz="2000" b="1" i="0" u="none" strike="noStrike" kern="1200" cap="none" spc="0" normalizeH="0" baseline="0" noProof="0" dirty="0">
                <a:ln>
                  <a:noFill/>
                </a:ln>
                <a:solidFill>
                  <a:srgbClr val="0000FF"/>
                </a:solidFill>
                <a:effectLst/>
                <a:uLnTx/>
                <a:uFillTx/>
                <a:latin typeface="Arial" panose="020B0604020202020204" pitchFamily="34" charset="0"/>
                <a:ea typeface="宋体" panose="02010600030101010101" pitchFamily="2" charset="-122"/>
                <a:cs typeface="+mn-cs"/>
              </a:rPr>
              <a:t>不同材料</a:t>
            </a:r>
            <a:r>
              <a:rPr kumimoji="0" lang="zh-CN" altLang="en-US"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为分界线；超过</a:t>
            </a:r>
            <a:r>
              <a:rPr kumimoji="0" lang="en-US" altLang="zh-CN"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±300mm</a:t>
            </a:r>
            <a:r>
              <a:rPr kumimoji="0" lang="zh-CN" altLang="en-US"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时，以</a:t>
            </a:r>
            <a:r>
              <a:rPr kumimoji="0" lang="zh-CN" altLang="en-US" sz="2000" b="1" i="0" u="none" strike="noStrike" kern="1200" cap="none" spc="0" normalizeH="0" baseline="0" noProof="0" dirty="0">
                <a:ln>
                  <a:noFill/>
                </a:ln>
                <a:solidFill>
                  <a:srgbClr val="0000FF"/>
                </a:solidFill>
                <a:effectLst/>
                <a:uLnTx/>
                <a:uFillTx/>
                <a:latin typeface="Arial" panose="020B0604020202020204" pitchFamily="34" charset="0"/>
                <a:ea typeface="宋体" panose="02010600030101010101" pitchFamily="2" charset="-122"/>
                <a:cs typeface="+mn-cs"/>
              </a:rPr>
              <a:t>设计室内地面</a:t>
            </a:r>
            <a:r>
              <a:rPr kumimoji="0" lang="en-US" altLang="zh-CN"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a:t>
            </a:r>
            <a:r>
              <a:rPr kumimoji="0" lang="zh-CN" altLang="en-US"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或地下室室内地面</a:t>
            </a:r>
            <a:r>
              <a:rPr kumimoji="0" lang="en-US" altLang="zh-CN"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a:t>
            </a:r>
            <a:r>
              <a:rPr kumimoji="0" lang="zh-CN" altLang="en-US"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为分界线。</a:t>
            </a:r>
            <a:endParaRPr kumimoji="0" lang="zh-CN" altLang="en-US"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20000"/>
              </a:lnSpc>
              <a:spcBef>
                <a:spcPct val="0"/>
              </a:spcBef>
              <a:spcAft>
                <a:spcPct val="0"/>
              </a:spcAft>
              <a:buClrTx/>
              <a:buSzTx/>
              <a:buFontTx/>
              <a:buChar char="•"/>
              <a:defRPr/>
            </a:pPr>
            <a:r>
              <a:rPr kumimoji="0" lang="zh-CN" altLang="en-US"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室内地坪有</a:t>
            </a:r>
            <a:r>
              <a:rPr kumimoji="0" lang="zh-CN" altLang="en-US" sz="2000" b="1" i="0" u="none" strike="noStrike" kern="1200" cap="none" spc="0" normalizeH="0" baseline="0" noProof="0" dirty="0">
                <a:ln>
                  <a:noFill/>
                </a:ln>
                <a:solidFill>
                  <a:srgbClr val="0000FF"/>
                </a:solidFill>
                <a:effectLst/>
                <a:uLnTx/>
                <a:uFillTx/>
                <a:latin typeface="Arial" panose="020B0604020202020204" pitchFamily="34" charset="0"/>
                <a:ea typeface="宋体" panose="02010600030101010101" pitchFamily="2" charset="-122"/>
                <a:cs typeface="+mn-cs"/>
              </a:rPr>
              <a:t>坡度差</a:t>
            </a:r>
            <a:r>
              <a:rPr kumimoji="0" lang="zh-CN" altLang="en-US"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时</a:t>
            </a:r>
            <a:r>
              <a:rPr kumimoji="0" lang="en-US" altLang="zh-CN"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a:t>
            </a:r>
            <a:r>
              <a:rPr kumimoji="0" lang="zh-CN" altLang="en-US"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如影剧院等</a:t>
            </a:r>
            <a:r>
              <a:rPr kumimoji="0" lang="en-US" altLang="zh-CN"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a:t>
            </a:r>
            <a:r>
              <a:rPr kumimoji="0" lang="zh-CN" altLang="en-US"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，则以</a:t>
            </a:r>
            <a:r>
              <a:rPr kumimoji="0" lang="zh-CN" altLang="en-US" sz="2000" b="1" i="0" u="none" strike="noStrike" kern="1200" cap="none" spc="0" normalizeH="0" baseline="0" noProof="0" dirty="0">
                <a:ln>
                  <a:noFill/>
                </a:ln>
                <a:solidFill>
                  <a:srgbClr val="0000FF"/>
                </a:solidFill>
                <a:effectLst/>
                <a:uLnTx/>
                <a:uFillTx/>
                <a:latin typeface="Arial" panose="020B0604020202020204" pitchFamily="34" charset="0"/>
                <a:ea typeface="宋体" panose="02010600030101010101" pitchFamily="2" charset="-122"/>
                <a:cs typeface="+mn-cs"/>
              </a:rPr>
              <a:t>最低处设计室内地面</a:t>
            </a:r>
            <a:r>
              <a:rPr kumimoji="0" lang="zh-CN" altLang="en-US"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标高为分界线，以下为基础，以上为墙身。                                 </a:t>
            </a:r>
            <a:endParaRPr kumimoji="0" lang="zh-CN" altLang="en-US"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20000"/>
              </a:lnSpc>
              <a:spcBef>
                <a:spcPct val="0"/>
              </a:spcBef>
              <a:spcAft>
                <a:spcPct val="0"/>
              </a:spcAft>
              <a:buClrTx/>
              <a:buSzTx/>
              <a:buFontTx/>
              <a:buChar char="•"/>
              <a:defRPr/>
            </a:pPr>
            <a:r>
              <a:rPr kumimoji="0" lang="zh-CN" altLang="en-US"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设计室内</a:t>
            </a:r>
            <a:r>
              <a:rPr kumimoji="0" lang="zh-CN" altLang="en-US" sz="2000" b="1" i="0" u="none" strike="noStrike" kern="1200" cap="none" spc="0" normalizeH="0" baseline="0" noProof="0" dirty="0">
                <a:ln>
                  <a:noFill/>
                </a:ln>
                <a:solidFill>
                  <a:srgbClr val="0000FF"/>
                </a:solidFill>
                <a:effectLst/>
                <a:uLnTx/>
                <a:uFillTx/>
                <a:latin typeface="Arial" panose="020B0604020202020204" pitchFamily="34" charset="0"/>
                <a:ea typeface="宋体" panose="02010600030101010101" pitchFamily="2" charset="-122"/>
                <a:cs typeface="+mn-cs"/>
              </a:rPr>
              <a:t>地坪标高不同时</a:t>
            </a:r>
            <a:r>
              <a:rPr kumimoji="0" lang="en-US" altLang="zh-CN"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a:t>
            </a:r>
            <a:r>
              <a:rPr kumimoji="0" lang="zh-CN" altLang="en-US"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如厕所间、车库等地坪标高低于设计室内地坪标高</a:t>
            </a:r>
            <a:r>
              <a:rPr kumimoji="0" lang="en-US" altLang="zh-CN"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a:t>
            </a:r>
            <a:r>
              <a:rPr kumimoji="0" lang="zh-CN" altLang="en-US"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，均按设计室内地坪</a:t>
            </a:r>
            <a:r>
              <a:rPr kumimoji="0" lang="zh-CN" altLang="en-US" sz="2000" b="1" i="0" u="none" strike="noStrike" kern="1200" cap="none" spc="0" normalizeH="0" baseline="0" noProof="0" dirty="0">
                <a:ln>
                  <a:noFill/>
                </a:ln>
                <a:solidFill>
                  <a:srgbClr val="0000FF"/>
                </a:solidFill>
                <a:effectLst/>
                <a:uLnTx/>
                <a:uFillTx/>
                <a:latin typeface="Arial" panose="020B0604020202020204" pitchFamily="34" charset="0"/>
                <a:ea typeface="宋体" panose="02010600030101010101" pitchFamily="2" charset="-122"/>
                <a:cs typeface="+mn-cs"/>
              </a:rPr>
              <a:t>最大面积的标高</a:t>
            </a:r>
            <a:r>
              <a:rPr kumimoji="0" lang="zh-CN" altLang="en-US"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为分界线，以下为基础，以上为墙身。</a:t>
            </a:r>
            <a:endParaRPr kumimoji="0" lang="zh-CN" altLang="en-US"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20000"/>
              </a:lnSpc>
              <a:spcBef>
                <a:spcPct val="0"/>
              </a:spcBef>
              <a:spcAft>
                <a:spcPct val="0"/>
              </a:spcAft>
              <a:buClrTx/>
              <a:buSzTx/>
              <a:buFontTx/>
              <a:buChar char="•"/>
              <a:defRPr/>
            </a:pPr>
            <a:r>
              <a:rPr kumimoji="0" lang="zh-CN" altLang="en-US" sz="2000" b="1" i="0" u="none" strike="noStrike" kern="1200" cap="none" spc="0" normalizeH="0" baseline="0" noProof="0" dirty="0">
                <a:ln>
                  <a:noFill/>
                </a:ln>
                <a:solidFill>
                  <a:srgbClr val="0000FF"/>
                </a:solidFill>
                <a:effectLst/>
                <a:uLnTx/>
                <a:uFillTx/>
                <a:latin typeface="Arial" panose="020B0604020202020204" pitchFamily="34" charset="0"/>
                <a:ea typeface="宋体" panose="02010600030101010101" pitchFamily="2" charset="-122"/>
                <a:cs typeface="+mn-cs"/>
              </a:rPr>
              <a:t>砖、石围墙</a:t>
            </a:r>
            <a:r>
              <a:rPr kumimoji="0" lang="zh-CN" altLang="en-US"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，以</a:t>
            </a:r>
            <a:r>
              <a:rPr kumimoji="0" lang="zh-CN" altLang="en-US" sz="2000" b="1" i="0" u="none" strike="noStrike" kern="1200" cap="none" spc="0" normalizeH="0" baseline="0" noProof="0" dirty="0">
                <a:ln>
                  <a:noFill/>
                </a:ln>
                <a:solidFill>
                  <a:srgbClr val="0000FF"/>
                </a:solidFill>
                <a:effectLst/>
                <a:uLnTx/>
                <a:uFillTx/>
                <a:latin typeface="Arial" panose="020B0604020202020204" pitchFamily="34" charset="0"/>
                <a:ea typeface="宋体" panose="02010600030101010101" pitchFamily="2" charset="-122"/>
                <a:cs typeface="+mn-cs"/>
              </a:rPr>
              <a:t>设计室外地坪</a:t>
            </a:r>
            <a:r>
              <a:rPr kumimoji="0" lang="zh-CN" altLang="en-US"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为分界线</a:t>
            </a:r>
            <a:endParaRPr kumimoji="0" lang="zh-CN" altLang="en-US"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883718" name="Object 6"/>
          <p:cNvGraphicFramePr>
            <a:graphicFrameLocks noGrp="1" noChangeAspect="1"/>
          </p:cNvGraphicFramePr>
          <p:nvPr>
            <p:ph sz="half" idx="1"/>
          </p:nvPr>
        </p:nvGraphicFramePr>
        <p:xfrm>
          <a:off x="1979613" y="2133600"/>
          <a:ext cx="2867025" cy="2085975"/>
        </p:xfrm>
        <a:graphic>
          <a:graphicData uri="http://schemas.openxmlformats.org/presentationml/2006/ole">
            <mc:AlternateContent xmlns:mc="http://schemas.openxmlformats.org/markup-compatibility/2006">
              <mc:Choice xmlns:v="urn:schemas-microsoft-com:vml" Requires="v">
                <p:oleObj spid="_x0000_s3076" name="" r:id="rId1" imgW="2867025" imgH="2085975" progId="Paint.Picture">
                  <p:embed/>
                </p:oleObj>
              </mc:Choice>
              <mc:Fallback>
                <p:oleObj name="" r:id="rId1" imgW="2867025" imgH="2085975" progId="Paint.Picture">
                  <p:embed/>
                  <p:pic>
                    <p:nvPicPr>
                      <p:cNvPr id="0" name="图片 3075"/>
                      <p:cNvPicPr/>
                      <p:nvPr/>
                    </p:nvPicPr>
                    <p:blipFill>
                      <a:blip r:embed="rId2"/>
                      <a:srcRect/>
                      <a:stretch>
                        <a:fillRect/>
                      </a:stretch>
                    </p:blipFill>
                    <p:spPr>
                      <a:xfrm>
                        <a:off x="1979613" y="2133600"/>
                        <a:ext cx="2867025" cy="2085975"/>
                      </a:xfrm>
                      <a:prstGeom prst="rect">
                        <a:avLst/>
                      </a:prstGeom>
                      <a:noFill/>
                      <a:ln w="38100">
                        <a:miter/>
                      </a:ln>
                    </p:spPr>
                  </p:pic>
                </p:oleObj>
              </mc:Fallback>
            </mc:AlternateContent>
          </a:graphicData>
        </a:graphic>
      </p:graphicFrame>
      <p:graphicFrame>
        <p:nvGraphicFramePr>
          <p:cNvPr id="883720" name="Object 8"/>
          <p:cNvGraphicFramePr>
            <a:graphicFrameLocks noGrp="1" noChangeAspect="1"/>
          </p:cNvGraphicFramePr>
          <p:nvPr>
            <p:ph sz="quarter" idx="2"/>
          </p:nvPr>
        </p:nvGraphicFramePr>
        <p:xfrm>
          <a:off x="5724525" y="2133600"/>
          <a:ext cx="2990850" cy="1981200"/>
        </p:xfrm>
        <a:graphic>
          <a:graphicData uri="http://schemas.openxmlformats.org/presentationml/2006/ole">
            <mc:AlternateContent xmlns:mc="http://schemas.openxmlformats.org/markup-compatibility/2006">
              <mc:Choice xmlns:v="urn:schemas-microsoft-com:vml" Requires="v">
                <p:oleObj spid="_x0000_s3078" name="" r:id="rId3" imgW="2990850" imgH="1981200" progId="Paint.Picture">
                  <p:embed/>
                </p:oleObj>
              </mc:Choice>
              <mc:Fallback>
                <p:oleObj name="" r:id="rId3" imgW="2990850" imgH="1981200" progId="Paint.Picture">
                  <p:embed/>
                  <p:pic>
                    <p:nvPicPr>
                      <p:cNvPr id="0" name="图片 3077"/>
                      <p:cNvPicPr/>
                      <p:nvPr/>
                    </p:nvPicPr>
                    <p:blipFill>
                      <a:blip r:embed="rId4"/>
                      <a:srcRect/>
                      <a:stretch>
                        <a:fillRect/>
                      </a:stretch>
                    </p:blipFill>
                    <p:spPr>
                      <a:xfrm>
                        <a:off x="5724525" y="2133600"/>
                        <a:ext cx="2990850" cy="1981200"/>
                      </a:xfrm>
                      <a:prstGeom prst="rect">
                        <a:avLst/>
                      </a:prstGeom>
                      <a:noFill/>
                      <a:ln w="38100">
                        <a:miter/>
                      </a:ln>
                    </p:spPr>
                  </p:pic>
                </p:oleObj>
              </mc:Fallback>
            </mc:AlternateContent>
          </a:graphicData>
        </a:graphic>
      </p:graphicFrame>
      <p:graphicFrame>
        <p:nvGraphicFramePr>
          <p:cNvPr id="883724" name="Object 12"/>
          <p:cNvGraphicFramePr>
            <a:graphicFrameLocks noGrp="1" noChangeAspect="1"/>
          </p:cNvGraphicFramePr>
          <p:nvPr>
            <p:ph sz="quarter" idx="3"/>
          </p:nvPr>
        </p:nvGraphicFramePr>
        <p:xfrm>
          <a:off x="2771775" y="4479925"/>
          <a:ext cx="4824413" cy="1857375"/>
        </p:xfrm>
        <a:graphic>
          <a:graphicData uri="http://schemas.openxmlformats.org/presentationml/2006/ole">
            <mc:AlternateContent xmlns:mc="http://schemas.openxmlformats.org/markup-compatibility/2006">
              <mc:Choice xmlns:v="urn:schemas-microsoft-com:vml" Requires="v">
                <p:oleObj spid="_x0000_s3077" name="" r:id="rId5" imgW="6657975" imgH="2562225" progId="Paint.Picture">
                  <p:embed/>
                </p:oleObj>
              </mc:Choice>
              <mc:Fallback>
                <p:oleObj name="" r:id="rId5" imgW="6657975" imgH="2562225" progId="Paint.Picture">
                  <p:embed/>
                  <p:pic>
                    <p:nvPicPr>
                      <p:cNvPr id="0" name="图片 3076"/>
                      <p:cNvPicPr/>
                      <p:nvPr/>
                    </p:nvPicPr>
                    <p:blipFill>
                      <a:blip r:embed="rId6"/>
                      <a:srcRect/>
                      <a:stretch>
                        <a:fillRect/>
                      </a:stretch>
                    </p:blipFill>
                    <p:spPr>
                      <a:xfrm>
                        <a:off x="2771775" y="4479925"/>
                        <a:ext cx="4824413" cy="1857375"/>
                      </a:xfrm>
                      <a:prstGeom prst="rect">
                        <a:avLst/>
                      </a:prstGeom>
                      <a:noFill/>
                      <a:ln w="38100">
                        <a:miter/>
                      </a:ln>
                    </p:spPr>
                  </p:pic>
                </p:oleObj>
              </mc:Fallback>
            </mc:AlternateContent>
          </a:graphicData>
        </a:graphic>
      </p:graphicFrame>
      <p:sp>
        <p:nvSpPr>
          <p:cNvPr id="30725" name="灯片编号占位符 7"/>
          <p:cNvSpPr txBox="1">
            <a:spLocks noGrp="1"/>
          </p:cNvSpPr>
          <p:nvPr>
            <p:ph type="sldNum" sz="quarter" idx="4"/>
          </p:nvPr>
        </p:nvSpPr>
        <p:spPr>
          <a:noFill/>
          <a:ln>
            <a:noFill/>
          </a:ln>
        </p:spPr>
        <p:txBody>
          <a:bodyPr/>
          <a:p>
            <a:pPr marL="0" indent="0" algn="r" eaLnBrk="1" hangingPunct="1">
              <a:spcBef>
                <a:spcPct val="0"/>
              </a:spcBef>
              <a:buClrTx/>
              <a:buSzTx/>
              <a:buFontTx/>
              <a:buNone/>
            </a:pPr>
            <a:fld id="{9A0DB2DC-4C9A-4742-B13C-FB6460FD3503}" type="slidenum">
              <a:rPr lang="en-US" altLang="zh-CN" sz="1200" dirty="0">
                <a:solidFill>
                  <a:schemeClr val="tx1"/>
                </a:solidFill>
                <a:latin typeface="Arial" panose="020B0604020202020204" pitchFamily="34" charset="0"/>
                <a:ea typeface="宋体" panose="02010600030101010101" pitchFamily="2" charset="-122"/>
              </a:rPr>
            </a:fld>
            <a:endParaRPr lang="en-US" altLang="zh-CN" sz="1200" dirty="0">
              <a:solidFill>
                <a:schemeClr val="tx1"/>
              </a:solidFill>
              <a:latin typeface="Arial" panose="020B0604020202020204" pitchFamily="34" charset="0"/>
              <a:ea typeface="宋体" panose="02010600030101010101" pitchFamily="2" charset="-122"/>
            </a:endParaRPr>
          </a:p>
        </p:txBody>
      </p:sp>
      <p:sp>
        <p:nvSpPr>
          <p:cNvPr id="883714" name="AutoShape 2" descr="羊皮纸"/>
          <p:cNvSpPr>
            <a:spLocks noChangeArrowheads="1"/>
          </p:cNvSpPr>
          <p:nvPr/>
        </p:nvSpPr>
        <p:spPr bwMode="auto">
          <a:xfrm>
            <a:off x="2843213" y="333375"/>
            <a:ext cx="5113338" cy="1079500"/>
          </a:xfrm>
          <a:prstGeom prst="horizontalScroll">
            <a:avLst>
              <a:gd name="adj" fmla="val 12500"/>
            </a:avLst>
          </a:prstGeom>
          <a:noFill/>
          <a:ln>
            <a:noFill/>
          </a:ln>
          <a:effectLst/>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38100">
                <a:solidFill>
                  <a:schemeClr val="accent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600" b="1" i="0" u="none" strike="noStrike" kern="1200" cap="none" spc="0" normalizeH="0" baseline="0" noProof="0">
                <a:ln>
                  <a:noFill/>
                </a:ln>
                <a:solidFill>
                  <a:schemeClr val="folHlink"/>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砌筑工程量</a:t>
            </a:r>
            <a:r>
              <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计算及实例</a:t>
            </a:r>
            <a:endPar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883716" name="AutoShape 4"/>
          <p:cNvSpPr>
            <a:spLocks noChangeArrowheads="1"/>
          </p:cNvSpPr>
          <p:nvPr/>
        </p:nvSpPr>
        <p:spPr bwMode="auto">
          <a:xfrm>
            <a:off x="250825" y="1590675"/>
            <a:ext cx="1477963" cy="3030538"/>
          </a:xfrm>
          <a:prstGeom prst="verticalScroll">
            <a:avLst>
              <a:gd name="adj" fmla="val 12500"/>
            </a:avLst>
          </a:prstGeom>
          <a:gradFill rotWithShape="1">
            <a:gsLst>
              <a:gs pos="0">
                <a:srgbClr val="CCFF99"/>
              </a:gs>
              <a:gs pos="50000">
                <a:schemeClr val="bg1"/>
              </a:gs>
              <a:gs pos="100000">
                <a:srgbClr val="CCFF99"/>
              </a:gs>
            </a:gsLst>
            <a:lin ang="5400000" scaled="1"/>
          </a:gradFill>
          <a:ln w="38100">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rPr>
              <a:t>砌筑</a:t>
            </a:r>
            <a:endPar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rPr>
              <a:t>工程量计算及实例</a:t>
            </a: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chemeClr val="tx2"/>
                </a:solidFill>
                <a:effectLst/>
                <a:uLnTx/>
                <a:uFillTx/>
                <a:latin typeface="幼圆" panose="02010509060101010101" pitchFamily="49" charset="-122"/>
                <a:ea typeface="幼圆" panose="02010509060101010101" pitchFamily="49" charset="-122"/>
                <a:cs typeface="+mn-cs"/>
              </a:rPr>
              <a:t>砖石基础</a:t>
            </a:r>
            <a:endParaRPr kumimoji="1" lang="zh-CN" altLang="en-US" sz="1800" b="1" i="0" u="none" strike="noStrike" kern="1200" cap="none" spc="0" normalizeH="0" baseline="0" noProof="0">
              <a:ln>
                <a:noFill/>
              </a:ln>
              <a:solidFill>
                <a:schemeClr val="tx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rPr>
              <a:t>墙体工程</a:t>
            </a: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a:ln>
                <a:noFill/>
              </a:ln>
              <a:solidFill>
                <a:srgbClr val="808000"/>
              </a:solidFill>
              <a:effectLst/>
              <a:uLnTx/>
              <a:uFillTx/>
              <a:latin typeface="Arial" panose="020B0604020202020204" pitchFamily="34" charset="0"/>
              <a:ea typeface="宋体" panose="02010600030101010101" pitchFamily="2" charset="-122"/>
              <a:cs typeface="+mn-cs"/>
            </a:endParaRPr>
          </a:p>
        </p:txBody>
      </p:sp>
      <p:sp>
        <p:nvSpPr>
          <p:cNvPr id="883717" name="AutoShape 5" descr="羊皮纸"/>
          <p:cNvSpPr>
            <a:spLocks noChangeArrowheads="1"/>
          </p:cNvSpPr>
          <p:nvPr/>
        </p:nvSpPr>
        <p:spPr bwMode="auto">
          <a:xfrm>
            <a:off x="3708400" y="1341438"/>
            <a:ext cx="4824413" cy="576263"/>
          </a:xfrm>
          <a:prstGeom prst="roundRect">
            <a:avLst>
              <a:gd name="adj" fmla="val 16667"/>
            </a:avLst>
          </a:prstGeom>
          <a:blipFill dpi="0" rotWithShape="1">
            <a:blip r:embed="rId7"/>
            <a:srcRect/>
            <a:tile tx="0" ty="0" sx="100000" sy="100000" flip="none" algn="tl"/>
          </a:blipFill>
          <a:ln w="9525" algn="ctr">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2400" b="1" i="0" u="sng" strike="noStrike" kern="1200" cap="none" spc="0" normalizeH="0" baseline="0" noProof="0">
                <a:ln>
                  <a:noFill/>
                </a:ln>
                <a:solidFill>
                  <a:srgbClr val="FF0000"/>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砖基础与墙（柱）身界线划分</a:t>
            </a:r>
            <a:endParaRPr kumimoji="0" lang="zh-CN" altLang="en-US" sz="20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29" name="Rectangle 10"/>
          <p:cNvSpPr/>
          <p:nvPr/>
        </p:nvSpPr>
        <p:spPr>
          <a:xfrm>
            <a:off x="1979613" y="1341438"/>
            <a:ext cx="1512887" cy="525462"/>
          </a:xfrm>
          <a:prstGeom prst="rect">
            <a:avLst/>
          </a:prstGeom>
          <a:solidFill>
            <a:srgbClr val="3399FF"/>
          </a:solidFill>
          <a:ln w="38100" cap="flat" cmpd="sng">
            <a:solidFill>
              <a:schemeClr val="accent1"/>
            </a:solidFill>
            <a:prstDash val="solid"/>
            <a:miter/>
            <a:headEnd type="none" w="med" len="med"/>
            <a:tailEnd type="none" w="med" len="med"/>
          </a:ln>
        </p:spPr>
        <p:txBody>
          <a:bodyPr tIns="0" bIns="0">
            <a:spAutoFit/>
          </a:bodyPr>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r>
              <a:rPr lang="zh-CN" altLang="en-US" b="1" dirty="0">
                <a:latin typeface="Arial" panose="020B0604020202020204" pitchFamily="34" charset="0"/>
                <a:ea typeface="宋体" panose="02010600030101010101" pitchFamily="2" charset="-122"/>
              </a:rPr>
              <a:t>砖基础</a:t>
            </a:r>
            <a:endParaRPr lang="zh-CN" altLang="en-US" b="1" dirty="0">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83718"/>
                                        </p:tgtEl>
                                        <p:attrNameLst>
                                          <p:attrName>style.visibility</p:attrName>
                                        </p:attrNameLst>
                                      </p:cBhvr>
                                      <p:to>
                                        <p:strVal val="visible"/>
                                      </p:to>
                                    </p:set>
                                    <p:anim calcmode="lin" valueType="num">
                                      <p:cBhvr additive="base">
                                        <p:cTn id="7" dur="500" fill="hold"/>
                                        <p:tgtEl>
                                          <p:spTgt spid="883718"/>
                                        </p:tgtEl>
                                        <p:attrNameLst>
                                          <p:attrName>ppt_x</p:attrName>
                                        </p:attrNameLst>
                                      </p:cBhvr>
                                      <p:tavLst>
                                        <p:tav tm="0">
                                          <p:val>
                                            <p:strVal val="0-#ppt_w/2"/>
                                          </p:val>
                                        </p:tav>
                                        <p:tav tm="100000">
                                          <p:val>
                                            <p:strVal val="#ppt_x"/>
                                          </p:val>
                                        </p:tav>
                                      </p:tavLst>
                                    </p:anim>
                                    <p:anim calcmode="lin" valueType="num">
                                      <p:cBhvr additive="base">
                                        <p:cTn id="8" dur="500" fill="hold"/>
                                        <p:tgtEl>
                                          <p:spTgt spid="8837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83720"/>
                                        </p:tgtEl>
                                        <p:attrNameLst>
                                          <p:attrName>style.visibility</p:attrName>
                                        </p:attrNameLst>
                                      </p:cBhvr>
                                      <p:to>
                                        <p:strVal val="visible"/>
                                      </p:to>
                                    </p:set>
                                    <p:anim calcmode="lin" valueType="num">
                                      <p:cBhvr additive="base">
                                        <p:cTn id="13" dur="500" fill="hold"/>
                                        <p:tgtEl>
                                          <p:spTgt spid="883720"/>
                                        </p:tgtEl>
                                        <p:attrNameLst>
                                          <p:attrName>ppt_x</p:attrName>
                                        </p:attrNameLst>
                                      </p:cBhvr>
                                      <p:tavLst>
                                        <p:tav tm="0">
                                          <p:val>
                                            <p:strVal val="0-#ppt_w/2"/>
                                          </p:val>
                                        </p:tav>
                                        <p:tav tm="100000">
                                          <p:val>
                                            <p:strVal val="#ppt_x"/>
                                          </p:val>
                                        </p:tav>
                                      </p:tavLst>
                                    </p:anim>
                                    <p:anim calcmode="lin" valueType="num">
                                      <p:cBhvr additive="base">
                                        <p:cTn id="14" dur="500" fill="hold"/>
                                        <p:tgtEl>
                                          <p:spTgt spid="88372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883724"/>
                                        </p:tgtEl>
                                        <p:attrNameLst>
                                          <p:attrName>style.visibility</p:attrName>
                                        </p:attrNameLst>
                                      </p:cBhvr>
                                      <p:to>
                                        <p:strVal val="visible"/>
                                      </p:to>
                                    </p:set>
                                    <p:anim calcmode="lin" valueType="num">
                                      <p:cBhvr additive="base">
                                        <p:cTn id="19" dur="500" fill="hold"/>
                                        <p:tgtEl>
                                          <p:spTgt spid="883724"/>
                                        </p:tgtEl>
                                        <p:attrNameLst>
                                          <p:attrName>ppt_x</p:attrName>
                                        </p:attrNameLst>
                                      </p:cBhvr>
                                      <p:tavLst>
                                        <p:tav tm="0">
                                          <p:val>
                                            <p:strVal val="0-#ppt_w/2"/>
                                          </p:val>
                                        </p:tav>
                                        <p:tav tm="100000">
                                          <p:val>
                                            <p:strVal val="#ppt_x"/>
                                          </p:val>
                                        </p:tav>
                                      </p:tavLst>
                                    </p:anim>
                                    <p:anim calcmode="lin" valueType="num">
                                      <p:cBhvr additive="base">
                                        <p:cTn id="20" dur="500" fill="hold"/>
                                        <p:tgtEl>
                                          <p:spTgt spid="8837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8" name="Rectangle 3"/>
          <p:cNvSpPr>
            <a:spLocks noGrp="1" noChangeArrowheads="1"/>
          </p:cNvSpPr>
          <p:nvPr>
            <p:ph type="title"/>
          </p:nvPr>
        </p:nvSpPr>
        <p:spPr bwMode="auto">
          <a:xfrm>
            <a:off x="1979613" y="1341438"/>
            <a:ext cx="1728787" cy="525462"/>
          </a:xfrm>
          <a:solidFill>
            <a:srgbClr val="3399FF"/>
          </a:solidFill>
          <a:ln w="38100">
            <a:solidFill>
              <a:schemeClr val="accent1"/>
            </a:solidFill>
            <a:miter lim="800000"/>
          </a:ln>
          <a:effectLst/>
          <a:scene3d>
            <a:camera prst="orthographicFront"/>
            <a:lightRig rig="balanced" dir="t"/>
          </a:scene3d>
          <a:sp3d prstMaterial="plastic"/>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t" anchorCtr="0" compatLnSpc="1">
            <a:sp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3200" b="1" i="0" u="none" strike="noStrike" kern="1200" cap="all" spc="0" normalizeH="0" baseline="0" noProof="0" smtClean="0">
                <a:ln>
                  <a:noFill/>
                </a:ln>
                <a:solidFill>
                  <a:schemeClr val="tx2"/>
                </a:solidFill>
                <a:effectLst>
                  <a:reflection blurRad="12700" stA="48000" endA="300" endPos="55000" dir="5400000" sy="-90000" algn="bl" rotWithShape="0"/>
                </a:effectLst>
                <a:uLnTx/>
                <a:uFillTx/>
                <a:latin typeface="+mj-lt"/>
                <a:ea typeface="+mj-ea"/>
                <a:cs typeface="+mj-cs"/>
              </a:rPr>
              <a:t>砖基础</a:t>
            </a:r>
            <a:endParaRPr kumimoji="0" lang="zh-CN" altLang="en-US" sz="3200" b="1" i="0" u="none" strike="noStrike" kern="1200" cap="all" spc="0" normalizeH="0" baseline="0" noProof="0" smtClean="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31747" name="灯片编号占位符 5"/>
          <p:cNvSpPr txBox="1">
            <a:spLocks noGrp="1"/>
          </p:cNvSpPr>
          <p:nvPr>
            <p:ph type="sldNum" sz="quarter" idx="4"/>
          </p:nvPr>
        </p:nvSpPr>
        <p:spPr>
          <a:noFill/>
          <a:ln>
            <a:noFill/>
          </a:ln>
        </p:spPr>
        <p:txBody>
          <a:bodyPr/>
          <a:p>
            <a:pPr marL="0" indent="0" algn="r" eaLnBrk="1" hangingPunct="1">
              <a:spcBef>
                <a:spcPct val="0"/>
              </a:spcBef>
              <a:buClrTx/>
              <a:buSzTx/>
              <a:buFontTx/>
              <a:buNone/>
            </a:pPr>
            <a:fld id="{9A0DB2DC-4C9A-4742-B13C-FB6460FD3503}" type="slidenum">
              <a:rPr lang="en-US" altLang="zh-CN" sz="1200" dirty="0">
                <a:solidFill>
                  <a:schemeClr val="tx1"/>
                </a:solidFill>
                <a:latin typeface="Arial" panose="020B0604020202020204" pitchFamily="34" charset="0"/>
                <a:ea typeface="宋体" panose="02010600030101010101" pitchFamily="2" charset="-122"/>
              </a:rPr>
            </a:fld>
            <a:endParaRPr lang="en-US" altLang="zh-CN" sz="1200" dirty="0">
              <a:solidFill>
                <a:schemeClr val="tx1"/>
              </a:solidFill>
              <a:latin typeface="Arial" panose="020B0604020202020204" pitchFamily="34" charset="0"/>
              <a:ea typeface="宋体" panose="02010600030101010101" pitchFamily="2" charset="-122"/>
            </a:endParaRPr>
          </a:p>
        </p:txBody>
      </p:sp>
      <p:sp>
        <p:nvSpPr>
          <p:cNvPr id="879618" name="AutoShape 2" descr="羊皮纸"/>
          <p:cNvSpPr>
            <a:spLocks noChangeArrowheads="1"/>
          </p:cNvSpPr>
          <p:nvPr/>
        </p:nvSpPr>
        <p:spPr bwMode="auto">
          <a:xfrm>
            <a:off x="2843213" y="333375"/>
            <a:ext cx="5113338" cy="1079500"/>
          </a:xfrm>
          <a:prstGeom prst="horizontalScroll">
            <a:avLst>
              <a:gd name="adj" fmla="val 12500"/>
            </a:avLst>
          </a:prstGeom>
          <a:noFill/>
          <a:ln>
            <a:noFill/>
          </a:ln>
          <a:effectLst/>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38100">
                <a:solidFill>
                  <a:schemeClr val="accent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600" b="1" i="0" u="none" strike="noStrike" kern="1200" cap="none" spc="0" normalizeH="0" baseline="0" noProof="0">
                <a:ln>
                  <a:noFill/>
                </a:ln>
                <a:solidFill>
                  <a:schemeClr val="folHlink"/>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砌筑工程量</a:t>
            </a:r>
            <a:r>
              <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计算及实例</a:t>
            </a:r>
            <a:endPar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879620" name="AutoShape 4"/>
          <p:cNvSpPr>
            <a:spLocks noChangeArrowheads="1"/>
          </p:cNvSpPr>
          <p:nvPr/>
        </p:nvSpPr>
        <p:spPr bwMode="auto">
          <a:xfrm>
            <a:off x="250825" y="1568450"/>
            <a:ext cx="1477963" cy="3030538"/>
          </a:xfrm>
          <a:prstGeom prst="verticalScroll">
            <a:avLst>
              <a:gd name="adj" fmla="val 12500"/>
            </a:avLst>
          </a:prstGeom>
          <a:gradFill rotWithShape="1">
            <a:gsLst>
              <a:gs pos="0">
                <a:srgbClr val="CCFF99"/>
              </a:gs>
              <a:gs pos="50000">
                <a:schemeClr val="bg1"/>
              </a:gs>
              <a:gs pos="100000">
                <a:srgbClr val="CCFF99"/>
              </a:gs>
            </a:gsLst>
            <a:lin ang="5400000" scaled="1"/>
          </a:gradFill>
          <a:ln w="38100">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rPr>
              <a:t>砌筑</a:t>
            </a:r>
            <a:endPar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rPr>
              <a:t>工程量计算及实例</a:t>
            </a: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chemeClr val="tx2"/>
                </a:solidFill>
                <a:effectLst/>
                <a:uLnTx/>
                <a:uFillTx/>
                <a:latin typeface="幼圆" panose="02010509060101010101" pitchFamily="49" charset="-122"/>
                <a:ea typeface="幼圆" panose="02010509060101010101" pitchFamily="49" charset="-122"/>
                <a:cs typeface="+mn-cs"/>
              </a:rPr>
              <a:t>砖石基础</a:t>
            </a:r>
            <a:endParaRPr kumimoji="1" lang="zh-CN" altLang="en-US" sz="1800" b="1" i="0" u="none" strike="noStrike" kern="1200" cap="none" spc="0" normalizeH="0" baseline="0" noProof="0">
              <a:ln>
                <a:noFill/>
              </a:ln>
              <a:solidFill>
                <a:schemeClr val="tx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rPr>
              <a:t>墙体工程</a:t>
            </a: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a:ln>
                <a:noFill/>
              </a:ln>
              <a:solidFill>
                <a:srgbClr val="808000"/>
              </a:solidFill>
              <a:effectLst/>
              <a:uLnTx/>
              <a:uFillTx/>
              <a:latin typeface="Arial" panose="020B0604020202020204" pitchFamily="34" charset="0"/>
              <a:ea typeface="宋体" panose="02010600030101010101" pitchFamily="2" charset="-122"/>
              <a:cs typeface="+mn-cs"/>
            </a:endParaRPr>
          </a:p>
        </p:txBody>
      </p:sp>
      <p:sp>
        <p:nvSpPr>
          <p:cNvPr id="879621" name="AutoShape 5" descr="羊皮纸"/>
          <p:cNvSpPr>
            <a:spLocks noChangeArrowheads="1"/>
          </p:cNvSpPr>
          <p:nvPr/>
        </p:nvSpPr>
        <p:spPr bwMode="auto">
          <a:xfrm>
            <a:off x="1692275" y="1916113"/>
            <a:ext cx="7200900" cy="2520950"/>
          </a:xfrm>
          <a:prstGeom prst="roundRect">
            <a:avLst>
              <a:gd name="adj" fmla="val 21000"/>
            </a:avLst>
          </a:prstGeom>
          <a:blipFill dpi="0" rotWithShape="1">
            <a:blip r:embed="rId1"/>
            <a:srcRect/>
            <a:tile tx="0" ty="0" sx="100000" sy="100000" flip="none" algn="tl"/>
          </a:blipFill>
          <a:ln w="9525" algn="ctr">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sng" strike="noStrike" kern="1200" cap="none" spc="0" normalizeH="0" baseline="0" noProof="0">
                <a:ln>
                  <a:noFill/>
                </a:ln>
                <a:solidFill>
                  <a:srgbClr val="FF0000"/>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工程量计算方法</a:t>
            </a:r>
            <a:endParaRPr kumimoji="0" lang="zh-CN" altLang="en-US" sz="2400" b="1" i="0" u="none" strike="noStrike" kern="1200" cap="none" spc="0" normalizeH="0" baseline="0" noProof="0">
              <a:ln>
                <a:noFill/>
              </a:ln>
              <a:solidFill>
                <a:srgbClr val="FF3300"/>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   基础工程量＝基础长度</a:t>
            </a:r>
            <a:r>
              <a:rPr kumimoji="0" lang="en-US" altLang="zh-CN" sz="24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a:t>
            </a:r>
            <a:r>
              <a:rPr kumimoji="0" lang="zh-CN" altLang="en-US" sz="24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基础断面面积</a:t>
            </a:r>
            <a:endParaRPr kumimoji="0" lang="zh-CN" altLang="en-US" sz="24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0000FF"/>
                </a:solidFill>
                <a:effectLst/>
                <a:uLnTx/>
                <a:uFillTx/>
                <a:latin typeface="Arial" panose="020B0604020202020204" pitchFamily="34" charset="0"/>
                <a:ea typeface="宋体" panose="02010600030101010101" pitchFamily="2" charset="-122"/>
                <a:cs typeface="+mn-cs"/>
                <a:sym typeface="Wingdings" panose="05000000000000000000" pitchFamily="2" charset="2"/>
              </a:rPr>
              <a:t>（</a:t>
            </a:r>
            <a:r>
              <a:rPr kumimoji="0" lang="en-US" altLang="zh-CN" sz="2400" b="1" i="0" u="none" strike="noStrike" kern="1200" cap="none" spc="0" normalizeH="0" baseline="0" noProof="0">
                <a:ln>
                  <a:noFill/>
                </a:ln>
                <a:solidFill>
                  <a:srgbClr val="0000FF"/>
                </a:solidFill>
                <a:effectLst/>
                <a:uLnTx/>
                <a:uFillTx/>
                <a:latin typeface="Arial" panose="020B0604020202020204" pitchFamily="34" charset="0"/>
                <a:ea typeface="宋体" panose="02010600030101010101" pitchFamily="2" charset="-122"/>
                <a:cs typeface="+mn-cs"/>
                <a:sym typeface="Wingdings" panose="05000000000000000000" pitchFamily="2" charset="2"/>
              </a:rPr>
              <a:t>1</a:t>
            </a:r>
            <a:r>
              <a:rPr kumimoji="0" lang="zh-CN" altLang="en-US" sz="2400" b="1" i="0" u="none" strike="noStrike" kern="1200" cap="none" spc="0" normalizeH="0" baseline="0" noProof="0">
                <a:ln>
                  <a:noFill/>
                </a:ln>
                <a:solidFill>
                  <a:srgbClr val="0000FF"/>
                </a:solidFill>
                <a:effectLst/>
                <a:uLnTx/>
                <a:uFillTx/>
                <a:latin typeface="Arial" panose="020B0604020202020204" pitchFamily="34" charset="0"/>
                <a:ea typeface="宋体" panose="02010600030101010101" pitchFamily="2" charset="-122"/>
                <a:cs typeface="+mn-cs"/>
                <a:sym typeface="Wingdings" panose="05000000000000000000" pitchFamily="2" charset="2"/>
              </a:rPr>
              <a:t>）</a:t>
            </a:r>
            <a:r>
              <a:rPr kumimoji="0" lang="zh-CN" altLang="en-US" sz="2400" b="1" i="0" u="none" strike="noStrike" kern="1200" cap="none" spc="0" normalizeH="0" baseline="0" noProof="0">
                <a:ln>
                  <a:noFill/>
                </a:ln>
                <a:solidFill>
                  <a:srgbClr val="0000FF"/>
                </a:solidFill>
                <a:effectLst/>
                <a:uLnTx/>
                <a:uFillTx/>
                <a:latin typeface="Arial" panose="020B0604020202020204" pitchFamily="34" charset="0"/>
                <a:ea typeface="宋体" panose="02010600030101010101" pitchFamily="2" charset="-122"/>
                <a:cs typeface="+mn-cs"/>
              </a:rPr>
              <a:t>基础长度的确定</a:t>
            </a:r>
            <a:endParaRPr kumimoji="0" lang="zh-CN" altLang="en-US" sz="2400" b="1" i="0" u="none" strike="noStrike" kern="1200" cap="none" spc="0" normalizeH="0" baseline="0" noProof="0">
              <a:ln>
                <a:noFill/>
              </a:ln>
              <a:solidFill>
                <a:srgbClr val="0000FF"/>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  外墙砖基础按</a:t>
            </a:r>
            <a:r>
              <a:rPr kumimoji="0" lang="zh-CN" altLang="en-US" sz="2400" b="1" i="0" u="none" strike="noStrike" kern="1200" cap="none" spc="0" normalizeH="0" baseline="0" noProof="0">
                <a:ln>
                  <a:noFill/>
                </a:ln>
                <a:solidFill>
                  <a:schemeClr val="folHlink"/>
                </a:solidFill>
                <a:effectLst/>
                <a:uLnTx/>
                <a:uFillTx/>
                <a:latin typeface="Arial" panose="020B0604020202020204" pitchFamily="34" charset="0"/>
                <a:ea typeface="宋体" panose="02010600030101010101" pitchFamily="2" charset="-122"/>
                <a:cs typeface="+mn-cs"/>
              </a:rPr>
              <a:t>外墙中心线长度</a:t>
            </a:r>
            <a:endParaRPr kumimoji="0" lang="zh-CN" altLang="en-US" sz="2400" b="1" i="0" u="none" strike="noStrike" kern="1200" cap="none" spc="0" normalizeH="0" baseline="0" noProof="0">
              <a:ln>
                <a:noFill/>
              </a:ln>
              <a:solidFill>
                <a:schemeClr val="folHlink"/>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  内墙砖基础按</a:t>
            </a:r>
            <a:r>
              <a:rPr kumimoji="0" lang="zh-CN" altLang="en-US" sz="2400" b="1" i="0" u="none" strike="noStrike" kern="1200" cap="none" spc="0" normalizeH="0" baseline="0" noProof="0">
                <a:ln>
                  <a:noFill/>
                </a:ln>
                <a:solidFill>
                  <a:schemeClr val="folHlink"/>
                </a:solidFill>
                <a:effectLst/>
                <a:uLnTx/>
                <a:uFillTx/>
                <a:latin typeface="Arial" panose="020B0604020202020204" pitchFamily="34" charset="0"/>
                <a:ea typeface="宋体" panose="02010600030101010101" pitchFamily="2" charset="-122"/>
                <a:cs typeface="+mn-cs"/>
              </a:rPr>
              <a:t>内墙净长线计算</a:t>
            </a:r>
            <a:endParaRPr kumimoji="0" lang="zh-CN" altLang="en-US" sz="2400" b="1" i="0" u="none" strike="noStrike" kern="1200" cap="none" spc="0" normalizeH="0" baseline="0" noProof="0">
              <a:ln>
                <a:noFill/>
              </a:ln>
              <a:solidFill>
                <a:schemeClr val="folHlink"/>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  </a:t>
            </a:r>
            <a:r>
              <a:rPr kumimoji="0" lang="zh-CN" altLang="en-US" sz="2000" b="1" i="0" u="sng" strike="noStrike" kern="1200" cap="none" spc="0" normalizeH="0" baseline="0" noProof="0">
                <a:ln>
                  <a:noFill/>
                </a:ln>
                <a:solidFill>
                  <a:srgbClr val="808000"/>
                </a:solidFill>
                <a:effectLst/>
                <a:uLnTx/>
                <a:uFillTx/>
                <a:latin typeface="Arial" panose="020B0604020202020204" pitchFamily="34" charset="0"/>
                <a:ea typeface="宋体" panose="02010600030101010101" pitchFamily="2" charset="-122"/>
                <a:cs typeface="+mn-cs"/>
              </a:rPr>
              <a:t>注意：遇有偏轴线时，应将轴线移为中心线计算</a:t>
            </a:r>
            <a:r>
              <a:rPr kumimoji="0" lang="en-US" altLang="zh-CN" sz="2000" b="1" i="0" u="sng" strike="noStrike" kern="1200" cap="none" spc="0" normalizeH="0" baseline="0" noProof="0">
                <a:ln>
                  <a:noFill/>
                </a:ln>
                <a:solidFill>
                  <a:srgbClr val="808000"/>
                </a:solidFill>
                <a:effectLst/>
                <a:uLnTx/>
                <a:uFillTx/>
                <a:latin typeface="Arial" panose="020B0604020202020204" pitchFamily="34" charset="0"/>
                <a:ea typeface="宋体" panose="02010600030101010101" pitchFamily="2" charset="-122"/>
                <a:cs typeface="+mn-cs"/>
              </a:rPr>
              <a:t>.</a:t>
            </a:r>
            <a:endParaRPr kumimoji="0" lang="en-US" altLang="zh-CN" sz="2000" b="1" i="0" u="sng" strike="noStrike" kern="1200" cap="none" spc="0" normalizeH="0" baseline="0" noProof="0">
              <a:ln>
                <a:noFill/>
              </a:ln>
              <a:solidFill>
                <a:srgbClr val="808000"/>
              </a:solidFill>
              <a:effectLst/>
              <a:uLnTx/>
              <a:uFillTx/>
              <a:latin typeface="Arial" panose="020B0604020202020204" pitchFamily="34" charset="0"/>
              <a:ea typeface="宋体" panose="02010600030101010101" pitchFamily="2" charset="-122"/>
              <a:cs typeface="+mn-cs"/>
            </a:endParaRPr>
          </a:p>
          <a:p>
            <a:pPr marL="0" marR="0" lvl="0" indent="0" algn="just" defTabSz="914400" rtl="0" eaLnBrk="1" fontAlgn="base" latinLnBrk="0" hangingPunct="1">
              <a:lnSpc>
                <a:spcPct val="90000"/>
              </a:lnSpc>
              <a:spcBef>
                <a:spcPct val="20000"/>
              </a:spcBef>
              <a:spcAft>
                <a:spcPct val="0"/>
              </a:spcAft>
              <a:buClr>
                <a:schemeClr val="folHlink"/>
              </a:buClr>
              <a:buSzTx/>
              <a:buFont typeface="Wingdings" panose="05000000000000000000" pitchFamily="2" charset="2"/>
              <a:buNone/>
              <a:defRPr/>
            </a:pPr>
            <a:endParaRPr kumimoji="0" lang="en-US" altLang="zh-CN" sz="2000" b="1" i="0" u="sng" strike="noStrike" kern="1200" cap="none" spc="0" normalizeH="0" baseline="0" noProof="0">
              <a:ln>
                <a:noFill/>
              </a:ln>
              <a:solidFill>
                <a:srgbClr val="808000"/>
              </a:solidFill>
              <a:effectLst/>
              <a:uLnTx/>
              <a:uFillTx/>
              <a:latin typeface="Arial" panose="020B0604020202020204" pitchFamily="34" charset="0"/>
              <a:ea typeface="宋体" panose="02010600030101010101" pitchFamily="2" charset="-122"/>
              <a:cs typeface="+mn-cs"/>
            </a:endParaRPr>
          </a:p>
        </p:txBody>
      </p:sp>
      <p:grpSp>
        <p:nvGrpSpPr>
          <p:cNvPr id="879622" name="Group 6"/>
          <p:cNvGrpSpPr/>
          <p:nvPr/>
        </p:nvGrpSpPr>
        <p:grpSpPr>
          <a:xfrm>
            <a:off x="1692275" y="3141663"/>
            <a:ext cx="7129463" cy="3384550"/>
            <a:chOff x="336" y="432"/>
            <a:chExt cx="5184" cy="3120"/>
          </a:xfrm>
        </p:grpSpPr>
        <p:sp>
          <p:nvSpPr>
            <p:cNvPr id="31753" name="Rectangle 7"/>
            <p:cNvSpPr/>
            <p:nvPr/>
          </p:nvSpPr>
          <p:spPr>
            <a:xfrm>
              <a:off x="336" y="432"/>
              <a:ext cx="5184" cy="3120"/>
            </a:xfrm>
            <a:prstGeom prst="rect">
              <a:avLst/>
            </a:prstGeom>
            <a:solidFill>
              <a:srgbClr val="993300"/>
            </a:solidFill>
            <a:ln w="9525" cap="flat" cmpd="sng">
              <a:solidFill>
                <a:schemeClr val="tx1"/>
              </a:solidFill>
              <a:prstDash val="solid"/>
              <a:miter/>
              <a:headEnd type="none" w="med" len="med"/>
              <a:tailEnd type="none" w="med" len="med"/>
            </a:ln>
          </p:spPr>
          <p:txBody>
            <a:bodyPr wrap="none" anchor="ctr" anchorCtr="0"/>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endParaRPr lang="zh-CN" altLang="en-US" sz="1800" b="1" dirty="0">
                <a:solidFill>
                  <a:schemeClr val="tx1"/>
                </a:solidFill>
                <a:latin typeface="Arial" panose="020B0604020202020204" pitchFamily="34" charset="0"/>
                <a:ea typeface="宋体" panose="02010600030101010101" pitchFamily="2" charset="-122"/>
              </a:endParaRPr>
            </a:p>
          </p:txBody>
        </p:sp>
        <p:pic>
          <p:nvPicPr>
            <p:cNvPr id="31754" name="Picture 8" descr="71"/>
            <p:cNvPicPr>
              <a:picLocks noChangeAspect="1"/>
            </p:cNvPicPr>
            <p:nvPr/>
          </p:nvPicPr>
          <p:blipFill>
            <a:blip r:embed="rId2"/>
            <a:stretch>
              <a:fillRect/>
            </a:stretch>
          </p:blipFill>
          <p:spPr>
            <a:xfrm>
              <a:off x="432" y="528"/>
              <a:ext cx="4992" cy="2936"/>
            </a:xfrm>
            <a:prstGeom prst="rect">
              <a:avLst/>
            </a:prstGeom>
            <a:noFill/>
            <a:ln w="9525">
              <a:noFill/>
            </a:ln>
          </p:spPr>
        </p:pic>
      </p:grpSp>
      <p:sp>
        <p:nvSpPr>
          <p:cNvPr id="31752" name="Rectangle 9"/>
          <p:cNvSpPr/>
          <p:nvPr/>
        </p:nvSpPr>
        <p:spPr>
          <a:xfrm>
            <a:off x="2700338" y="5373688"/>
            <a:ext cx="3733800" cy="4572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algn="ctr" eaLnBrk="1" hangingPunct="1">
              <a:spcBef>
                <a:spcPct val="0"/>
              </a:spcBef>
              <a:buClrTx/>
              <a:buSzTx/>
              <a:buFontTx/>
              <a:buNone/>
            </a:pPr>
            <a:r>
              <a:rPr lang="zh-CN" altLang="en-US" sz="2800" b="1" dirty="0">
                <a:solidFill>
                  <a:schemeClr val="tx1"/>
                </a:solidFill>
                <a:latin typeface="Arial" panose="020B0604020202020204" pitchFamily="34" charset="0"/>
                <a:ea typeface="宋体" panose="02010600030101010101" pitchFamily="2" charset="-122"/>
              </a:rPr>
              <a:t>偏 轴 线 情 况</a:t>
            </a:r>
            <a:endParaRPr lang="zh-CN" altLang="en-US" sz="2800" b="1" dirty="0">
              <a:solidFill>
                <a:schemeClr val="tx1"/>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79622"/>
                                        </p:tgtEl>
                                        <p:attrNameLst>
                                          <p:attrName>style.visibility</p:attrName>
                                        </p:attrNameLst>
                                      </p:cBhvr>
                                      <p:to>
                                        <p:strVal val="visible"/>
                                      </p:to>
                                    </p:set>
                                    <p:animEffect transition="in" filter="blinds(horizontal)">
                                      <p:cBhvr>
                                        <p:cTn id="7" dur="500"/>
                                        <p:tgtEl>
                                          <p:spTgt spid="8796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8" name="Rectangle 15"/>
          <p:cNvSpPr>
            <a:spLocks noGrp="1" noChangeArrowheads="1"/>
          </p:cNvSpPr>
          <p:nvPr>
            <p:ph type="title"/>
          </p:nvPr>
        </p:nvSpPr>
        <p:spPr bwMode="auto">
          <a:xfrm>
            <a:off x="1835150" y="1196975"/>
            <a:ext cx="2160588" cy="525463"/>
          </a:xfrm>
          <a:solidFill>
            <a:srgbClr val="3399FF"/>
          </a:solidFill>
          <a:ln w="38100">
            <a:solidFill>
              <a:schemeClr val="accent1"/>
            </a:solidFill>
            <a:miter lim="800000"/>
          </a:ln>
          <a:effectLst/>
          <a:scene3d>
            <a:camera prst="orthographicFront"/>
            <a:lightRig rig="balanced" dir="t"/>
          </a:scene3d>
          <a:sp3d prstMaterial="plastic"/>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t" anchorCtr="0" compatLnSpc="1">
            <a:sp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3200" b="1" i="0" u="none" strike="noStrike" kern="1200" cap="all" spc="0" normalizeH="0" baseline="0" noProof="0" smtClean="0">
                <a:ln>
                  <a:noFill/>
                </a:ln>
                <a:solidFill>
                  <a:schemeClr val="tx2"/>
                </a:solidFill>
                <a:effectLst>
                  <a:reflection blurRad="12700" stA="48000" endA="300" endPos="55000" dir="5400000" sy="-90000" algn="bl" rotWithShape="0"/>
                </a:effectLst>
                <a:uLnTx/>
                <a:uFillTx/>
                <a:latin typeface="+mj-lt"/>
                <a:ea typeface="+mj-ea"/>
                <a:cs typeface="+mj-cs"/>
              </a:rPr>
              <a:t>砖基础</a:t>
            </a:r>
            <a:endParaRPr kumimoji="0" lang="zh-CN" altLang="en-US" sz="3200" b="1" i="0" u="none" strike="noStrike" kern="1200" cap="all" spc="0" normalizeH="0" baseline="0" noProof="0" smtClean="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32771" name="Rectangle 2"/>
          <p:cNvSpPr>
            <a:spLocks noGrp="1"/>
          </p:cNvSpPr>
          <p:nvPr>
            <p:ph idx="1"/>
          </p:nvPr>
        </p:nvSpPr>
        <p:spPr>
          <a:xfrm>
            <a:off x="927100" y="3429000"/>
            <a:ext cx="8216900" cy="1152525"/>
          </a:xfrm>
          <a:ln/>
        </p:spPr>
        <p:txBody>
          <a:bodyPr vert="horz" wrap="square" lIns="91440" tIns="45720" rIns="91440" bIns="45720" anchor="t" anchorCtr="0"/>
          <a:p>
            <a:pPr eaLnBrk="1" hangingPunct="1">
              <a:buFont typeface="Wingdings" panose="05000000000000000000" pitchFamily="2" charset="2"/>
              <a:buNone/>
            </a:pPr>
            <a:endParaRPr lang="en-US" altLang="zh-CN" sz="2000" b="1" dirty="0">
              <a:solidFill>
                <a:srgbClr val="0000FF"/>
              </a:solidFill>
            </a:endParaRPr>
          </a:p>
          <a:p>
            <a:pPr eaLnBrk="1" hangingPunct="1">
              <a:buFont typeface="Wingdings 2" panose="05020102010507070707" pitchFamily="18" charset="2"/>
              <a:buChar char=""/>
            </a:pPr>
            <a:r>
              <a:rPr lang="zh-CN" altLang="en-US" sz="2000" b="1" dirty="0"/>
              <a:t>砖基础断面面积</a:t>
            </a:r>
            <a:r>
              <a:rPr lang="en-US" altLang="zh-CN" sz="2000" b="1" dirty="0"/>
              <a:t>=</a:t>
            </a:r>
            <a:r>
              <a:rPr lang="zh-CN" altLang="en-US" sz="2000" b="1" dirty="0"/>
              <a:t>基础墙厚度</a:t>
            </a:r>
            <a:r>
              <a:rPr lang="en-US" altLang="zh-CN" sz="2000" b="1" dirty="0"/>
              <a:t>×</a:t>
            </a:r>
            <a:r>
              <a:rPr lang="zh-CN" altLang="en-US" sz="2000" b="1" dirty="0"/>
              <a:t>基础高度</a:t>
            </a:r>
            <a:r>
              <a:rPr lang="en-US" altLang="zh-CN" sz="2000" b="1" dirty="0"/>
              <a:t>+</a:t>
            </a:r>
            <a:r>
              <a:rPr lang="zh-CN" altLang="en-US" sz="2000" b="1" dirty="0"/>
              <a:t>大放脚折算断面积</a:t>
            </a:r>
            <a:endParaRPr lang="zh-CN" altLang="en-US" sz="2000" b="1" dirty="0"/>
          </a:p>
          <a:p>
            <a:pPr eaLnBrk="1" hangingPunct="1">
              <a:buFont typeface="Wingdings 2" panose="05020102010507070707" pitchFamily="18" charset="2"/>
              <a:buChar char=""/>
            </a:pPr>
            <a:r>
              <a:rPr lang="zh-CN" altLang="en-US" sz="2000" b="1" dirty="0"/>
              <a:t>砖基础断面面积</a:t>
            </a:r>
            <a:r>
              <a:rPr lang="en-US" altLang="zh-CN" sz="2000" b="1" dirty="0"/>
              <a:t>=</a:t>
            </a:r>
            <a:r>
              <a:rPr lang="zh-CN" altLang="en-US" sz="2000" b="1" dirty="0"/>
              <a:t>基础墙厚度</a:t>
            </a:r>
            <a:r>
              <a:rPr lang="en-US" altLang="zh-CN" sz="2000" b="1" dirty="0"/>
              <a:t>×(</a:t>
            </a:r>
            <a:r>
              <a:rPr lang="zh-CN" altLang="en-US" sz="2000" b="1" dirty="0"/>
              <a:t>基础高度</a:t>
            </a:r>
            <a:r>
              <a:rPr lang="en-US" altLang="zh-CN" sz="2000" b="1" dirty="0"/>
              <a:t>+</a:t>
            </a:r>
            <a:r>
              <a:rPr lang="zh-CN" altLang="en-US" sz="2000" b="1" dirty="0"/>
              <a:t>大放脚折加高度</a:t>
            </a:r>
            <a:r>
              <a:rPr lang="en-US" altLang="zh-CN" sz="2000" b="1" dirty="0"/>
              <a:t>)</a:t>
            </a:r>
            <a:endParaRPr lang="en-US" altLang="zh-CN" sz="2000" b="1" dirty="0"/>
          </a:p>
          <a:p>
            <a:pPr eaLnBrk="1" hangingPunct="1">
              <a:buFont typeface="Wingdings 2" panose="05020102010507070707" pitchFamily="18" charset="2"/>
              <a:buChar char=""/>
            </a:pPr>
            <a:endParaRPr lang="en-US" altLang="zh-CN" sz="2000" b="1" dirty="0">
              <a:solidFill>
                <a:srgbClr val="080808"/>
              </a:solidFill>
            </a:endParaRPr>
          </a:p>
        </p:txBody>
      </p:sp>
      <p:sp>
        <p:nvSpPr>
          <p:cNvPr id="32772" name="灯片编号占位符 5"/>
          <p:cNvSpPr txBox="1">
            <a:spLocks noGrp="1"/>
          </p:cNvSpPr>
          <p:nvPr>
            <p:ph type="sldNum" sz="quarter" idx="4"/>
          </p:nvPr>
        </p:nvSpPr>
        <p:spPr>
          <a:noFill/>
          <a:ln>
            <a:noFill/>
          </a:ln>
        </p:spPr>
        <p:txBody>
          <a:bodyPr/>
          <a:p>
            <a:pPr marL="0" indent="0" algn="r" eaLnBrk="1" hangingPunct="1">
              <a:spcBef>
                <a:spcPct val="0"/>
              </a:spcBef>
              <a:buClrTx/>
              <a:buSzTx/>
              <a:buFontTx/>
              <a:buNone/>
            </a:pPr>
            <a:fld id="{9A0DB2DC-4C9A-4742-B13C-FB6460FD3503}" type="slidenum">
              <a:rPr lang="en-US" altLang="zh-CN" sz="1200" dirty="0">
                <a:solidFill>
                  <a:schemeClr val="tx1"/>
                </a:solidFill>
                <a:latin typeface="Arial" panose="020B0604020202020204" pitchFamily="34" charset="0"/>
                <a:ea typeface="宋体" panose="02010600030101010101" pitchFamily="2" charset="-122"/>
              </a:rPr>
            </a:fld>
            <a:endParaRPr lang="en-US" altLang="zh-CN" sz="1200" dirty="0">
              <a:solidFill>
                <a:schemeClr val="tx1"/>
              </a:solidFill>
              <a:latin typeface="Arial" panose="020B0604020202020204" pitchFamily="34" charset="0"/>
              <a:ea typeface="宋体" panose="02010600030101010101" pitchFamily="2" charset="-122"/>
            </a:endParaRPr>
          </a:p>
        </p:txBody>
      </p:sp>
      <p:grpSp>
        <p:nvGrpSpPr>
          <p:cNvPr id="32773" name="Group 3"/>
          <p:cNvGrpSpPr/>
          <p:nvPr/>
        </p:nvGrpSpPr>
        <p:grpSpPr>
          <a:xfrm>
            <a:off x="1403350" y="3860800"/>
            <a:ext cx="7740650" cy="2832100"/>
            <a:chOff x="336" y="2208"/>
            <a:chExt cx="5088" cy="1728"/>
          </a:xfrm>
        </p:grpSpPr>
        <p:sp>
          <p:nvSpPr>
            <p:cNvPr id="32780" name="Rectangle 4"/>
            <p:cNvSpPr/>
            <p:nvPr/>
          </p:nvSpPr>
          <p:spPr>
            <a:xfrm>
              <a:off x="336" y="2208"/>
              <a:ext cx="5088" cy="1728"/>
            </a:xfrm>
            <a:prstGeom prst="rect">
              <a:avLst/>
            </a:prstGeom>
            <a:solidFill>
              <a:srgbClr val="FF0000"/>
            </a:solidFill>
            <a:ln w="9525" cap="flat" cmpd="sng">
              <a:solidFill>
                <a:schemeClr val="tx1"/>
              </a:solidFill>
              <a:prstDash val="solid"/>
              <a:miter/>
              <a:headEnd type="none" w="med" len="med"/>
              <a:tailEnd type="none" w="med" len="med"/>
            </a:ln>
          </p:spPr>
          <p:txBody>
            <a:bodyPr wrap="none" anchor="ctr" anchorCtr="0"/>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endParaRPr lang="zh-CN" altLang="en-US" sz="1800" b="1" dirty="0">
                <a:solidFill>
                  <a:schemeClr val="tx1"/>
                </a:solidFill>
                <a:latin typeface="Arial" panose="020B0604020202020204" pitchFamily="34" charset="0"/>
                <a:ea typeface="宋体" panose="02010600030101010101" pitchFamily="2" charset="-122"/>
              </a:endParaRPr>
            </a:p>
          </p:txBody>
        </p:sp>
        <p:pic>
          <p:nvPicPr>
            <p:cNvPr id="32781" name="Picture 5" descr="72"/>
            <p:cNvPicPr>
              <a:picLocks noChangeAspect="1"/>
            </p:cNvPicPr>
            <p:nvPr/>
          </p:nvPicPr>
          <p:blipFill>
            <a:blip r:embed="rId1"/>
            <a:stretch>
              <a:fillRect/>
            </a:stretch>
          </p:blipFill>
          <p:spPr>
            <a:xfrm>
              <a:off x="480" y="2304"/>
              <a:ext cx="2496" cy="1536"/>
            </a:xfrm>
            <a:prstGeom prst="rect">
              <a:avLst/>
            </a:prstGeom>
            <a:noFill/>
            <a:ln w="9525">
              <a:noFill/>
            </a:ln>
          </p:spPr>
        </p:pic>
        <p:pic>
          <p:nvPicPr>
            <p:cNvPr id="32782" name="Picture 6" descr="73"/>
            <p:cNvPicPr>
              <a:picLocks noChangeAspect="1"/>
            </p:cNvPicPr>
            <p:nvPr/>
          </p:nvPicPr>
          <p:blipFill>
            <a:blip r:embed="rId2"/>
            <a:stretch>
              <a:fillRect/>
            </a:stretch>
          </p:blipFill>
          <p:spPr>
            <a:xfrm>
              <a:off x="3168" y="2304"/>
              <a:ext cx="2166" cy="1536"/>
            </a:xfrm>
            <a:prstGeom prst="rect">
              <a:avLst/>
            </a:prstGeom>
            <a:noFill/>
            <a:ln w="9525">
              <a:noFill/>
            </a:ln>
          </p:spPr>
        </p:pic>
      </p:grpSp>
      <p:sp>
        <p:nvSpPr>
          <p:cNvPr id="32774" name="Line 9"/>
          <p:cNvSpPr/>
          <p:nvPr/>
        </p:nvSpPr>
        <p:spPr>
          <a:xfrm>
            <a:off x="5724525" y="3860800"/>
            <a:ext cx="0" cy="1447800"/>
          </a:xfrm>
          <a:prstGeom prst="line">
            <a:avLst/>
          </a:prstGeom>
          <a:ln w="38100" cap="flat" cmpd="sng">
            <a:solidFill>
              <a:schemeClr val="tx1"/>
            </a:solidFill>
            <a:prstDash val="solid"/>
            <a:headEnd type="none" w="med" len="med"/>
            <a:tailEnd type="none" w="med" len="med"/>
          </a:ln>
        </p:spPr>
      </p:sp>
      <p:sp>
        <p:nvSpPr>
          <p:cNvPr id="32775" name="Rectangle 11"/>
          <p:cNvSpPr/>
          <p:nvPr/>
        </p:nvSpPr>
        <p:spPr>
          <a:xfrm>
            <a:off x="2403475" y="4749800"/>
            <a:ext cx="800100" cy="1196975"/>
          </a:xfrm>
          <a:prstGeom prst="rect">
            <a:avLst/>
          </a:prstGeom>
          <a:solidFill>
            <a:schemeClr val="accent1"/>
          </a:solidFill>
          <a:ln w="38100" cap="flat" cmpd="sng">
            <a:solidFill>
              <a:schemeClr val="tx1"/>
            </a:solidFill>
            <a:prstDash val="solid"/>
            <a:miter/>
            <a:headEnd type="none" w="med" len="med"/>
            <a:tailEnd type="none" w="med" len="med"/>
          </a:ln>
        </p:spPr>
        <p:txBody>
          <a:bodyPr wrap="none" anchor="ctr" anchorCtr="0"/>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endParaRPr lang="zh-CN" altLang="en-US" sz="1800" b="1" dirty="0">
              <a:solidFill>
                <a:schemeClr val="tx1"/>
              </a:solidFill>
              <a:latin typeface="Arial" panose="020B0604020202020204" pitchFamily="34" charset="0"/>
              <a:ea typeface="宋体" panose="02010600030101010101" pitchFamily="2" charset="-122"/>
            </a:endParaRPr>
          </a:p>
        </p:txBody>
      </p:sp>
      <p:sp>
        <p:nvSpPr>
          <p:cNvPr id="32776" name="Rectangle 12"/>
          <p:cNvSpPr/>
          <p:nvPr/>
        </p:nvSpPr>
        <p:spPr>
          <a:xfrm>
            <a:off x="6443663" y="4724400"/>
            <a:ext cx="571500" cy="1225550"/>
          </a:xfrm>
          <a:prstGeom prst="rect">
            <a:avLst/>
          </a:prstGeom>
          <a:solidFill>
            <a:schemeClr val="accent1"/>
          </a:solidFill>
          <a:ln w="38100" cap="flat" cmpd="sng">
            <a:solidFill>
              <a:schemeClr val="tx1"/>
            </a:solidFill>
            <a:prstDash val="solid"/>
            <a:miter/>
            <a:headEnd type="none" w="med" len="med"/>
            <a:tailEnd type="none" w="med" len="med"/>
          </a:ln>
        </p:spPr>
        <p:txBody>
          <a:bodyPr wrap="none" anchor="ctr" anchorCtr="0"/>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endParaRPr lang="zh-CN" altLang="en-US" sz="1800" b="1" dirty="0">
              <a:solidFill>
                <a:schemeClr val="tx1"/>
              </a:solidFill>
              <a:latin typeface="Arial" panose="020B0604020202020204" pitchFamily="34" charset="0"/>
              <a:ea typeface="宋体" panose="02010600030101010101" pitchFamily="2" charset="-122"/>
            </a:endParaRPr>
          </a:p>
        </p:txBody>
      </p:sp>
      <p:sp>
        <p:nvSpPr>
          <p:cNvPr id="808973" name="AutoShape 13" descr="羊皮纸"/>
          <p:cNvSpPr>
            <a:spLocks noChangeArrowheads="1"/>
          </p:cNvSpPr>
          <p:nvPr/>
        </p:nvSpPr>
        <p:spPr bwMode="auto">
          <a:xfrm>
            <a:off x="1763713" y="1773238"/>
            <a:ext cx="7380288" cy="2087563"/>
          </a:xfrm>
          <a:prstGeom prst="roundRect">
            <a:avLst>
              <a:gd name="adj" fmla="val 21000"/>
            </a:avLst>
          </a:prstGeom>
          <a:blipFill dpi="0" rotWithShape="1">
            <a:blip r:embed="rId3"/>
            <a:srcRect/>
            <a:tile tx="0" ty="0" sx="100000" sy="100000" flip="none" algn="tl"/>
          </a:blipFill>
          <a:ln w="9525" algn="ctr">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sng" strike="noStrike" kern="1200" cap="none" spc="0" normalizeH="0" baseline="0" noProof="0">
                <a:ln>
                  <a:noFill/>
                </a:ln>
                <a:solidFill>
                  <a:srgbClr val="FF0000"/>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工程量计算方法</a:t>
            </a:r>
            <a:endParaRPr kumimoji="0" lang="zh-CN" altLang="en-US" sz="2000" b="1" i="0" u="none" strike="noStrike" kern="1200" cap="none" spc="0" normalizeH="0" baseline="0" noProof="0">
              <a:ln>
                <a:noFill/>
              </a:ln>
              <a:solidFill>
                <a:srgbClr val="FF3300"/>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   基础工程量＝基础长度</a:t>
            </a:r>
            <a:r>
              <a:rPr kumimoji="0" lang="en-US" altLang="zh-CN" sz="20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a:t>
            </a:r>
            <a:r>
              <a:rPr kumimoji="0" lang="zh-CN" altLang="en-US" sz="20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基础断面面积</a:t>
            </a:r>
            <a:endParaRPr kumimoji="0" lang="zh-CN" altLang="en-US" sz="20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rgbClr val="0000FF"/>
                </a:solidFill>
                <a:effectLst/>
                <a:uLnTx/>
                <a:uFillTx/>
                <a:latin typeface="Arial" panose="020B0604020202020204" pitchFamily="34" charset="0"/>
                <a:ea typeface="宋体" panose="02010600030101010101" pitchFamily="2" charset="-122"/>
                <a:cs typeface="+mn-cs"/>
                <a:sym typeface="Wingdings" panose="05000000000000000000" pitchFamily="2" charset="2"/>
              </a:rPr>
              <a:t>（</a:t>
            </a:r>
            <a:r>
              <a:rPr kumimoji="0" lang="en-US" altLang="zh-CN" sz="2000" b="1" i="0" u="none" strike="noStrike" kern="1200" cap="none" spc="0" normalizeH="0" baseline="0" noProof="0">
                <a:ln>
                  <a:noFill/>
                </a:ln>
                <a:solidFill>
                  <a:srgbClr val="0000FF"/>
                </a:solidFill>
                <a:effectLst/>
                <a:uLnTx/>
                <a:uFillTx/>
                <a:latin typeface="Arial" panose="020B0604020202020204" pitchFamily="34" charset="0"/>
                <a:ea typeface="宋体" panose="02010600030101010101" pitchFamily="2" charset="-122"/>
                <a:cs typeface="+mn-cs"/>
                <a:sym typeface="Wingdings" panose="05000000000000000000" pitchFamily="2" charset="2"/>
              </a:rPr>
              <a:t>1</a:t>
            </a:r>
            <a:r>
              <a:rPr kumimoji="0" lang="zh-CN" altLang="en-US" sz="2000" b="1" i="0" u="none" strike="noStrike" kern="1200" cap="none" spc="0" normalizeH="0" baseline="0" noProof="0">
                <a:ln>
                  <a:noFill/>
                </a:ln>
                <a:solidFill>
                  <a:srgbClr val="0000FF"/>
                </a:solidFill>
                <a:effectLst/>
                <a:uLnTx/>
                <a:uFillTx/>
                <a:latin typeface="Arial" panose="020B0604020202020204" pitchFamily="34" charset="0"/>
                <a:ea typeface="宋体" panose="02010600030101010101" pitchFamily="2" charset="-122"/>
                <a:cs typeface="+mn-cs"/>
                <a:sym typeface="Wingdings" panose="05000000000000000000" pitchFamily="2" charset="2"/>
              </a:rPr>
              <a:t>）</a:t>
            </a:r>
            <a:r>
              <a:rPr kumimoji="0" lang="zh-CN" altLang="en-US" sz="2000" b="1" i="0" u="none" strike="noStrike" kern="1200" cap="none" spc="0" normalizeH="0" baseline="0" noProof="0">
                <a:ln>
                  <a:noFill/>
                </a:ln>
                <a:solidFill>
                  <a:srgbClr val="0000FF"/>
                </a:solidFill>
                <a:effectLst/>
                <a:uLnTx/>
                <a:uFillTx/>
                <a:latin typeface="Arial" panose="020B0604020202020204" pitchFamily="34" charset="0"/>
                <a:ea typeface="宋体" panose="02010600030101010101" pitchFamily="2" charset="-122"/>
                <a:cs typeface="+mn-cs"/>
              </a:rPr>
              <a:t>基础长度的确定</a:t>
            </a:r>
            <a:endParaRPr kumimoji="0" lang="zh-CN" altLang="en-US" sz="2000" b="1" i="0" u="none" strike="noStrike" kern="1200" cap="none" spc="0" normalizeH="0" baseline="0" noProof="0">
              <a:ln>
                <a:noFill/>
              </a:ln>
              <a:solidFill>
                <a:srgbClr val="0000FF"/>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rgbClr val="0000FF"/>
                </a:solidFill>
                <a:effectLst/>
                <a:uLnTx/>
                <a:uFillTx/>
                <a:latin typeface="Arial" panose="020B0604020202020204" pitchFamily="34" charset="0"/>
                <a:ea typeface="宋体" panose="02010600030101010101" pitchFamily="2" charset="-122"/>
                <a:cs typeface="+mn-cs"/>
              </a:rPr>
              <a:t>（</a:t>
            </a:r>
            <a:r>
              <a:rPr kumimoji="0" lang="en-US" altLang="zh-CN" sz="2000" b="1" i="0" u="none" strike="noStrike" kern="1200" cap="none" spc="0" normalizeH="0" baseline="0" noProof="0">
                <a:ln>
                  <a:noFill/>
                </a:ln>
                <a:solidFill>
                  <a:srgbClr val="0000FF"/>
                </a:solidFill>
                <a:effectLst/>
                <a:uLnTx/>
                <a:uFillTx/>
                <a:latin typeface="Arial" panose="020B0604020202020204" pitchFamily="34" charset="0"/>
                <a:ea typeface="宋体" panose="02010600030101010101" pitchFamily="2" charset="-122"/>
                <a:cs typeface="+mn-cs"/>
              </a:rPr>
              <a:t>2</a:t>
            </a:r>
            <a:r>
              <a:rPr kumimoji="0" lang="zh-CN" altLang="en-US" sz="2000" b="1" i="0" u="none" strike="noStrike" kern="1200" cap="none" spc="0" normalizeH="0" baseline="0" noProof="0">
                <a:ln>
                  <a:noFill/>
                </a:ln>
                <a:solidFill>
                  <a:srgbClr val="0000FF"/>
                </a:solidFill>
                <a:effectLst/>
                <a:uLnTx/>
                <a:uFillTx/>
                <a:latin typeface="Arial" panose="020B0604020202020204" pitchFamily="34" charset="0"/>
                <a:ea typeface="宋体" panose="02010600030101010101" pitchFamily="2" charset="-122"/>
                <a:cs typeface="+mn-cs"/>
              </a:rPr>
              <a:t>）砖基础断面面积确定</a:t>
            </a:r>
            <a:endParaRPr kumimoji="0" lang="zh-CN" altLang="en-US" sz="2000" b="1" i="0" u="none" strike="noStrike" kern="1200" cap="none" spc="0" normalizeH="0" baseline="0" noProof="0">
              <a:ln>
                <a:noFill/>
              </a:ln>
              <a:solidFill>
                <a:srgbClr val="0000FF"/>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Char char="Ø"/>
              <a:defRPr/>
            </a:pPr>
            <a:r>
              <a:rPr kumimoji="0" lang="zh-CN" altLang="en-US" sz="20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砖基础断面面积</a:t>
            </a:r>
            <a:r>
              <a:rPr kumimoji="0" lang="en-US" altLang="zh-CN" sz="20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a:t>
            </a:r>
            <a:r>
              <a:rPr kumimoji="0" lang="zh-CN" altLang="en-US" sz="20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基础墙厚度</a:t>
            </a:r>
            <a:r>
              <a:rPr kumimoji="0" lang="en-US" altLang="zh-CN" sz="20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a:t>
            </a:r>
            <a:r>
              <a:rPr kumimoji="0" lang="zh-CN" altLang="en-US" sz="20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基础高度</a:t>
            </a:r>
            <a:r>
              <a:rPr kumimoji="0" lang="en-US" altLang="zh-CN" sz="20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a:t>
            </a:r>
            <a:r>
              <a:rPr kumimoji="0" lang="zh-CN" altLang="en-US" sz="20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大放脚折算断面积</a:t>
            </a:r>
            <a:endParaRPr kumimoji="0" lang="zh-CN" altLang="en-US" sz="20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Char char="Ø"/>
              <a:defRPr/>
            </a:pPr>
            <a:r>
              <a:rPr kumimoji="0" lang="zh-CN" altLang="en-US" sz="20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砖基础断面面积</a:t>
            </a:r>
            <a:r>
              <a:rPr kumimoji="0" lang="en-US" altLang="zh-CN" sz="20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a:t>
            </a:r>
            <a:r>
              <a:rPr kumimoji="0" lang="zh-CN" altLang="en-US" sz="20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基础墙厚度</a:t>
            </a:r>
            <a:r>
              <a:rPr kumimoji="0" lang="en-US" altLang="zh-CN" sz="20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a:t>
            </a:r>
            <a:r>
              <a:rPr kumimoji="0" lang="zh-CN" altLang="en-US" sz="20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基础高度</a:t>
            </a:r>
            <a:r>
              <a:rPr kumimoji="0" lang="en-US" altLang="zh-CN" sz="20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a:t>
            </a:r>
            <a:r>
              <a:rPr kumimoji="0" lang="zh-CN" altLang="en-US" sz="20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大放脚折加高度</a:t>
            </a:r>
            <a:r>
              <a:rPr kumimoji="0" lang="en-US" altLang="zh-CN" sz="20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a:t>
            </a:r>
            <a:endParaRPr kumimoji="0" lang="en-US" altLang="zh-CN" sz="20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808974" name="AutoShape 14" descr="羊皮纸"/>
          <p:cNvSpPr>
            <a:spLocks noChangeArrowheads="1"/>
          </p:cNvSpPr>
          <p:nvPr/>
        </p:nvSpPr>
        <p:spPr bwMode="auto">
          <a:xfrm>
            <a:off x="2843213" y="333375"/>
            <a:ext cx="5113338" cy="1079500"/>
          </a:xfrm>
          <a:prstGeom prst="horizontalScroll">
            <a:avLst>
              <a:gd name="adj" fmla="val 12500"/>
            </a:avLst>
          </a:prstGeom>
          <a:noFill/>
          <a:ln>
            <a:noFill/>
          </a:ln>
          <a:effectLst/>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38100">
                <a:solidFill>
                  <a:schemeClr val="accent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600" b="1" i="0" u="none" strike="noStrike" kern="1200" cap="none" spc="0" normalizeH="0" baseline="0" noProof="0">
                <a:ln>
                  <a:noFill/>
                </a:ln>
                <a:solidFill>
                  <a:schemeClr val="folHlink"/>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砌筑工程量</a:t>
            </a:r>
            <a:r>
              <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计算及实例</a:t>
            </a:r>
            <a:endPar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808976" name="AutoShape 16"/>
          <p:cNvSpPr>
            <a:spLocks noChangeArrowheads="1"/>
          </p:cNvSpPr>
          <p:nvPr/>
        </p:nvSpPr>
        <p:spPr bwMode="auto">
          <a:xfrm>
            <a:off x="179388" y="1568450"/>
            <a:ext cx="1477963" cy="3030538"/>
          </a:xfrm>
          <a:prstGeom prst="verticalScroll">
            <a:avLst>
              <a:gd name="adj" fmla="val 12500"/>
            </a:avLst>
          </a:prstGeom>
          <a:gradFill rotWithShape="1">
            <a:gsLst>
              <a:gs pos="0">
                <a:srgbClr val="CCFF99"/>
              </a:gs>
              <a:gs pos="50000">
                <a:schemeClr val="bg1"/>
              </a:gs>
              <a:gs pos="100000">
                <a:srgbClr val="CCFF99"/>
              </a:gs>
            </a:gsLst>
            <a:lin ang="5400000" scaled="1"/>
          </a:gradFill>
          <a:ln w="38100">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rPr>
              <a:t>砌筑</a:t>
            </a:r>
            <a:endPar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rPr>
              <a:t>工程量计算及实例</a:t>
            </a: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chemeClr val="tx2"/>
                </a:solidFill>
                <a:effectLst/>
                <a:uLnTx/>
                <a:uFillTx/>
                <a:latin typeface="幼圆" panose="02010509060101010101" pitchFamily="49" charset="-122"/>
                <a:ea typeface="幼圆" panose="02010509060101010101" pitchFamily="49" charset="-122"/>
                <a:cs typeface="+mn-cs"/>
              </a:rPr>
              <a:t>砖石基础</a:t>
            </a:r>
            <a:endParaRPr kumimoji="1" lang="zh-CN" altLang="en-US" sz="1800" b="1" i="0" u="none" strike="noStrike" kern="1200" cap="none" spc="0" normalizeH="0" baseline="0" noProof="0">
              <a:ln>
                <a:noFill/>
              </a:ln>
              <a:solidFill>
                <a:schemeClr val="tx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rPr>
              <a:t>墙体工程</a:t>
            </a: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a:ln>
                <a:noFill/>
              </a:ln>
              <a:solidFill>
                <a:srgbClr val="808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5" name="Rectangle 12"/>
          <p:cNvSpPr>
            <a:spLocks noGrp="1" noChangeArrowheads="1"/>
          </p:cNvSpPr>
          <p:nvPr>
            <p:ph type="title"/>
          </p:nvPr>
        </p:nvSpPr>
        <p:spPr bwMode="auto">
          <a:xfrm>
            <a:off x="1763713" y="1341438"/>
            <a:ext cx="1871662" cy="525462"/>
          </a:xfrm>
          <a:solidFill>
            <a:srgbClr val="3399FF"/>
          </a:solidFill>
          <a:ln w="38100">
            <a:solidFill>
              <a:schemeClr val="accent1"/>
            </a:solidFill>
            <a:miter lim="800000"/>
          </a:ln>
          <a:effectLst/>
          <a:scene3d>
            <a:camera prst="orthographicFront"/>
            <a:lightRig rig="balanced" dir="t"/>
          </a:scene3d>
          <a:sp3d prstMaterial="plastic"/>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t" anchorCtr="0" compatLnSpc="1">
            <a:sp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3200" b="1" i="0" u="none" strike="noStrike" kern="1200" cap="all" spc="0" normalizeH="0" baseline="0" noProof="0" smtClean="0">
                <a:ln>
                  <a:noFill/>
                </a:ln>
                <a:solidFill>
                  <a:schemeClr val="tx2"/>
                </a:solidFill>
                <a:effectLst>
                  <a:reflection blurRad="12700" stA="48000" endA="300" endPos="55000" dir="5400000" sy="-90000" algn="bl" rotWithShape="0"/>
                </a:effectLst>
                <a:uLnTx/>
                <a:uFillTx/>
                <a:latin typeface="+mj-lt"/>
                <a:ea typeface="+mj-ea"/>
                <a:cs typeface="+mj-cs"/>
              </a:rPr>
              <a:t>砖基础</a:t>
            </a:r>
            <a:endParaRPr kumimoji="0" lang="zh-CN" altLang="en-US" sz="3200" b="1" i="0" u="none" strike="noStrike" kern="1200" cap="all" spc="0" normalizeH="0" baseline="0" noProof="0" smtClean="0">
              <a:ln>
                <a:noFill/>
              </a:ln>
              <a:solidFill>
                <a:schemeClr val="tx2"/>
              </a:solidFill>
              <a:effectLst>
                <a:reflection blurRad="12700" stA="48000" endA="300" endPos="55000" dir="5400000" sy="-90000" algn="bl" rotWithShape="0"/>
              </a:effectLst>
              <a:uLnTx/>
              <a:uFillTx/>
              <a:latin typeface="+mj-lt"/>
              <a:ea typeface="+mj-ea"/>
              <a:cs typeface="+mj-cs"/>
            </a:endParaRPr>
          </a:p>
        </p:txBody>
      </p:sp>
      <p:graphicFrame>
        <p:nvGraphicFramePr>
          <p:cNvPr id="33795" name="Object 19"/>
          <p:cNvGraphicFramePr>
            <a:graphicFrameLocks noGrp="1" noChangeAspect="1"/>
          </p:cNvGraphicFramePr>
          <p:nvPr>
            <p:ph sz="quarter" idx="2"/>
          </p:nvPr>
        </p:nvGraphicFramePr>
        <p:xfrm>
          <a:off x="6292850" y="5262563"/>
          <a:ext cx="1092200" cy="266700"/>
        </p:xfrm>
        <a:graphic>
          <a:graphicData uri="http://schemas.openxmlformats.org/presentationml/2006/ole">
            <mc:AlternateContent xmlns:mc="http://schemas.openxmlformats.org/markup-compatibility/2006">
              <mc:Choice xmlns:v="urn:schemas-microsoft-com:vml" Requires="v">
                <p:oleObj spid="_x0000_s3082" name="" r:id="rId1" imgW="1091565" imgH="266700" progId="Equation.3">
                  <p:embed/>
                </p:oleObj>
              </mc:Choice>
              <mc:Fallback>
                <p:oleObj name="" r:id="rId1" imgW="1091565" imgH="266700" progId="Equation.3">
                  <p:embed/>
                  <p:pic>
                    <p:nvPicPr>
                      <p:cNvPr id="0" name="图片 3081"/>
                      <p:cNvPicPr/>
                      <p:nvPr/>
                    </p:nvPicPr>
                    <p:blipFill>
                      <a:blip r:embed="rId2"/>
                      <a:srcRect/>
                      <a:stretch>
                        <a:fillRect/>
                      </a:stretch>
                    </p:blipFill>
                    <p:spPr>
                      <a:xfrm>
                        <a:off x="6292850" y="5262563"/>
                        <a:ext cx="1092200" cy="266700"/>
                      </a:xfrm>
                      <a:prstGeom prst="rect">
                        <a:avLst/>
                      </a:prstGeom>
                      <a:solidFill>
                        <a:srgbClr val="CC99FF">
                          <a:alpha val="100000"/>
                        </a:srgbClr>
                      </a:solidFill>
                      <a:ln w="38100">
                        <a:miter/>
                      </a:ln>
                    </p:spPr>
                  </p:pic>
                </p:oleObj>
              </mc:Fallback>
            </mc:AlternateContent>
          </a:graphicData>
        </a:graphic>
      </p:graphicFrame>
      <p:graphicFrame>
        <p:nvGraphicFramePr>
          <p:cNvPr id="33796" name="Object 24"/>
          <p:cNvGraphicFramePr>
            <a:graphicFrameLocks noGrp="1" noChangeAspect="1"/>
          </p:cNvGraphicFramePr>
          <p:nvPr>
            <p:ph sz="quarter" idx="3"/>
          </p:nvPr>
        </p:nvGraphicFramePr>
        <p:xfrm>
          <a:off x="1258888" y="3009900"/>
          <a:ext cx="7596187" cy="622300"/>
        </p:xfrm>
        <a:graphic>
          <a:graphicData uri="http://schemas.openxmlformats.org/presentationml/2006/ole">
            <mc:AlternateContent xmlns:mc="http://schemas.openxmlformats.org/markup-compatibility/2006">
              <mc:Choice xmlns:v="urn:schemas-microsoft-com:vml" Requires="v">
                <p:oleObj spid="_x0000_s3079" name="" r:id="rId3" imgW="4800600" imgH="393700" progId="Equation.3">
                  <p:embed/>
                </p:oleObj>
              </mc:Choice>
              <mc:Fallback>
                <p:oleObj name="" r:id="rId3" imgW="4800600" imgH="393700" progId="Equation.3">
                  <p:embed/>
                  <p:pic>
                    <p:nvPicPr>
                      <p:cNvPr id="0" name="图片 3078"/>
                      <p:cNvPicPr/>
                      <p:nvPr/>
                    </p:nvPicPr>
                    <p:blipFill>
                      <a:blip r:embed="rId4"/>
                      <a:srcRect/>
                      <a:stretch>
                        <a:fillRect/>
                      </a:stretch>
                    </p:blipFill>
                    <p:spPr>
                      <a:xfrm>
                        <a:off x="1258888" y="3009900"/>
                        <a:ext cx="7596187" cy="622300"/>
                      </a:xfrm>
                      <a:prstGeom prst="rect">
                        <a:avLst/>
                      </a:prstGeom>
                      <a:solidFill>
                        <a:srgbClr val="CCFF99">
                          <a:alpha val="100000"/>
                        </a:srgbClr>
                      </a:solidFill>
                      <a:ln w="38100">
                        <a:miter/>
                      </a:ln>
                    </p:spPr>
                  </p:pic>
                </p:oleObj>
              </mc:Fallback>
            </mc:AlternateContent>
          </a:graphicData>
        </a:graphic>
      </p:graphicFrame>
      <p:sp>
        <p:nvSpPr>
          <p:cNvPr id="33797" name="灯片编号占位符 7"/>
          <p:cNvSpPr txBox="1">
            <a:spLocks noGrp="1"/>
          </p:cNvSpPr>
          <p:nvPr>
            <p:ph type="sldNum" sz="quarter" idx="4"/>
          </p:nvPr>
        </p:nvSpPr>
        <p:spPr>
          <a:noFill/>
          <a:ln>
            <a:noFill/>
          </a:ln>
        </p:spPr>
        <p:txBody>
          <a:bodyPr/>
          <a:p>
            <a:pPr marL="0" indent="0" algn="r" eaLnBrk="1" hangingPunct="1">
              <a:spcBef>
                <a:spcPct val="0"/>
              </a:spcBef>
              <a:buClrTx/>
              <a:buSzTx/>
              <a:buFontTx/>
              <a:buNone/>
            </a:pPr>
            <a:fld id="{9A0DB2DC-4C9A-4742-B13C-FB6460FD3503}" type="slidenum">
              <a:rPr lang="en-US" altLang="zh-CN" sz="1200" dirty="0">
                <a:solidFill>
                  <a:schemeClr val="tx1"/>
                </a:solidFill>
                <a:latin typeface="Arial" panose="020B0604020202020204" pitchFamily="34" charset="0"/>
                <a:ea typeface="宋体" panose="02010600030101010101" pitchFamily="2" charset="-122"/>
              </a:rPr>
            </a:fld>
            <a:endParaRPr lang="en-US" altLang="zh-CN" sz="1200" dirty="0">
              <a:solidFill>
                <a:schemeClr val="tx1"/>
              </a:solidFill>
              <a:latin typeface="Arial" panose="020B0604020202020204" pitchFamily="34" charset="0"/>
              <a:ea typeface="宋体" panose="02010600030101010101" pitchFamily="2" charset="-122"/>
            </a:endParaRPr>
          </a:p>
        </p:txBody>
      </p:sp>
      <p:grpSp>
        <p:nvGrpSpPr>
          <p:cNvPr id="33798" name="Group 3"/>
          <p:cNvGrpSpPr/>
          <p:nvPr/>
        </p:nvGrpSpPr>
        <p:grpSpPr>
          <a:xfrm>
            <a:off x="1403350" y="3860800"/>
            <a:ext cx="7740650" cy="2832100"/>
            <a:chOff x="336" y="2208"/>
            <a:chExt cx="5088" cy="1728"/>
          </a:xfrm>
        </p:grpSpPr>
        <p:sp>
          <p:nvSpPr>
            <p:cNvPr id="33804" name="Rectangle 4"/>
            <p:cNvSpPr/>
            <p:nvPr/>
          </p:nvSpPr>
          <p:spPr>
            <a:xfrm>
              <a:off x="336" y="2208"/>
              <a:ext cx="5088" cy="1728"/>
            </a:xfrm>
            <a:prstGeom prst="rect">
              <a:avLst/>
            </a:prstGeom>
            <a:solidFill>
              <a:srgbClr val="FF0000"/>
            </a:solidFill>
            <a:ln w="9525" cap="flat" cmpd="sng">
              <a:solidFill>
                <a:schemeClr val="tx1"/>
              </a:solidFill>
              <a:prstDash val="solid"/>
              <a:miter/>
              <a:headEnd type="none" w="med" len="med"/>
              <a:tailEnd type="none" w="med" len="med"/>
            </a:ln>
          </p:spPr>
          <p:txBody>
            <a:bodyPr wrap="none" anchor="ctr" anchorCtr="0"/>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endParaRPr lang="zh-CN" altLang="en-US" sz="1800" b="1" dirty="0">
                <a:solidFill>
                  <a:schemeClr val="tx1"/>
                </a:solidFill>
                <a:latin typeface="Arial" panose="020B0604020202020204" pitchFamily="34" charset="0"/>
                <a:ea typeface="宋体" panose="02010600030101010101" pitchFamily="2" charset="-122"/>
              </a:endParaRPr>
            </a:p>
          </p:txBody>
        </p:sp>
        <p:pic>
          <p:nvPicPr>
            <p:cNvPr id="33805" name="Picture 5" descr="72"/>
            <p:cNvPicPr>
              <a:picLocks noChangeAspect="1"/>
            </p:cNvPicPr>
            <p:nvPr/>
          </p:nvPicPr>
          <p:blipFill>
            <a:blip r:embed="rId5"/>
            <a:stretch>
              <a:fillRect/>
            </a:stretch>
          </p:blipFill>
          <p:spPr>
            <a:xfrm>
              <a:off x="480" y="2304"/>
              <a:ext cx="2496" cy="1536"/>
            </a:xfrm>
            <a:prstGeom prst="rect">
              <a:avLst/>
            </a:prstGeom>
            <a:noFill/>
            <a:ln w="9525">
              <a:noFill/>
            </a:ln>
          </p:spPr>
        </p:pic>
        <p:pic>
          <p:nvPicPr>
            <p:cNvPr id="33806" name="Picture 6" descr="73"/>
            <p:cNvPicPr>
              <a:picLocks noChangeAspect="1"/>
            </p:cNvPicPr>
            <p:nvPr/>
          </p:nvPicPr>
          <p:blipFill>
            <a:blip r:embed="rId6"/>
            <a:stretch>
              <a:fillRect/>
            </a:stretch>
          </p:blipFill>
          <p:spPr>
            <a:xfrm>
              <a:off x="3168" y="2304"/>
              <a:ext cx="2166" cy="1536"/>
            </a:xfrm>
            <a:prstGeom prst="rect">
              <a:avLst/>
            </a:prstGeom>
            <a:noFill/>
            <a:ln w="9525">
              <a:noFill/>
            </a:ln>
          </p:spPr>
        </p:pic>
      </p:grpSp>
      <p:sp>
        <p:nvSpPr>
          <p:cNvPr id="33799" name="Rectangle 8"/>
          <p:cNvSpPr/>
          <p:nvPr/>
        </p:nvSpPr>
        <p:spPr>
          <a:xfrm>
            <a:off x="2411413" y="4724400"/>
            <a:ext cx="800100" cy="1196975"/>
          </a:xfrm>
          <a:prstGeom prst="rect">
            <a:avLst/>
          </a:prstGeom>
          <a:solidFill>
            <a:schemeClr val="accent1"/>
          </a:solidFill>
          <a:ln w="38100" cap="flat" cmpd="sng">
            <a:solidFill>
              <a:schemeClr val="tx1"/>
            </a:solidFill>
            <a:prstDash val="solid"/>
            <a:miter/>
            <a:headEnd type="none" w="med" len="med"/>
            <a:tailEnd type="none" w="med" len="med"/>
          </a:ln>
        </p:spPr>
        <p:txBody>
          <a:bodyPr wrap="none" anchor="ctr" anchorCtr="0"/>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endParaRPr lang="zh-CN" altLang="en-US" sz="1800" b="1" dirty="0">
              <a:solidFill>
                <a:schemeClr val="tx1"/>
              </a:solidFill>
              <a:latin typeface="Arial" panose="020B0604020202020204" pitchFamily="34" charset="0"/>
              <a:ea typeface="宋体" panose="02010600030101010101" pitchFamily="2" charset="-122"/>
            </a:endParaRPr>
          </a:p>
        </p:txBody>
      </p:sp>
      <p:sp>
        <p:nvSpPr>
          <p:cNvPr id="33800" name="Rectangle 9"/>
          <p:cNvSpPr/>
          <p:nvPr/>
        </p:nvSpPr>
        <p:spPr>
          <a:xfrm>
            <a:off x="6443663" y="4724400"/>
            <a:ext cx="571500" cy="1225550"/>
          </a:xfrm>
          <a:prstGeom prst="rect">
            <a:avLst/>
          </a:prstGeom>
          <a:solidFill>
            <a:schemeClr val="accent1"/>
          </a:solidFill>
          <a:ln w="38100" cap="flat" cmpd="sng">
            <a:solidFill>
              <a:schemeClr val="tx1"/>
            </a:solidFill>
            <a:prstDash val="solid"/>
            <a:miter/>
            <a:headEnd type="none" w="med" len="med"/>
            <a:tailEnd type="none" w="med" len="med"/>
          </a:ln>
        </p:spPr>
        <p:txBody>
          <a:bodyPr wrap="none" anchor="ctr" anchorCtr="0"/>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endParaRPr lang="zh-CN" altLang="en-US" sz="1800" b="1" dirty="0">
              <a:solidFill>
                <a:schemeClr val="tx1"/>
              </a:solidFill>
              <a:latin typeface="Arial" panose="020B0604020202020204" pitchFamily="34" charset="0"/>
              <a:ea typeface="宋体" panose="02010600030101010101" pitchFamily="2" charset="-122"/>
            </a:endParaRPr>
          </a:p>
        </p:txBody>
      </p:sp>
      <p:sp>
        <p:nvSpPr>
          <p:cNvPr id="908299" name="AutoShape 11" descr="羊皮纸"/>
          <p:cNvSpPr>
            <a:spLocks noChangeArrowheads="1"/>
          </p:cNvSpPr>
          <p:nvPr/>
        </p:nvSpPr>
        <p:spPr bwMode="auto">
          <a:xfrm>
            <a:off x="2987675" y="188913"/>
            <a:ext cx="5113338" cy="1079500"/>
          </a:xfrm>
          <a:prstGeom prst="horizontalScroll">
            <a:avLst>
              <a:gd name="adj" fmla="val 12500"/>
            </a:avLst>
          </a:prstGeom>
          <a:noFill/>
          <a:ln>
            <a:noFill/>
          </a:ln>
          <a:effectLst/>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38100">
                <a:solidFill>
                  <a:schemeClr val="accent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600" b="1" i="0" u="none" strike="noStrike" kern="1200" cap="none" spc="0" normalizeH="0" baseline="0" noProof="0">
                <a:ln>
                  <a:noFill/>
                </a:ln>
                <a:solidFill>
                  <a:schemeClr val="folHlink"/>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砌筑工程量</a:t>
            </a:r>
            <a:r>
              <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计算及实例</a:t>
            </a:r>
            <a:endPar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908301" name="AutoShape 13"/>
          <p:cNvSpPr>
            <a:spLocks noChangeArrowheads="1"/>
          </p:cNvSpPr>
          <p:nvPr/>
        </p:nvSpPr>
        <p:spPr bwMode="auto">
          <a:xfrm>
            <a:off x="0" y="1568450"/>
            <a:ext cx="1477963" cy="3030538"/>
          </a:xfrm>
          <a:prstGeom prst="verticalScroll">
            <a:avLst>
              <a:gd name="adj" fmla="val 12500"/>
            </a:avLst>
          </a:prstGeom>
          <a:gradFill rotWithShape="1">
            <a:gsLst>
              <a:gs pos="0">
                <a:srgbClr val="CCFF99"/>
              </a:gs>
              <a:gs pos="50000">
                <a:schemeClr val="bg1"/>
              </a:gs>
              <a:gs pos="100000">
                <a:srgbClr val="CCFF99"/>
              </a:gs>
            </a:gsLst>
            <a:lin ang="5400000" scaled="1"/>
          </a:gradFill>
          <a:ln w="38100">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rPr>
              <a:t>砌筑</a:t>
            </a:r>
            <a:endPar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rPr>
              <a:t>工程量计算及实例</a:t>
            </a: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chemeClr val="tx2"/>
                </a:solidFill>
                <a:effectLst/>
                <a:uLnTx/>
                <a:uFillTx/>
                <a:latin typeface="幼圆" panose="02010509060101010101" pitchFamily="49" charset="-122"/>
                <a:ea typeface="幼圆" panose="02010509060101010101" pitchFamily="49" charset="-122"/>
                <a:cs typeface="+mn-cs"/>
              </a:rPr>
              <a:t>砖石基础</a:t>
            </a:r>
            <a:endParaRPr kumimoji="1" lang="zh-CN" altLang="en-US" sz="1800" b="1" i="0" u="none" strike="noStrike" kern="1200" cap="none" spc="0" normalizeH="0" baseline="0" noProof="0">
              <a:ln>
                <a:noFill/>
              </a:ln>
              <a:solidFill>
                <a:schemeClr val="tx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rPr>
              <a:t>墙体工程</a:t>
            </a: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a:ln>
                <a:noFill/>
              </a:ln>
              <a:solidFill>
                <a:srgbClr val="808000"/>
              </a:solidFill>
              <a:effectLst/>
              <a:uLnTx/>
              <a:uFillTx/>
              <a:latin typeface="Arial" panose="020B0604020202020204" pitchFamily="34" charset="0"/>
              <a:ea typeface="宋体" panose="02010600030101010101" pitchFamily="2" charset="-122"/>
              <a:cs typeface="+mn-cs"/>
            </a:endParaRPr>
          </a:p>
        </p:txBody>
      </p:sp>
      <p:graphicFrame>
        <p:nvGraphicFramePr>
          <p:cNvPr id="33803" name="Object 27"/>
          <p:cNvGraphicFramePr>
            <a:graphicFrameLocks noChangeAspect="1"/>
          </p:cNvGraphicFramePr>
          <p:nvPr/>
        </p:nvGraphicFramePr>
        <p:xfrm>
          <a:off x="1835150" y="1989138"/>
          <a:ext cx="3889375" cy="868362"/>
        </p:xfrm>
        <a:graphic>
          <a:graphicData uri="http://schemas.openxmlformats.org/presentationml/2006/ole">
            <mc:AlternateContent xmlns:mc="http://schemas.openxmlformats.org/markup-compatibility/2006">
              <mc:Choice xmlns:v="urn:schemas-microsoft-com:vml" Requires="v">
                <p:oleObj spid="_x0000_s3080" name="" r:id="rId7" imgW="1091565" imgH="266700" progId="Equation.3">
                  <p:embed/>
                </p:oleObj>
              </mc:Choice>
              <mc:Fallback>
                <p:oleObj name="" r:id="rId7" imgW="1091565" imgH="266700" progId="Equation.3">
                  <p:embed/>
                  <p:pic>
                    <p:nvPicPr>
                      <p:cNvPr id="0" name="图片 3079"/>
                      <p:cNvPicPr/>
                      <p:nvPr/>
                    </p:nvPicPr>
                    <p:blipFill>
                      <a:blip r:embed="rId2"/>
                      <a:stretch>
                        <a:fillRect/>
                      </a:stretch>
                    </p:blipFill>
                    <p:spPr>
                      <a:xfrm>
                        <a:off x="1835150" y="1989138"/>
                        <a:ext cx="3889375" cy="868362"/>
                      </a:xfrm>
                      <a:prstGeom prst="rect">
                        <a:avLst/>
                      </a:prstGeom>
                      <a:solidFill>
                        <a:srgbClr val="CC99FF"/>
                      </a:solidFill>
                      <a:ln w="38100">
                        <a:noFill/>
                        <a:miter/>
                      </a:ln>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9" name="Rectangle 2"/>
          <p:cNvSpPr>
            <a:spLocks noGrp="1" noChangeArrowheads="1"/>
          </p:cNvSpPr>
          <p:nvPr>
            <p:ph type="title"/>
          </p:nvPr>
        </p:nvSpPr>
        <p:spPr bwMode="auto">
          <a:xfrm>
            <a:off x="1763713" y="1341438"/>
            <a:ext cx="1871662" cy="525462"/>
          </a:xfrm>
          <a:solidFill>
            <a:srgbClr val="3399FF"/>
          </a:solidFill>
          <a:ln w="38100">
            <a:solidFill>
              <a:schemeClr val="accent1"/>
            </a:solidFill>
            <a:miter lim="800000"/>
          </a:ln>
          <a:effectLst/>
          <a:scene3d>
            <a:camera prst="orthographicFront"/>
            <a:lightRig rig="balanced" dir="t"/>
          </a:scene3d>
          <a:sp3d prstMaterial="plastic"/>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t" anchorCtr="0" compatLnSpc="1">
            <a:sp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3200" b="1" i="0" u="none" strike="noStrike" kern="1200" cap="all" spc="0" normalizeH="0" baseline="0" noProof="0" smtClean="0">
                <a:ln>
                  <a:noFill/>
                </a:ln>
                <a:solidFill>
                  <a:schemeClr val="tx2"/>
                </a:solidFill>
                <a:effectLst>
                  <a:reflection blurRad="12700" stA="48000" endA="300" endPos="55000" dir="5400000" sy="-90000" algn="bl" rotWithShape="0"/>
                </a:effectLst>
                <a:uLnTx/>
                <a:uFillTx/>
                <a:latin typeface="+mj-lt"/>
                <a:ea typeface="+mj-ea"/>
                <a:cs typeface="+mj-cs"/>
              </a:rPr>
              <a:t>砖基础</a:t>
            </a:r>
            <a:endParaRPr kumimoji="0" lang="zh-CN" altLang="en-US" sz="3200" b="1" i="0" u="none" strike="noStrike" kern="1200" cap="all" spc="0" normalizeH="0" baseline="0" noProof="0" smtClean="0">
              <a:ln>
                <a:noFill/>
              </a:ln>
              <a:solidFill>
                <a:schemeClr val="tx2"/>
              </a:solidFill>
              <a:effectLst>
                <a:reflection blurRad="12700" stA="48000" endA="300" endPos="55000" dir="5400000" sy="-90000" algn="bl" rotWithShape="0"/>
              </a:effectLst>
              <a:uLnTx/>
              <a:uFillTx/>
              <a:latin typeface="+mj-lt"/>
              <a:ea typeface="+mj-ea"/>
              <a:cs typeface="+mj-cs"/>
            </a:endParaRPr>
          </a:p>
        </p:txBody>
      </p:sp>
      <p:graphicFrame>
        <p:nvGraphicFramePr>
          <p:cNvPr id="34819" name="Object 16"/>
          <p:cNvGraphicFramePr>
            <a:graphicFrameLocks noGrp="1" noChangeAspect="1"/>
          </p:cNvGraphicFramePr>
          <p:nvPr>
            <p:ph sz="quarter" idx="2"/>
          </p:nvPr>
        </p:nvGraphicFramePr>
        <p:xfrm>
          <a:off x="1979613" y="2393950"/>
          <a:ext cx="5832475" cy="3652838"/>
        </p:xfrm>
        <a:graphic>
          <a:graphicData uri="http://schemas.openxmlformats.org/presentationml/2006/ole">
            <mc:AlternateContent xmlns:mc="http://schemas.openxmlformats.org/markup-compatibility/2006">
              <mc:Choice xmlns:v="urn:schemas-microsoft-com:vml" Requires="v">
                <p:oleObj spid="_x0000_s3081" name="" r:id="rId1" imgW="8181975" imgH="5124450" progId="AutoCAD.Drawing.14">
                  <p:embed/>
                </p:oleObj>
              </mc:Choice>
              <mc:Fallback>
                <p:oleObj name="" r:id="rId1" imgW="8181975" imgH="5124450" progId="AutoCAD.Drawing.14">
                  <p:embed/>
                  <p:pic>
                    <p:nvPicPr>
                      <p:cNvPr id="0" name="图片 3080"/>
                      <p:cNvPicPr/>
                      <p:nvPr/>
                    </p:nvPicPr>
                    <p:blipFill>
                      <a:blip r:embed="rId2"/>
                      <a:srcRect l="35199" t="7025" r="15399"/>
                      <a:stretch>
                        <a:fillRect/>
                      </a:stretch>
                    </p:blipFill>
                    <p:spPr>
                      <a:xfrm>
                        <a:off x="1979613" y="2393950"/>
                        <a:ext cx="5832475" cy="3652838"/>
                      </a:xfrm>
                      <a:prstGeom prst="rect">
                        <a:avLst/>
                      </a:prstGeom>
                      <a:noFill/>
                      <a:ln w="38100">
                        <a:miter/>
                      </a:ln>
                    </p:spPr>
                  </p:pic>
                </p:oleObj>
              </mc:Fallback>
            </mc:AlternateContent>
          </a:graphicData>
        </a:graphic>
      </p:graphicFrame>
      <p:sp>
        <p:nvSpPr>
          <p:cNvPr id="34820" name="灯片编号占位符 7"/>
          <p:cNvSpPr txBox="1">
            <a:spLocks noGrp="1"/>
          </p:cNvSpPr>
          <p:nvPr>
            <p:ph type="sldNum" sz="quarter" idx="4"/>
          </p:nvPr>
        </p:nvSpPr>
        <p:spPr>
          <a:noFill/>
          <a:ln>
            <a:noFill/>
          </a:ln>
        </p:spPr>
        <p:txBody>
          <a:bodyPr/>
          <a:p>
            <a:pPr marL="0" indent="0" algn="r" eaLnBrk="1" hangingPunct="1">
              <a:spcBef>
                <a:spcPct val="0"/>
              </a:spcBef>
              <a:buClrTx/>
              <a:buSzTx/>
              <a:buFontTx/>
              <a:buNone/>
            </a:pPr>
            <a:fld id="{9A0DB2DC-4C9A-4742-B13C-FB6460FD3503}" type="slidenum">
              <a:rPr lang="en-US" altLang="zh-CN" sz="1200" dirty="0">
                <a:solidFill>
                  <a:schemeClr val="tx1"/>
                </a:solidFill>
                <a:latin typeface="Arial" panose="020B0604020202020204" pitchFamily="34" charset="0"/>
                <a:ea typeface="宋体" panose="02010600030101010101" pitchFamily="2" charset="-122"/>
              </a:rPr>
            </a:fld>
            <a:endParaRPr lang="en-US" altLang="zh-CN" sz="1200" dirty="0">
              <a:solidFill>
                <a:schemeClr val="tx1"/>
              </a:solidFill>
              <a:latin typeface="Arial" panose="020B0604020202020204" pitchFamily="34" charset="0"/>
              <a:ea typeface="宋体" panose="02010600030101010101" pitchFamily="2" charset="-122"/>
            </a:endParaRPr>
          </a:p>
        </p:txBody>
      </p:sp>
      <p:sp>
        <p:nvSpPr>
          <p:cNvPr id="921610" name="AutoShape 10" descr="羊皮纸"/>
          <p:cNvSpPr>
            <a:spLocks noChangeArrowheads="1"/>
          </p:cNvSpPr>
          <p:nvPr/>
        </p:nvSpPr>
        <p:spPr bwMode="auto">
          <a:xfrm>
            <a:off x="2987675" y="188913"/>
            <a:ext cx="5113338" cy="1079500"/>
          </a:xfrm>
          <a:prstGeom prst="horizontalScroll">
            <a:avLst>
              <a:gd name="adj" fmla="val 12500"/>
            </a:avLst>
          </a:prstGeom>
          <a:noFill/>
          <a:ln>
            <a:noFill/>
          </a:ln>
          <a:effectLst/>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38100">
                <a:solidFill>
                  <a:schemeClr val="accent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600" b="1" i="0" u="none" strike="noStrike" kern="1200" cap="none" spc="0" normalizeH="0" baseline="0" noProof="0">
                <a:ln>
                  <a:noFill/>
                </a:ln>
                <a:solidFill>
                  <a:schemeClr val="folHlink"/>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砌筑工程量</a:t>
            </a:r>
            <a:r>
              <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计算及实例</a:t>
            </a:r>
            <a:endPar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921611" name="AutoShape 11"/>
          <p:cNvSpPr>
            <a:spLocks noChangeArrowheads="1"/>
          </p:cNvSpPr>
          <p:nvPr/>
        </p:nvSpPr>
        <p:spPr bwMode="auto">
          <a:xfrm>
            <a:off x="0" y="1568450"/>
            <a:ext cx="1477963" cy="3030538"/>
          </a:xfrm>
          <a:prstGeom prst="verticalScroll">
            <a:avLst>
              <a:gd name="adj" fmla="val 12500"/>
            </a:avLst>
          </a:prstGeom>
          <a:gradFill rotWithShape="1">
            <a:gsLst>
              <a:gs pos="0">
                <a:srgbClr val="CCFF99"/>
              </a:gs>
              <a:gs pos="50000">
                <a:schemeClr val="bg1"/>
              </a:gs>
              <a:gs pos="100000">
                <a:srgbClr val="CCFF99"/>
              </a:gs>
            </a:gsLst>
            <a:lin ang="5400000" scaled="1"/>
          </a:gradFill>
          <a:ln w="38100">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rPr>
              <a:t>砌筑</a:t>
            </a:r>
            <a:endPar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rPr>
              <a:t>工程量计算及实例</a:t>
            </a: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chemeClr val="tx2"/>
                </a:solidFill>
                <a:effectLst/>
                <a:uLnTx/>
                <a:uFillTx/>
                <a:latin typeface="幼圆" panose="02010509060101010101" pitchFamily="49" charset="-122"/>
                <a:ea typeface="幼圆" panose="02010509060101010101" pitchFamily="49" charset="-122"/>
                <a:cs typeface="+mn-cs"/>
              </a:rPr>
              <a:t>砖石基础</a:t>
            </a:r>
            <a:endParaRPr kumimoji="1" lang="zh-CN" altLang="en-US" sz="1800" b="1" i="0" u="none" strike="noStrike" kern="1200" cap="none" spc="0" normalizeH="0" baseline="0" noProof="0">
              <a:ln>
                <a:noFill/>
              </a:ln>
              <a:solidFill>
                <a:schemeClr val="tx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rPr>
              <a:t>墙体工程</a:t>
            </a: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a:ln>
                <a:noFill/>
              </a:ln>
              <a:solidFill>
                <a:srgbClr val="808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5" name="Rectangle 12"/>
          <p:cNvSpPr>
            <a:spLocks noGrp="1" noChangeArrowheads="1"/>
          </p:cNvSpPr>
          <p:nvPr>
            <p:ph type="title"/>
          </p:nvPr>
        </p:nvSpPr>
        <p:spPr bwMode="auto">
          <a:xfrm>
            <a:off x="1762125" y="1341438"/>
            <a:ext cx="1727200" cy="525462"/>
          </a:xfrm>
          <a:solidFill>
            <a:srgbClr val="3399FF"/>
          </a:solidFill>
          <a:ln w="38100">
            <a:solidFill>
              <a:schemeClr val="accent1"/>
            </a:solidFill>
            <a:miter lim="800000"/>
          </a:ln>
          <a:effectLst/>
          <a:scene3d>
            <a:camera prst="orthographicFront"/>
            <a:lightRig rig="balanced" dir="t"/>
          </a:scene3d>
          <a:sp3d prstMaterial="plastic"/>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t" anchorCtr="0" compatLnSpc="1">
            <a:sp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32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砖基础</a:t>
            </a:r>
            <a:endParaRPr kumimoji="0" lang="zh-CN" altLang="en-US" sz="32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endParaRPr>
          </a:p>
        </p:txBody>
      </p:sp>
      <p:graphicFrame>
        <p:nvGraphicFramePr>
          <p:cNvPr id="880689" name="Group 49"/>
          <p:cNvGraphicFramePr>
            <a:graphicFrameLocks noGrp="1"/>
          </p:cNvGraphicFramePr>
          <p:nvPr>
            <p:ph type="tbl" idx="1"/>
          </p:nvPr>
        </p:nvGraphicFramePr>
        <p:xfrm>
          <a:off x="1763713" y="4149725"/>
          <a:ext cx="6992938" cy="1557338"/>
        </p:xfrm>
        <a:graphic>
          <a:graphicData uri="http://schemas.openxmlformats.org/drawingml/2006/table">
            <a:tbl>
              <a:tblPr/>
              <a:tblGrid>
                <a:gridCol w="1312862"/>
                <a:gridCol w="630238"/>
                <a:gridCol w="906462"/>
                <a:gridCol w="711200"/>
                <a:gridCol w="582613"/>
                <a:gridCol w="808037"/>
                <a:gridCol w="728663"/>
                <a:gridCol w="620712"/>
                <a:gridCol w="692150"/>
              </a:tblGrid>
              <a:tr h="752475">
                <a:tc>
                  <a:txBody>
                    <a:bodyPr/>
                    <a:lstStyle>
                      <a:lvl1pPr marL="342900" indent="-342900">
                        <a:spcBef>
                          <a:spcPct val="20000"/>
                        </a:spcBef>
                        <a:buClr>
                          <a:schemeClr val="fo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hlink"/>
                        </a:buClr>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hlink"/>
                        </a:buClr>
                        <a:buSzPct val="115000"/>
                        <a:defRPr>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砖数</a:t>
                      </a:r>
                      <a:endParaRPr kumimoji="0" lang="zh-CN" altLang="en-US" sz="2000" b="1" i="0" u="none" strike="noStrike" cap="none" normalizeH="0" baseline="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（厚度）</a:t>
                      </a:r>
                      <a:endParaRPr kumimoji="0" lang="zh-CN" altLang="en-US" sz="20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hlink"/>
                        </a:buClr>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hlink"/>
                        </a:buClr>
                        <a:buSzPct val="115000"/>
                        <a:defRPr>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1/4</a:t>
                      </a:r>
                      <a:r>
                        <a:rPr kumimoji="0" lang="zh-CN" altLang="en-US" sz="2000" b="1" i="0" u="none" strike="noStrike" cap="none" normalizeH="0" baseline="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砖</a:t>
                      </a:r>
                      <a:endParaRPr kumimoji="0" lang="zh-CN" altLang="en-US" sz="2000" b="1" i="0" u="none" strike="noStrike" cap="none" normalizeH="0" baseline="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hlink"/>
                        </a:buClr>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hlink"/>
                        </a:buClr>
                        <a:buSzPct val="115000"/>
                        <a:defRPr>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1/2</a:t>
                      </a:r>
                      <a:r>
                        <a:rPr kumimoji="0" lang="zh-CN" altLang="en-US" sz="2000" b="1" i="0" u="none" strike="noStrike" cap="none" normalizeH="0" baseline="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砖</a:t>
                      </a:r>
                      <a:endParaRPr kumimoji="0" lang="zh-CN" altLang="en-US" sz="2000" b="1" i="0" u="none" strike="noStrike" cap="none" normalizeH="0" baseline="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hlink"/>
                        </a:buClr>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hlink"/>
                        </a:buClr>
                        <a:buSzPct val="115000"/>
                        <a:defRPr>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3/4</a:t>
                      </a:r>
                      <a:r>
                        <a:rPr kumimoji="0" lang="zh-CN" altLang="en-US" sz="2000" b="1" i="0" u="none" strike="noStrike" cap="none" normalizeH="0" baseline="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砖</a:t>
                      </a:r>
                      <a:endParaRPr kumimoji="0" lang="zh-CN" altLang="en-US" sz="20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hlink"/>
                        </a:buClr>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hlink"/>
                        </a:buClr>
                        <a:buSzPct val="115000"/>
                        <a:defRPr>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1</a:t>
                      </a:r>
                      <a:r>
                        <a:rPr kumimoji="0" lang="zh-CN" altLang="en-US" sz="2000" b="1" i="0" u="none" strike="noStrike" cap="none" normalizeH="0" baseline="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砖</a:t>
                      </a:r>
                      <a:endParaRPr kumimoji="0" lang="zh-CN" altLang="en-US" sz="20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hlink"/>
                        </a:buClr>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hlink"/>
                        </a:buClr>
                        <a:buSzPct val="115000"/>
                        <a:defRPr>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1.5</a:t>
                      </a:r>
                      <a:r>
                        <a:rPr kumimoji="0" lang="zh-CN" altLang="en-US" sz="2000" b="1" i="0" u="none" strike="noStrike" cap="none" normalizeH="0" baseline="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砖</a:t>
                      </a:r>
                      <a:endParaRPr kumimoji="0" lang="zh-CN" altLang="en-US" sz="20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hlink"/>
                        </a:buClr>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hlink"/>
                        </a:buClr>
                        <a:buSzPct val="115000"/>
                        <a:defRPr>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2</a:t>
                      </a:r>
                      <a:r>
                        <a:rPr kumimoji="0" lang="zh-CN" altLang="en-US" sz="2000" b="1" i="0" u="none" strike="noStrike" cap="none" normalizeH="0" baseline="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砖</a:t>
                      </a:r>
                      <a:endParaRPr kumimoji="0" lang="zh-CN" altLang="en-US" sz="20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hlink"/>
                        </a:buClr>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hlink"/>
                        </a:buClr>
                        <a:buSzPct val="115000"/>
                        <a:defRPr>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2.5</a:t>
                      </a:r>
                      <a:r>
                        <a:rPr kumimoji="0" lang="zh-CN" altLang="en-US" sz="2000" b="1" i="0" u="none" strike="noStrike" cap="none" normalizeH="0" baseline="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砖</a:t>
                      </a:r>
                      <a:endParaRPr kumimoji="0" lang="zh-CN" altLang="en-US" sz="2000" b="1" i="0" u="none" strike="noStrike" cap="none" normalizeH="0" baseline="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hlink"/>
                        </a:buClr>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hlink"/>
                        </a:buClr>
                        <a:buSzPct val="115000"/>
                        <a:defRPr>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3</a:t>
                      </a:r>
                      <a:r>
                        <a:rPr kumimoji="0" lang="zh-CN" altLang="en-US" sz="2000" b="1" i="0" u="none" strike="noStrike" cap="none" normalizeH="0" baseline="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砖</a:t>
                      </a:r>
                      <a:endParaRPr kumimoji="0" lang="zh-CN" altLang="en-US" sz="20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804863">
                <a:tc>
                  <a:txBody>
                    <a:bodyPr/>
                    <a:lstStyle>
                      <a:lvl1pPr marL="342900" indent="-342900">
                        <a:spcBef>
                          <a:spcPct val="20000"/>
                        </a:spcBef>
                        <a:buClr>
                          <a:schemeClr val="fo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hlink"/>
                        </a:buClr>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hlink"/>
                        </a:buClr>
                        <a:buSzPct val="115000"/>
                        <a:defRPr>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计算厚度（</a:t>
                      </a:r>
                      <a:r>
                        <a:rPr kumimoji="0" lang="en-US" altLang="zh-CN"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mm</a:t>
                      </a:r>
                      <a:r>
                        <a:rPr kumimoji="0" lang="zh-CN" altLang="en-US"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endParaRPr kumimoji="0" lang="zh-CN" altLang="en-US"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hlink"/>
                        </a:buClr>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hlink"/>
                        </a:buClr>
                        <a:buSzPct val="115000"/>
                        <a:defRPr>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53</a:t>
                      </a:r>
                      <a:endParaRPr kumimoji="0" lang="en-US" altLang="zh-CN"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hlink"/>
                        </a:buClr>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hlink"/>
                        </a:buClr>
                        <a:buSzPct val="115000"/>
                        <a:defRPr>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115</a:t>
                      </a:r>
                      <a:endParaRPr kumimoji="0" lang="en-US" altLang="zh-CN"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hlink"/>
                        </a:buClr>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hlink"/>
                        </a:buClr>
                        <a:buSzPct val="115000"/>
                        <a:defRPr>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180</a:t>
                      </a:r>
                      <a:endParaRPr kumimoji="0" lang="en-US" altLang="zh-CN"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hlink"/>
                        </a:buClr>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hlink"/>
                        </a:buClr>
                        <a:buSzPct val="115000"/>
                        <a:defRPr>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240</a:t>
                      </a:r>
                      <a:endParaRPr kumimoji="0" lang="en-US" altLang="zh-CN"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hlink"/>
                        </a:buClr>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hlink"/>
                        </a:buClr>
                        <a:buSzPct val="115000"/>
                        <a:defRPr>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365</a:t>
                      </a:r>
                      <a:endParaRPr kumimoji="0" lang="en-US" altLang="zh-CN"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hlink"/>
                        </a:buClr>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hlink"/>
                        </a:buClr>
                        <a:buSzPct val="115000"/>
                        <a:defRPr>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490</a:t>
                      </a:r>
                      <a:endParaRPr kumimoji="0" lang="en-US" altLang="zh-CN"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hlink"/>
                        </a:buClr>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hlink"/>
                        </a:buClr>
                        <a:buSzPct val="115000"/>
                        <a:defRPr>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615</a:t>
                      </a:r>
                      <a:endParaRPr kumimoji="0" lang="en-US" altLang="zh-CN"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hlink"/>
                        </a:buClr>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hlink"/>
                        </a:buClr>
                        <a:buSzPct val="115000"/>
                        <a:defRPr>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740</a:t>
                      </a:r>
                      <a:endParaRPr kumimoji="0" lang="en-US" altLang="zh-CN"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5875" name="灯片编号占位符 5"/>
          <p:cNvSpPr txBox="1">
            <a:spLocks noGrp="1"/>
          </p:cNvSpPr>
          <p:nvPr>
            <p:ph type="sldNum" sz="quarter" idx="4"/>
          </p:nvPr>
        </p:nvSpPr>
        <p:spPr>
          <a:noFill/>
          <a:ln>
            <a:noFill/>
          </a:ln>
        </p:spPr>
        <p:txBody>
          <a:bodyPr/>
          <a:p>
            <a:pPr marL="0" indent="0" algn="r" eaLnBrk="1" hangingPunct="1">
              <a:spcBef>
                <a:spcPct val="0"/>
              </a:spcBef>
              <a:buClrTx/>
              <a:buSzTx/>
              <a:buFontTx/>
              <a:buNone/>
            </a:pPr>
            <a:fld id="{9A0DB2DC-4C9A-4742-B13C-FB6460FD3503}" type="slidenum">
              <a:rPr lang="en-US" altLang="zh-CN" sz="1200" dirty="0">
                <a:solidFill>
                  <a:schemeClr val="tx1"/>
                </a:solidFill>
                <a:latin typeface="Arial" panose="020B0604020202020204" pitchFamily="34" charset="0"/>
                <a:ea typeface="宋体" panose="02010600030101010101" pitchFamily="2" charset="-122"/>
              </a:rPr>
            </a:fld>
            <a:endParaRPr lang="en-US" altLang="zh-CN" sz="1200" dirty="0">
              <a:solidFill>
                <a:schemeClr val="tx1"/>
              </a:solidFill>
              <a:latin typeface="Arial" panose="020B0604020202020204" pitchFamily="34" charset="0"/>
              <a:ea typeface="宋体" panose="02010600030101010101" pitchFamily="2" charset="-122"/>
            </a:endParaRPr>
          </a:p>
        </p:txBody>
      </p:sp>
      <p:sp>
        <p:nvSpPr>
          <p:cNvPr id="880650" name="AutoShape 10" descr="羊皮纸"/>
          <p:cNvSpPr>
            <a:spLocks noChangeArrowheads="1"/>
          </p:cNvSpPr>
          <p:nvPr/>
        </p:nvSpPr>
        <p:spPr bwMode="auto">
          <a:xfrm>
            <a:off x="1835150" y="1989138"/>
            <a:ext cx="6696075" cy="1439863"/>
          </a:xfrm>
          <a:prstGeom prst="roundRect">
            <a:avLst>
              <a:gd name="adj" fmla="val 11398"/>
            </a:avLst>
          </a:prstGeom>
          <a:blipFill dpi="0" rotWithShape="1">
            <a:blip r:embed="rId1"/>
            <a:srcRect/>
            <a:tile tx="0" ty="0" sx="100000" sy="100000" flip="none" algn="tl"/>
          </a:blipFill>
          <a:ln w="9525" algn="ctr">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sng" strike="noStrike" kern="1200" cap="none" spc="0" normalizeH="0" baseline="0" noProof="0">
                <a:ln>
                  <a:noFill/>
                </a:ln>
                <a:solidFill>
                  <a:srgbClr val="FF0000"/>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工程量计算方法</a:t>
            </a:r>
            <a:endParaRPr kumimoji="0" lang="zh-CN" altLang="en-US" sz="2400" b="1" i="0" u="none" strike="noStrike" kern="1200" cap="none" spc="0" normalizeH="0" baseline="0" noProof="0">
              <a:ln>
                <a:noFill/>
              </a:ln>
              <a:solidFill>
                <a:srgbClr val="FF3300"/>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   基础工程量＝基础长度</a:t>
            </a:r>
            <a:r>
              <a:rPr kumimoji="0" lang="en-US" altLang="zh-CN" sz="24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a:t>
            </a:r>
            <a:r>
              <a:rPr kumimoji="0" lang="zh-CN" altLang="en-US" sz="24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基础断面面积</a:t>
            </a:r>
            <a:endParaRPr kumimoji="0" lang="zh-CN" altLang="en-US" sz="24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0000FF"/>
                </a:solidFill>
                <a:effectLst/>
                <a:uLnTx/>
                <a:uFillTx/>
                <a:latin typeface="Arial" panose="020B0604020202020204" pitchFamily="34" charset="0"/>
                <a:ea typeface="宋体" panose="02010600030101010101" pitchFamily="2" charset="-122"/>
                <a:cs typeface="+mn-cs"/>
              </a:rPr>
              <a:t>（</a:t>
            </a:r>
            <a:r>
              <a:rPr kumimoji="0" lang="en-US" altLang="zh-CN" sz="2400" b="1" i="0" u="none" strike="noStrike" kern="1200" cap="none" spc="0" normalizeH="0" baseline="0" noProof="0">
                <a:ln>
                  <a:noFill/>
                </a:ln>
                <a:solidFill>
                  <a:srgbClr val="0000FF"/>
                </a:solidFill>
                <a:effectLst/>
                <a:uLnTx/>
                <a:uFillTx/>
                <a:latin typeface="Arial" panose="020B0604020202020204" pitchFamily="34" charset="0"/>
                <a:ea typeface="宋体" panose="02010600030101010101" pitchFamily="2" charset="-122"/>
                <a:cs typeface="+mn-cs"/>
              </a:rPr>
              <a:t>3</a:t>
            </a:r>
            <a:r>
              <a:rPr kumimoji="0" lang="zh-CN" altLang="en-US" sz="2400" b="1" i="0" u="none" strike="noStrike" kern="1200" cap="none" spc="0" normalizeH="0" baseline="0" noProof="0">
                <a:ln>
                  <a:noFill/>
                </a:ln>
                <a:solidFill>
                  <a:srgbClr val="0000FF"/>
                </a:solidFill>
                <a:effectLst/>
                <a:uLnTx/>
                <a:uFillTx/>
                <a:latin typeface="Arial" panose="020B0604020202020204" pitchFamily="34" charset="0"/>
                <a:ea typeface="宋体" panose="02010600030101010101" pitchFamily="2" charset="-122"/>
                <a:cs typeface="+mn-cs"/>
              </a:rPr>
              <a:t>）标准砖墙厚度，按表中数据采用</a:t>
            </a:r>
            <a:endParaRPr kumimoji="0" lang="zh-CN" altLang="en-US" sz="2400" b="1" i="0" u="none" strike="noStrike" kern="1200" cap="none" spc="0" normalizeH="0" baseline="0" noProof="0">
              <a:ln>
                <a:noFill/>
              </a:ln>
              <a:solidFill>
                <a:srgbClr val="0000FF"/>
              </a:solidFill>
              <a:effectLst/>
              <a:uLnTx/>
              <a:uFillTx/>
              <a:latin typeface="Arial" panose="020B0604020202020204" pitchFamily="34" charset="0"/>
              <a:ea typeface="宋体" panose="02010600030101010101" pitchFamily="2" charset="-122"/>
              <a:cs typeface="+mn-cs"/>
            </a:endParaRPr>
          </a:p>
        </p:txBody>
      </p:sp>
      <p:sp>
        <p:nvSpPr>
          <p:cNvPr id="880651" name="AutoShape 11" descr="羊皮纸"/>
          <p:cNvSpPr>
            <a:spLocks noChangeArrowheads="1"/>
          </p:cNvSpPr>
          <p:nvPr/>
        </p:nvSpPr>
        <p:spPr bwMode="auto">
          <a:xfrm>
            <a:off x="2697163" y="333375"/>
            <a:ext cx="5113338" cy="1079500"/>
          </a:xfrm>
          <a:prstGeom prst="horizontalScroll">
            <a:avLst>
              <a:gd name="adj" fmla="val 12500"/>
            </a:avLst>
          </a:prstGeom>
          <a:noFill/>
          <a:ln>
            <a:noFill/>
          </a:ln>
          <a:effectLst/>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38100">
                <a:solidFill>
                  <a:schemeClr val="accent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600" b="1" i="0" u="none" strike="noStrike" kern="1200" cap="none" spc="0" normalizeH="0" baseline="0" noProof="0">
                <a:ln>
                  <a:noFill/>
                </a:ln>
                <a:solidFill>
                  <a:schemeClr val="folHlink"/>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砌筑工程量</a:t>
            </a:r>
            <a:r>
              <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计算及实例</a:t>
            </a:r>
            <a:endPar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880653" name="AutoShape 13"/>
          <p:cNvSpPr>
            <a:spLocks noChangeArrowheads="1"/>
          </p:cNvSpPr>
          <p:nvPr/>
        </p:nvSpPr>
        <p:spPr bwMode="auto">
          <a:xfrm>
            <a:off x="0" y="1590675"/>
            <a:ext cx="1477963" cy="3030538"/>
          </a:xfrm>
          <a:prstGeom prst="verticalScroll">
            <a:avLst>
              <a:gd name="adj" fmla="val 12500"/>
            </a:avLst>
          </a:prstGeom>
          <a:gradFill rotWithShape="1">
            <a:gsLst>
              <a:gs pos="0">
                <a:srgbClr val="CCFF99"/>
              </a:gs>
              <a:gs pos="50000">
                <a:schemeClr val="bg1"/>
              </a:gs>
              <a:gs pos="100000">
                <a:srgbClr val="CCFF99"/>
              </a:gs>
            </a:gsLst>
            <a:lin ang="5400000" scaled="1"/>
          </a:gradFill>
          <a:ln w="38100">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rPr>
              <a:t>砌筑</a:t>
            </a:r>
            <a:endPar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rPr>
              <a:t>工程量计算及实例</a:t>
            </a: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chemeClr val="tx2"/>
                </a:solidFill>
                <a:effectLst/>
                <a:uLnTx/>
                <a:uFillTx/>
                <a:latin typeface="幼圆" panose="02010509060101010101" pitchFamily="49" charset="-122"/>
                <a:ea typeface="幼圆" panose="02010509060101010101" pitchFamily="49" charset="-122"/>
                <a:cs typeface="+mn-cs"/>
              </a:rPr>
              <a:t>砖石基础</a:t>
            </a:r>
            <a:endParaRPr kumimoji="1" lang="zh-CN" altLang="en-US" sz="1800" b="1" i="0" u="none" strike="noStrike" kern="1200" cap="none" spc="0" normalizeH="0" baseline="0" noProof="0">
              <a:ln>
                <a:noFill/>
              </a:ln>
              <a:solidFill>
                <a:schemeClr val="tx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rPr>
              <a:t>墙体工程</a:t>
            </a: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a:ln>
                <a:noFill/>
              </a:ln>
              <a:solidFill>
                <a:srgbClr val="808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9" name="Rectangle 4"/>
          <p:cNvSpPr>
            <a:spLocks noGrp="1" noChangeArrowheads="1"/>
          </p:cNvSpPr>
          <p:nvPr>
            <p:ph type="title"/>
          </p:nvPr>
        </p:nvSpPr>
        <p:spPr bwMode="auto">
          <a:xfrm>
            <a:off x="1762125" y="1341438"/>
            <a:ext cx="1727200" cy="525462"/>
          </a:xfrm>
          <a:solidFill>
            <a:srgbClr val="3399FF"/>
          </a:solidFill>
          <a:ln w="38100">
            <a:solidFill>
              <a:schemeClr val="accent1"/>
            </a:solidFill>
            <a:miter lim="800000"/>
          </a:ln>
          <a:effectLst/>
          <a:scene3d>
            <a:camera prst="orthographicFront"/>
            <a:lightRig rig="balanced" dir="t"/>
          </a:scene3d>
          <a:sp3d prstMaterial="plastic"/>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t" anchorCtr="0" compatLnSpc="1">
            <a:sp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3200" b="1" i="0" u="none" strike="noStrike" kern="1200" cap="all" spc="0" normalizeH="0" baseline="0" noProof="0" smtClean="0">
                <a:ln>
                  <a:noFill/>
                </a:ln>
                <a:solidFill>
                  <a:schemeClr val="tx2"/>
                </a:solidFill>
                <a:effectLst>
                  <a:reflection blurRad="12700" stA="48000" endA="300" endPos="55000" dir="5400000" sy="-90000" algn="bl" rotWithShape="0"/>
                </a:effectLst>
                <a:uLnTx/>
                <a:uFillTx/>
                <a:latin typeface="+mj-lt"/>
                <a:ea typeface="+mj-ea"/>
                <a:cs typeface="+mj-cs"/>
              </a:rPr>
              <a:t>砖基础</a:t>
            </a:r>
            <a:endParaRPr kumimoji="0" lang="zh-CN" altLang="en-US" sz="3200" b="1" i="0" u="none" strike="noStrike" kern="1200" cap="all" spc="0" normalizeH="0" baseline="0" noProof="0" smtClean="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36867" name="灯片编号占位符 5"/>
          <p:cNvSpPr txBox="1">
            <a:spLocks noGrp="1"/>
          </p:cNvSpPr>
          <p:nvPr>
            <p:ph type="sldNum" sz="quarter" idx="4"/>
          </p:nvPr>
        </p:nvSpPr>
        <p:spPr>
          <a:noFill/>
          <a:ln>
            <a:noFill/>
          </a:ln>
        </p:spPr>
        <p:txBody>
          <a:bodyPr/>
          <a:p>
            <a:pPr marL="0" indent="0" algn="r" eaLnBrk="1" hangingPunct="1">
              <a:spcBef>
                <a:spcPct val="0"/>
              </a:spcBef>
              <a:buClrTx/>
              <a:buSzTx/>
              <a:buFontTx/>
              <a:buNone/>
            </a:pPr>
            <a:fld id="{9A0DB2DC-4C9A-4742-B13C-FB6460FD3503}" type="slidenum">
              <a:rPr lang="en-US" altLang="zh-CN" sz="1200" dirty="0">
                <a:solidFill>
                  <a:schemeClr val="tx1"/>
                </a:solidFill>
                <a:latin typeface="Arial" panose="020B0604020202020204" pitchFamily="34" charset="0"/>
                <a:ea typeface="宋体" panose="02010600030101010101" pitchFamily="2" charset="-122"/>
              </a:rPr>
            </a:fld>
            <a:endParaRPr lang="en-US" altLang="zh-CN" sz="1200" dirty="0">
              <a:solidFill>
                <a:schemeClr val="tx1"/>
              </a:solidFill>
              <a:latin typeface="Arial" panose="020B0604020202020204" pitchFamily="34" charset="0"/>
              <a:ea typeface="宋体" panose="02010600030101010101" pitchFamily="2" charset="-122"/>
            </a:endParaRPr>
          </a:p>
        </p:txBody>
      </p:sp>
      <p:sp>
        <p:nvSpPr>
          <p:cNvPr id="882690" name="AutoShape 2" descr="羊皮纸"/>
          <p:cNvSpPr>
            <a:spLocks noChangeArrowheads="1"/>
          </p:cNvSpPr>
          <p:nvPr/>
        </p:nvSpPr>
        <p:spPr bwMode="auto">
          <a:xfrm>
            <a:off x="1692275" y="1989138"/>
            <a:ext cx="7127875" cy="4105275"/>
          </a:xfrm>
          <a:prstGeom prst="roundRect">
            <a:avLst>
              <a:gd name="adj" fmla="val 11398"/>
            </a:avLst>
          </a:prstGeom>
          <a:blipFill dpi="0" rotWithShape="1">
            <a:blip r:embed="rId1"/>
            <a:srcRect/>
            <a:tile tx="0" ty="0" sx="100000" sy="100000" flip="none" algn="tl"/>
          </a:blipFill>
          <a:ln w="9525" algn="ctr">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2400" b="1" i="0" u="sng" strike="noStrike" kern="1200" cap="none" spc="0" normalizeH="0" baseline="0" noProof="0">
                <a:ln>
                  <a:noFill/>
                </a:ln>
                <a:solidFill>
                  <a:srgbClr val="FF0000"/>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注意事项</a:t>
            </a:r>
            <a:endParaRPr kumimoji="0" lang="zh-CN" altLang="en-US" sz="2400" b="1" i="0" u="sng" strike="noStrike" kern="1200" cap="none" spc="0" normalizeH="0" baseline="0" noProof="0">
              <a:ln>
                <a:noFill/>
              </a:ln>
              <a:solidFill>
                <a:srgbClr val="FF0000"/>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20000"/>
              </a:lnSpc>
              <a:spcBef>
                <a:spcPct val="0"/>
              </a:spcBef>
              <a:spcAft>
                <a:spcPct val="0"/>
              </a:spcAft>
              <a:buClrTx/>
              <a:buSzTx/>
              <a:buFontTx/>
              <a:buBlip>
                <a:blip r:embed="rId2"/>
              </a:buBlip>
              <a:defRPr/>
            </a:pPr>
            <a:r>
              <a:rPr kumimoji="0" lang="zh-CN" altLang="en-US" sz="2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  </a:t>
            </a:r>
            <a:r>
              <a:rPr kumimoji="0" lang="zh-CN" altLang="en-US" sz="2400" b="1" i="0" u="none" strike="noStrike" kern="1200" cap="none" spc="0" normalizeH="0" baseline="0" noProof="0">
                <a:ln>
                  <a:noFill/>
                </a:ln>
                <a:solidFill>
                  <a:srgbClr val="080808"/>
                </a:solidFill>
                <a:effectLst/>
                <a:uLnTx/>
                <a:uFillTx/>
                <a:latin typeface="Arial" panose="020B0604020202020204" pitchFamily="34" charset="0"/>
                <a:ea typeface="宋体" panose="02010600030101010101" pitchFamily="2" charset="-122"/>
                <a:cs typeface="+mn-cs"/>
              </a:rPr>
              <a:t>在工程量计算时，大放脚</a:t>
            </a:r>
            <a:r>
              <a:rPr kumimoji="0" lang="en-US" altLang="zh-CN" sz="2400" b="1" i="0" u="none" strike="noStrike" kern="1200" cap="none" spc="0" normalizeH="0" baseline="0" noProof="0">
                <a:ln>
                  <a:noFill/>
                </a:ln>
                <a:solidFill>
                  <a:srgbClr val="080808"/>
                </a:solidFill>
                <a:effectLst/>
                <a:uLnTx/>
                <a:uFillTx/>
                <a:latin typeface="Arial" panose="020B0604020202020204" pitchFamily="34" charset="0"/>
                <a:ea typeface="宋体" panose="02010600030101010101" pitchFamily="2" charset="-122"/>
                <a:cs typeface="+mn-cs"/>
              </a:rPr>
              <a:t>T</a:t>
            </a:r>
            <a:r>
              <a:rPr kumimoji="0" lang="zh-CN" altLang="en-US" sz="2400" b="1" i="0" u="none" strike="noStrike" kern="1200" cap="none" spc="0" normalizeH="0" baseline="0" noProof="0">
                <a:ln>
                  <a:noFill/>
                </a:ln>
                <a:solidFill>
                  <a:srgbClr val="080808"/>
                </a:solidFill>
                <a:effectLst/>
                <a:uLnTx/>
                <a:uFillTx/>
                <a:latin typeface="Arial" panose="020B0604020202020204" pitchFamily="34" charset="0"/>
                <a:ea typeface="宋体" panose="02010600030101010101" pitchFamily="2" charset="-122"/>
                <a:cs typeface="+mn-cs"/>
              </a:rPr>
              <a:t>形</a:t>
            </a:r>
            <a:r>
              <a:rPr kumimoji="0" lang="zh-CN" altLang="en-US" sz="2400" b="1" i="0" u="none" strike="noStrike" kern="1200" cap="none" spc="0" normalizeH="0" baseline="0" noProof="0">
                <a:ln>
                  <a:noFill/>
                </a:ln>
                <a:solidFill>
                  <a:srgbClr val="0000FF"/>
                </a:solidFill>
                <a:effectLst/>
                <a:uLnTx/>
                <a:uFillTx/>
                <a:latin typeface="Arial" panose="020B0604020202020204" pitchFamily="34" charset="0"/>
                <a:ea typeface="宋体" panose="02010600030101010101" pitchFamily="2" charset="-122"/>
                <a:cs typeface="+mn-cs"/>
              </a:rPr>
              <a:t>接头处</a:t>
            </a:r>
            <a:r>
              <a:rPr kumimoji="0" lang="zh-CN" altLang="en-US" sz="2400" b="1" i="0" u="none" strike="noStrike" kern="1200" cap="none" spc="0" normalizeH="0" baseline="0" noProof="0">
                <a:ln>
                  <a:noFill/>
                </a:ln>
                <a:solidFill>
                  <a:srgbClr val="080808"/>
                </a:solidFill>
                <a:effectLst/>
                <a:uLnTx/>
                <a:uFillTx/>
                <a:latin typeface="Arial" panose="020B0604020202020204" pitchFamily="34" charset="0"/>
                <a:ea typeface="宋体" panose="02010600030101010101" pitchFamily="2" charset="-122"/>
                <a:cs typeface="+mn-cs"/>
              </a:rPr>
              <a:t>的重叠部分，嵌入基础的</a:t>
            </a:r>
            <a:r>
              <a:rPr kumimoji="0" lang="zh-CN" altLang="en-US" sz="2400" b="1" i="0" u="none" strike="noStrike" kern="1200" cap="none" spc="0" normalizeH="0" baseline="0" noProof="0">
                <a:ln>
                  <a:noFill/>
                </a:ln>
                <a:solidFill>
                  <a:srgbClr val="0000FF"/>
                </a:solidFill>
                <a:effectLst/>
                <a:uLnTx/>
                <a:uFillTx/>
                <a:latin typeface="Arial" panose="020B0604020202020204" pitchFamily="34" charset="0"/>
                <a:ea typeface="宋体" panose="02010600030101010101" pitchFamily="2" charset="-122"/>
                <a:cs typeface="+mn-cs"/>
              </a:rPr>
              <a:t>钢筋、铁件、管道、基础防潮层</a:t>
            </a:r>
            <a:r>
              <a:rPr kumimoji="0" lang="zh-CN" altLang="en-US" sz="2400" b="1" i="0" u="none" strike="noStrike" kern="1200" cap="none" spc="0" normalizeH="0" baseline="0" noProof="0">
                <a:ln>
                  <a:noFill/>
                </a:ln>
                <a:solidFill>
                  <a:srgbClr val="080808"/>
                </a:solidFill>
                <a:effectLst/>
                <a:uLnTx/>
                <a:uFillTx/>
                <a:latin typeface="Arial" panose="020B0604020202020204" pitchFamily="34" charset="0"/>
                <a:ea typeface="宋体" panose="02010600030101010101" pitchFamily="2" charset="-122"/>
                <a:cs typeface="+mn-cs"/>
              </a:rPr>
              <a:t>等所占的体积不予扣除，但靠墙暖气沟的</a:t>
            </a:r>
            <a:r>
              <a:rPr kumimoji="0" lang="zh-CN" altLang="en-US" sz="2400" b="1" i="0" u="none" strike="noStrike" kern="1200" cap="none" spc="0" normalizeH="0" baseline="0" noProof="0">
                <a:ln>
                  <a:noFill/>
                </a:ln>
                <a:solidFill>
                  <a:srgbClr val="0000FF"/>
                </a:solidFill>
                <a:effectLst/>
                <a:uLnTx/>
                <a:uFillTx/>
                <a:latin typeface="Arial" panose="020B0604020202020204" pitchFamily="34" charset="0"/>
                <a:ea typeface="宋体" panose="02010600030101010101" pitchFamily="2" charset="-122"/>
                <a:cs typeface="+mn-cs"/>
              </a:rPr>
              <a:t>挑砖</a:t>
            </a:r>
            <a:r>
              <a:rPr kumimoji="0" lang="zh-CN" altLang="en-US" sz="2400" b="1" i="0" u="none" strike="noStrike" kern="1200" cap="none" spc="0" normalizeH="0" baseline="0" noProof="0">
                <a:ln>
                  <a:noFill/>
                </a:ln>
                <a:solidFill>
                  <a:srgbClr val="080808"/>
                </a:solidFill>
                <a:effectLst/>
                <a:uLnTx/>
                <a:uFillTx/>
                <a:latin typeface="Arial" panose="020B0604020202020204" pitchFamily="34" charset="0"/>
                <a:ea typeface="宋体" panose="02010600030101010101" pitchFamily="2" charset="-122"/>
                <a:cs typeface="+mn-cs"/>
              </a:rPr>
              <a:t>亦不增加；</a:t>
            </a:r>
            <a:endParaRPr kumimoji="0" lang="zh-CN" altLang="en-US" sz="2400" b="1" i="0" u="none" strike="noStrike" kern="1200" cap="none" spc="0" normalizeH="0" baseline="0" noProof="0">
              <a:ln>
                <a:noFill/>
              </a:ln>
              <a:solidFill>
                <a:srgbClr val="080808"/>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20000"/>
              </a:lnSpc>
              <a:spcBef>
                <a:spcPct val="0"/>
              </a:spcBef>
              <a:spcAft>
                <a:spcPct val="0"/>
              </a:spcAft>
              <a:buClrTx/>
              <a:buSzTx/>
              <a:buFontTx/>
              <a:buBlip>
                <a:blip r:embed="rId2"/>
              </a:buBlip>
              <a:defRPr/>
            </a:pPr>
            <a:r>
              <a:rPr kumimoji="0" lang="zh-CN" altLang="en-US" sz="2400" b="1" i="0" u="none" strike="noStrike" kern="1200" cap="none" spc="0" normalizeH="0" baseline="0" noProof="0">
                <a:ln>
                  <a:noFill/>
                </a:ln>
                <a:solidFill>
                  <a:srgbClr val="080808"/>
                </a:solidFill>
                <a:effectLst/>
                <a:uLnTx/>
                <a:uFillTx/>
                <a:latin typeface="Arial" panose="020B0604020202020204" pitchFamily="34" charset="0"/>
                <a:ea typeface="宋体" panose="02010600030101010101" pitchFamily="2" charset="-122"/>
                <a:cs typeface="+mn-cs"/>
              </a:rPr>
              <a:t>穿过墙基的孔洞，其洞口面积每个在</a:t>
            </a:r>
            <a:r>
              <a:rPr kumimoji="0" lang="en-US" altLang="zh-CN" sz="2400" b="1" i="0" u="none" strike="noStrike" kern="1200" cap="none" spc="0" normalizeH="0" baseline="0" noProof="0">
                <a:ln>
                  <a:noFill/>
                </a:ln>
                <a:solidFill>
                  <a:srgbClr val="080808"/>
                </a:solidFill>
                <a:effectLst/>
                <a:uLnTx/>
                <a:uFillTx/>
                <a:latin typeface="Arial" panose="020B0604020202020204" pitchFamily="34" charset="0"/>
                <a:ea typeface="宋体" panose="02010600030101010101" pitchFamily="2" charset="-122"/>
                <a:cs typeface="+mn-cs"/>
              </a:rPr>
              <a:t>0.3m2</a:t>
            </a:r>
            <a:r>
              <a:rPr kumimoji="0" lang="zh-CN" altLang="en-US" sz="2400" b="1" i="0" u="none" strike="noStrike" kern="1200" cap="none" spc="0" normalizeH="0" baseline="0" noProof="0">
                <a:ln>
                  <a:noFill/>
                </a:ln>
                <a:solidFill>
                  <a:srgbClr val="080808"/>
                </a:solidFill>
                <a:effectLst/>
                <a:uLnTx/>
                <a:uFillTx/>
                <a:latin typeface="Arial" panose="020B0604020202020204" pitchFamily="34" charset="0"/>
                <a:ea typeface="宋体" panose="02010600030101010101" pitchFamily="2" charset="-122"/>
                <a:cs typeface="+mn-cs"/>
              </a:rPr>
              <a:t>以上的洞口应予以扣除，其洞口上的</a:t>
            </a:r>
            <a:r>
              <a:rPr kumimoji="0" lang="zh-CN" altLang="en-US" sz="2400" b="1" i="0" u="none" strike="noStrike" kern="1200" cap="none" spc="0" normalizeH="0" baseline="0" noProof="0">
                <a:ln>
                  <a:noFill/>
                </a:ln>
                <a:solidFill>
                  <a:srgbClr val="0000FF"/>
                </a:solidFill>
                <a:effectLst/>
                <a:uLnTx/>
                <a:uFillTx/>
                <a:latin typeface="Arial" panose="020B0604020202020204" pitchFamily="34" charset="0"/>
                <a:ea typeface="宋体" panose="02010600030101010101" pitchFamily="2" charset="-122"/>
                <a:cs typeface="+mn-cs"/>
              </a:rPr>
              <a:t>混凝土过梁</a:t>
            </a:r>
            <a:r>
              <a:rPr kumimoji="0" lang="zh-CN" altLang="en-US" sz="2400" b="1" i="0" u="none" strike="noStrike" kern="1200" cap="none" spc="0" normalizeH="0" baseline="0" noProof="0">
                <a:ln>
                  <a:noFill/>
                </a:ln>
                <a:solidFill>
                  <a:srgbClr val="080808"/>
                </a:solidFill>
                <a:effectLst/>
                <a:uLnTx/>
                <a:uFillTx/>
                <a:latin typeface="Arial" panose="020B0604020202020204" pitchFamily="34" charset="0"/>
                <a:ea typeface="宋体" panose="02010600030101010101" pitchFamily="2" charset="-122"/>
                <a:cs typeface="+mn-cs"/>
              </a:rPr>
              <a:t>或</a:t>
            </a:r>
            <a:r>
              <a:rPr kumimoji="0" lang="zh-CN" altLang="en-US" sz="2400" b="1" i="0" u="none" strike="noStrike" kern="1200" cap="none" spc="0" normalizeH="0" baseline="0" noProof="0">
                <a:ln>
                  <a:noFill/>
                </a:ln>
                <a:solidFill>
                  <a:srgbClr val="0000FF"/>
                </a:solidFill>
                <a:effectLst/>
                <a:uLnTx/>
                <a:uFillTx/>
                <a:latin typeface="Arial" panose="020B0604020202020204" pitchFamily="34" charset="0"/>
                <a:ea typeface="宋体" panose="02010600030101010101" pitchFamily="2" charset="-122"/>
                <a:cs typeface="+mn-cs"/>
              </a:rPr>
              <a:t>构造柱</a:t>
            </a:r>
            <a:r>
              <a:rPr kumimoji="0" lang="zh-CN" altLang="en-US" sz="2400" b="1" i="0" u="none" strike="noStrike" kern="1200" cap="none" spc="0" normalizeH="0" baseline="0" noProof="0">
                <a:ln>
                  <a:noFill/>
                </a:ln>
                <a:solidFill>
                  <a:srgbClr val="080808"/>
                </a:solidFill>
                <a:effectLst/>
                <a:uLnTx/>
                <a:uFillTx/>
                <a:latin typeface="Arial" panose="020B0604020202020204" pitchFamily="34" charset="0"/>
                <a:ea typeface="宋体" panose="02010600030101010101" pitchFamily="2" charset="-122"/>
                <a:cs typeface="+mn-cs"/>
              </a:rPr>
              <a:t>亦应另列项目计算。</a:t>
            </a:r>
            <a:endParaRPr kumimoji="0" lang="zh-CN" altLang="en-US" sz="2400" b="1" i="0" u="none" strike="noStrike" kern="1200" cap="none" spc="0" normalizeH="0" baseline="0" noProof="0">
              <a:ln>
                <a:noFill/>
              </a:ln>
              <a:solidFill>
                <a:srgbClr val="080808"/>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20000"/>
              </a:lnSpc>
              <a:spcBef>
                <a:spcPct val="0"/>
              </a:spcBef>
              <a:spcAft>
                <a:spcPct val="0"/>
              </a:spcAft>
              <a:buClrTx/>
              <a:buSzTx/>
              <a:buFontTx/>
              <a:buBlip>
                <a:blip r:embed="rId2"/>
              </a:buBlip>
              <a:defRPr/>
            </a:pPr>
            <a:r>
              <a:rPr kumimoji="0" lang="zh-CN" altLang="en-US" sz="2400" b="1" i="0" u="none" strike="noStrike" kern="1200" cap="none" spc="0" normalizeH="0" baseline="0" noProof="0">
                <a:ln>
                  <a:noFill/>
                </a:ln>
                <a:solidFill>
                  <a:srgbClr val="080808"/>
                </a:solidFill>
                <a:effectLst/>
                <a:uLnTx/>
                <a:uFillTx/>
                <a:latin typeface="Arial" panose="020B0604020202020204" pitchFamily="34" charset="0"/>
                <a:ea typeface="宋体" panose="02010600030101010101" pitchFamily="2" charset="-122"/>
                <a:cs typeface="+mn-cs"/>
              </a:rPr>
              <a:t>砌圆形及弧形砖基础时，每</a:t>
            </a:r>
            <a:r>
              <a:rPr kumimoji="0" lang="en-US" altLang="zh-CN" sz="2400" b="1" i="0" u="none" strike="noStrike" kern="1200" cap="none" spc="0" normalizeH="0" baseline="0" noProof="0">
                <a:ln>
                  <a:noFill/>
                </a:ln>
                <a:solidFill>
                  <a:srgbClr val="080808"/>
                </a:solidFill>
                <a:effectLst/>
                <a:uLnTx/>
                <a:uFillTx/>
                <a:latin typeface="Arial" panose="020B0604020202020204" pitchFamily="34" charset="0"/>
                <a:ea typeface="宋体" panose="02010600030101010101" pitchFamily="2" charset="-122"/>
                <a:cs typeface="+mn-cs"/>
              </a:rPr>
              <a:t>10m3</a:t>
            </a:r>
            <a:r>
              <a:rPr kumimoji="0" lang="zh-CN" altLang="en-US" sz="2400" b="1" i="0" u="none" strike="noStrike" kern="1200" cap="none" spc="0" normalizeH="0" baseline="0" noProof="0">
                <a:ln>
                  <a:noFill/>
                </a:ln>
                <a:solidFill>
                  <a:srgbClr val="080808"/>
                </a:solidFill>
                <a:effectLst/>
                <a:uLnTx/>
                <a:uFillTx/>
                <a:latin typeface="Arial" panose="020B0604020202020204" pitchFamily="34" charset="0"/>
                <a:ea typeface="宋体" panose="02010600030101010101" pitchFamily="2" charset="-122"/>
                <a:cs typeface="+mn-cs"/>
              </a:rPr>
              <a:t>增加</a:t>
            </a:r>
            <a:r>
              <a:rPr kumimoji="0" lang="en-US" altLang="zh-CN" sz="2400" b="1" i="0" u="none" strike="noStrike" kern="1200" cap="none" spc="0" normalizeH="0" baseline="0" noProof="0">
                <a:ln>
                  <a:noFill/>
                </a:ln>
                <a:solidFill>
                  <a:srgbClr val="080808"/>
                </a:solidFill>
                <a:effectLst/>
                <a:uLnTx/>
                <a:uFillTx/>
                <a:latin typeface="Arial" panose="020B0604020202020204" pitchFamily="34" charset="0"/>
                <a:ea typeface="宋体" panose="02010600030101010101" pitchFamily="2" charset="-122"/>
                <a:cs typeface="+mn-cs"/>
              </a:rPr>
              <a:t>3.67</a:t>
            </a:r>
            <a:r>
              <a:rPr kumimoji="0" lang="zh-CN" altLang="en-US" sz="2400" b="1" i="0" u="none" strike="noStrike" kern="1200" cap="none" spc="0" normalizeH="0" baseline="0" noProof="0">
                <a:ln>
                  <a:noFill/>
                </a:ln>
                <a:solidFill>
                  <a:srgbClr val="080808"/>
                </a:solidFill>
                <a:effectLst/>
                <a:uLnTx/>
                <a:uFillTx/>
                <a:latin typeface="Arial" panose="020B0604020202020204" pitchFamily="34" charset="0"/>
                <a:ea typeface="宋体" panose="02010600030101010101" pitchFamily="2" charset="-122"/>
                <a:cs typeface="+mn-cs"/>
              </a:rPr>
              <a:t>工日</a:t>
            </a:r>
            <a:endParaRPr kumimoji="0" lang="zh-CN" altLang="en-US" sz="2400" b="1" i="0" u="none" strike="noStrike" kern="1200" cap="none" spc="0" normalizeH="0" baseline="0" noProof="0">
              <a:ln>
                <a:noFill/>
              </a:ln>
              <a:solidFill>
                <a:srgbClr val="080808"/>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20000"/>
              </a:lnSpc>
              <a:spcBef>
                <a:spcPct val="0"/>
              </a:spcBef>
              <a:spcAft>
                <a:spcPct val="0"/>
              </a:spcAft>
              <a:buClrTx/>
              <a:buSzTx/>
              <a:buFontTx/>
              <a:buNone/>
              <a:defRPr/>
            </a:pPr>
            <a:endParaRPr kumimoji="0" lang="en-US" altLang="zh-CN" sz="2400" b="1" i="0" u="none" strike="noStrike" kern="1200" cap="none" spc="0" normalizeH="0" baseline="0" noProof="0">
              <a:ln>
                <a:noFill/>
              </a:ln>
              <a:solidFill>
                <a:srgbClr val="0000FF"/>
              </a:solidFill>
              <a:effectLst/>
              <a:uLnTx/>
              <a:uFillTx/>
              <a:latin typeface="Arial" panose="020B0604020202020204" pitchFamily="34" charset="0"/>
              <a:ea typeface="宋体" panose="02010600030101010101" pitchFamily="2" charset="-122"/>
              <a:cs typeface="+mn-cs"/>
            </a:endParaRPr>
          </a:p>
        </p:txBody>
      </p:sp>
      <p:sp>
        <p:nvSpPr>
          <p:cNvPr id="882691" name="AutoShape 3" descr="羊皮纸"/>
          <p:cNvSpPr>
            <a:spLocks noChangeArrowheads="1"/>
          </p:cNvSpPr>
          <p:nvPr/>
        </p:nvSpPr>
        <p:spPr bwMode="auto">
          <a:xfrm>
            <a:off x="2697163" y="333375"/>
            <a:ext cx="5113338" cy="1079500"/>
          </a:xfrm>
          <a:prstGeom prst="horizontalScroll">
            <a:avLst>
              <a:gd name="adj" fmla="val 12500"/>
            </a:avLst>
          </a:prstGeom>
          <a:noFill/>
          <a:ln>
            <a:noFill/>
          </a:ln>
          <a:effectLst/>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38100">
                <a:solidFill>
                  <a:schemeClr val="accent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600" b="1" i="0" u="none" strike="noStrike" kern="1200" cap="none" spc="0" normalizeH="0" baseline="0" noProof="0">
                <a:ln>
                  <a:noFill/>
                </a:ln>
                <a:solidFill>
                  <a:schemeClr val="folHlink"/>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砌筑工程量</a:t>
            </a:r>
            <a:r>
              <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计算及实例</a:t>
            </a:r>
            <a:endPar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882693" name="AutoShape 5"/>
          <p:cNvSpPr>
            <a:spLocks noChangeArrowheads="1"/>
          </p:cNvSpPr>
          <p:nvPr/>
        </p:nvSpPr>
        <p:spPr bwMode="auto">
          <a:xfrm>
            <a:off x="0" y="1590675"/>
            <a:ext cx="1477963" cy="3030538"/>
          </a:xfrm>
          <a:prstGeom prst="verticalScroll">
            <a:avLst>
              <a:gd name="adj" fmla="val 12500"/>
            </a:avLst>
          </a:prstGeom>
          <a:gradFill rotWithShape="1">
            <a:gsLst>
              <a:gs pos="0">
                <a:srgbClr val="CCFF99"/>
              </a:gs>
              <a:gs pos="50000">
                <a:schemeClr val="bg1"/>
              </a:gs>
              <a:gs pos="100000">
                <a:srgbClr val="CCFF99"/>
              </a:gs>
            </a:gsLst>
            <a:lin ang="5400000" scaled="1"/>
          </a:gradFill>
          <a:ln w="38100">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rPr>
              <a:t>砌筑</a:t>
            </a:r>
            <a:endPar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rPr>
              <a:t>工程量计算及实例</a:t>
            </a: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chemeClr val="tx2"/>
                </a:solidFill>
                <a:effectLst/>
                <a:uLnTx/>
                <a:uFillTx/>
                <a:latin typeface="幼圆" panose="02010509060101010101" pitchFamily="49" charset="-122"/>
                <a:ea typeface="幼圆" panose="02010509060101010101" pitchFamily="49" charset="-122"/>
                <a:cs typeface="+mn-cs"/>
              </a:rPr>
              <a:t>砖石基础</a:t>
            </a:r>
            <a:endParaRPr kumimoji="1" lang="zh-CN" altLang="en-US" sz="1800" b="1" i="0" u="none" strike="noStrike" kern="1200" cap="none" spc="0" normalizeH="0" baseline="0" noProof="0">
              <a:ln>
                <a:noFill/>
              </a:ln>
              <a:solidFill>
                <a:schemeClr val="tx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rPr>
              <a:t>墙体工程</a:t>
            </a: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a:ln>
                <a:noFill/>
              </a:ln>
              <a:solidFill>
                <a:srgbClr val="808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2" name="Rectangle 4"/>
          <p:cNvSpPr>
            <a:spLocks noGrp="1" noChangeArrowheads="1"/>
          </p:cNvSpPr>
          <p:nvPr>
            <p:ph type="title"/>
          </p:nvPr>
        </p:nvSpPr>
        <p:spPr bwMode="auto">
          <a:xfrm>
            <a:off x="1762125" y="1341438"/>
            <a:ext cx="1727200" cy="525462"/>
          </a:xfrm>
          <a:solidFill>
            <a:srgbClr val="3399FF"/>
          </a:solidFill>
          <a:ln w="38100">
            <a:solidFill>
              <a:schemeClr val="accent1"/>
            </a:solidFill>
            <a:miter lim="800000"/>
          </a:ln>
          <a:effectLst/>
          <a:scene3d>
            <a:camera prst="orthographicFront"/>
            <a:lightRig rig="balanced" dir="t"/>
          </a:scene3d>
          <a:sp3d prstMaterial="plastic"/>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t" anchorCtr="0" compatLnSpc="1">
            <a:sp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3200" b="1" i="0" u="none" strike="noStrike" kern="1200" cap="all" spc="0" normalizeH="0" baseline="0" noProof="0" smtClean="0">
                <a:ln>
                  <a:noFill/>
                </a:ln>
                <a:solidFill>
                  <a:schemeClr val="tx2"/>
                </a:solidFill>
                <a:effectLst>
                  <a:reflection blurRad="12700" stA="48000" endA="300" endPos="55000" dir="5400000" sy="-90000" algn="bl" rotWithShape="0"/>
                </a:effectLst>
                <a:uLnTx/>
                <a:uFillTx/>
                <a:latin typeface="+mj-lt"/>
                <a:ea typeface="+mj-ea"/>
                <a:cs typeface="+mj-cs"/>
              </a:rPr>
              <a:t>砖基础</a:t>
            </a:r>
            <a:endParaRPr kumimoji="0" lang="zh-CN" altLang="en-US" sz="3200" b="1" i="0" u="none" strike="noStrike" kern="1200" cap="all" spc="0" normalizeH="0" baseline="0" noProof="0" smtClean="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37891" name="灯片编号占位符 5"/>
          <p:cNvSpPr txBox="1">
            <a:spLocks noGrp="1"/>
          </p:cNvSpPr>
          <p:nvPr>
            <p:ph type="sldNum" sz="quarter" idx="4"/>
          </p:nvPr>
        </p:nvSpPr>
        <p:spPr>
          <a:noFill/>
          <a:ln>
            <a:noFill/>
          </a:ln>
        </p:spPr>
        <p:txBody>
          <a:bodyPr/>
          <a:p>
            <a:pPr marL="0" indent="0" algn="r" eaLnBrk="1" hangingPunct="1">
              <a:spcBef>
                <a:spcPct val="0"/>
              </a:spcBef>
              <a:buClrTx/>
              <a:buSzTx/>
              <a:buFontTx/>
              <a:buNone/>
            </a:pPr>
            <a:fld id="{9A0DB2DC-4C9A-4742-B13C-FB6460FD3503}" type="slidenum">
              <a:rPr lang="en-US" altLang="zh-CN" sz="1200" dirty="0">
                <a:solidFill>
                  <a:schemeClr val="tx1"/>
                </a:solidFill>
                <a:latin typeface="Arial" panose="020B0604020202020204" pitchFamily="34" charset="0"/>
                <a:ea typeface="宋体" panose="02010600030101010101" pitchFamily="2" charset="-122"/>
              </a:rPr>
            </a:fld>
            <a:endParaRPr lang="en-US" altLang="zh-CN" sz="1200" dirty="0">
              <a:solidFill>
                <a:schemeClr val="tx1"/>
              </a:solidFill>
              <a:latin typeface="Arial" panose="020B0604020202020204" pitchFamily="34" charset="0"/>
              <a:ea typeface="宋体" panose="02010600030101010101" pitchFamily="2" charset="-122"/>
            </a:endParaRPr>
          </a:p>
        </p:txBody>
      </p:sp>
      <p:sp>
        <p:nvSpPr>
          <p:cNvPr id="887811" name="AutoShape 3" descr="羊皮纸"/>
          <p:cNvSpPr>
            <a:spLocks noChangeArrowheads="1"/>
          </p:cNvSpPr>
          <p:nvPr/>
        </p:nvSpPr>
        <p:spPr bwMode="auto">
          <a:xfrm>
            <a:off x="2697163" y="333375"/>
            <a:ext cx="5113338" cy="1079500"/>
          </a:xfrm>
          <a:prstGeom prst="horizontalScroll">
            <a:avLst>
              <a:gd name="adj" fmla="val 12500"/>
            </a:avLst>
          </a:prstGeom>
          <a:noFill/>
          <a:ln>
            <a:noFill/>
          </a:ln>
          <a:effectLst/>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38100">
                <a:solidFill>
                  <a:schemeClr val="accent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600" b="1" i="0" u="none" strike="noStrike" kern="1200" cap="none" spc="0" normalizeH="0" baseline="0" noProof="0">
                <a:ln>
                  <a:noFill/>
                </a:ln>
                <a:solidFill>
                  <a:schemeClr val="folHlink"/>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砌筑工程量</a:t>
            </a:r>
            <a:r>
              <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计算及实例</a:t>
            </a:r>
            <a:endPar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887813" name="AutoShape 5"/>
          <p:cNvSpPr>
            <a:spLocks noChangeArrowheads="1"/>
          </p:cNvSpPr>
          <p:nvPr/>
        </p:nvSpPr>
        <p:spPr bwMode="auto">
          <a:xfrm>
            <a:off x="0" y="1590675"/>
            <a:ext cx="1477963" cy="3030538"/>
          </a:xfrm>
          <a:prstGeom prst="verticalScroll">
            <a:avLst>
              <a:gd name="adj" fmla="val 12500"/>
            </a:avLst>
          </a:prstGeom>
          <a:gradFill rotWithShape="1">
            <a:gsLst>
              <a:gs pos="0">
                <a:srgbClr val="CCFF99"/>
              </a:gs>
              <a:gs pos="50000">
                <a:schemeClr val="bg1"/>
              </a:gs>
              <a:gs pos="100000">
                <a:srgbClr val="CCFF99"/>
              </a:gs>
            </a:gsLst>
            <a:lin ang="5400000" scaled="1"/>
          </a:gradFill>
          <a:ln w="38100">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rPr>
              <a:t>砌筑</a:t>
            </a:r>
            <a:endPar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rPr>
              <a:t>工程量计算及实例</a:t>
            </a: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chemeClr val="tx2"/>
                </a:solidFill>
                <a:effectLst/>
                <a:uLnTx/>
                <a:uFillTx/>
                <a:latin typeface="幼圆" panose="02010509060101010101" pitchFamily="49" charset="-122"/>
                <a:ea typeface="幼圆" panose="02010509060101010101" pitchFamily="49" charset="-122"/>
                <a:cs typeface="+mn-cs"/>
              </a:rPr>
              <a:t>砖石基础</a:t>
            </a:r>
            <a:endParaRPr kumimoji="1" lang="zh-CN" altLang="en-US" sz="1800" b="1" i="0" u="none" strike="noStrike" kern="1200" cap="none" spc="0" normalizeH="0" baseline="0" noProof="0">
              <a:ln>
                <a:noFill/>
              </a:ln>
              <a:solidFill>
                <a:schemeClr val="tx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rPr>
              <a:t>墙体工程</a:t>
            </a: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a:ln>
                <a:noFill/>
              </a:ln>
              <a:solidFill>
                <a:srgbClr val="808000"/>
              </a:solidFill>
              <a:effectLst/>
              <a:uLnTx/>
              <a:uFillTx/>
              <a:latin typeface="Arial" panose="020B0604020202020204" pitchFamily="34" charset="0"/>
              <a:ea typeface="宋体" panose="02010600030101010101" pitchFamily="2" charset="-122"/>
              <a:cs typeface="+mn-cs"/>
            </a:endParaRPr>
          </a:p>
        </p:txBody>
      </p:sp>
      <p:sp>
        <p:nvSpPr>
          <p:cNvPr id="37894" name="Rectangle 6"/>
          <p:cNvSpPr/>
          <p:nvPr/>
        </p:nvSpPr>
        <p:spPr>
          <a:xfrm>
            <a:off x="1403350" y="2060575"/>
            <a:ext cx="7488238" cy="863600"/>
          </a:xfrm>
          <a:prstGeom prst="rect">
            <a:avLst/>
          </a:prstGeom>
          <a:solidFill>
            <a:srgbClr val="FFFFFF"/>
          </a:solidFill>
          <a:ln w="38100" cap="flat" cmpd="dbl">
            <a:solidFill>
              <a:schemeClr val="hlink"/>
            </a:solidFill>
            <a:prstDash val="solid"/>
            <a:miter/>
            <a:headEnd type="none" w="med" len="med"/>
            <a:tailEnd type="none" w="med" len="med"/>
          </a:ln>
        </p:spPr>
        <p:txBody>
          <a:bodyPr/>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r>
              <a:rPr lang="zh-CN" altLang="en-US" sz="2400" dirty="0">
                <a:solidFill>
                  <a:srgbClr val="FF0000"/>
                </a:solidFill>
                <a:latin typeface="Arial" panose="020B0604020202020204" pitchFamily="34" charset="0"/>
                <a:ea typeface="宋体" panose="02010600030101010101" pitchFamily="2" charset="-122"/>
              </a:rPr>
              <a:t>例题</a:t>
            </a:r>
            <a:r>
              <a:rPr lang="en-US" altLang="zh-CN" sz="2400" dirty="0">
                <a:solidFill>
                  <a:srgbClr val="FF0000"/>
                </a:solidFill>
                <a:latin typeface="Arial" panose="020B0604020202020204" pitchFamily="34" charset="0"/>
                <a:ea typeface="宋体" panose="02010600030101010101" pitchFamily="2" charset="-122"/>
              </a:rPr>
              <a:t>1</a:t>
            </a:r>
            <a:r>
              <a:rPr lang="zh-CN" altLang="en-US" sz="2400" b="1" dirty="0">
                <a:solidFill>
                  <a:srgbClr val="080808"/>
                </a:solidFill>
                <a:latin typeface="宋体" panose="02010600030101010101" pitchFamily="2" charset="-122"/>
                <a:ea typeface="宋体" panose="02010600030101010101" pitchFamily="2" charset="-122"/>
              </a:rPr>
              <a:t>如图所示，带型砖基础长为</a:t>
            </a:r>
            <a:r>
              <a:rPr lang="en-US" altLang="zh-CN" sz="2400" b="1" dirty="0">
                <a:solidFill>
                  <a:srgbClr val="080808"/>
                </a:solidFill>
                <a:latin typeface="宋体" panose="02010600030101010101" pitchFamily="2" charset="-122"/>
                <a:ea typeface="宋体" panose="02010600030101010101" pitchFamily="2" charset="-122"/>
              </a:rPr>
              <a:t>100m</a:t>
            </a:r>
            <a:r>
              <a:rPr lang="zh-CN" altLang="en-US" sz="2400" b="1" dirty="0">
                <a:solidFill>
                  <a:srgbClr val="080808"/>
                </a:solidFill>
                <a:latin typeface="宋体" panose="02010600030101010101" pitchFamily="2" charset="-122"/>
                <a:ea typeface="宋体" panose="02010600030101010101" pitchFamily="2" charset="-122"/>
              </a:rPr>
              <a:t>，墙厚</a:t>
            </a:r>
            <a:r>
              <a:rPr lang="en-US" altLang="zh-CN" sz="2400" b="1" dirty="0">
                <a:solidFill>
                  <a:srgbClr val="080808"/>
                </a:solidFill>
                <a:latin typeface="宋体" panose="02010600030101010101" pitchFamily="2" charset="-122"/>
                <a:ea typeface="宋体" panose="02010600030101010101" pitchFamily="2" charset="-122"/>
              </a:rPr>
              <a:t>1.5</a:t>
            </a:r>
            <a:r>
              <a:rPr lang="zh-CN" altLang="en-US" sz="2400" b="1" dirty="0">
                <a:solidFill>
                  <a:srgbClr val="080808"/>
                </a:solidFill>
                <a:latin typeface="宋体" panose="02010600030101010101" pitchFamily="2" charset="-122"/>
                <a:ea typeface="宋体" panose="02010600030101010101" pitchFamily="2" charset="-122"/>
              </a:rPr>
              <a:t>砖，高</a:t>
            </a:r>
            <a:r>
              <a:rPr lang="en-US" altLang="zh-CN" sz="2400" b="1" dirty="0">
                <a:solidFill>
                  <a:srgbClr val="080808"/>
                </a:solidFill>
                <a:latin typeface="宋体" panose="02010600030101010101" pitchFamily="2" charset="-122"/>
                <a:ea typeface="宋体" panose="02010600030101010101" pitchFamily="2" charset="-122"/>
              </a:rPr>
              <a:t>1.0m</a:t>
            </a:r>
            <a:r>
              <a:rPr lang="zh-CN" altLang="en-US" sz="2400" b="1" dirty="0">
                <a:solidFill>
                  <a:srgbClr val="080808"/>
                </a:solidFill>
                <a:latin typeface="宋体" panose="02010600030101010101" pitchFamily="2" charset="-122"/>
                <a:ea typeface="宋体" panose="02010600030101010101" pitchFamily="2" charset="-122"/>
              </a:rPr>
              <a:t>，三层等高大放脚。试计算砖基础工程量。</a:t>
            </a:r>
            <a:br>
              <a:rPr lang="zh-CN" altLang="en-US" sz="2400" b="1" dirty="0">
                <a:solidFill>
                  <a:srgbClr val="080808"/>
                </a:solidFill>
                <a:latin typeface="Arial" panose="020B0604020202020204" pitchFamily="34" charset="0"/>
                <a:ea typeface="宋体" panose="02010600030101010101" pitchFamily="2" charset="-122"/>
              </a:rPr>
            </a:br>
            <a:endParaRPr lang="zh-CN" altLang="en-US" sz="2400" dirty="0">
              <a:solidFill>
                <a:srgbClr val="FF0000"/>
              </a:solidFill>
              <a:latin typeface="Arial" panose="020B0604020202020204" pitchFamily="34" charset="0"/>
              <a:ea typeface="宋体" panose="02010600030101010101" pitchFamily="2" charset="-122"/>
            </a:endParaRPr>
          </a:p>
        </p:txBody>
      </p:sp>
      <p:sp>
        <p:nvSpPr>
          <p:cNvPr id="37895" name="Rectangle 7"/>
          <p:cNvSpPr>
            <a:spLocks noRot="1"/>
          </p:cNvSpPr>
          <p:nvPr/>
        </p:nvSpPr>
        <p:spPr>
          <a:xfrm>
            <a:off x="3641725" y="1917700"/>
            <a:ext cx="5502275" cy="1676400"/>
          </a:xfrm>
          <a:prstGeom prst="rect">
            <a:avLst/>
          </a:prstGeom>
          <a:noFill/>
          <a:ln w="9525">
            <a:noFill/>
          </a:ln>
        </p:spPr>
        <p:txBody>
          <a:bodyPr/>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342900" lvl="0" indent="-342900" algn="just" eaLnBrk="1" hangingPunct="1">
              <a:lnSpc>
                <a:spcPct val="90000"/>
              </a:lnSpc>
              <a:buClr>
                <a:schemeClr val="folHlink"/>
              </a:buClr>
              <a:buSzTx/>
              <a:buFont typeface="Wingdings" panose="05000000000000000000" pitchFamily="2" charset="2"/>
              <a:buNone/>
            </a:pPr>
            <a:r>
              <a:rPr lang="en-US" altLang="zh-CN" sz="2800" b="1" dirty="0">
                <a:solidFill>
                  <a:srgbClr val="080808"/>
                </a:solidFill>
                <a:latin typeface="宋体" panose="02010600030101010101" pitchFamily="2" charset="-122"/>
                <a:ea typeface="宋体" panose="02010600030101010101" pitchFamily="2" charset="-122"/>
              </a:rPr>
              <a:t> </a:t>
            </a:r>
            <a:endParaRPr lang="en-US" altLang="zh-CN" sz="2800" b="1" dirty="0">
              <a:solidFill>
                <a:schemeClr val="tx1"/>
              </a:solidFill>
              <a:latin typeface="Arial" panose="020B0604020202020204" pitchFamily="34" charset="0"/>
              <a:ea typeface="宋体" panose="02010600030101010101" pitchFamily="2" charset="-122"/>
            </a:endParaRPr>
          </a:p>
          <a:p>
            <a:pPr marL="342900" lvl="0" indent="-342900" eaLnBrk="1" hangingPunct="1">
              <a:lnSpc>
                <a:spcPct val="90000"/>
              </a:lnSpc>
              <a:buClr>
                <a:schemeClr val="folHlink"/>
              </a:buClr>
              <a:buSzTx/>
              <a:buFont typeface="Wingdings" panose="05000000000000000000" pitchFamily="2" charset="2"/>
              <a:buChar char="§"/>
            </a:pPr>
            <a:endParaRPr lang="en-US" altLang="zh-CN" sz="2800" dirty="0">
              <a:solidFill>
                <a:schemeClr val="tx1"/>
              </a:solidFill>
              <a:latin typeface="Arial" panose="020B0604020202020204" pitchFamily="34" charset="0"/>
              <a:ea typeface="宋体" panose="02010600030101010101" pitchFamily="2" charset="-122"/>
            </a:endParaRPr>
          </a:p>
        </p:txBody>
      </p:sp>
      <p:pic>
        <p:nvPicPr>
          <p:cNvPr id="37896" name="Picture 8" descr="75"/>
          <p:cNvPicPr>
            <a:picLocks noChangeAspect="1"/>
          </p:cNvPicPr>
          <p:nvPr/>
        </p:nvPicPr>
        <p:blipFill>
          <a:blip r:embed="rId1"/>
          <a:stretch>
            <a:fillRect/>
          </a:stretch>
        </p:blipFill>
        <p:spPr>
          <a:xfrm>
            <a:off x="2627313" y="3141663"/>
            <a:ext cx="4248150" cy="3297237"/>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3"/>
          <p:cNvSpPr>
            <a:spLocks noGrp="1" noChangeArrowheads="1"/>
          </p:cNvSpPr>
          <p:nvPr>
            <p:ph type="title"/>
          </p:nvPr>
        </p:nvSpPr>
        <p:spPr bwMode="auto">
          <a:xfrm>
            <a:off x="1331913" y="1196975"/>
            <a:ext cx="1655762" cy="525463"/>
          </a:xfrm>
          <a:solidFill>
            <a:srgbClr val="3399FF"/>
          </a:solidFill>
          <a:ln w="38100">
            <a:solidFill>
              <a:schemeClr val="accent1"/>
            </a:solidFill>
            <a:miter lim="800000"/>
          </a:ln>
          <a:effectLst/>
          <a:scene3d>
            <a:camera prst="orthographicFront"/>
            <a:lightRig rig="balanced" dir="t"/>
          </a:scene3d>
          <a:sp3d prstMaterial="plastic"/>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t" anchorCtr="0" compatLnSpc="1">
            <a:sp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3200" b="1" i="0" u="none" strike="noStrike" kern="1200" cap="all" spc="0" normalizeH="0" baseline="0" noProof="0" smtClean="0">
                <a:ln>
                  <a:noFill/>
                </a:ln>
                <a:solidFill>
                  <a:schemeClr val="tx2"/>
                </a:solidFill>
                <a:effectLst>
                  <a:reflection blurRad="12700" stA="48000" endA="300" endPos="55000" dir="5400000" sy="-90000" algn="bl" rotWithShape="0"/>
                </a:effectLst>
                <a:uLnTx/>
                <a:uFillTx/>
                <a:latin typeface="+mj-lt"/>
                <a:ea typeface="+mj-ea"/>
                <a:cs typeface="+mj-cs"/>
              </a:rPr>
              <a:t>砖基础</a:t>
            </a:r>
            <a:endParaRPr kumimoji="0" lang="zh-CN" altLang="en-US" sz="3200" b="1" i="0" u="none" strike="noStrike" kern="1200" cap="all" spc="0" normalizeH="0" baseline="0" noProof="0" smtClean="0">
              <a:ln>
                <a:noFill/>
              </a:ln>
              <a:solidFill>
                <a:schemeClr val="tx2"/>
              </a:solidFill>
              <a:effectLst>
                <a:reflection blurRad="12700" stA="48000" endA="300" endPos="55000" dir="5400000" sy="-90000" algn="bl" rotWithShape="0"/>
              </a:effectLst>
              <a:uLnTx/>
              <a:uFillTx/>
              <a:latin typeface="+mj-lt"/>
              <a:ea typeface="+mj-ea"/>
              <a:cs typeface="+mj-cs"/>
            </a:endParaRPr>
          </a:p>
        </p:txBody>
      </p:sp>
      <p:graphicFrame>
        <p:nvGraphicFramePr>
          <p:cNvPr id="38915" name="Object 9"/>
          <p:cNvGraphicFramePr>
            <a:graphicFrameLocks noGrp="1" noChangeAspect="1"/>
          </p:cNvGraphicFramePr>
          <p:nvPr>
            <p:ph idx="1"/>
          </p:nvPr>
        </p:nvGraphicFramePr>
        <p:xfrm>
          <a:off x="3203575" y="4292600"/>
          <a:ext cx="4906963" cy="431800"/>
        </p:xfrm>
        <a:graphic>
          <a:graphicData uri="http://schemas.openxmlformats.org/presentationml/2006/ole">
            <mc:AlternateContent xmlns:mc="http://schemas.openxmlformats.org/markup-compatibility/2006">
              <mc:Choice xmlns:v="urn:schemas-microsoft-com:vml" Requires="v">
                <p:oleObj spid="_x0000_s3083" name="" r:id="rId1" imgW="1587500" imgH="139700" progId="Equation.3">
                  <p:embed/>
                </p:oleObj>
              </mc:Choice>
              <mc:Fallback>
                <p:oleObj name="" r:id="rId1" imgW="1587500" imgH="139700" progId="Equation.3">
                  <p:embed/>
                  <p:pic>
                    <p:nvPicPr>
                      <p:cNvPr id="0" name="图片 3082"/>
                      <p:cNvPicPr/>
                      <p:nvPr/>
                    </p:nvPicPr>
                    <p:blipFill>
                      <a:blip r:embed="rId2"/>
                      <a:srcRect/>
                      <a:stretch>
                        <a:fillRect/>
                      </a:stretch>
                    </p:blipFill>
                    <p:spPr>
                      <a:xfrm>
                        <a:off x="3203575" y="4292600"/>
                        <a:ext cx="4906963" cy="431800"/>
                      </a:xfrm>
                      <a:prstGeom prst="rect">
                        <a:avLst/>
                      </a:prstGeom>
                      <a:solidFill>
                        <a:schemeClr val="accent1">
                          <a:alpha val="100000"/>
                        </a:schemeClr>
                      </a:solidFill>
                      <a:ln w="38100">
                        <a:miter/>
                      </a:ln>
                    </p:spPr>
                  </p:pic>
                </p:oleObj>
              </mc:Fallback>
            </mc:AlternateContent>
          </a:graphicData>
        </a:graphic>
      </p:graphicFrame>
      <p:sp>
        <p:nvSpPr>
          <p:cNvPr id="38916" name="灯片编号占位符 5"/>
          <p:cNvSpPr txBox="1">
            <a:spLocks noGrp="1"/>
          </p:cNvSpPr>
          <p:nvPr>
            <p:ph type="sldNum" sz="quarter" idx="4"/>
          </p:nvPr>
        </p:nvSpPr>
        <p:spPr>
          <a:noFill/>
          <a:ln>
            <a:noFill/>
          </a:ln>
        </p:spPr>
        <p:txBody>
          <a:bodyPr/>
          <a:p>
            <a:pPr marL="0" indent="0" algn="r" eaLnBrk="1" hangingPunct="1">
              <a:spcBef>
                <a:spcPct val="0"/>
              </a:spcBef>
              <a:buClrTx/>
              <a:buSzTx/>
              <a:buFontTx/>
              <a:buNone/>
            </a:pPr>
            <a:fld id="{9A0DB2DC-4C9A-4742-B13C-FB6460FD3503}" type="slidenum">
              <a:rPr lang="en-US" altLang="zh-CN" sz="1200" dirty="0">
                <a:solidFill>
                  <a:schemeClr val="tx1"/>
                </a:solidFill>
                <a:latin typeface="Arial" panose="020B0604020202020204" pitchFamily="34" charset="0"/>
                <a:ea typeface="宋体" panose="02010600030101010101" pitchFamily="2" charset="-122"/>
              </a:rPr>
            </a:fld>
            <a:endParaRPr lang="en-US" altLang="zh-CN" sz="1200" dirty="0">
              <a:solidFill>
                <a:schemeClr val="tx1"/>
              </a:solidFill>
              <a:latin typeface="Arial" panose="020B0604020202020204" pitchFamily="34" charset="0"/>
              <a:ea typeface="宋体" panose="02010600030101010101" pitchFamily="2" charset="-122"/>
            </a:endParaRPr>
          </a:p>
        </p:txBody>
      </p:sp>
      <p:sp>
        <p:nvSpPr>
          <p:cNvPr id="888834" name="AutoShape 2" descr="羊皮纸"/>
          <p:cNvSpPr>
            <a:spLocks noChangeArrowheads="1"/>
          </p:cNvSpPr>
          <p:nvPr/>
        </p:nvSpPr>
        <p:spPr bwMode="auto">
          <a:xfrm>
            <a:off x="2697163" y="333375"/>
            <a:ext cx="5113338" cy="1079500"/>
          </a:xfrm>
          <a:prstGeom prst="horizontalScroll">
            <a:avLst>
              <a:gd name="adj" fmla="val 12500"/>
            </a:avLst>
          </a:prstGeom>
          <a:noFill/>
          <a:ln>
            <a:noFill/>
          </a:ln>
          <a:effectLst/>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38100">
                <a:solidFill>
                  <a:schemeClr val="accent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600" b="1" i="0" u="none" strike="noStrike" kern="1200" cap="none" spc="0" normalizeH="0" baseline="0" noProof="0">
                <a:ln>
                  <a:noFill/>
                </a:ln>
                <a:solidFill>
                  <a:schemeClr val="folHlink"/>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砌筑工程量</a:t>
            </a:r>
            <a:r>
              <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计算及实例</a:t>
            </a:r>
            <a:endPar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888836" name="AutoShape 4"/>
          <p:cNvSpPr>
            <a:spLocks noChangeArrowheads="1"/>
          </p:cNvSpPr>
          <p:nvPr/>
        </p:nvSpPr>
        <p:spPr bwMode="auto">
          <a:xfrm>
            <a:off x="0" y="1590675"/>
            <a:ext cx="1477963" cy="3030538"/>
          </a:xfrm>
          <a:prstGeom prst="verticalScroll">
            <a:avLst>
              <a:gd name="adj" fmla="val 12500"/>
            </a:avLst>
          </a:prstGeom>
          <a:gradFill rotWithShape="1">
            <a:gsLst>
              <a:gs pos="0">
                <a:srgbClr val="CCFF99"/>
              </a:gs>
              <a:gs pos="50000">
                <a:schemeClr val="bg1"/>
              </a:gs>
              <a:gs pos="100000">
                <a:srgbClr val="CCFF99"/>
              </a:gs>
            </a:gsLst>
            <a:lin ang="5400000" scaled="1"/>
          </a:gradFill>
          <a:ln w="38100">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rPr>
              <a:t>砌筑</a:t>
            </a:r>
            <a:endPar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rPr>
              <a:t>工程量计算及实例</a:t>
            </a: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chemeClr val="tx2"/>
                </a:solidFill>
                <a:effectLst/>
                <a:uLnTx/>
                <a:uFillTx/>
                <a:latin typeface="幼圆" panose="02010509060101010101" pitchFamily="49" charset="-122"/>
                <a:ea typeface="幼圆" panose="02010509060101010101" pitchFamily="49" charset="-122"/>
                <a:cs typeface="+mn-cs"/>
              </a:rPr>
              <a:t>砖石基础</a:t>
            </a:r>
            <a:endParaRPr kumimoji="1" lang="zh-CN" altLang="en-US" sz="1800" b="1" i="0" u="none" strike="noStrike" kern="1200" cap="none" spc="0" normalizeH="0" baseline="0" noProof="0">
              <a:ln>
                <a:noFill/>
              </a:ln>
              <a:solidFill>
                <a:schemeClr val="tx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rPr>
              <a:t>墙体工程</a:t>
            </a: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a:ln>
                <a:noFill/>
              </a:ln>
              <a:solidFill>
                <a:srgbClr val="808000"/>
              </a:solidFill>
              <a:effectLst/>
              <a:uLnTx/>
              <a:uFillTx/>
              <a:latin typeface="Arial" panose="020B0604020202020204" pitchFamily="34" charset="0"/>
              <a:ea typeface="宋体" panose="02010600030101010101" pitchFamily="2" charset="-122"/>
              <a:cs typeface="+mn-cs"/>
            </a:endParaRPr>
          </a:p>
        </p:txBody>
      </p:sp>
      <p:pic>
        <p:nvPicPr>
          <p:cNvPr id="38919" name="Picture 7" descr="75"/>
          <p:cNvPicPr>
            <a:picLocks noChangeAspect="1"/>
          </p:cNvPicPr>
          <p:nvPr/>
        </p:nvPicPr>
        <p:blipFill>
          <a:blip r:embed="rId3"/>
          <a:stretch>
            <a:fillRect/>
          </a:stretch>
        </p:blipFill>
        <p:spPr>
          <a:xfrm>
            <a:off x="0" y="2924175"/>
            <a:ext cx="2771775" cy="3025775"/>
          </a:xfrm>
          <a:prstGeom prst="rect">
            <a:avLst/>
          </a:prstGeom>
          <a:noFill/>
          <a:ln w="9525">
            <a:noFill/>
          </a:ln>
        </p:spPr>
      </p:pic>
      <p:sp>
        <p:nvSpPr>
          <p:cNvPr id="38920" name="Rectangle 8"/>
          <p:cNvSpPr>
            <a:spLocks noRot="1"/>
          </p:cNvSpPr>
          <p:nvPr/>
        </p:nvSpPr>
        <p:spPr>
          <a:xfrm>
            <a:off x="2771775" y="1773238"/>
            <a:ext cx="6192838" cy="4751387"/>
          </a:xfrm>
          <a:prstGeom prst="rect">
            <a:avLst/>
          </a:prstGeom>
          <a:solidFill>
            <a:schemeClr val="bg1"/>
          </a:solidFill>
          <a:ln w="57150" cap="flat" cmpd="thickThin">
            <a:solidFill>
              <a:schemeClr val="hlink"/>
            </a:solidFill>
            <a:prstDash val="solid"/>
            <a:miter/>
            <a:headEnd type="none" w="med" len="med"/>
            <a:tailEnd type="none" w="med" len="med"/>
          </a:ln>
        </p:spPr>
        <p:txBody>
          <a:bodyPr/>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buClr>
                <a:schemeClr val="folHlink"/>
              </a:buClr>
              <a:buSzTx/>
              <a:buFont typeface="Wingdings" panose="05000000000000000000" pitchFamily="2" charset="2"/>
              <a:buChar char="Ø"/>
            </a:pPr>
            <a:r>
              <a:rPr lang="zh-CN" altLang="en-US" sz="2000" b="1" dirty="0">
                <a:solidFill>
                  <a:srgbClr val="080808"/>
                </a:solidFill>
                <a:latin typeface="Arial" panose="020B0604020202020204" pitchFamily="34" charset="0"/>
                <a:ea typeface="宋体" panose="02010600030101010101" pitchFamily="2" charset="-122"/>
              </a:rPr>
              <a:t>图中</a:t>
            </a:r>
            <a:r>
              <a:rPr lang="zh-CN" altLang="en-US" sz="2000" b="1" dirty="0">
                <a:solidFill>
                  <a:srgbClr val="0000FF"/>
                </a:solidFill>
                <a:latin typeface="Arial" panose="020B0604020202020204" pitchFamily="34" charset="0"/>
                <a:ea typeface="宋体" panose="02010600030101010101" pitchFamily="2" charset="-122"/>
              </a:rPr>
              <a:t>墙厚设计标注尺寸</a:t>
            </a:r>
            <a:r>
              <a:rPr lang="zh-CN" altLang="en-US" sz="2000" b="1" dirty="0">
                <a:solidFill>
                  <a:srgbClr val="080808"/>
                </a:solidFill>
                <a:latin typeface="Arial" panose="020B0604020202020204" pitchFamily="34" charset="0"/>
                <a:ea typeface="宋体" panose="02010600030101010101" pitchFamily="2" charset="-122"/>
              </a:rPr>
              <a:t>为</a:t>
            </a:r>
            <a:r>
              <a:rPr lang="en-US" altLang="zh-CN" sz="2000" b="1" dirty="0">
                <a:solidFill>
                  <a:srgbClr val="080808"/>
                </a:solidFill>
                <a:latin typeface="Arial" panose="020B0604020202020204" pitchFamily="34" charset="0"/>
                <a:ea typeface="宋体" panose="02010600030101010101" pitchFamily="2" charset="-122"/>
              </a:rPr>
              <a:t>370mm</a:t>
            </a:r>
            <a:endParaRPr lang="en-US" altLang="zh-CN" sz="2000" b="1" dirty="0">
              <a:solidFill>
                <a:srgbClr val="080808"/>
              </a:solidFill>
              <a:latin typeface="Arial" panose="020B0604020202020204" pitchFamily="34" charset="0"/>
              <a:ea typeface="宋体" panose="02010600030101010101" pitchFamily="2" charset="-122"/>
            </a:endParaRPr>
          </a:p>
          <a:p>
            <a:pPr marL="0" lvl="0" indent="0" eaLnBrk="1" hangingPunct="1">
              <a:buClr>
                <a:schemeClr val="folHlink"/>
              </a:buClr>
              <a:buSzTx/>
              <a:buFont typeface="Wingdings" panose="05000000000000000000" pitchFamily="2" charset="2"/>
              <a:buChar char="Ø"/>
            </a:pPr>
            <a:r>
              <a:rPr lang="zh-CN" altLang="en-US" sz="2000" b="1" dirty="0">
                <a:solidFill>
                  <a:srgbClr val="080808"/>
                </a:solidFill>
                <a:latin typeface="Arial" panose="020B0604020202020204" pitchFamily="34" charset="0"/>
                <a:ea typeface="宋体" panose="02010600030101010101" pitchFamily="2" charset="-122"/>
              </a:rPr>
              <a:t>放脚</a:t>
            </a:r>
            <a:r>
              <a:rPr lang="zh-CN" altLang="en-US" sz="2000" b="1" dirty="0">
                <a:solidFill>
                  <a:srgbClr val="0000FF"/>
                </a:solidFill>
                <a:latin typeface="Arial" panose="020B0604020202020204" pitchFamily="34" charset="0"/>
                <a:ea typeface="宋体" panose="02010600030101010101" pitchFamily="2" charset="-122"/>
              </a:rPr>
              <a:t>高度设计</a:t>
            </a:r>
            <a:r>
              <a:rPr lang="zh-CN" altLang="en-US" sz="2000" b="1" dirty="0">
                <a:solidFill>
                  <a:srgbClr val="080808"/>
                </a:solidFill>
                <a:latin typeface="Arial" panose="020B0604020202020204" pitchFamily="34" charset="0"/>
                <a:ea typeface="宋体" panose="02010600030101010101" pitchFamily="2" charset="-122"/>
              </a:rPr>
              <a:t>标注尺寸</a:t>
            </a:r>
            <a:r>
              <a:rPr lang="en-US" altLang="zh-CN" sz="2000" b="1" dirty="0">
                <a:solidFill>
                  <a:srgbClr val="080808"/>
                </a:solidFill>
                <a:latin typeface="Arial" panose="020B0604020202020204" pitchFamily="34" charset="0"/>
                <a:ea typeface="宋体" panose="02010600030101010101" pitchFamily="2" charset="-122"/>
              </a:rPr>
              <a:t>120mm</a:t>
            </a:r>
            <a:r>
              <a:rPr lang="zh-CN" altLang="en-US" sz="2000" b="1" dirty="0">
                <a:solidFill>
                  <a:srgbClr val="080808"/>
                </a:solidFill>
                <a:latin typeface="Arial" panose="020B0604020202020204" pitchFamily="34" charset="0"/>
                <a:ea typeface="宋体" panose="02010600030101010101" pitchFamily="2" charset="-122"/>
              </a:rPr>
              <a:t>，放脚</a:t>
            </a:r>
            <a:r>
              <a:rPr lang="zh-CN" altLang="en-US" sz="2000" b="1" dirty="0">
                <a:solidFill>
                  <a:srgbClr val="0000FF"/>
                </a:solidFill>
                <a:latin typeface="Arial" panose="020B0604020202020204" pitchFamily="34" charset="0"/>
                <a:ea typeface="宋体" panose="02010600030101010101" pitchFamily="2" charset="-122"/>
              </a:rPr>
              <a:t>宽度设计</a:t>
            </a:r>
            <a:r>
              <a:rPr lang="zh-CN" altLang="en-US" sz="2000" b="1" dirty="0">
                <a:solidFill>
                  <a:srgbClr val="080808"/>
                </a:solidFill>
                <a:latin typeface="Arial" panose="020B0604020202020204" pitchFamily="34" charset="0"/>
                <a:ea typeface="宋体" panose="02010600030101010101" pitchFamily="2" charset="-122"/>
              </a:rPr>
              <a:t>标注尺寸为</a:t>
            </a:r>
            <a:r>
              <a:rPr lang="en-US" altLang="zh-CN" sz="2000" b="1" dirty="0">
                <a:solidFill>
                  <a:srgbClr val="080808"/>
                </a:solidFill>
                <a:latin typeface="Arial" panose="020B0604020202020204" pitchFamily="34" charset="0"/>
                <a:ea typeface="宋体" panose="02010600030101010101" pitchFamily="2" charset="-122"/>
              </a:rPr>
              <a:t>60mm</a:t>
            </a:r>
            <a:r>
              <a:rPr lang="zh-CN" altLang="en-US" sz="2000" b="1" dirty="0">
                <a:solidFill>
                  <a:srgbClr val="080808"/>
                </a:solidFill>
                <a:latin typeface="Arial" panose="020B0604020202020204" pitchFamily="34" charset="0"/>
                <a:ea typeface="宋体" panose="02010600030101010101" pitchFamily="2" charset="-122"/>
              </a:rPr>
              <a:t>，均为非标准标注。</a:t>
            </a:r>
            <a:endParaRPr lang="zh-CN" altLang="en-US" sz="2000" b="1" dirty="0">
              <a:solidFill>
                <a:srgbClr val="080808"/>
              </a:solidFill>
              <a:latin typeface="Arial" panose="020B0604020202020204" pitchFamily="34" charset="0"/>
              <a:ea typeface="宋体" panose="02010600030101010101" pitchFamily="2" charset="-122"/>
            </a:endParaRPr>
          </a:p>
          <a:p>
            <a:pPr marL="0" lvl="0" indent="0" eaLnBrk="1" hangingPunct="1">
              <a:buClr>
                <a:schemeClr val="folHlink"/>
              </a:buClr>
              <a:buSzTx/>
              <a:buFont typeface="Wingdings" panose="05000000000000000000" pitchFamily="2" charset="2"/>
              <a:buChar char="Ø"/>
            </a:pPr>
            <a:r>
              <a:rPr lang="zh-CN" altLang="en-US" sz="2000" b="1" dirty="0">
                <a:solidFill>
                  <a:srgbClr val="080808"/>
                </a:solidFill>
                <a:latin typeface="Arial" panose="020B0604020202020204" pitchFamily="34" charset="0"/>
                <a:ea typeface="宋体" panose="02010600030101010101" pitchFamily="2" charset="-122"/>
              </a:rPr>
              <a:t>在计算工程量时应将其改为标准标注尺寸，</a:t>
            </a:r>
            <a:r>
              <a:rPr lang="zh-CN" altLang="en-US" sz="2000" b="1" dirty="0">
                <a:solidFill>
                  <a:srgbClr val="FF0000"/>
                </a:solidFill>
                <a:latin typeface="Arial" panose="020B0604020202020204" pitchFamily="34" charset="0"/>
                <a:ea typeface="宋体" panose="02010600030101010101" pitchFamily="2" charset="-122"/>
              </a:rPr>
              <a:t>即：墙厚为</a:t>
            </a:r>
            <a:r>
              <a:rPr lang="en-US" altLang="zh-CN" sz="2000" b="1" dirty="0">
                <a:solidFill>
                  <a:srgbClr val="FF0000"/>
                </a:solidFill>
                <a:latin typeface="Arial" panose="020B0604020202020204" pitchFamily="34" charset="0"/>
                <a:ea typeface="宋体" panose="02010600030101010101" pitchFamily="2" charset="-122"/>
              </a:rPr>
              <a:t>365mm</a:t>
            </a:r>
            <a:r>
              <a:rPr lang="zh-CN" altLang="en-US" sz="2000" b="1" dirty="0">
                <a:solidFill>
                  <a:srgbClr val="FF0000"/>
                </a:solidFill>
                <a:latin typeface="Arial" panose="020B0604020202020204" pitchFamily="34" charset="0"/>
                <a:ea typeface="宋体" panose="02010600030101010101" pitchFamily="2" charset="-122"/>
              </a:rPr>
              <a:t>，放脚高为</a:t>
            </a:r>
            <a:r>
              <a:rPr lang="en-US" altLang="zh-CN" sz="2000" b="1" dirty="0">
                <a:solidFill>
                  <a:srgbClr val="FF0000"/>
                </a:solidFill>
                <a:latin typeface="Arial" panose="020B0604020202020204" pitchFamily="34" charset="0"/>
                <a:ea typeface="宋体" panose="02010600030101010101" pitchFamily="2" charset="-122"/>
              </a:rPr>
              <a:t>126mm</a:t>
            </a:r>
            <a:r>
              <a:rPr lang="zh-CN" altLang="en-US" sz="2000" b="1" dirty="0">
                <a:solidFill>
                  <a:srgbClr val="FF0000"/>
                </a:solidFill>
                <a:latin typeface="Arial" panose="020B0604020202020204" pitchFamily="34" charset="0"/>
                <a:ea typeface="宋体" panose="02010600030101010101" pitchFamily="2" charset="-122"/>
              </a:rPr>
              <a:t>，放脚宽为</a:t>
            </a:r>
            <a:r>
              <a:rPr lang="en-US" altLang="zh-CN" sz="2000" b="1" dirty="0">
                <a:solidFill>
                  <a:srgbClr val="FF0000"/>
                </a:solidFill>
                <a:latin typeface="Arial" panose="020B0604020202020204" pitchFamily="34" charset="0"/>
                <a:ea typeface="宋体" panose="02010600030101010101" pitchFamily="2" charset="-122"/>
              </a:rPr>
              <a:t>62.5mm</a:t>
            </a:r>
            <a:r>
              <a:rPr lang="zh-CN" altLang="en-US" sz="2000" b="1" dirty="0">
                <a:solidFill>
                  <a:srgbClr val="FF0000"/>
                </a:solidFill>
                <a:latin typeface="Arial" panose="020B0604020202020204" pitchFamily="34" charset="0"/>
                <a:ea typeface="宋体" panose="02010600030101010101" pitchFamily="2" charset="-122"/>
              </a:rPr>
              <a:t>。</a:t>
            </a:r>
            <a:endParaRPr lang="zh-CN" altLang="en-US" sz="2000" b="1" dirty="0">
              <a:solidFill>
                <a:srgbClr val="FF0000"/>
              </a:solidFill>
              <a:latin typeface="Arial" panose="020B0604020202020204" pitchFamily="34" charset="0"/>
              <a:ea typeface="宋体" panose="02010600030101010101" pitchFamily="2" charset="-122"/>
            </a:endParaRPr>
          </a:p>
          <a:p>
            <a:pPr marL="0" lvl="0" indent="0" eaLnBrk="1" hangingPunct="1">
              <a:buClr>
                <a:schemeClr val="folHlink"/>
              </a:buClr>
              <a:buSzTx/>
              <a:buFont typeface="Wingdings" panose="05000000000000000000" pitchFamily="2" charset="2"/>
              <a:buNone/>
            </a:pPr>
            <a:r>
              <a:rPr lang="zh-CN" altLang="en-US" sz="2000" b="1" dirty="0">
                <a:solidFill>
                  <a:srgbClr val="080808"/>
                </a:solidFill>
                <a:latin typeface="Arial" panose="020B0604020202020204" pitchFamily="34" charset="0"/>
                <a:ea typeface="宋体" panose="02010600030101010101" pitchFamily="2" charset="-122"/>
              </a:rPr>
              <a:t>  查表，三层等高大放脚折算断面积为</a:t>
            </a:r>
            <a:r>
              <a:rPr lang="en-US" altLang="zh-CN" sz="2000" b="1" dirty="0">
                <a:solidFill>
                  <a:srgbClr val="080808"/>
                </a:solidFill>
                <a:latin typeface="Arial" panose="020B0604020202020204" pitchFamily="34" charset="0"/>
                <a:ea typeface="宋体" panose="02010600030101010101" pitchFamily="2" charset="-122"/>
              </a:rPr>
              <a:t>0.0945</a:t>
            </a:r>
            <a:r>
              <a:rPr lang="zh-CN" altLang="en-US" sz="2000" b="1" dirty="0">
                <a:solidFill>
                  <a:srgbClr val="080808"/>
                </a:solidFill>
                <a:latin typeface="Arial" panose="020B0604020202020204" pitchFamily="34" charset="0"/>
                <a:ea typeface="宋体" panose="02010600030101010101" pitchFamily="2" charset="-122"/>
              </a:rPr>
              <a:t>（</a:t>
            </a:r>
            <a:r>
              <a:rPr lang="en-US" altLang="zh-CN" sz="2000" b="1" dirty="0">
                <a:solidFill>
                  <a:srgbClr val="080808"/>
                </a:solidFill>
                <a:latin typeface="Arial" panose="020B0604020202020204" pitchFamily="34" charset="0"/>
                <a:ea typeface="宋体" panose="02010600030101010101" pitchFamily="2" charset="-122"/>
              </a:rPr>
              <a:t>m2</a:t>
            </a:r>
            <a:r>
              <a:rPr lang="zh-CN" altLang="en-US" sz="2000" b="1" dirty="0">
                <a:solidFill>
                  <a:srgbClr val="080808"/>
                </a:solidFill>
                <a:latin typeface="Arial" panose="020B0604020202020204" pitchFamily="34" charset="0"/>
                <a:ea typeface="宋体" panose="02010600030101010101" pitchFamily="2" charset="-122"/>
              </a:rPr>
              <a:t>）。根据公式计算：</a:t>
            </a:r>
            <a:endParaRPr lang="zh-CN" altLang="en-US" sz="2000" b="1" dirty="0">
              <a:solidFill>
                <a:srgbClr val="080808"/>
              </a:solidFill>
              <a:latin typeface="Arial" panose="020B0604020202020204" pitchFamily="34" charset="0"/>
              <a:ea typeface="宋体" panose="02010600030101010101" pitchFamily="2" charset="-122"/>
            </a:endParaRPr>
          </a:p>
          <a:p>
            <a:pPr marL="0" lvl="0" indent="0" eaLnBrk="1" hangingPunct="1">
              <a:buClr>
                <a:schemeClr val="folHlink"/>
              </a:buClr>
              <a:buSzTx/>
              <a:buFont typeface="Wingdings" panose="05000000000000000000" pitchFamily="2" charset="2"/>
              <a:buNone/>
            </a:pPr>
            <a:endParaRPr lang="zh-CN" altLang="en-US" sz="2000" b="1" dirty="0">
              <a:solidFill>
                <a:srgbClr val="080808"/>
              </a:solidFill>
              <a:latin typeface="Arial" panose="020B0604020202020204" pitchFamily="34" charset="0"/>
              <a:ea typeface="宋体" panose="02010600030101010101" pitchFamily="2" charset="-122"/>
            </a:endParaRPr>
          </a:p>
          <a:p>
            <a:pPr marL="0" lvl="0" indent="0" eaLnBrk="1" hangingPunct="1">
              <a:buClr>
                <a:schemeClr val="folHlink"/>
              </a:buClr>
              <a:buSzTx/>
              <a:buFont typeface="Wingdings" panose="05000000000000000000" pitchFamily="2" charset="2"/>
              <a:buChar char="Ø"/>
            </a:pPr>
            <a:endParaRPr lang="zh-CN" altLang="en-US" sz="2000" b="1" dirty="0">
              <a:solidFill>
                <a:schemeClr val="tx1"/>
              </a:solidFill>
              <a:latin typeface="Arial" panose="020B0604020202020204" pitchFamily="34" charset="0"/>
              <a:ea typeface="宋体" panose="02010600030101010101" pitchFamily="2" charset="-122"/>
            </a:endParaRPr>
          </a:p>
          <a:p>
            <a:pPr marL="0" lvl="0" indent="0" eaLnBrk="1" hangingPunct="1">
              <a:buClr>
                <a:schemeClr val="folHlink"/>
              </a:buClr>
              <a:buSzTx/>
              <a:buFont typeface="Wingdings" panose="05000000000000000000" pitchFamily="2" charset="2"/>
              <a:buChar char="Ø"/>
            </a:pPr>
            <a:r>
              <a:rPr lang="zh-CN" altLang="en-US" sz="2000" b="1" dirty="0">
                <a:solidFill>
                  <a:schemeClr val="tx1"/>
                </a:solidFill>
                <a:latin typeface="Arial" panose="020B0604020202020204" pitchFamily="34" charset="0"/>
                <a:ea typeface="宋体" panose="02010600030101010101" pitchFamily="2" charset="-122"/>
              </a:rPr>
              <a:t>砖基础工程量＝砖基础长度</a:t>
            </a:r>
            <a:r>
              <a:rPr lang="en-US" altLang="zh-CN" sz="2000" b="1" dirty="0">
                <a:solidFill>
                  <a:schemeClr val="tx1"/>
                </a:solidFill>
                <a:latin typeface="Arial" panose="020B0604020202020204" pitchFamily="34" charset="0"/>
                <a:ea typeface="宋体" panose="02010600030101010101" pitchFamily="2" charset="-122"/>
              </a:rPr>
              <a:t>×</a:t>
            </a:r>
            <a:r>
              <a:rPr lang="zh-CN" altLang="en-US" sz="2000" b="1" dirty="0">
                <a:solidFill>
                  <a:schemeClr val="tx1"/>
                </a:solidFill>
                <a:latin typeface="Arial" panose="020B0604020202020204" pitchFamily="34" charset="0"/>
                <a:ea typeface="宋体" panose="02010600030101010101" pitchFamily="2" charset="-122"/>
              </a:rPr>
              <a:t>砖基础断面面积＝砖基础长度</a:t>
            </a:r>
            <a:r>
              <a:rPr lang="en-US" altLang="zh-CN" sz="2000" b="1" dirty="0">
                <a:solidFill>
                  <a:schemeClr val="tx1"/>
                </a:solidFill>
                <a:latin typeface="Arial" panose="020B0604020202020204" pitchFamily="34" charset="0"/>
                <a:ea typeface="宋体" panose="02010600030101010101" pitchFamily="2" charset="-122"/>
              </a:rPr>
              <a:t>×</a:t>
            </a:r>
            <a:r>
              <a:rPr lang="zh-CN" altLang="en-US" sz="2000" b="1" dirty="0">
                <a:solidFill>
                  <a:schemeClr val="tx1"/>
                </a:solidFill>
                <a:latin typeface="Arial" panose="020B0604020202020204" pitchFamily="34" charset="0"/>
                <a:ea typeface="宋体" panose="02010600030101010101" pitchFamily="2" charset="-122"/>
              </a:rPr>
              <a:t>（砖基础墙厚度</a:t>
            </a:r>
            <a:r>
              <a:rPr lang="en-US" altLang="zh-CN" sz="2000" b="1" dirty="0">
                <a:solidFill>
                  <a:schemeClr val="tx1"/>
                </a:solidFill>
                <a:latin typeface="Arial" panose="020B0604020202020204" pitchFamily="34" charset="0"/>
                <a:ea typeface="宋体" panose="02010600030101010101" pitchFamily="2" charset="-122"/>
              </a:rPr>
              <a:t>×</a:t>
            </a:r>
            <a:r>
              <a:rPr lang="zh-CN" altLang="en-US" sz="2000" b="1" dirty="0">
                <a:solidFill>
                  <a:schemeClr val="tx1"/>
                </a:solidFill>
                <a:latin typeface="Arial" panose="020B0604020202020204" pitchFamily="34" charset="0"/>
                <a:ea typeface="宋体" panose="02010600030101010101" pitchFamily="2" charset="-122"/>
              </a:rPr>
              <a:t>砖基础高度＋大放脚折算断面面积）＝</a:t>
            </a:r>
            <a:r>
              <a:rPr lang="en-US" altLang="zh-CN" sz="2000" b="1" dirty="0">
                <a:solidFill>
                  <a:schemeClr val="tx1"/>
                </a:solidFill>
                <a:latin typeface="Arial" panose="020B0604020202020204" pitchFamily="34" charset="0"/>
                <a:ea typeface="宋体" panose="02010600030101010101" pitchFamily="2" charset="-122"/>
              </a:rPr>
              <a:t>100×</a:t>
            </a:r>
            <a:r>
              <a:rPr lang="zh-CN" altLang="en-US" sz="2000" b="1" dirty="0">
                <a:solidFill>
                  <a:schemeClr val="tx1"/>
                </a:solidFill>
                <a:latin typeface="Arial" panose="020B0604020202020204" pitchFamily="34" charset="0"/>
                <a:ea typeface="宋体" panose="02010600030101010101" pitchFamily="2" charset="-122"/>
              </a:rPr>
              <a:t>（</a:t>
            </a:r>
            <a:r>
              <a:rPr lang="en-US" altLang="zh-CN" sz="2000" b="1" dirty="0">
                <a:solidFill>
                  <a:schemeClr val="tx1"/>
                </a:solidFill>
                <a:latin typeface="Arial" panose="020B0604020202020204" pitchFamily="34" charset="0"/>
                <a:ea typeface="宋体" panose="02010600030101010101" pitchFamily="2" charset="-122"/>
              </a:rPr>
              <a:t>0.365×1.00+0.0945</a:t>
            </a:r>
            <a:r>
              <a:rPr lang="zh-CN" altLang="en-US" sz="2000" b="1" dirty="0">
                <a:solidFill>
                  <a:schemeClr val="tx1"/>
                </a:solidFill>
                <a:latin typeface="Arial" panose="020B0604020202020204" pitchFamily="34" charset="0"/>
                <a:ea typeface="宋体" panose="02010600030101010101" pitchFamily="2" charset="-122"/>
              </a:rPr>
              <a:t>） </a:t>
            </a:r>
            <a:r>
              <a:rPr lang="en-US" altLang="zh-CN" sz="2000" b="1" dirty="0">
                <a:solidFill>
                  <a:schemeClr val="tx1"/>
                </a:solidFill>
                <a:latin typeface="Arial" panose="020B0604020202020204" pitchFamily="34" charset="0"/>
                <a:ea typeface="宋体" panose="02010600030101010101" pitchFamily="2" charset="-122"/>
              </a:rPr>
              <a:t>=45.95(m3)</a:t>
            </a:r>
            <a:endParaRPr lang="en-US" altLang="zh-CN" sz="2000" b="1" dirty="0">
              <a:solidFill>
                <a:schemeClr val="tx1"/>
              </a:solidFill>
              <a:latin typeface="Arial" panose="020B0604020202020204" pitchFamily="34" charset="0"/>
              <a:ea typeface="宋体" panose="02010600030101010101" pitchFamily="2" charset="-122"/>
            </a:endParaRPr>
          </a:p>
          <a:p>
            <a:pPr marL="0" lvl="0" indent="0" eaLnBrk="1" hangingPunct="1">
              <a:buClr>
                <a:schemeClr val="folHlink"/>
              </a:buClr>
              <a:buSzTx/>
              <a:buFont typeface="Wingdings" panose="05000000000000000000" pitchFamily="2" charset="2"/>
              <a:buChar char="Ø"/>
            </a:pPr>
            <a:r>
              <a:rPr lang="en-US" altLang="zh-CN" sz="2000" b="1" dirty="0">
                <a:solidFill>
                  <a:schemeClr val="tx1"/>
                </a:solidFill>
                <a:latin typeface="Arial" panose="020B0604020202020204" pitchFamily="34" charset="0"/>
                <a:ea typeface="宋体" panose="02010600030101010101" pitchFamily="2" charset="-122"/>
              </a:rPr>
              <a:t>  </a:t>
            </a:r>
            <a:r>
              <a:rPr lang="zh-CN" altLang="en-US" sz="2000" b="1" dirty="0">
                <a:solidFill>
                  <a:srgbClr val="FF0000"/>
                </a:solidFill>
                <a:latin typeface="Arial" panose="020B0604020202020204" pitchFamily="34" charset="0"/>
                <a:ea typeface="宋体" panose="02010600030101010101" pitchFamily="2" charset="-122"/>
              </a:rPr>
              <a:t>即砖基础体积为</a:t>
            </a:r>
            <a:r>
              <a:rPr lang="en-US" altLang="zh-CN" sz="2000" b="1" dirty="0">
                <a:solidFill>
                  <a:srgbClr val="FF0000"/>
                </a:solidFill>
                <a:latin typeface="Arial" panose="020B0604020202020204" pitchFamily="34" charset="0"/>
                <a:ea typeface="宋体" panose="02010600030101010101" pitchFamily="2" charset="-122"/>
              </a:rPr>
              <a:t>45.95m3</a:t>
            </a:r>
            <a:r>
              <a:rPr lang="zh-CN" altLang="en-US" sz="2000" b="1" dirty="0">
                <a:solidFill>
                  <a:srgbClr val="FF0000"/>
                </a:solidFill>
                <a:latin typeface="Arial" panose="020B0604020202020204" pitchFamily="34" charset="0"/>
                <a:ea typeface="宋体" panose="02010600030101010101" pitchFamily="2" charset="-122"/>
              </a:rPr>
              <a:t>。</a:t>
            </a:r>
            <a:endParaRPr lang="zh-CN" altLang="en-US" sz="2000" b="1" dirty="0">
              <a:solidFill>
                <a:srgbClr val="FF0000"/>
              </a:solidFill>
              <a:latin typeface="Arial" panose="020B0604020202020204" pitchFamily="34" charset="0"/>
              <a:ea typeface="宋体" panose="02010600030101010101" pitchFamily="2" charset="-122"/>
            </a:endParaRPr>
          </a:p>
          <a:p>
            <a:pPr marL="0" lvl="0" indent="0" eaLnBrk="1" hangingPunct="1">
              <a:buClr>
                <a:schemeClr val="folHlink"/>
              </a:buClr>
              <a:buSzTx/>
              <a:buFont typeface="Wingdings" panose="05000000000000000000" pitchFamily="2" charset="2"/>
              <a:buNone/>
            </a:pPr>
            <a:endParaRPr lang="en-US" altLang="zh-CN" sz="2000" b="1" dirty="0">
              <a:solidFill>
                <a:srgbClr val="080808"/>
              </a:solidFill>
              <a:latin typeface="Arial" panose="020B0604020202020204" pitchFamily="34" charset="0"/>
              <a:ea typeface="宋体" panose="0201060003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3603" name="Rectangle 3"/>
          <p:cNvSpPr>
            <a:spLocks noGrp="1" noRot="1" noChangeArrowheads="1"/>
          </p:cNvSpPr>
          <p:nvPr>
            <p:ph idx="1"/>
          </p:nvPr>
        </p:nvSpPr>
        <p:spPr>
          <a:xfrm>
            <a:off x="2195513" y="1916113"/>
            <a:ext cx="4537075" cy="2568575"/>
          </a:xfrm>
          <a:gradFill rotWithShape="1">
            <a:gsLst>
              <a:gs pos="0">
                <a:srgbClr val="CCFF99"/>
              </a:gs>
              <a:gs pos="50000">
                <a:schemeClr val="bg1"/>
              </a:gs>
              <a:gs pos="100000">
                <a:srgbClr val="CCFF99"/>
              </a:gs>
            </a:gsLst>
            <a:lin ang="5400000" scaled="1"/>
          </a:gradFill>
          <a:ln w="38100">
            <a:solidFill>
              <a:schemeClr val="accent1"/>
            </a:solidFill>
            <a:miter lim="800000"/>
          </a:ln>
        </p:spPr>
        <p:txBody>
          <a:bodyPr vert="horz" wrap="square" lIns="91440" tIns="45720" rIns="91440" bIns="45720" numCol="1" anchor="t" anchorCtr="0" compatLnSpc="1">
            <a:spAutoFit/>
          </a:bodyPr>
          <a:lstStyle/>
          <a:p>
            <a:pPr marL="0" marR="0" lvl="0" indent="0" algn="l" defTabSz="914400" rtl="0" eaLnBrk="1" fontAlgn="auto" latinLnBrk="0" hangingPunct="1">
              <a:lnSpc>
                <a:spcPct val="125000"/>
              </a:lnSpc>
              <a:spcBef>
                <a:spcPct val="0"/>
              </a:spcBef>
              <a:spcAft>
                <a:spcPts val="0"/>
              </a:spcAft>
              <a:buClrTx/>
              <a:buSzPct val="70000"/>
              <a:buFontTx/>
              <a:buNone/>
              <a:defRPr/>
            </a:pPr>
            <a:r>
              <a:rPr kumimoji="1" lang="zh-CN" altLang="en-US" sz="3200" b="1" i="0" u="none" strike="noStrike" kern="1200" cap="none" spc="0" normalizeH="0" baseline="0" noProof="0" dirty="0" smtClean="0">
                <a:ln>
                  <a:noFill/>
                </a:ln>
                <a:solidFill>
                  <a:srgbClr val="FF3300"/>
                </a:solidFill>
                <a:effectLst/>
                <a:uLnTx/>
                <a:uFillTx/>
                <a:latin typeface="华文新魏" panose="02010800040101010101" pitchFamily="2" charset="-122"/>
                <a:ea typeface="华文新魏" panose="02010800040101010101" pitchFamily="2" charset="-122"/>
                <a:cs typeface="+mn-cs"/>
              </a:rPr>
              <a:t>本 章 内 容</a:t>
            </a:r>
            <a:endParaRPr kumimoji="1" lang="zh-CN" altLang="en-US" sz="3200" b="1" i="0" u="none" strike="noStrike" kern="1200" cap="none" spc="0" normalizeH="0" baseline="0" noProof="0" dirty="0" smtClean="0">
              <a:ln>
                <a:noFill/>
              </a:ln>
              <a:solidFill>
                <a:srgbClr val="FF3300"/>
              </a:solidFill>
              <a:effectLst/>
              <a:uLnTx/>
              <a:uFillTx/>
              <a:latin typeface="华文新魏" panose="02010800040101010101" pitchFamily="2" charset="-122"/>
              <a:ea typeface="华文新魏" panose="02010800040101010101" pitchFamily="2" charset="-122"/>
              <a:cs typeface="+mn-cs"/>
            </a:endParaRPr>
          </a:p>
          <a:p>
            <a:pPr marL="0" marR="0" lvl="0" indent="0" algn="l" defTabSz="914400" rtl="0" eaLnBrk="1" fontAlgn="auto" latinLnBrk="0" hangingPunct="1">
              <a:lnSpc>
                <a:spcPct val="125000"/>
              </a:lnSpc>
              <a:spcBef>
                <a:spcPct val="0"/>
              </a:spcBef>
              <a:spcAft>
                <a:spcPts val="0"/>
              </a:spcAft>
              <a:buClrTx/>
              <a:buSzPct val="90000"/>
              <a:buFontTx/>
              <a:buBlip>
                <a:blip r:embed="rId1"/>
              </a:buBlip>
              <a:defRPr/>
            </a:pPr>
            <a:r>
              <a:rPr kumimoji="0" lang="zh-CN" altLang="en-US" sz="3200" b="1" i="0" u="none" strike="noStrike" kern="1200" cap="none" spc="0" normalizeH="0" baseline="0" noProof="0" dirty="0" smtClean="0">
                <a:ln>
                  <a:noFill/>
                </a:ln>
                <a:solidFill>
                  <a:srgbClr val="000000"/>
                </a:solidFill>
                <a:effectLst/>
                <a:uLnTx/>
                <a:uFillTx/>
                <a:latin typeface="+mn-lt"/>
                <a:ea typeface="+mn-ea"/>
                <a:cs typeface="+mn-cs"/>
              </a:rPr>
              <a:t>砖石基础与垫层</a:t>
            </a:r>
            <a:endParaRPr kumimoji="0" lang="zh-CN" altLang="en-US" sz="3200" b="1"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914400" rtl="0" eaLnBrk="1" fontAlgn="auto" latinLnBrk="0" hangingPunct="1">
              <a:lnSpc>
                <a:spcPct val="125000"/>
              </a:lnSpc>
              <a:spcBef>
                <a:spcPct val="0"/>
              </a:spcBef>
              <a:spcAft>
                <a:spcPts val="0"/>
              </a:spcAft>
              <a:buClrTx/>
              <a:buSzPct val="90000"/>
              <a:buFontTx/>
              <a:buBlip>
                <a:blip r:embed="rId1"/>
              </a:buBlip>
              <a:defRPr/>
            </a:pPr>
            <a:r>
              <a:rPr kumimoji="0" lang="zh-CN" altLang="en-US" sz="3200" b="1" i="0" u="none" strike="noStrike" kern="1200" cap="none" spc="0" normalizeH="0" baseline="0" noProof="0" dirty="0" smtClean="0">
                <a:ln>
                  <a:noFill/>
                </a:ln>
                <a:solidFill>
                  <a:srgbClr val="000000"/>
                </a:solidFill>
                <a:effectLst/>
                <a:uLnTx/>
                <a:uFillTx/>
                <a:latin typeface="+mn-lt"/>
                <a:ea typeface="+mn-ea"/>
                <a:cs typeface="+mn-cs"/>
              </a:rPr>
              <a:t>墙体工程</a:t>
            </a:r>
            <a:endParaRPr kumimoji="0" lang="zh-CN" altLang="en-US" sz="3200" b="1"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914400" rtl="0" eaLnBrk="1" fontAlgn="auto" latinLnBrk="0" hangingPunct="1">
              <a:lnSpc>
                <a:spcPct val="125000"/>
              </a:lnSpc>
              <a:spcBef>
                <a:spcPct val="0"/>
              </a:spcBef>
              <a:spcAft>
                <a:spcPts val="0"/>
              </a:spcAft>
              <a:buClrTx/>
              <a:buSzPct val="90000"/>
              <a:buFontTx/>
              <a:buBlip>
                <a:blip r:embed="rId1"/>
              </a:buBlip>
              <a:defRPr/>
            </a:pPr>
            <a:r>
              <a:rPr kumimoji="0" lang="zh-CN" altLang="en-US" sz="3200" b="1" i="0" u="none" strike="noStrike" kern="1200" cap="none" spc="0" normalizeH="0" baseline="0" noProof="0" dirty="0" smtClean="0">
                <a:ln>
                  <a:noFill/>
                </a:ln>
                <a:solidFill>
                  <a:srgbClr val="000000"/>
                </a:solidFill>
                <a:effectLst/>
                <a:uLnTx/>
                <a:uFillTx/>
                <a:latin typeface="+mn-lt"/>
                <a:ea typeface="+mn-ea"/>
                <a:cs typeface="+mn-cs"/>
              </a:rPr>
              <a:t>其他砌体</a:t>
            </a:r>
            <a:endParaRPr kumimoji="0" lang="zh-CN" altLang="en-US" sz="3200" b="1" i="0" u="none" strike="noStrike" kern="1200" cap="none" spc="0" normalizeH="0" baseline="0" noProof="0" dirty="0" smtClean="0">
              <a:ln>
                <a:noFill/>
              </a:ln>
              <a:solidFill>
                <a:srgbClr val="000000"/>
              </a:solidFill>
              <a:effectLst/>
              <a:uLnTx/>
              <a:uFillTx/>
              <a:latin typeface="+mn-lt"/>
              <a:ea typeface="+mn-ea"/>
              <a:cs typeface="+mn-cs"/>
            </a:endParaRPr>
          </a:p>
        </p:txBody>
      </p:sp>
      <p:sp>
        <p:nvSpPr>
          <p:cNvPr id="21507" name="灯片编号占位符 5"/>
          <p:cNvSpPr txBox="1">
            <a:spLocks noGrp="1"/>
          </p:cNvSpPr>
          <p:nvPr>
            <p:ph type="sldNum" sz="quarter" idx="4"/>
          </p:nvPr>
        </p:nvSpPr>
        <p:spPr>
          <a:noFill/>
          <a:ln>
            <a:noFill/>
          </a:ln>
        </p:spPr>
        <p:txBody>
          <a:bodyPr/>
          <a:p>
            <a:pPr marL="0" indent="0" algn="r" eaLnBrk="1" hangingPunct="1">
              <a:spcBef>
                <a:spcPct val="0"/>
              </a:spcBef>
              <a:buClrTx/>
              <a:buSzTx/>
              <a:buFontTx/>
              <a:buNone/>
            </a:pPr>
            <a:fld id="{9A0DB2DC-4C9A-4742-B13C-FB6460FD3503}" type="slidenum">
              <a:rPr lang="en-US" altLang="zh-CN" sz="1200" dirty="0">
                <a:solidFill>
                  <a:schemeClr val="tx1"/>
                </a:solidFill>
                <a:latin typeface="Arial" panose="020B0604020202020204" pitchFamily="34" charset="0"/>
                <a:ea typeface="宋体" panose="02010600030101010101" pitchFamily="2" charset="-122"/>
              </a:rPr>
            </a:fld>
            <a:endParaRPr lang="en-US" altLang="zh-CN" sz="1200" dirty="0">
              <a:solidFill>
                <a:schemeClr val="tx1"/>
              </a:solidFill>
              <a:latin typeface="Arial" panose="020B0604020202020204" pitchFamily="34" charset="0"/>
              <a:ea typeface="宋体" panose="02010600030101010101" pitchFamily="2" charset="-122"/>
            </a:endParaRPr>
          </a:p>
        </p:txBody>
      </p:sp>
      <p:sp>
        <p:nvSpPr>
          <p:cNvPr id="793604" name="AutoShape 4" descr="羊皮纸"/>
          <p:cNvSpPr>
            <a:spLocks noChangeArrowheads="1"/>
          </p:cNvSpPr>
          <p:nvPr/>
        </p:nvSpPr>
        <p:spPr bwMode="auto">
          <a:xfrm>
            <a:off x="2843213" y="322263"/>
            <a:ext cx="5113338" cy="1079500"/>
          </a:xfrm>
          <a:prstGeom prst="horizontalScroll">
            <a:avLst>
              <a:gd name="adj" fmla="val 12500"/>
            </a:avLst>
          </a:prstGeom>
          <a:noFill/>
          <a:ln>
            <a:noFill/>
          </a:ln>
          <a:effectLst/>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38100">
                <a:solidFill>
                  <a:schemeClr val="accent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600" b="1" i="0" u="none" strike="noStrike" kern="1200" cap="none" spc="0" normalizeH="0" baseline="0" noProof="0">
                <a:ln>
                  <a:noFill/>
                </a:ln>
                <a:solidFill>
                  <a:schemeClr val="folHlink"/>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砌筑工程量</a:t>
            </a:r>
            <a:r>
              <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计算及实例</a:t>
            </a:r>
            <a:endPar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793605" name="AutoShape 5"/>
          <p:cNvSpPr>
            <a:spLocks noChangeArrowheads="1"/>
          </p:cNvSpPr>
          <p:nvPr/>
        </p:nvSpPr>
        <p:spPr bwMode="auto">
          <a:xfrm>
            <a:off x="179388" y="1784350"/>
            <a:ext cx="1477963" cy="2511425"/>
          </a:xfrm>
          <a:prstGeom prst="verticalScroll">
            <a:avLst>
              <a:gd name="adj" fmla="val 12500"/>
            </a:avLst>
          </a:prstGeom>
          <a:gradFill rotWithShape="1">
            <a:gsLst>
              <a:gs pos="0">
                <a:srgbClr val="CCFF99"/>
              </a:gs>
              <a:gs pos="50000">
                <a:schemeClr val="bg1"/>
              </a:gs>
              <a:gs pos="100000">
                <a:srgbClr val="CCFF99"/>
              </a:gs>
            </a:gsLst>
            <a:lin ang="5400000" scaled="1"/>
          </a:gradFill>
          <a:ln w="38100">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rPr>
              <a:t>砌筑</a:t>
            </a:r>
            <a:endPar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rPr>
              <a:t>工程量计算及实例</a:t>
            </a:r>
            <a:endParaRPr kumimoji="1" lang="zh-CN" altLang="en-US" sz="20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rPr>
              <a:t> </a:t>
            </a:r>
            <a:r>
              <a:rPr kumimoji="1" lang="zh-CN" altLang="en-US" sz="20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rPr>
              <a:t>内容</a:t>
            </a:r>
            <a:endParaRPr kumimoji="1" lang="zh-CN" altLang="en-US" sz="20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p:cover dir="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80" name="Rectangle 3"/>
          <p:cNvSpPr>
            <a:spLocks noGrp="1" noChangeArrowheads="1"/>
          </p:cNvSpPr>
          <p:nvPr>
            <p:ph type="title"/>
          </p:nvPr>
        </p:nvSpPr>
        <p:spPr bwMode="auto">
          <a:xfrm>
            <a:off x="1547813" y="1341438"/>
            <a:ext cx="1655762" cy="525462"/>
          </a:xfrm>
          <a:solidFill>
            <a:srgbClr val="3399FF"/>
          </a:solidFill>
          <a:ln w="38100">
            <a:solidFill>
              <a:schemeClr val="accent1"/>
            </a:solidFill>
            <a:miter lim="800000"/>
          </a:ln>
          <a:effectLst/>
          <a:scene3d>
            <a:camera prst="orthographicFront"/>
            <a:lightRig rig="balanced" dir="t"/>
          </a:scene3d>
          <a:sp3d prstMaterial="plastic"/>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t" anchorCtr="0" compatLnSpc="1">
            <a:sp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3200" b="1" i="0" u="none" strike="noStrike" kern="1200" cap="all" spc="0" normalizeH="0" baseline="0" noProof="0" smtClean="0">
                <a:ln>
                  <a:noFill/>
                </a:ln>
                <a:solidFill>
                  <a:schemeClr val="tx2"/>
                </a:solidFill>
                <a:effectLst>
                  <a:reflection blurRad="12700" stA="48000" endA="300" endPos="55000" dir="5400000" sy="-90000" algn="bl" rotWithShape="0"/>
                </a:effectLst>
                <a:uLnTx/>
                <a:uFillTx/>
                <a:latin typeface="+mj-lt"/>
                <a:ea typeface="+mj-ea"/>
                <a:cs typeface="+mj-cs"/>
              </a:rPr>
              <a:t>砖基础</a:t>
            </a:r>
            <a:endParaRPr kumimoji="0" lang="zh-CN" altLang="en-US" sz="3200" b="1" i="0" u="none" strike="noStrike" kern="1200" cap="all" spc="0" normalizeH="0" baseline="0" noProof="0" smtClean="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39939" name="灯片编号占位符 6"/>
          <p:cNvSpPr txBox="1">
            <a:spLocks noGrp="1"/>
          </p:cNvSpPr>
          <p:nvPr>
            <p:ph type="sldNum" sz="quarter" idx="4"/>
          </p:nvPr>
        </p:nvSpPr>
        <p:spPr>
          <a:noFill/>
          <a:ln>
            <a:noFill/>
          </a:ln>
        </p:spPr>
        <p:txBody>
          <a:bodyPr/>
          <a:p>
            <a:pPr marL="0" indent="0" algn="r" eaLnBrk="1" hangingPunct="1">
              <a:spcBef>
                <a:spcPct val="0"/>
              </a:spcBef>
              <a:buClrTx/>
              <a:buSzTx/>
              <a:buFontTx/>
              <a:buNone/>
            </a:pPr>
            <a:fld id="{9A0DB2DC-4C9A-4742-B13C-FB6460FD3503}" type="slidenum">
              <a:rPr lang="en-US" altLang="zh-CN" sz="1200" dirty="0">
                <a:solidFill>
                  <a:schemeClr val="tx1"/>
                </a:solidFill>
                <a:latin typeface="Arial" panose="020B0604020202020204" pitchFamily="34" charset="0"/>
                <a:ea typeface="宋体" panose="02010600030101010101" pitchFamily="2" charset="-122"/>
              </a:rPr>
            </a:fld>
            <a:endParaRPr lang="en-US" altLang="zh-CN" sz="1200" dirty="0">
              <a:solidFill>
                <a:schemeClr val="tx1"/>
              </a:solidFill>
              <a:latin typeface="Arial" panose="020B0604020202020204" pitchFamily="34" charset="0"/>
              <a:ea typeface="宋体" panose="02010600030101010101" pitchFamily="2" charset="-122"/>
            </a:endParaRPr>
          </a:p>
        </p:txBody>
      </p:sp>
      <p:sp>
        <p:nvSpPr>
          <p:cNvPr id="893954" name="AutoShape 2" descr="羊皮纸"/>
          <p:cNvSpPr>
            <a:spLocks noChangeArrowheads="1"/>
          </p:cNvSpPr>
          <p:nvPr/>
        </p:nvSpPr>
        <p:spPr bwMode="auto">
          <a:xfrm>
            <a:off x="2697163" y="333375"/>
            <a:ext cx="5113338" cy="1079500"/>
          </a:xfrm>
          <a:prstGeom prst="horizontalScroll">
            <a:avLst>
              <a:gd name="adj" fmla="val 12500"/>
            </a:avLst>
          </a:prstGeom>
          <a:noFill/>
          <a:ln>
            <a:noFill/>
          </a:ln>
          <a:effectLst/>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38100">
                <a:solidFill>
                  <a:schemeClr val="accent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600" b="1" i="0" u="none" strike="noStrike" kern="1200" cap="none" spc="0" normalizeH="0" baseline="0" noProof="0">
                <a:ln>
                  <a:noFill/>
                </a:ln>
                <a:solidFill>
                  <a:schemeClr val="folHlink"/>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砌筑工程量</a:t>
            </a:r>
            <a:r>
              <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计算及实例</a:t>
            </a:r>
            <a:endPar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893957" name="AutoShape 5"/>
          <p:cNvSpPr>
            <a:spLocks noChangeArrowheads="1"/>
          </p:cNvSpPr>
          <p:nvPr/>
        </p:nvSpPr>
        <p:spPr bwMode="auto">
          <a:xfrm>
            <a:off x="0" y="1590675"/>
            <a:ext cx="1477963" cy="3030538"/>
          </a:xfrm>
          <a:prstGeom prst="verticalScroll">
            <a:avLst>
              <a:gd name="adj" fmla="val 12500"/>
            </a:avLst>
          </a:prstGeom>
          <a:gradFill rotWithShape="1">
            <a:gsLst>
              <a:gs pos="0">
                <a:srgbClr val="CCFF99"/>
              </a:gs>
              <a:gs pos="50000">
                <a:schemeClr val="bg1"/>
              </a:gs>
              <a:gs pos="100000">
                <a:srgbClr val="CCFF99"/>
              </a:gs>
            </a:gsLst>
            <a:lin ang="5400000" scaled="1"/>
          </a:gradFill>
          <a:ln w="38100">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rPr>
              <a:t>砌筑</a:t>
            </a:r>
            <a:endPar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rPr>
              <a:t>工程量计算及实例</a:t>
            </a: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chemeClr val="tx2"/>
                </a:solidFill>
                <a:effectLst/>
                <a:uLnTx/>
                <a:uFillTx/>
                <a:latin typeface="幼圆" panose="02010509060101010101" pitchFamily="49" charset="-122"/>
                <a:ea typeface="幼圆" panose="02010509060101010101" pitchFamily="49" charset="-122"/>
                <a:cs typeface="+mn-cs"/>
              </a:rPr>
              <a:t>砖石基础</a:t>
            </a:r>
            <a:endParaRPr kumimoji="1" lang="zh-CN" altLang="en-US" sz="1800" b="1" i="0" u="none" strike="noStrike" kern="1200" cap="none" spc="0" normalizeH="0" baseline="0" noProof="0">
              <a:ln>
                <a:noFill/>
              </a:ln>
              <a:solidFill>
                <a:schemeClr val="tx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rPr>
              <a:t>墙体工程</a:t>
            </a: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a:ln>
                <a:noFill/>
              </a:ln>
              <a:solidFill>
                <a:srgbClr val="808000"/>
              </a:solidFill>
              <a:effectLst/>
              <a:uLnTx/>
              <a:uFillTx/>
              <a:latin typeface="Arial" panose="020B0604020202020204" pitchFamily="34" charset="0"/>
              <a:ea typeface="宋体" panose="02010600030101010101" pitchFamily="2" charset="-122"/>
              <a:cs typeface="+mn-cs"/>
            </a:endParaRPr>
          </a:p>
        </p:txBody>
      </p:sp>
      <p:sp>
        <p:nvSpPr>
          <p:cNvPr id="39942" name="Rectangle 9"/>
          <p:cNvSpPr>
            <a:spLocks noRot="1"/>
          </p:cNvSpPr>
          <p:nvPr/>
        </p:nvSpPr>
        <p:spPr>
          <a:xfrm>
            <a:off x="1547813" y="2852738"/>
            <a:ext cx="7127875" cy="3095625"/>
          </a:xfrm>
          <a:prstGeom prst="rect">
            <a:avLst/>
          </a:prstGeom>
          <a:solidFill>
            <a:srgbClr val="CCFF99"/>
          </a:solidFill>
          <a:ln w="9525">
            <a:noFill/>
          </a:ln>
        </p:spPr>
        <p:txBody>
          <a:bodyPr/>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342900" lvl="0" indent="-342900" algn="just" eaLnBrk="1" hangingPunct="1">
              <a:buClr>
                <a:schemeClr val="folHlink"/>
              </a:buClr>
              <a:buSzTx/>
              <a:buFont typeface="Wingdings" panose="05000000000000000000" pitchFamily="2" charset="2"/>
              <a:buChar char="u"/>
            </a:pPr>
            <a:r>
              <a:rPr lang="en-US" altLang="zh-CN" sz="2400" b="1" dirty="0">
                <a:solidFill>
                  <a:srgbClr val="080808"/>
                </a:solidFill>
                <a:latin typeface="宋体" panose="02010600030101010101" pitchFamily="2" charset="-122"/>
                <a:ea typeface="宋体" panose="02010600030101010101" pitchFamily="2" charset="-122"/>
              </a:rPr>
              <a:t> </a:t>
            </a:r>
            <a:r>
              <a:rPr lang="zh-CN" altLang="en-US" sz="2400" b="1" dirty="0">
                <a:solidFill>
                  <a:schemeClr val="folHlink"/>
                </a:solidFill>
                <a:latin typeface="宋体" panose="02010600030101010101" pitchFamily="2" charset="-122"/>
                <a:ea typeface="宋体" panose="02010600030101010101" pitchFamily="2" charset="-122"/>
              </a:rPr>
              <a:t>矩形砖柱</a:t>
            </a:r>
            <a:r>
              <a:rPr lang="zh-CN" altLang="en-US" sz="2400" b="1" dirty="0">
                <a:solidFill>
                  <a:srgbClr val="080808"/>
                </a:solidFill>
                <a:latin typeface="宋体" panose="02010600030101010101" pitchFamily="2" charset="-122"/>
                <a:ea typeface="宋体" panose="02010600030101010101" pitchFamily="2" charset="-122"/>
              </a:rPr>
              <a:t>基础计算公式：</a:t>
            </a:r>
            <a:endParaRPr lang="zh-CN" altLang="en-US" sz="2400" b="1" dirty="0">
              <a:solidFill>
                <a:srgbClr val="080808"/>
              </a:solidFill>
              <a:latin typeface="Arial" panose="020B0604020202020204" pitchFamily="34" charset="0"/>
              <a:ea typeface="宋体" panose="02010600030101010101" pitchFamily="2" charset="-122"/>
            </a:endParaRPr>
          </a:p>
          <a:p>
            <a:pPr marL="342900" lvl="0" indent="-342900" algn="just" eaLnBrk="1" hangingPunct="1">
              <a:buClr>
                <a:schemeClr val="folHlink"/>
              </a:buClr>
              <a:buSzTx/>
              <a:buFont typeface="Wingdings" panose="05000000000000000000" pitchFamily="2" charset="2"/>
              <a:buNone/>
            </a:pPr>
            <a:r>
              <a:rPr lang="zh-CN" altLang="en-US" sz="2400" b="1" dirty="0">
                <a:solidFill>
                  <a:schemeClr val="tx1"/>
                </a:solidFill>
                <a:latin typeface="宋体" panose="02010600030101010101" pitchFamily="2" charset="-122"/>
                <a:ea typeface="宋体" panose="02010600030101010101" pitchFamily="2" charset="-122"/>
              </a:rPr>
              <a:t>    </a:t>
            </a:r>
            <a:r>
              <a:rPr lang="en-US" altLang="zh-CN" sz="2400" b="1" dirty="0">
                <a:solidFill>
                  <a:srgbClr val="0808D4"/>
                </a:solidFill>
                <a:latin typeface="宋体" panose="02010600030101010101" pitchFamily="2" charset="-122"/>
                <a:ea typeface="宋体" panose="02010600030101010101" pitchFamily="2" charset="-122"/>
              </a:rPr>
              <a:t>V</a:t>
            </a:r>
            <a:r>
              <a:rPr lang="zh-CN" altLang="en-US" sz="2400" b="1" baseline="-30000" dirty="0">
                <a:solidFill>
                  <a:srgbClr val="0808D4"/>
                </a:solidFill>
                <a:latin typeface="宋体" panose="02010600030101010101" pitchFamily="2" charset="-122"/>
                <a:ea typeface="宋体" panose="02010600030101010101" pitchFamily="2" charset="-122"/>
              </a:rPr>
              <a:t>矩</a:t>
            </a:r>
            <a:r>
              <a:rPr lang="en-US" altLang="zh-CN" sz="2400" b="1" dirty="0">
                <a:solidFill>
                  <a:srgbClr val="0808D4"/>
                </a:solidFill>
                <a:latin typeface="宋体" panose="02010600030101010101" pitchFamily="2" charset="-122"/>
                <a:ea typeface="宋体" panose="02010600030101010101" pitchFamily="2" charset="-122"/>
              </a:rPr>
              <a:t>=A×B×H+V</a:t>
            </a:r>
            <a:r>
              <a:rPr lang="zh-CN" altLang="en-US" sz="2400" b="1" baseline="-30000" dirty="0">
                <a:solidFill>
                  <a:srgbClr val="0808D4"/>
                </a:solidFill>
                <a:latin typeface="宋体" panose="02010600030101010101" pitchFamily="2" charset="-122"/>
                <a:ea typeface="宋体" panose="02010600030101010101" pitchFamily="2" charset="-122"/>
              </a:rPr>
              <a:t>放</a:t>
            </a:r>
            <a:endParaRPr lang="zh-CN" altLang="en-US" sz="2400" b="1" dirty="0">
              <a:solidFill>
                <a:srgbClr val="0808D4"/>
              </a:solidFill>
              <a:latin typeface="Arial" panose="020B0604020202020204" pitchFamily="34" charset="0"/>
              <a:ea typeface="宋体" panose="02010600030101010101" pitchFamily="2" charset="-122"/>
            </a:endParaRPr>
          </a:p>
          <a:p>
            <a:pPr marL="342900" lvl="0" indent="-342900" algn="just" eaLnBrk="1" hangingPunct="1">
              <a:buClr>
                <a:schemeClr val="folHlink"/>
              </a:buClr>
              <a:buSzTx/>
              <a:buFont typeface="Wingdings" panose="05000000000000000000" pitchFamily="2" charset="2"/>
              <a:buNone/>
            </a:pPr>
            <a:r>
              <a:rPr lang="zh-CN" altLang="en-US" sz="2400" b="1" dirty="0">
                <a:solidFill>
                  <a:schemeClr val="tx1"/>
                </a:solidFill>
                <a:latin typeface="宋体" panose="02010600030101010101" pitchFamily="2" charset="-122"/>
                <a:ea typeface="宋体" panose="02010600030101010101" pitchFamily="2" charset="-122"/>
              </a:rPr>
              <a:t>    </a:t>
            </a:r>
            <a:r>
              <a:rPr lang="en-US" altLang="zh-CN" sz="2400" b="1" dirty="0">
                <a:solidFill>
                  <a:srgbClr val="0808D4"/>
                </a:solidFill>
                <a:latin typeface="宋体" panose="02010600030101010101" pitchFamily="2" charset="-122"/>
                <a:ea typeface="宋体" panose="02010600030101010101" pitchFamily="2" charset="-122"/>
              </a:rPr>
              <a:t>V</a:t>
            </a:r>
            <a:r>
              <a:rPr lang="zh-CN" altLang="en-US" sz="2400" b="1" baseline="-30000" dirty="0">
                <a:solidFill>
                  <a:srgbClr val="0808D4"/>
                </a:solidFill>
                <a:latin typeface="宋体" panose="02010600030101010101" pitchFamily="2" charset="-122"/>
                <a:ea typeface="宋体" panose="02010600030101010101" pitchFamily="2" charset="-122"/>
              </a:rPr>
              <a:t>矩</a:t>
            </a:r>
            <a:r>
              <a:rPr lang="en-US" altLang="zh-CN" sz="2400" b="1" dirty="0">
                <a:solidFill>
                  <a:srgbClr val="080808"/>
                </a:solidFill>
                <a:latin typeface="Arial" panose="020B0604020202020204" pitchFamily="34" charset="0"/>
                <a:ea typeface="宋体" panose="02010600030101010101" pitchFamily="2" charset="-122"/>
              </a:rPr>
              <a:t>—</a:t>
            </a:r>
            <a:r>
              <a:rPr lang="zh-CN" altLang="en-US" sz="2400" b="1" dirty="0">
                <a:solidFill>
                  <a:srgbClr val="080808"/>
                </a:solidFill>
                <a:latin typeface="宋体" panose="02010600030101010101" pitchFamily="2" charset="-122"/>
                <a:ea typeface="宋体" panose="02010600030101010101" pitchFamily="2" charset="-122"/>
              </a:rPr>
              <a:t>矩形砖柱砖基础工程量（</a:t>
            </a:r>
            <a:r>
              <a:rPr lang="en-US" altLang="zh-CN" sz="2400" b="1" dirty="0">
                <a:solidFill>
                  <a:srgbClr val="080808"/>
                </a:solidFill>
                <a:latin typeface="宋体" panose="02010600030101010101" pitchFamily="2" charset="-122"/>
                <a:ea typeface="宋体" panose="02010600030101010101" pitchFamily="2" charset="-122"/>
              </a:rPr>
              <a:t>m</a:t>
            </a:r>
            <a:r>
              <a:rPr lang="en-US" altLang="zh-CN" sz="2400" b="1" baseline="30000" dirty="0">
                <a:solidFill>
                  <a:srgbClr val="080808"/>
                </a:solidFill>
                <a:latin typeface="宋体" panose="02010600030101010101" pitchFamily="2" charset="-122"/>
                <a:ea typeface="宋体" panose="02010600030101010101" pitchFamily="2" charset="-122"/>
              </a:rPr>
              <a:t>3</a:t>
            </a:r>
            <a:r>
              <a:rPr lang="zh-CN" altLang="en-US" sz="2400" b="1" dirty="0">
                <a:solidFill>
                  <a:srgbClr val="080808"/>
                </a:solidFill>
                <a:latin typeface="宋体" panose="02010600030101010101" pitchFamily="2" charset="-122"/>
                <a:ea typeface="宋体" panose="02010600030101010101" pitchFamily="2" charset="-122"/>
              </a:rPr>
              <a:t>）；</a:t>
            </a:r>
            <a:endParaRPr lang="zh-CN" altLang="en-US" sz="2400" b="1" dirty="0">
              <a:solidFill>
                <a:srgbClr val="080808"/>
              </a:solidFill>
              <a:latin typeface="Arial" panose="020B0604020202020204" pitchFamily="34" charset="0"/>
              <a:ea typeface="宋体" panose="02010600030101010101" pitchFamily="2" charset="-122"/>
            </a:endParaRPr>
          </a:p>
          <a:p>
            <a:pPr marL="342900" lvl="0" indent="-342900" algn="just" eaLnBrk="1" hangingPunct="1">
              <a:buClr>
                <a:schemeClr val="folHlink"/>
              </a:buClr>
              <a:buSzTx/>
              <a:buFont typeface="Wingdings" panose="05000000000000000000" pitchFamily="2" charset="2"/>
              <a:buNone/>
            </a:pPr>
            <a:r>
              <a:rPr lang="zh-CN" altLang="en-US" sz="2400" b="1" dirty="0">
                <a:solidFill>
                  <a:schemeClr val="tx1"/>
                </a:solidFill>
                <a:latin typeface="宋体" panose="02010600030101010101" pitchFamily="2" charset="-122"/>
                <a:ea typeface="宋体" panose="02010600030101010101" pitchFamily="2" charset="-122"/>
              </a:rPr>
              <a:t>    </a:t>
            </a:r>
            <a:r>
              <a:rPr lang="en-US" altLang="zh-CN" sz="2400" b="1" dirty="0">
                <a:solidFill>
                  <a:srgbClr val="0808D4"/>
                </a:solidFill>
                <a:latin typeface="宋体" panose="02010600030101010101" pitchFamily="2" charset="-122"/>
                <a:ea typeface="宋体" panose="02010600030101010101" pitchFamily="2" charset="-122"/>
              </a:rPr>
              <a:t>A</a:t>
            </a:r>
            <a:r>
              <a:rPr lang="zh-CN" altLang="en-US" sz="2400" b="1" dirty="0">
                <a:solidFill>
                  <a:srgbClr val="0808D4"/>
                </a:solidFill>
                <a:latin typeface="宋体" panose="02010600030101010101" pitchFamily="2" charset="-122"/>
                <a:ea typeface="宋体" panose="02010600030101010101" pitchFamily="2" charset="-122"/>
              </a:rPr>
              <a:t>、</a:t>
            </a:r>
            <a:r>
              <a:rPr lang="en-US" altLang="zh-CN" sz="2400" b="1" dirty="0">
                <a:solidFill>
                  <a:srgbClr val="0808D4"/>
                </a:solidFill>
                <a:latin typeface="宋体" panose="02010600030101010101" pitchFamily="2" charset="-122"/>
                <a:ea typeface="宋体" panose="02010600030101010101" pitchFamily="2" charset="-122"/>
              </a:rPr>
              <a:t>B</a:t>
            </a:r>
            <a:r>
              <a:rPr lang="en-US" altLang="zh-CN" sz="2400" b="1" dirty="0">
                <a:solidFill>
                  <a:srgbClr val="080808"/>
                </a:solidFill>
                <a:latin typeface="Arial" panose="020B0604020202020204" pitchFamily="34" charset="0"/>
                <a:ea typeface="宋体" panose="02010600030101010101" pitchFamily="2" charset="-122"/>
              </a:rPr>
              <a:t>—</a:t>
            </a:r>
            <a:r>
              <a:rPr lang="zh-CN" altLang="en-US" sz="2400" b="1" dirty="0">
                <a:solidFill>
                  <a:srgbClr val="080808"/>
                </a:solidFill>
                <a:latin typeface="宋体" panose="02010600030101010101" pitchFamily="2" charset="-122"/>
                <a:ea typeface="宋体" panose="02010600030101010101" pitchFamily="2" charset="-122"/>
              </a:rPr>
              <a:t>矩形砖柱截面的长、宽尺寸（</a:t>
            </a:r>
            <a:r>
              <a:rPr lang="en-US" altLang="zh-CN" sz="2400" b="1" dirty="0">
                <a:solidFill>
                  <a:srgbClr val="080808"/>
                </a:solidFill>
                <a:latin typeface="宋体" panose="02010600030101010101" pitchFamily="2" charset="-122"/>
                <a:ea typeface="宋体" panose="02010600030101010101" pitchFamily="2" charset="-122"/>
              </a:rPr>
              <a:t>m</a:t>
            </a:r>
            <a:r>
              <a:rPr lang="zh-CN" altLang="en-US" sz="2400" b="1" dirty="0">
                <a:solidFill>
                  <a:srgbClr val="080808"/>
                </a:solidFill>
                <a:latin typeface="宋体" panose="02010600030101010101" pitchFamily="2" charset="-122"/>
                <a:ea typeface="宋体" panose="02010600030101010101" pitchFamily="2" charset="-122"/>
              </a:rPr>
              <a:t>）；</a:t>
            </a:r>
            <a:endParaRPr lang="zh-CN" altLang="en-US" sz="2400" b="1" dirty="0">
              <a:solidFill>
                <a:srgbClr val="080808"/>
              </a:solidFill>
              <a:latin typeface="Arial" panose="020B0604020202020204" pitchFamily="34" charset="0"/>
              <a:ea typeface="宋体" panose="02010600030101010101" pitchFamily="2" charset="-122"/>
            </a:endParaRPr>
          </a:p>
          <a:p>
            <a:pPr marL="342900" lvl="0" indent="-342900" algn="just" eaLnBrk="1" hangingPunct="1">
              <a:buClr>
                <a:schemeClr val="folHlink"/>
              </a:buClr>
              <a:buSzTx/>
              <a:buFont typeface="Wingdings" panose="05000000000000000000" pitchFamily="2" charset="2"/>
              <a:buNone/>
            </a:pPr>
            <a:r>
              <a:rPr lang="zh-CN" altLang="en-US" sz="2400" b="1" dirty="0">
                <a:solidFill>
                  <a:schemeClr val="tx1"/>
                </a:solidFill>
                <a:latin typeface="宋体" panose="02010600030101010101" pitchFamily="2" charset="-122"/>
                <a:ea typeface="宋体" panose="02010600030101010101" pitchFamily="2" charset="-122"/>
              </a:rPr>
              <a:t>    </a:t>
            </a:r>
            <a:r>
              <a:rPr lang="en-US" altLang="zh-CN" sz="2400" b="1" dirty="0">
                <a:solidFill>
                  <a:srgbClr val="0808D4"/>
                </a:solidFill>
                <a:latin typeface="宋体" panose="02010600030101010101" pitchFamily="2" charset="-122"/>
                <a:ea typeface="宋体" panose="02010600030101010101" pitchFamily="2" charset="-122"/>
              </a:rPr>
              <a:t>H</a:t>
            </a:r>
            <a:r>
              <a:rPr lang="en-US" altLang="zh-CN" sz="2400" b="1" dirty="0">
                <a:solidFill>
                  <a:srgbClr val="080808"/>
                </a:solidFill>
                <a:latin typeface="Arial" panose="020B0604020202020204" pitchFamily="34" charset="0"/>
                <a:ea typeface="宋体" panose="02010600030101010101" pitchFamily="2" charset="-122"/>
              </a:rPr>
              <a:t>—</a:t>
            </a:r>
            <a:r>
              <a:rPr lang="zh-CN" altLang="en-US" sz="2400" b="1" dirty="0">
                <a:solidFill>
                  <a:srgbClr val="080808"/>
                </a:solidFill>
                <a:latin typeface="宋体" panose="02010600030101010101" pitchFamily="2" charset="-122"/>
                <a:ea typeface="宋体" panose="02010600030101010101" pitchFamily="2" charset="-122"/>
              </a:rPr>
              <a:t>矩形砖柱砖基础高度。自矩形砖柱砖基础大放脚底面至砖基础顶面</a:t>
            </a:r>
            <a:r>
              <a:rPr lang="en-US" altLang="zh-CN" sz="2400" b="1" dirty="0">
                <a:solidFill>
                  <a:srgbClr val="080808"/>
                </a:solidFill>
                <a:latin typeface="宋体" panose="02010600030101010101" pitchFamily="2" charset="-122"/>
                <a:ea typeface="宋体" panose="02010600030101010101" pitchFamily="2" charset="-122"/>
              </a:rPr>
              <a:t>(</a:t>
            </a:r>
            <a:r>
              <a:rPr lang="zh-CN" altLang="en-US" sz="2400" b="1" dirty="0">
                <a:solidFill>
                  <a:srgbClr val="080808"/>
                </a:solidFill>
                <a:latin typeface="宋体" panose="02010600030101010101" pitchFamily="2" charset="-122"/>
                <a:ea typeface="宋体" panose="02010600030101010101" pitchFamily="2" charset="-122"/>
              </a:rPr>
              <a:t>即分界面</a:t>
            </a:r>
            <a:r>
              <a:rPr lang="en-US" altLang="zh-CN" sz="2400" b="1" dirty="0">
                <a:solidFill>
                  <a:srgbClr val="080808"/>
                </a:solidFill>
                <a:latin typeface="宋体" panose="02010600030101010101" pitchFamily="2" charset="-122"/>
                <a:ea typeface="宋体" panose="02010600030101010101" pitchFamily="2" charset="-122"/>
              </a:rPr>
              <a:t>)</a:t>
            </a:r>
            <a:r>
              <a:rPr lang="zh-CN" altLang="en-US" sz="2400" b="1" dirty="0">
                <a:solidFill>
                  <a:srgbClr val="080808"/>
                </a:solidFill>
                <a:latin typeface="宋体" panose="02010600030101010101" pitchFamily="2" charset="-122"/>
                <a:ea typeface="宋体" panose="02010600030101010101" pitchFamily="2" charset="-122"/>
              </a:rPr>
              <a:t>的高度（</a:t>
            </a:r>
            <a:r>
              <a:rPr lang="en-US" altLang="zh-CN" sz="2400" b="1" dirty="0">
                <a:solidFill>
                  <a:srgbClr val="080808"/>
                </a:solidFill>
                <a:latin typeface="宋体" panose="02010600030101010101" pitchFamily="2" charset="-122"/>
                <a:ea typeface="宋体" panose="02010600030101010101" pitchFamily="2" charset="-122"/>
              </a:rPr>
              <a:t>m</a:t>
            </a:r>
            <a:r>
              <a:rPr lang="zh-CN" altLang="en-US" sz="2400" b="1" dirty="0">
                <a:solidFill>
                  <a:srgbClr val="080808"/>
                </a:solidFill>
                <a:latin typeface="宋体" panose="02010600030101010101" pitchFamily="2" charset="-122"/>
                <a:ea typeface="宋体" panose="02010600030101010101" pitchFamily="2" charset="-122"/>
              </a:rPr>
              <a:t>）；</a:t>
            </a:r>
            <a:endParaRPr lang="zh-CN" altLang="en-US" sz="2400" b="1" dirty="0">
              <a:solidFill>
                <a:srgbClr val="080808"/>
              </a:solidFill>
              <a:latin typeface="Arial" panose="020B0604020202020204" pitchFamily="34" charset="0"/>
              <a:ea typeface="宋体" panose="02010600030101010101" pitchFamily="2" charset="-122"/>
            </a:endParaRPr>
          </a:p>
          <a:p>
            <a:pPr marL="342900" lvl="0" indent="-342900" eaLnBrk="1" hangingPunct="1">
              <a:buClr>
                <a:schemeClr val="folHlink"/>
              </a:buClr>
              <a:buSzTx/>
              <a:buFont typeface="Wingdings" panose="05000000000000000000" pitchFamily="2" charset="2"/>
              <a:buNone/>
            </a:pPr>
            <a:r>
              <a:rPr lang="zh-CN" altLang="en-US" sz="2400" b="1" dirty="0">
                <a:solidFill>
                  <a:schemeClr val="tx1"/>
                </a:solidFill>
                <a:latin typeface="宋体" panose="02010600030101010101" pitchFamily="2" charset="-122"/>
                <a:ea typeface="宋体" panose="02010600030101010101" pitchFamily="2" charset="-122"/>
              </a:rPr>
              <a:t>   </a:t>
            </a:r>
            <a:r>
              <a:rPr lang="en-US" altLang="zh-CN" sz="2400" b="1" dirty="0">
                <a:solidFill>
                  <a:srgbClr val="0808D4"/>
                </a:solidFill>
                <a:latin typeface="宋体" panose="02010600030101010101" pitchFamily="2" charset="-122"/>
                <a:ea typeface="宋体" panose="02010600030101010101" pitchFamily="2" charset="-122"/>
              </a:rPr>
              <a:t>V</a:t>
            </a:r>
            <a:r>
              <a:rPr lang="zh-CN" altLang="en-US" sz="2400" b="1" baseline="-30000" dirty="0">
                <a:solidFill>
                  <a:srgbClr val="0808D4"/>
                </a:solidFill>
                <a:latin typeface="宋体" panose="02010600030101010101" pitchFamily="2" charset="-122"/>
                <a:ea typeface="宋体" panose="02010600030101010101" pitchFamily="2" charset="-122"/>
              </a:rPr>
              <a:t>放</a:t>
            </a:r>
            <a:r>
              <a:rPr lang="en-US" altLang="zh-CN" sz="2400" b="1" dirty="0">
                <a:solidFill>
                  <a:srgbClr val="080808"/>
                </a:solidFill>
                <a:latin typeface="Arial" panose="020B0604020202020204" pitchFamily="34" charset="0"/>
                <a:ea typeface="宋体" panose="02010600030101010101" pitchFamily="2" charset="-122"/>
              </a:rPr>
              <a:t>—</a:t>
            </a:r>
            <a:r>
              <a:rPr lang="zh-CN" altLang="en-US" sz="2400" b="1" dirty="0">
                <a:solidFill>
                  <a:srgbClr val="080808"/>
                </a:solidFill>
                <a:latin typeface="宋体" panose="02010600030101010101" pitchFamily="2" charset="-122"/>
                <a:ea typeface="宋体" panose="02010600030101010101" pitchFamily="2" charset="-122"/>
              </a:rPr>
              <a:t>矩形砖柱柱基大放脚折算体积（</a:t>
            </a:r>
            <a:r>
              <a:rPr lang="en-US" altLang="zh-CN" sz="2400" b="1" dirty="0">
                <a:solidFill>
                  <a:srgbClr val="080808"/>
                </a:solidFill>
                <a:latin typeface="宋体" panose="02010600030101010101" pitchFamily="2" charset="-122"/>
                <a:ea typeface="宋体" panose="02010600030101010101" pitchFamily="2" charset="-122"/>
              </a:rPr>
              <a:t>m</a:t>
            </a:r>
            <a:r>
              <a:rPr lang="en-US" altLang="zh-CN" sz="2400" b="1" baseline="30000" dirty="0">
                <a:solidFill>
                  <a:srgbClr val="080808"/>
                </a:solidFill>
                <a:latin typeface="宋体" panose="02010600030101010101" pitchFamily="2" charset="-122"/>
                <a:ea typeface="宋体" panose="02010600030101010101" pitchFamily="2" charset="-122"/>
              </a:rPr>
              <a:t>3</a:t>
            </a:r>
            <a:r>
              <a:rPr lang="zh-CN" altLang="en-US" sz="2400" b="1" dirty="0">
                <a:solidFill>
                  <a:srgbClr val="080808"/>
                </a:solidFill>
                <a:latin typeface="宋体" panose="02010600030101010101" pitchFamily="2" charset="-122"/>
                <a:ea typeface="宋体" panose="02010600030101010101" pitchFamily="2" charset="-122"/>
              </a:rPr>
              <a:t>）</a:t>
            </a:r>
            <a:r>
              <a:rPr lang="zh-CN" altLang="en-US" sz="2400" b="1" dirty="0">
                <a:solidFill>
                  <a:schemeClr val="tx1"/>
                </a:solidFill>
                <a:latin typeface="Arial" panose="020B0604020202020204" pitchFamily="34" charset="0"/>
                <a:ea typeface="宋体" panose="02010600030101010101" pitchFamily="2" charset="-122"/>
              </a:rPr>
              <a:t>查表</a:t>
            </a:r>
            <a:endParaRPr lang="zh-CN" altLang="en-US" sz="2400" b="1" dirty="0">
              <a:solidFill>
                <a:schemeClr val="tx1"/>
              </a:solidFill>
              <a:latin typeface="Arial" panose="020B0604020202020204" pitchFamily="34" charset="0"/>
              <a:ea typeface="宋体" panose="02010600030101010101" pitchFamily="2" charset="-122"/>
            </a:endParaRPr>
          </a:p>
        </p:txBody>
      </p:sp>
      <p:sp>
        <p:nvSpPr>
          <p:cNvPr id="39943" name="Rectangle 10"/>
          <p:cNvSpPr/>
          <p:nvPr/>
        </p:nvSpPr>
        <p:spPr>
          <a:xfrm>
            <a:off x="1403350" y="1916113"/>
            <a:ext cx="3554413" cy="777875"/>
          </a:xfrm>
          <a:prstGeom prst="rect">
            <a:avLst/>
          </a:prstGeom>
          <a:noFill/>
          <a:ln w="9525">
            <a:noFill/>
          </a:ln>
        </p:spPr>
        <p:txBody>
          <a:bodyPr anchor="b" anchorCtr="0"/>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algn="ctr" eaLnBrk="1" hangingPunct="1">
              <a:spcBef>
                <a:spcPct val="0"/>
              </a:spcBef>
              <a:buClrTx/>
              <a:buSzTx/>
              <a:buFontTx/>
              <a:buBlip>
                <a:blip r:embed="rId1"/>
              </a:buBlip>
            </a:pPr>
            <a:r>
              <a:rPr lang="en-US" altLang="zh-CN" sz="4400" dirty="0">
                <a:latin typeface="Arial" panose="020B0604020202020204" pitchFamily="34" charset="0"/>
                <a:ea typeface="宋体" panose="02010600030101010101" pitchFamily="2" charset="-122"/>
              </a:rPr>
              <a:t> </a:t>
            </a:r>
            <a:r>
              <a:rPr lang="zh-CN" altLang="en-US" b="1" dirty="0">
                <a:latin typeface="Arial" panose="020B0604020202020204" pitchFamily="34" charset="0"/>
                <a:ea typeface="宋体" panose="02010600030101010101" pitchFamily="2" charset="-122"/>
              </a:rPr>
              <a:t>砖柱砖基础</a:t>
            </a:r>
            <a:endParaRPr lang="zh-CN" altLang="en-US" b="1" dirty="0">
              <a:latin typeface="Arial" panose="020B0604020202020204" pitchFamily="34" charset="0"/>
              <a:ea typeface="宋体" panose="02010600030101010101" pitchFamily="2"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5" name="Rectangle 4"/>
          <p:cNvSpPr>
            <a:spLocks noGrp="1" noChangeArrowheads="1"/>
          </p:cNvSpPr>
          <p:nvPr>
            <p:ph type="title"/>
          </p:nvPr>
        </p:nvSpPr>
        <p:spPr bwMode="auto">
          <a:xfrm>
            <a:off x="3094038" y="1557338"/>
            <a:ext cx="6049962" cy="431800"/>
          </a:xfrm>
          <a:solidFill>
            <a:srgbClr val="FFFFFF"/>
          </a:solidFill>
          <a:ln>
            <a:solidFill>
              <a:srgbClr val="000000"/>
            </a:solidFill>
            <a:miter lim="800000"/>
          </a:ln>
          <a:effectLst/>
          <a:scene3d>
            <a:camera prst="orthographicFront"/>
            <a:lightRig rig="balanced" dir="t"/>
          </a:scene3d>
          <a:sp3d prstMaterial="plastic"/>
        </p:spPr>
        <p:txBody>
          <a:bodyPr vert="horz" wrap="square" lIns="91440" tIns="45720" rIns="91440" bIns="45720" numCol="1" anchor="t" anchorCtr="0" compatLnSpc="1">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2400" b="1" i="0" u="none" strike="noStrike" kern="1200" cap="all" spc="0" normalizeH="0" baseline="0" noProof="0" smtClean="0">
                <a:ln>
                  <a:noFill/>
                </a:ln>
                <a:solidFill>
                  <a:schemeClr val="tx2"/>
                </a:solidFill>
                <a:effectLst>
                  <a:reflection blurRad="12700" stA="48000" endA="300" endPos="55000" dir="5400000" sy="-90000" algn="bl" rotWithShape="0"/>
                </a:effectLst>
                <a:uLnTx/>
                <a:uFillTx/>
                <a:latin typeface="+mj-lt"/>
                <a:ea typeface="+mj-ea"/>
                <a:cs typeface="+mj-cs"/>
              </a:rPr>
              <a:t>例题</a:t>
            </a:r>
            <a:r>
              <a:rPr kumimoji="0" lang="en-US" altLang="zh-CN" sz="2400" b="1" i="0" u="none" strike="noStrike" kern="1200" cap="all" spc="0" normalizeH="0" baseline="0" noProof="0" smtClean="0">
                <a:ln>
                  <a:noFill/>
                </a:ln>
                <a:solidFill>
                  <a:schemeClr val="tx2"/>
                </a:solidFill>
                <a:effectLst>
                  <a:reflection blurRad="12700" stA="48000" endA="300" endPos="55000" dir="5400000" sy="-90000" algn="bl" rotWithShape="0"/>
                </a:effectLst>
                <a:uLnTx/>
                <a:uFillTx/>
                <a:latin typeface="+mj-lt"/>
                <a:ea typeface="+mj-ea"/>
                <a:cs typeface="+mj-cs"/>
              </a:rPr>
              <a:t>2  </a:t>
            </a:r>
            <a:r>
              <a:rPr kumimoji="0" lang="zh-CN" altLang="en-US" sz="2400" b="1" i="0" u="none" strike="noStrike" kern="1200" cap="all" spc="0" normalizeH="0" baseline="0" noProof="0" smtClean="0">
                <a:ln>
                  <a:noFill/>
                </a:ln>
                <a:solidFill>
                  <a:schemeClr val="tx2"/>
                </a:solidFill>
                <a:effectLst>
                  <a:reflection blurRad="12700" stA="48000" endA="300" endPos="55000" dir="5400000" sy="-90000" algn="bl" rotWithShape="0"/>
                </a:effectLst>
                <a:uLnTx/>
                <a:uFillTx/>
                <a:latin typeface="+mj-lt"/>
                <a:ea typeface="+mj-ea"/>
                <a:cs typeface="+mj-cs"/>
              </a:rPr>
              <a:t>计算如图所示的砖基础综合基价合计。</a:t>
            </a:r>
            <a:endParaRPr kumimoji="0" lang="zh-CN" altLang="en-US" sz="2400" b="1" i="0" u="none" strike="noStrike" kern="1200" cap="all" spc="0" normalizeH="0" baseline="0" noProof="0" smtClean="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40963" name="灯片编号占位符 5"/>
          <p:cNvSpPr txBox="1">
            <a:spLocks noGrp="1"/>
          </p:cNvSpPr>
          <p:nvPr>
            <p:ph type="sldNum" sz="quarter" idx="4"/>
          </p:nvPr>
        </p:nvSpPr>
        <p:spPr>
          <a:noFill/>
          <a:ln>
            <a:noFill/>
          </a:ln>
        </p:spPr>
        <p:txBody>
          <a:bodyPr/>
          <a:p>
            <a:pPr marL="0" indent="0" algn="r" eaLnBrk="1" hangingPunct="1">
              <a:spcBef>
                <a:spcPct val="0"/>
              </a:spcBef>
              <a:buClrTx/>
              <a:buSzTx/>
              <a:buFontTx/>
              <a:buNone/>
            </a:pPr>
            <a:fld id="{9A0DB2DC-4C9A-4742-B13C-FB6460FD3503}" type="slidenum">
              <a:rPr lang="en-US" altLang="zh-CN" sz="1200" dirty="0">
                <a:solidFill>
                  <a:schemeClr val="tx1"/>
                </a:solidFill>
                <a:latin typeface="Arial" panose="020B0604020202020204" pitchFamily="34" charset="0"/>
                <a:ea typeface="宋体" panose="02010600030101010101" pitchFamily="2" charset="-122"/>
              </a:rPr>
            </a:fld>
            <a:endParaRPr lang="en-US" altLang="zh-CN" sz="1200" dirty="0">
              <a:solidFill>
                <a:schemeClr val="tx1"/>
              </a:solidFill>
              <a:latin typeface="Arial" panose="020B0604020202020204" pitchFamily="34" charset="0"/>
              <a:ea typeface="宋体" panose="02010600030101010101" pitchFamily="2" charset="-122"/>
            </a:endParaRPr>
          </a:p>
        </p:txBody>
      </p:sp>
      <p:sp>
        <p:nvSpPr>
          <p:cNvPr id="40964" name="Rectangle 2"/>
          <p:cNvSpPr/>
          <p:nvPr/>
        </p:nvSpPr>
        <p:spPr>
          <a:xfrm>
            <a:off x="5724525" y="2276475"/>
            <a:ext cx="2895600" cy="2895600"/>
          </a:xfrm>
          <a:prstGeom prst="rect">
            <a:avLst/>
          </a:prstGeom>
          <a:solidFill>
            <a:schemeClr val="accent1"/>
          </a:solidFill>
          <a:ln w="38100" cap="flat" cmpd="sng">
            <a:solidFill>
              <a:srgbClr val="FF0000"/>
            </a:solidFill>
            <a:prstDash val="solid"/>
            <a:miter/>
            <a:headEnd type="none" w="med" len="med"/>
            <a:tailEnd type="none" w="med" len="med"/>
          </a:ln>
        </p:spPr>
        <p:txBody>
          <a:bodyPr wrap="none" anchor="ctr" anchorCtr="0"/>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endParaRPr lang="zh-CN" altLang="en-US" sz="1800" b="1" dirty="0">
              <a:solidFill>
                <a:schemeClr val="tx1"/>
              </a:solidFill>
              <a:latin typeface="Arial" panose="020B0604020202020204" pitchFamily="34" charset="0"/>
              <a:ea typeface="宋体" panose="02010600030101010101" pitchFamily="2" charset="-122"/>
            </a:endParaRPr>
          </a:p>
        </p:txBody>
      </p:sp>
      <p:sp>
        <p:nvSpPr>
          <p:cNvPr id="40965" name="Rectangle 3"/>
          <p:cNvSpPr/>
          <p:nvPr/>
        </p:nvSpPr>
        <p:spPr>
          <a:xfrm>
            <a:off x="1403350" y="2360613"/>
            <a:ext cx="4103688" cy="2447925"/>
          </a:xfrm>
          <a:prstGeom prst="rect">
            <a:avLst/>
          </a:prstGeom>
          <a:solidFill>
            <a:schemeClr val="hlink"/>
          </a:solidFill>
          <a:ln w="9525" cap="flat" cmpd="sng">
            <a:solidFill>
              <a:schemeClr val="tx1"/>
            </a:solidFill>
            <a:prstDash val="solid"/>
            <a:miter/>
            <a:headEnd type="none" w="med" len="med"/>
            <a:tailEnd type="none" w="med" len="med"/>
          </a:ln>
        </p:spPr>
        <p:txBody>
          <a:bodyPr wrap="none" anchor="ctr" anchorCtr="0"/>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endParaRPr lang="zh-CN" altLang="en-US" sz="1800" b="1" dirty="0">
              <a:solidFill>
                <a:schemeClr val="tx1"/>
              </a:solidFill>
              <a:latin typeface="Arial" panose="020B0604020202020204" pitchFamily="34" charset="0"/>
              <a:ea typeface="宋体" panose="02010600030101010101" pitchFamily="2" charset="-122"/>
            </a:endParaRPr>
          </a:p>
        </p:txBody>
      </p:sp>
      <p:pic>
        <p:nvPicPr>
          <p:cNvPr id="40966" name="Picture 5" descr="78"/>
          <p:cNvPicPr>
            <a:picLocks noChangeAspect="1"/>
          </p:cNvPicPr>
          <p:nvPr/>
        </p:nvPicPr>
        <p:blipFill>
          <a:blip r:embed="rId1"/>
          <a:stretch>
            <a:fillRect/>
          </a:stretch>
        </p:blipFill>
        <p:spPr>
          <a:xfrm>
            <a:off x="1476375" y="2433638"/>
            <a:ext cx="3970338" cy="2252662"/>
          </a:xfrm>
          <a:prstGeom prst="rect">
            <a:avLst/>
          </a:prstGeom>
          <a:noFill/>
          <a:ln w="9525">
            <a:noFill/>
          </a:ln>
        </p:spPr>
      </p:pic>
      <p:pic>
        <p:nvPicPr>
          <p:cNvPr id="40967" name="Picture 6" descr="76"/>
          <p:cNvPicPr>
            <a:picLocks noChangeAspect="1"/>
          </p:cNvPicPr>
          <p:nvPr/>
        </p:nvPicPr>
        <p:blipFill>
          <a:blip r:embed="rId2"/>
          <a:stretch>
            <a:fillRect/>
          </a:stretch>
        </p:blipFill>
        <p:spPr>
          <a:xfrm>
            <a:off x="5867400" y="2347913"/>
            <a:ext cx="2743200" cy="2743200"/>
          </a:xfrm>
          <a:prstGeom prst="rect">
            <a:avLst/>
          </a:prstGeom>
          <a:noFill/>
          <a:ln w="9525">
            <a:noFill/>
          </a:ln>
        </p:spPr>
      </p:pic>
      <p:sp>
        <p:nvSpPr>
          <p:cNvPr id="40968" name="Text Box 7"/>
          <p:cNvSpPr txBox="1"/>
          <p:nvPr/>
        </p:nvSpPr>
        <p:spPr>
          <a:xfrm>
            <a:off x="1258888" y="5084763"/>
            <a:ext cx="6624637" cy="1370012"/>
          </a:xfrm>
          <a:prstGeom prst="rect">
            <a:avLst/>
          </a:prstGeom>
          <a:solidFill>
            <a:schemeClr val="accent1"/>
          </a:solidFill>
          <a:ln w="9525">
            <a:noFill/>
          </a:ln>
        </p:spPr>
        <p:txBody>
          <a:bodyPr>
            <a:spAutoFit/>
          </a:bodyPr>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50000"/>
              </a:spcBef>
              <a:buClrTx/>
              <a:buSzTx/>
              <a:buFontTx/>
              <a:buNone/>
            </a:pPr>
            <a:r>
              <a:rPr lang="zh-CN" altLang="en-US" sz="2400" b="1" dirty="0">
                <a:solidFill>
                  <a:srgbClr val="0000FF"/>
                </a:solidFill>
                <a:latin typeface="Arial" panose="020B0604020202020204" pitchFamily="34" charset="0"/>
                <a:ea typeface="宋体" panose="02010600030101010101" pitchFamily="2" charset="-122"/>
              </a:rPr>
              <a:t>条件：用</a:t>
            </a:r>
            <a:r>
              <a:rPr lang="en-US" altLang="zh-CN" sz="2400" b="1" dirty="0">
                <a:solidFill>
                  <a:schemeClr val="folHlink"/>
                </a:solidFill>
                <a:latin typeface="Arial" panose="020B0604020202020204" pitchFamily="34" charset="0"/>
                <a:ea typeface="宋体" panose="02010600030101010101" pitchFamily="2" charset="-122"/>
              </a:rPr>
              <a:t>M7.5</a:t>
            </a:r>
            <a:r>
              <a:rPr lang="zh-CN" altLang="en-US" sz="2400" b="1" dirty="0">
                <a:solidFill>
                  <a:srgbClr val="0000FF"/>
                </a:solidFill>
                <a:latin typeface="Arial" panose="020B0604020202020204" pitchFamily="34" charset="0"/>
                <a:ea typeface="宋体" panose="02010600030101010101" pitchFamily="2" charset="-122"/>
              </a:rPr>
              <a:t>水泥砂浆砌筑，</a:t>
            </a:r>
            <a:r>
              <a:rPr lang="en-US" altLang="zh-CN" sz="2400" b="1" dirty="0">
                <a:solidFill>
                  <a:schemeClr val="folHlink"/>
                </a:solidFill>
                <a:latin typeface="Arial" panose="020B0604020202020204" pitchFamily="34" charset="0"/>
                <a:ea typeface="宋体" panose="02010600030101010101" pitchFamily="2" charset="-122"/>
              </a:rPr>
              <a:t>MU10</a:t>
            </a:r>
            <a:r>
              <a:rPr lang="zh-CN" altLang="en-US" sz="2400" b="1" dirty="0">
                <a:solidFill>
                  <a:srgbClr val="0000FF"/>
                </a:solidFill>
                <a:latin typeface="Arial" panose="020B0604020202020204" pitchFamily="34" charset="0"/>
                <a:ea typeface="宋体" panose="02010600030101010101" pitchFamily="2" charset="-122"/>
              </a:rPr>
              <a:t>标准粘土砖。分析机砖、水泥、砂子的用量。</a:t>
            </a:r>
            <a:endParaRPr lang="zh-CN" altLang="en-US" sz="2400" b="1" dirty="0">
              <a:solidFill>
                <a:srgbClr val="0000FF"/>
              </a:solidFill>
              <a:latin typeface="Arial" panose="020B0604020202020204" pitchFamily="34" charset="0"/>
              <a:ea typeface="宋体" panose="02010600030101010101" pitchFamily="2" charset="-122"/>
            </a:endParaRPr>
          </a:p>
          <a:p>
            <a:pPr marL="0" lvl="0" indent="0" eaLnBrk="1" hangingPunct="1">
              <a:spcBef>
                <a:spcPct val="50000"/>
              </a:spcBef>
              <a:buClrTx/>
              <a:buSzTx/>
              <a:buFontTx/>
              <a:buNone/>
            </a:pPr>
            <a:r>
              <a:rPr lang="zh-CN" altLang="en-US" sz="2400" b="1" dirty="0">
                <a:solidFill>
                  <a:srgbClr val="0000FF"/>
                </a:solidFill>
                <a:latin typeface="Arial" panose="020B0604020202020204" pitchFamily="34" charset="0"/>
                <a:ea typeface="宋体" panose="02010600030101010101" pitchFamily="2" charset="-122"/>
              </a:rPr>
              <a:t>定额中：用</a:t>
            </a:r>
            <a:r>
              <a:rPr lang="en-US" altLang="zh-CN" sz="2400" b="1" dirty="0">
                <a:solidFill>
                  <a:schemeClr val="hlink"/>
                </a:solidFill>
                <a:latin typeface="Arial" panose="020B0604020202020204" pitchFamily="34" charset="0"/>
                <a:ea typeface="宋体" panose="02010600030101010101" pitchFamily="2" charset="-122"/>
              </a:rPr>
              <a:t>M5</a:t>
            </a:r>
            <a:r>
              <a:rPr lang="zh-CN" altLang="en-US" sz="2400" b="1" dirty="0">
                <a:solidFill>
                  <a:schemeClr val="hlink"/>
                </a:solidFill>
                <a:latin typeface="Arial" panose="020B0604020202020204" pitchFamily="34" charset="0"/>
                <a:ea typeface="宋体" panose="02010600030101010101" pitchFamily="2" charset="-122"/>
              </a:rPr>
              <a:t>，</a:t>
            </a:r>
            <a:r>
              <a:rPr lang="en-US" altLang="zh-CN" sz="2400" b="1" dirty="0">
                <a:solidFill>
                  <a:schemeClr val="hlink"/>
                </a:solidFill>
                <a:latin typeface="Arial" panose="020B0604020202020204" pitchFamily="34" charset="0"/>
                <a:ea typeface="宋体" panose="02010600030101010101" pitchFamily="2" charset="-122"/>
              </a:rPr>
              <a:t>32.5</a:t>
            </a:r>
            <a:r>
              <a:rPr lang="zh-CN" altLang="en-US" sz="2400" b="1" dirty="0">
                <a:solidFill>
                  <a:srgbClr val="0000FF"/>
                </a:solidFill>
                <a:latin typeface="Arial" panose="020B0604020202020204" pitchFamily="34" charset="0"/>
                <a:ea typeface="宋体" panose="02010600030101010101" pitchFamily="2" charset="-122"/>
              </a:rPr>
              <a:t>水泥砂浆考虑的</a:t>
            </a:r>
            <a:endParaRPr lang="zh-CN" altLang="en-US" sz="2400" b="1" dirty="0">
              <a:solidFill>
                <a:srgbClr val="0000FF"/>
              </a:solidFill>
              <a:latin typeface="Arial" panose="020B0604020202020204" pitchFamily="34" charset="0"/>
              <a:ea typeface="宋体" panose="02010600030101010101" pitchFamily="2" charset="-122"/>
            </a:endParaRPr>
          </a:p>
        </p:txBody>
      </p:sp>
      <p:sp>
        <p:nvSpPr>
          <p:cNvPr id="817160" name="AutoShape 8" descr="羊皮纸"/>
          <p:cNvSpPr>
            <a:spLocks noChangeArrowheads="1"/>
          </p:cNvSpPr>
          <p:nvPr/>
        </p:nvSpPr>
        <p:spPr bwMode="auto">
          <a:xfrm>
            <a:off x="2700338" y="322263"/>
            <a:ext cx="5113338" cy="1079500"/>
          </a:xfrm>
          <a:prstGeom prst="horizontalScroll">
            <a:avLst>
              <a:gd name="adj" fmla="val 12500"/>
            </a:avLst>
          </a:prstGeom>
          <a:noFill/>
          <a:ln>
            <a:noFill/>
          </a:ln>
          <a:effectLst/>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38100">
                <a:solidFill>
                  <a:schemeClr val="accent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600" b="1" i="0" u="none" strike="noStrike" kern="1200" cap="none" spc="0" normalizeH="0" baseline="0" noProof="0">
                <a:ln>
                  <a:noFill/>
                </a:ln>
                <a:solidFill>
                  <a:schemeClr val="folHlink"/>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砌筑工程量</a:t>
            </a:r>
            <a:r>
              <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计算及实例</a:t>
            </a:r>
            <a:endPar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40970" name="Rectangle 9"/>
          <p:cNvSpPr/>
          <p:nvPr/>
        </p:nvSpPr>
        <p:spPr>
          <a:xfrm>
            <a:off x="1619250" y="1290638"/>
            <a:ext cx="1655763" cy="525462"/>
          </a:xfrm>
          <a:prstGeom prst="rect">
            <a:avLst/>
          </a:prstGeom>
          <a:solidFill>
            <a:srgbClr val="3399FF"/>
          </a:solidFill>
          <a:ln w="38100" cap="flat" cmpd="sng">
            <a:solidFill>
              <a:schemeClr val="accent1"/>
            </a:solidFill>
            <a:prstDash val="solid"/>
            <a:miter/>
            <a:headEnd type="none" w="med" len="med"/>
            <a:tailEnd type="none" w="med" len="med"/>
          </a:ln>
        </p:spPr>
        <p:txBody>
          <a:bodyPr tIns="0" bIns="0">
            <a:spAutoFit/>
          </a:bodyPr>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r>
              <a:rPr lang="zh-CN" altLang="en-US" b="1" dirty="0">
                <a:latin typeface="Arial" panose="020B0604020202020204" pitchFamily="34" charset="0"/>
                <a:ea typeface="宋体" panose="02010600030101010101" pitchFamily="2" charset="-122"/>
              </a:rPr>
              <a:t>砖基础</a:t>
            </a:r>
            <a:endParaRPr lang="zh-CN" altLang="en-US" b="1" dirty="0">
              <a:latin typeface="Arial" panose="020B0604020202020204" pitchFamily="34" charset="0"/>
              <a:ea typeface="宋体" panose="02010600030101010101" pitchFamily="2" charset="-122"/>
            </a:endParaRPr>
          </a:p>
        </p:txBody>
      </p:sp>
      <p:sp>
        <p:nvSpPr>
          <p:cNvPr id="817162" name="AutoShape 10"/>
          <p:cNvSpPr>
            <a:spLocks noChangeArrowheads="1"/>
          </p:cNvSpPr>
          <p:nvPr/>
        </p:nvSpPr>
        <p:spPr bwMode="auto">
          <a:xfrm>
            <a:off x="0" y="1568450"/>
            <a:ext cx="1477963" cy="3030538"/>
          </a:xfrm>
          <a:prstGeom prst="verticalScroll">
            <a:avLst>
              <a:gd name="adj" fmla="val 12500"/>
            </a:avLst>
          </a:prstGeom>
          <a:gradFill rotWithShape="1">
            <a:gsLst>
              <a:gs pos="0">
                <a:srgbClr val="CCFF99"/>
              </a:gs>
              <a:gs pos="50000">
                <a:schemeClr val="bg1"/>
              </a:gs>
              <a:gs pos="100000">
                <a:srgbClr val="CCFF99"/>
              </a:gs>
            </a:gsLst>
            <a:lin ang="5400000" scaled="1"/>
          </a:gradFill>
          <a:ln w="38100">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rPr>
              <a:t>砌筑</a:t>
            </a:r>
            <a:endPar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rPr>
              <a:t>工程量计算及实例</a:t>
            </a: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chemeClr val="tx2"/>
                </a:solidFill>
                <a:effectLst/>
                <a:uLnTx/>
                <a:uFillTx/>
                <a:latin typeface="幼圆" panose="02010509060101010101" pitchFamily="49" charset="-122"/>
                <a:ea typeface="幼圆" panose="02010509060101010101" pitchFamily="49" charset="-122"/>
                <a:cs typeface="+mn-cs"/>
              </a:rPr>
              <a:t>砖石基础</a:t>
            </a:r>
            <a:endParaRPr kumimoji="1" lang="zh-CN" altLang="en-US" sz="1800" b="1" i="0" u="none" strike="noStrike" kern="1200" cap="none" spc="0" normalizeH="0" baseline="0" noProof="0">
              <a:ln>
                <a:noFill/>
              </a:ln>
              <a:solidFill>
                <a:schemeClr val="tx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rPr>
              <a:t>墙体工程</a:t>
            </a: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a:ln>
                <a:noFill/>
              </a:ln>
              <a:solidFill>
                <a:srgbClr val="808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Rectangle 2"/>
          <p:cNvSpPr>
            <a:spLocks noGrp="1" noRot="1"/>
          </p:cNvSpPr>
          <p:nvPr>
            <p:ph idx="1"/>
          </p:nvPr>
        </p:nvSpPr>
        <p:spPr>
          <a:xfrm>
            <a:off x="1763713" y="2133600"/>
            <a:ext cx="6248400" cy="1152525"/>
          </a:xfrm>
          <a:solidFill>
            <a:schemeClr val="accent1">
              <a:alpha val="100000"/>
            </a:schemeClr>
          </a:solidFill>
          <a:ln/>
        </p:spPr>
        <p:txBody>
          <a:bodyPr vert="horz" wrap="square" lIns="91440" tIns="45720" rIns="91440" bIns="45720" anchor="t" anchorCtr="0"/>
          <a:p>
            <a:pPr eaLnBrk="1" hangingPunct="1">
              <a:lnSpc>
                <a:spcPct val="90000"/>
              </a:lnSpc>
              <a:buClr>
                <a:srgbClr val="FF0000"/>
              </a:buClr>
              <a:buSzPct val="60000"/>
              <a:buFont typeface="Wingdings" panose="05000000000000000000" pitchFamily="2" charset="2"/>
              <a:buChar char="n"/>
            </a:pPr>
            <a:r>
              <a:rPr lang="zh-CN" altLang="en-US" b="1" dirty="0"/>
              <a:t>混凝土砂浆配合比：</a:t>
            </a:r>
            <a:r>
              <a:rPr lang="en-US" altLang="zh-CN" b="1" dirty="0"/>
              <a:t>P12</a:t>
            </a:r>
            <a:endParaRPr lang="en-US" altLang="zh-CN" b="1" dirty="0"/>
          </a:p>
          <a:p>
            <a:pPr eaLnBrk="1" hangingPunct="1">
              <a:lnSpc>
                <a:spcPct val="90000"/>
              </a:lnSpc>
              <a:buClr>
                <a:srgbClr val="FF0000"/>
              </a:buClr>
              <a:buSzPct val="60000"/>
              <a:buFont typeface="Wingdings" panose="05000000000000000000" pitchFamily="2" charset="2"/>
              <a:buChar char="n"/>
            </a:pPr>
            <a:r>
              <a:rPr lang="zh-CN" altLang="en-US" b="1" dirty="0"/>
              <a:t>建筑工程预算定额：</a:t>
            </a:r>
            <a:r>
              <a:rPr lang="en-US" altLang="zh-CN" b="1" dirty="0"/>
              <a:t>P71</a:t>
            </a:r>
            <a:endParaRPr lang="en-US" altLang="zh-CN" b="1" dirty="0"/>
          </a:p>
        </p:txBody>
      </p:sp>
      <p:sp>
        <p:nvSpPr>
          <p:cNvPr id="41987" name="灯片编号占位符 5"/>
          <p:cNvSpPr txBox="1">
            <a:spLocks noGrp="1"/>
          </p:cNvSpPr>
          <p:nvPr>
            <p:ph type="sldNum" sz="quarter" idx="4"/>
          </p:nvPr>
        </p:nvSpPr>
        <p:spPr>
          <a:noFill/>
          <a:ln>
            <a:noFill/>
          </a:ln>
        </p:spPr>
        <p:txBody>
          <a:bodyPr/>
          <a:p>
            <a:pPr marL="0" indent="0" algn="r" eaLnBrk="1" hangingPunct="1">
              <a:spcBef>
                <a:spcPct val="0"/>
              </a:spcBef>
              <a:buClrTx/>
              <a:buSzTx/>
              <a:buFontTx/>
              <a:buNone/>
            </a:pPr>
            <a:fld id="{9A0DB2DC-4C9A-4742-B13C-FB6460FD3503}" type="slidenum">
              <a:rPr lang="en-US" altLang="zh-CN" sz="1200" dirty="0">
                <a:solidFill>
                  <a:schemeClr val="tx1"/>
                </a:solidFill>
                <a:latin typeface="Arial" panose="020B0604020202020204" pitchFamily="34" charset="0"/>
                <a:ea typeface="宋体" panose="02010600030101010101" pitchFamily="2" charset="-122"/>
              </a:rPr>
            </a:fld>
            <a:endParaRPr lang="en-US" altLang="zh-CN" sz="1200" dirty="0">
              <a:solidFill>
                <a:schemeClr val="tx1"/>
              </a:solidFill>
              <a:latin typeface="Arial" panose="020B0604020202020204" pitchFamily="34" charset="0"/>
              <a:ea typeface="宋体" panose="02010600030101010101" pitchFamily="2" charset="-122"/>
            </a:endParaRPr>
          </a:p>
        </p:txBody>
      </p:sp>
      <p:sp>
        <p:nvSpPr>
          <p:cNvPr id="41988" name="Text Box 3"/>
          <p:cNvSpPr txBox="1"/>
          <p:nvPr/>
        </p:nvSpPr>
        <p:spPr>
          <a:xfrm>
            <a:off x="1763713" y="3500438"/>
            <a:ext cx="6858000" cy="2528887"/>
          </a:xfrm>
          <a:prstGeom prst="rect">
            <a:avLst/>
          </a:prstGeom>
          <a:solidFill>
            <a:schemeClr val="accent1"/>
          </a:solidFill>
          <a:ln w="9525">
            <a:noFill/>
          </a:ln>
        </p:spPr>
        <p:txBody>
          <a:bodyPr>
            <a:spAutoFit/>
          </a:bodyPr>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
                <a:srgbClr val="FF0000"/>
              </a:buClr>
              <a:buSzPct val="60000"/>
              <a:buFont typeface="Wingdings" panose="05000000000000000000" pitchFamily="2" charset="2"/>
              <a:buChar char="n"/>
            </a:pPr>
            <a:r>
              <a:rPr lang="zh-CN" altLang="en-US" b="1" dirty="0">
                <a:solidFill>
                  <a:schemeClr val="tx1"/>
                </a:solidFill>
                <a:latin typeface="Arial" panose="020B0604020202020204" pitchFamily="34" charset="0"/>
                <a:ea typeface="宋体" panose="02010600030101010101" pitchFamily="2" charset="-122"/>
              </a:rPr>
              <a:t>工程量计算：带型基础工程量</a:t>
            </a:r>
            <a:r>
              <a:rPr lang="en-US" altLang="zh-CN" sz="1800" b="1" dirty="0">
                <a:solidFill>
                  <a:srgbClr val="0000FF"/>
                </a:solidFill>
                <a:latin typeface="Arial" panose="020B0604020202020204" pitchFamily="34" charset="0"/>
                <a:ea typeface="宋体" panose="02010600030101010101" pitchFamily="2" charset="-122"/>
              </a:rPr>
              <a:t>30.83m3</a:t>
            </a:r>
            <a:endParaRPr lang="en-US" altLang="zh-CN" sz="1800" b="1" dirty="0">
              <a:solidFill>
                <a:srgbClr val="0000FF"/>
              </a:solidFill>
              <a:latin typeface="Arial" panose="020B0604020202020204" pitchFamily="34" charset="0"/>
              <a:ea typeface="宋体" panose="02010600030101010101" pitchFamily="2" charset="-122"/>
            </a:endParaRPr>
          </a:p>
          <a:p>
            <a:pPr marL="0" lvl="0" indent="0" eaLnBrk="1" hangingPunct="1">
              <a:spcBef>
                <a:spcPct val="0"/>
              </a:spcBef>
              <a:buClr>
                <a:srgbClr val="FF0000"/>
              </a:buClr>
              <a:buSzPct val="60000"/>
              <a:buFont typeface="Wingdings" panose="05000000000000000000" pitchFamily="2" charset="2"/>
              <a:buChar char="n"/>
            </a:pPr>
            <a:r>
              <a:rPr lang="zh-CN" altLang="en-US" b="1" dirty="0">
                <a:solidFill>
                  <a:schemeClr val="tx1"/>
                </a:solidFill>
                <a:latin typeface="Arial" panose="020B0604020202020204" pitchFamily="34" charset="0"/>
                <a:ea typeface="宋体" panose="02010600030101010101" pitchFamily="2" charset="-122"/>
              </a:rPr>
              <a:t>套用基价： </a:t>
            </a:r>
            <a:r>
              <a:rPr lang="en-US" altLang="zh-CN" b="1" dirty="0">
                <a:solidFill>
                  <a:schemeClr val="tx1"/>
                </a:solidFill>
                <a:latin typeface="Arial" panose="020B0604020202020204" pitchFamily="34" charset="0"/>
                <a:ea typeface="宋体" panose="02010600030101010101" pitchFamily="2" charset="-122"/>
              </a:rPr>
              <a:t>1</a:t>
            </a:r>
            <a:r>
              <a:rPr lang="zh-CN" altLang="en-US" b="1" dirty="0">
                <a:solidFill>
                  <a:schemeClr val="tx1"/>
                </a:solidFill>
                <a:latin typeface="Arial" panose="020B0604020202020204" pitchFamily="34" charset="0"/>
                <a:ea typeface="宋体" panose="02010600030101010101" pitchFamily="2" charset="-122"/>
              </a:rPr>
              <a:t>、换算基价</a:t>
            </a:r>
            <a:endParaRPr lang="zh-CN" altLang="en-US" b="1" dirty="0">
              <a:solidFill>
                <a:schemeClr val="tx1"/>
              </a:solidFill>
              <a:latin typeface="Arial" panose="020B0604020202020204" pitchFamily="34" charset="0"/>
              <a:ea typeface="宋体" panose="02010600030101010101" pitchFamily="2" charset="-122"/>
            </a:endParaRPr>
          </a:p>
          <a:p>
            <a:pPr marL="0" lvl="0" indent="0" eaLnBrk="1" hangingPunct="1">
              <a:spcBef>
                <a:spcPct val="0"/>
              </a:spcBef>
              <a:buClr>
                <a:srgbClr val="FF0000"/>
              </a:buClr>
              <a:buSzPct val="60000"/>
              <a:buFont typeface="Wingdings" panose="05000000000000000000" pitchFamily="2" charset="2"/>
              <a:buNone/>
            </a:pPr>
            <a:r>
              <a:rPr lang="zh-CN" altLang="en-US" b="1" dirty="0">
                <a:solidFill>
                  <a:schemeClr val="tx1"/>
                </a:solidFill>
                <a:latin typeface="Arial" panose="020B0604020202020204" pitchFamily="34" charset="0"/>
                <a:ea typeface="宋体" panose="02010600030101010101" pitchFamily="2" charset="-122"/>
              </a:rPr>
              <a:t>  </a:t>
            </a:r>
            <a:r>
              <a:rPr lang="en-US" altLang="zh-CN" b="1" dirty="0">
                <a:solidFill>
                  <a:schemeClr val="tx1"/>
                </a:solidFill>
                <a:latin typeface="Arial" panose="020B0604020202020204" pitchFamily="34" charset="0"/>
                <a:ea typeface="宋体" panose="02010600030101010101" pitchFamily="2" charset="-122"/>
              </a:rPr>
              <a:t>M7.5</a:t>
            </a:r>
            <a:r>
              <a:rPr lang="zh-CN" altLang="en-US" b="1" dirty="0">
                <a:solidFill>
                  <a:schemeClr val="tx1"/>
                </a:solidFill>
                <a:latin typeface="Arial" panose="020B0604020202020204" pitchFamily="34" charset="0"/>
                <a:ea typeface="宋体" panose="02010600030101010101" pitchFamily="2" charset="-122"/>
              </a:rPr>
              <a:t>水泥砂浆单价</a:t>
            </a:r>
            <a:r>
              <a:rPr lang="en-US" altLang="zh-CN" b="1" dirty="0">
                <a:solidFill>
                  <a:schemeClr val="tx1"/>
                </a:solidFill>
                <a:latin typeface="Arial" panose="020B0604020202020204" pitchFamily="34" charset="0"/>
                <a:ea typeface="宋体" panose="02010600030101010101" pitchFamily="2" charset="-122"/>
              </a:rPr>
              <a:t>=123.51</a:t>
            </a:r>
            <a:r>
              <a:rPr lang="zh-CN" altLang="en-US" b="1" dirty="0">
                <a:solidFill>
                  <a:schemeClr val="tx1"/>
                </a:solidFill>
                <a:latin typeface="Arial" panose="020B0604020202020204" pitchFamily="34" charset="0"/>
                <a:ea typeface="宋体" panose="02010600030101010101" pitchFamily="2" charset="-122"/>
              </a:rPr>
              <a:t>元</a:t>
            </a:r>
            <a:r>
              <a:rPr lang="en-US" altLang="zh-CN" b="1" dirty="0">
                <a:solidFill>
                  <a:schemeClr val="tx1"/>
                </a:solidFill>
                <a:latin typeface="Arial" panose="020B0604020202020204" pitchFamily="34" charset="0"/>
                <a:ea typeface="宋体" panose="02010600030101010101" pitchFamily="2" charset="-122"/>
              </a:rPr>
              <a:t>/m3</a:t>
            </a:r>
            <a:endParaRPr lang="en-US" altLang="zh-CN" b="1" dirty="0">
              <a:solidFill>
                <a:schemeClr val="tx1"/>
              </a:solidFill>
              <a:latin typeface="Arial" panose="020B0604020202020204" pitchFamily="34" charset="0"/>
              <a:ea typeface="宋体" panose="02010600030101010101" pitchFamily="2" charset="-122"/>
            </a:endParaRPr>
          </a:p>
          <a:p>
            <a:pPr marL="0" lvl="0" indent="0" eaLnBrk="1" hangingPunct="1">
              <a:spcBef>
                <a:spcPct val="0"/>
              </a:spcBef>
              <a:buClrTx/>
              <a:buSzTx/>
              <a:buFontTx/>
              <a:buNone/>
            </a:pPr>
            <a:r>
              <a:rPr lang="en-US" altLang="zh-CN" b="1" dirty="0">
                <a:solidFill>
                  <a:schemeClr val="tx1"/>
                </a:solidFill>
                <a:latin typeface="Arial" panose="020B0604020202020204" pitchFamily="34" charset="0"/>
                <a:ea typeface="宋体" panose="02010600030101010101" pitchFamily="2" charset="-122"/>
              </a:rPr>
              <a:t>                     2</a:t>
            </a:r>
            <a:r>
              <a:rPr lang="zh-CN" altLang="en-US" b="1" dirty="0">
                <a:solidFill>
                  <a:schemeClr val="tx1"/>
                </a:solidFill>
                <a:latin typeface="Arial" panose="020B0604020202020204" pitchFamily="34" charset="0"/>
                <a:ea typeface="宋体" panose="02010600030101010101" pitchFamily="2" charset="-122"/>
              </a:rPr>
              <a:t>、计算综合基价合计</a:t>
            </a:r>
            <a:endParaRPr lang="zh-CN" altLang="en-US" b="1" dirty="0">
              <a:solidFill>
                <a:schemeClr val="tx1"/>
              </a:solidFill>
              <a:latin typeface="Arial" panose="020B0604020202020204" pitchFamily="34" charset="0"/>
              <a:ea typeface="宋体" panose="02010600030101010101" pitchFamily="2" charset="-122"/>
            </a:endParaRPr>
          </a:p>
          <a:p>
            <a:pPr marL="0" lvl="0" indent="0" eaLnBrk="1" hangingPunct="1">
              <a:spcBef>
                <a:spcPct val="0"/>
              </a:spcBef>
              <a:buClr>
                <a:srgbClr val="FF0000"/>
              </a:buClr>
              <a:buSzPct val="60000"/>
              <a:buFont typeface="Wingdings" panose="05000000000000000000" pitchFamily="2" charset="2"/>
              <a:buChar char="n"/>
            </a:pPr>
            <a:r>
              <a:rPr lang="zh-CN" altLang="en-US" b="1" dirty="0">
                <a:solidFill>
                  <a:schemeClr val="tx1"/>
                </a:solidFill>
                <a:latin typeface="Arial" panose="020B0604020202020204" pitchFamily="34" charset="0"/>
                <a:ea typeface="宋体" panose="02010600030101010101" pitchFamily="2" charset="-122"/>
              </a:rPr>
              <a:t> 分析材料：砖</a:t>
            </a:r>
            <a:r>
              <a:rPr lang="en-US" altLang="zh-CN" b="1" dirty="0">
                <a:solidFill>
                  <a:schemeClr val="tx1"/>
                </a:solidFill>
                <a:latin typeface="Arial" panose="020B0604020202020204" pitchFamily="34" charset="0"/>
                <a:ea typeface="宋体" panose="02010600030101010101" pitchFamily="2" charset="-122"/>
              </a:rPr>
              <a:t>,</a:t>
            </a:r>
            <a:r>
              <a:rPr lang="zh-CN" altLang="en-US" b="1" dirty="0">
                <a:solidFill>
                  <a:schemeClr val="tx1"/>
                </a:solidFill>
                <a:latin typeface="Arial" panose="020B0604020202020204" pitchFamily="34" charset="0"/>
                <a:ea typeface="宋体" panose="02010600030101010101" pitchFamily="2" charset="-122"/>
              </a:rPr>
              <a:t>砂浆</a:t>
            </a:r>
            <a:r>
              <a:rPr lang="en-US" altLang="zh-CN" b="1" dirty="0">
                <a:solidFill>
                  <a:schemeClr val="tx1"/>
                </a:solidFill>
                <a:latin typeface="Arial" panose="020B0604020202020204" pitchFamily="34" charset="0"/>
                <a:ea typeface="宋体" panose="02010600030101010101" pitchFamily="2" charset="-122"/>
              </a:rPr>
              <a:t>, </a:t>
            </a:r>
            <a:r>
              <a:rPr lang="zh-CN" altLang="en-US" b="1" dirty="0">
                <a:solidFill>
                  <a:schemeClr val="tx1"/>
                </a:solidFill>
                <a:latin typeface="Arial" panose="020B0604020202020204" pitchFamily="34" charset="0"/>
                <a:ea typeface="宋体" panose="02010600030101010101" pitchFamily="2" charset="-122"/>
              </a:rPr>
              <a:t>水泥</a:t>
            </a:r>
            <a:r>
              <a:rPr lang="en-US" altLang="zh-CN" b="1" dirty="0">
                <a:solidFill>
                  <a:schemeClr val="tx1"/>
                </a:solidFill>
                <a:latin typeface="Arial" panose="020B0604020202020204" pitchFamily="34" charset="0"/>
                <a:ea typeface="宋体" panose="02010600030101010101" pitchFamily="2" charset="-122"/>
              </a:rPr>
              <a:t>, </a:t>
            </a:r>
            <a:r>
              <a:rPr lang="zh-CN" altLang="en-US" b="1" dirty="0">
                <a:solidFill>
                  <a:schemeClr val="tx1"/>
                </a:solidFill>
                <a:latin typeface="Arial" panose="020B0604020202020204" pitchFamily="34" charset="0"/>
                <a:ea typeface="宋体" panose="02010600030101010101" pitchFamily="2" charset="-122"/>
              </a:rPr>
              <a:t>砂</a:t>
            </a:r>
            <a:endParaRPr lang="zh-CN" altLang="en-US" b="1" dirty="0">
              <a:solidFill>
                <a:schemeClr val="tx1"/>
              </a:solidFill>
              <a:latin typeface="Arial" panose="020B0604020202020204" pitchFamily="34" charset="0"/>
              <a:ea typeface="宋体" panose="02010600030101010101" pitchFamily="2" charset="-122"/>
            </a:endParaRPr>
          </a:p>
        </p:txBody>
      </p:sp>
      <p:sp>
        <p:nvSpPr>
          <p:cNvPr id="818180" name="AutoShape 4" descr="羊皮纸"/>
          <p:cNvSpPr>
            <a:spLocks noChangeArrowheads="1"/>
          </p:cNvSpPr>
          <p:nvPr/>
        </p:nvSpPr>
        <p:spPr bwMode="auto">
          <a:xfrm>
            <a:off x="2700338" y="322263"/>
            <a:ext cx="5113338" cy="1079500"/>
          </a:xfrm>
          <a:prstGeom prst="horizontalScroll">
            <a:avLst>
              <a:gd name="adj" fmla="val 12500"/>
            </a:avLst>
          </a:prstGeom>
          <a:noFill/>
          <a:ln>
            <a:noFill/>
          </a:ln>
          <a:effectLst/>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38100">
                <a:solidFill>
                  <a:schemeClr val="accent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600" b="1" i="0" u="none" strike="noStrike" kern="1200" cap="none" spc="0" normalizeH="0" baseline="0" noProof="0">
                <a:ln>
                  <a:noFill/>
                </a:ln>
                <a:solidFill>
                  <a:schemeClr val="folHlink"/>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砌筑工程量</a:t>
            </a:r>
            <a:r>
              <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计算及实例</a:t>
            </a:r>
            <a:endPar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41990" name="Rectangle 5"/>
          <p:cNvSpPr/>
          <p:nvPr/>
        </p:nvSpPr>
        <p:spPr>
          <a:xfrm>
            <a:off x="1619250" y="1412875"/>
            <a:ext cx="1655763" cy="525463"/>
          </a:xfrm>
          <a:prstGeom prst="rect">
            <a:avLst/>
          </a:prstGeom>
          <a:solidFill>
            <a:srgbClr val="3399FF"/>
          </a:solidFill>
          <a:ln w="38100" cap="flat" cmpd="sng">
            <a:solidFill>
              <a:schemeClr val="accent1"/>
            </a:solidFill>
            <a:prstDash val="solid"/>
            <a:miter/>
            <a:headEnd type="none" w="med" len="med"/>
            <a:tailEnd type="none" w="med" len="med"/>
          </a:ln>
        </p:spPr>
        <p:txBody>
          <a:bodyPr tIns="0" bIns="0">
            <a:spAutoFit/>
          </a:bodyPr>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r>
              <a:rPr lang="zh-CN" altLang="en-US" b="1" dirty="0">
                <a:latin typeface="Arial" panose="020B0604020202020204" pitchFamily="34" charset="0"/>
                <a:ea typeface="宋体" panose="02010600030101010101" pitchFamily="2" charset="-122"/>
              </a:rPr>
              <a:t>砖基础</a:t>
            </a:r>
            <a:endParaRPr lang="zh-CN" altLang="en-US" b="1" dirty="0">
              <a:latin typeface="Arial" panose="020B0604020202020204" pitchFamily="34" charset="0"/>
              <a:ea typeface="宋体" panose="02010600030101010101" pitchFamily="2" charset="-122"/>
            </a:endParaRPr>
          </a:p>
        </p:txBody>
      </p:sp>
      <p:sp>
        <p:nvSpPr>
          <p:cNvPr id="818182" name="AutoShape 6"/>
          <p:cNvSpPr>
            <a:spLocks noChangeArrowheads="1"/>
          </p:cNvSpPr>
          <p:nvPr/>
        </p:nvSpPr>
        <p:spPr bwMode="auto">
          <a:xfrm>
            <a:off x="0" y="1568450"/>
            <a:ext cx="1477963" cy="3030538"/>
          </a:xfrm>
          <a:prstGeom prst="verticalScroll">
            <a:avLst>
              <a:gd name="adj" fmla="val 12500"/>
            </a:avLst>
          </a:prstGeom>
          <a:gradFill rotWithShape="1">
            <a:gsLst>
              <a:gs pos="0">
                <a:srgbClr val="CCFF99"/>
              </a:gs>
              <a:gs pos="50000">
                <a:schemeClr val="bg1"/>
              </a:gs>
              <a:gs pos="100000">
                <a:srgbClr val="CCFF99"/>
              </a:gs>
            </a:gsLst>
            <a:lin ang="5400000" scaled="1"/>
          </a:gradFill>
          <a:ln w="38100">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rPr>
              <a:t>砌筑</a:t>
            </a:r>
            <a:endPar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rPr>
              <a:t>工程量计算及实例</a:t>
            </a: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chemeClr val="tx2"/>
                </a:solidFill>
                <a:effectLst/>
                <a:uLnTx/>
                <a:uFillTx/>
                <a:latin typeface="幼圆" panose="02010509060101010101" pitchFamily="49" charset="-122"/>
                <a:ea typeface="幼圆" panose="02010509060101010101" pitchFamily="49" charset="-122"/>
                <a:cs typeface="+mn-cs"/>
              </a:rPr>
              <a:t>砖石基础</a:t>
            </a:r>
            <a:endParaRPr kumimoji="1" lang="zh-CN" altLang="en-US" sz="1800" b="1" i="0" u="none" strike="noStrike" kern="1200" cap="none" spc="0" normalizeH="0" baseline="0" noProof="0">
              <a:ln>
                <a:noFill/>
              </a:ln>
              <a:solidFill>
                <a:schemeClr val="tx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rPr>
              <a:t>墙体工程</a:t>
            </a: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a:ln>
                <a:noFill/>
              </a:ln>
              <a:solidFill>
                <a:srgbClr val="808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922704" name="Group 80"/>
          <p:cNvGraphicFramePr>
            <a:graphicFrameLocks noGrp="1"/>
          </p:cNvGraphicFramePr>
          <p:nvPr>
            <p:ph idx="1"/>
          </p:nvPr>
        </p:nvGraphicFramePr>
        <p:xfrm>
          <a:off x="395288" y="333375"/>
          <a:ext cx="8540750" cy="5961063"/>
        </p:xfrm>
        <a:graphic>
          <a:graphicData uri="http://schemas.openxmlformats.org/drawingml/2006/table">
            <a:tbl>
              <a:tblPr/>
              <a:tblGrid>
                <a:gridCol w="739775"/>
                <a:gridCol w="557212"/>
                <a:gridCol w="2117725"/>
                <a:gridCol w="1146175"/>
                <a:gridCol w="1560513"/>
                <a:gridCol w="2419350"/>
              </a:tblGrid>
              <a:tr h="436563">
                <a:tc gridSpan="5">
                  <a:txBody>
                    <a:bodyPr/>
                    <a:lstStyle>
                      <a:lvl1pPr>
                        <a:spcBef>
                          <a:spcPct val="20000"/>
                        </a:spcBef>
                        <a:buClr>
                          <a:schemeClr val="fo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hlink"/>
                        </a:buClr>
                        <a:defRPr sz="2400">
                          <a:solidFill>
                            <a:schemeClr val="tx1"/>
                          </a:solidFill>
                          <a:latin typeface="Arial" panose="020B0604020202020204" pitchFamily="34" charset="0"/>
                          <a:ea typeface="宋体" panose="02010600030101010101" pitchFamily="2" charset="-122"/>
                        </a:defRPr>
                      </a:lvl2pPr>
                      <a:lvl3pPr>
                        <a:spcBef>
                          <a:spcPct val="20000"/>
                        </a:spcBef>
                        <a:buClr>
                          <a:schemeClr val="folHlink"/>
                        </a:buClr>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hlink"/>
                        </a:buClr>
                        <a:buSzPct val="115000"/>
                        <a:defRPr>
                          <a:solidFill>
                            <a:schemeClr val="tx1"/>
                          </a:solidFill>
                          <a:latin typeface="Arial" panose="020B0604020202020204" pitchFamily="34" charset="0"/>
                          <a:ea typeface="宋体" panose="02010600030101010101" pitchFamily="2" charset="-122"/>
                        </a:defRPr>
                      </a:lvl4pPr>
                      <a:lvl5pPr>
                        <a:spcBef>
                          <a:spcPct val="20000"/>
                        </a:spcBef>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rgbClr val="FFFFFF"/>
                          </a:solidFill>
                          <a:effectLst/>
                          <a:latin typeface="Arial" panose="020B0604020202020204" pitchFamily="34" charset="0"/>
                          <a:ea typeface="宋体" panose="02010600030101010101" pitchFamily="2" charset="-122"/>
                        </a:rPr>
                        <a:t>定额编号</a:t>
                      </a:r>
                      <a:endParaRPr kumimoji="0" lang="zh-CN" altLang="en-US" sz="1800" b="1" i="0" u="none" strike="noStrike" cap="none" normalizeH="0" baseline="0" smtClean="0">
                        <a:ln>
                          <a:noFill/>
                        </a:ln>
                        <a:solidFill>
                          <a:srgbClr val="FFFFFF"/>
                        </a:solidFill>
                        <a:effectLst/>
                        <a:latin typeface="Arial" panose="020B0604020202020204" pitchFamily="34" charset="0"/>
                        <a:ea typeface="宋体" panose="02010600030101010101" pitchFamily="2" charset="-122"/>
                      </a:endParaRPr>
                    </a:p>
                  </a:txBody>
                  <a:tcPr anchor="ct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3366FF"/>
                    </a:solidFill>
                  </a:tcPr>
                </a:tc>
                <a:tc hMerge="1">
                  <a:tcPr/>
                </a:tc>
                <a:tc hMerge="1">
                  <a:tcPr/>
                </a:tc>
                <a:tc hMerge="1">
                  <a:tcPr/>
                </a:tc>
                <a:tc hMerge="1">
                  <a:tcPr/>
                </a:tc>
                <a:tc>
                  <a:txBody>
                    <a:bodyPr/>
                    <a:lstStyle>
                      <a:lvl1pPr>
                        <a:spcBef>
                          <a:spcPct val="20000"/>
                        </a:spcBef>
                        <a:buClr>
                          <a:schemeClr val="fo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hlink"/>
                        </a:buClr>
                        <a:defRPr sz="2400">
                          <a:solidFill>
                            <a:schemeClr val="tx1"/>
                          </a:solidFill>
                          <a:latin typeface="Arial" panose="020B0604020202020204" pitchFamily="34" charset="0"/>
                          <a:ea typeface="宋体" panose="02010600030101010101" pitchFamily="2" charset="-122"/>
                        </a:defRPr>
                      </a:lvl2pPr>
                      <a:lvl3pPr>
                        <a:spcBef>
                          <a:spcPct val="20000"/>
                        </a:spcBef>
                        <a:buClr>
                          <a:schemeClr val="folHlink"/>
                        </a:buClr>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hlink"/>
                        </a:buClr>
                        <a:buSzPct val="115000"/>
                        <a:defRPr>
                          <a:solidFill>
                            <a:schemeClr val="tx1"/>
                          </a:solidFill>
                          <a:latin typeface="Arial" panose="020B0604020202020204" pitchFamily="34" charset="0"/>
                          <a:ea typeface="宋体" panose="02010600030101010101" pitchFamily="2" charset="-122"/>
                        </a:defRPr>
                      </a:lvl4pPr>
                      <a:lvl5pPr>
                        <a:spcBef>
                          <a:spcPct val="20000"/>
                        </a:spcBef>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smtClean="0">
                          <a:ln>
                            <a:noFill/>
                          </a:ln>
                          <a:solidFill>
                            <a:srgbClr val="FFFFFF"/>
                          </a:solidFill>
                          <a:effectLst/>
                          <a:latin typeface="Arial" panose="020B0604020202020204" pitchFamily="34" charset="0"/>
                          <a:ea typeface="宋体" panose="02010600030101010101" pitchFamily="2" charset="-122"/>
                        </a:rPr>
                        <a:t>329</a:t>
                      </a:r>
                      <a:endParaRPr kumimoji="0" lang="en-US" altLang="zh-CN" sz="1800" b="1" i="0" u="none" strike="noStrike" cap="none" normalizeH="0" baseline="0" smtClean="0">
                        <a:ln>
                          <a:noFill/>
                        </a:ln>
                        <a:solidFill>
                          <a:srgbClr val="FFFFFF"/>
                        </a:solidFill>
                        <a:effectLst/>
                        <a:latin typeface="Arial" panose="020B0604020202020204" pitchFamily="34" charset="0"/>
                        <a:ea typeface="宋体" panose="02010600030101010101" pitchFamily="2" charset="-122"/>
                      </a:endParaRPr>
                    </a:p>
                  </a:txBody>
                  <a:tcPr anchor="ct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3366FF"/>
                    </a:solidFill>
                  </a:tcPr>
                </a:tc>
              </a:tr>
              <a:tr h="420688">
                <a:tc rowSpan="3" gridSpan="5">
                  <a:txBody>
                    <a:bodyPr/>
                    <a:lstStyle>
                      <a:lvl1pPr>
                        <a:spcBef>
                          <a:spcPct val="20000"/>
                        </a:spcBef>
                        <a:buClr>
                          <a:schemeClr val="fo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hlink"/>
                        </a:buClr>
                        <a:defRPr sz="2400">
                          <a:solidFill>
                            <a:schemeClr val="tx1"/>
                          </a:solidFill>
                          <a:latin typeface="Arial" panose="020B0604020202020204" pitchFamily="34" charset="0"/>
                          <a:ea typeface="宋体" panose="02010600030101010101" pitchFamily="2" charset="-122"/>
                        </a:defRPr>
                      </a:lvl2pPr>
                      <a:lvl3pPr>
                        <a:spcBef>
                          <a:spcPct val="20000"/>
                        </a:spcBef>
                        <a:buClr>
                          <a:schemeClr val="folHlink"/>
                        </a:buClr>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hlink"/>
                        </a:buClr>
                        <a:buSzPct val="115000"/>
                        <a:defRPr>
                          <a:solidFill>
                            <a:schemeClr val="tx1"/>
                          </a:solidFill>
                          <a:latin typeface="Arial" panose="020B0604020202020204" pitchFamily="34" charset="0"/>
                          <a:ea typeface="宋体" panose="02010600030101010101" pitchFamily="2" charset="-122"/>
                        </a:defRPr>
                      </a:lvl4pPr>
                      <a:lvl5pPr>
                        <a:spcBef>
                          <a:spcPct val="20000"/>
                        </a:spcBef>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rgbClr val="FFFFFF"/>
                          </a:solidFill>
                          <a:effectLst/>
                          <a:latin typeface="Arial" panose="020B0604020202020204" pitchFamily="34" charset="0"/>
                          <a:ea typeface="宋体" panose="02010600030101010101" pitchFamily="2" charset="-122"/>
                        </a:rPr>
                        <a:t>项目名称（</a:t>
                      </a:r>
                      <a:r>
                        <a:rPr kumimoji="0" lang="zh-CN" altLang="en-US" sz="1800" b="1" i="0" u="none" strike="noStrike" cap="none" normalizeH="0" baseline="0" smtClean="0">
                          <a:ln>
                            <a:noFill/>
                          </a:ln>
                          <a:solidFill>
                            <a:schemeClr val="folHlink"/>
                          </a:solidFill>
                          <a:effectLst/>
                          <a:latin typeface="Arial" panose="020B0604020202020204" pitchFamily="34" charset="0"/>
                          <a:ea typeface="宋体" panose="02010600030101010101" pitchFamily="2" charset="-122"/>
                        </a:rPr>
                        <a:t>单位</a:t>
                      </a:r>
                      <a:r>
                        <a:rPr kumimoji="0" lang="en-US" altLang="zh-CN" sz="1800" b="1" i="0" u="none" strike="noStrike" cap="none" normalizeH="0" baseline="0" smtClean="0">
                          <a:ln>
                            <a:noFill/>
                          </a:ln>
                          <a:solidFill>
                            <a:schemeClr val="folHlink"/>
                          </a:solidFill>
                          <a:effectLst/>
                          <a:latin typeface="Arial" panose="020B0604020202020204" pitchFamily="34" charset="0"/>
                          <a:ea typeface="宋体" panose="02010600030101010101" pitchFamily="2" charset="-122"/>
                        </a:rPr>
                        <a:t>10m</a:t>
                      </a:r>
                      <a:r>
                        <a:rPr kumimoji="0" lang="en-US" altLang="zh-CN" sz="1800" b="1" i="0" u="none" strike="noStrike" cap="none" normalizeH="0" baseline="30000" smtClean="0">
                          <a:ln>
                            <a:noFill/>
                          </a:ln>
                          <a:solidFill>
                            <a:schemeClr val="folHlink"/>
                          </a:solidFill>
                          <a:effectLst/>
                          <a:latin typeface="Arial" panose="020B0604020202020204" pitchFamily="34" charset="0"/>
                          <a:ea typeface="宋体" panose="02010600030101010101" pitchFamily="2" charset="-122"/>
                        </a:rPr>
                        <a:t>3</a:t>
                      </a:r>
                      <a:r>
                        <a:rPr kumimoji="0" lang="zh-CN" altLang="en-US" sz="1800" b="1" i="0" u="none" strike="noStrike" cap="none" normalizeH="0" baseline="0" smtClean="0">
                          <a:ln>
                            <a:noFill/>
                          </a:ln>
                          <a:solidFill>
                            <a:srgbClr val="FFFFFF"/>
                          </a:solidFill>
                          <a:effectLst/>
                          <a:latin typeface="Arial" panose="020B0604020202020204" pitchFamily="34" charset="0"/>
                          <a:ea typeface="宋体" panose="02010600030101010101" pitchFamily="2" charset="-122"/>
                        </a:rPr>
                        <a:t>）</a:t>
                      </a:r>
                      <a:endParaRPr kumimoji="0" lang="zh-CN" altLang="en-US" sz="1800" b="1" i="0" u="none" strike="noStrike" cap="none" normalizeH="0" baseline="0" smtClean="0">
                        <a:ln>
                          <a:noFill/>
                        </a:ln>
                        <a:solidFill>
                          <a:srgbClr val="FFFFFF"/>
                        </a:solidFill>
                        <a:effectLst/>
                        <a:latin typeface="Arial" panose="020B0604020202020204" pitchFamily="34" charset="0"/>
                        <a:ea typeface="宋体" panose="02010600030101010101" pitchFamily="2" charset="-122"/>
                      </a:endParaRPr>
                    </a:p>
                  </a:txBody>
                  <a:tcPr anchor="ct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3366FF"/>
                    </a:solidFill>
                  </a:tcPr>
                </a:tc>
                <a:tc rowSpan="3" hMerge="1">
                  <a:tcPr/>
                </a:tc>
                <a:tc rowSpan="3" hMerge="1">
                  <a:tcPr/>
                </a:tc>
                <a:tc rowSpan="3" hMerge="1">
                  <a:tcPr/>
                </a:tc>
                <a:tc rowSpan="3" hMerge="1">
                  <a:tcPr/>
                </a:tc>
                <a:tc>
                  <a:txBody>
                    <a:bodyPr/>
                    <a:lstStyle>
                      <a:lvl1pPr>
                        <a:spcBef>
                          <a:spcPct val="20000"/>
                        </a:spcBef>
                        <a:buClr>
                          <a:schemeClr val="fo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hlink"/>
                        </a:buClr>
                        <a:defRPr sz="2400">
                          <a:solidFill>
                            <a:schemeClr val="tx1"/>
                          </a:solidFill>
                          <a:latin typeface="Arial" panose="020B0604020202020204" pitchFamily="34" charset="0"/>
                          <a:ea typeface="宋体" panose="02010600030101010101" pitchFamily="2" charset="-122"/>
                        </a:defRPr>
                      </a:lvl2pPr>
                      <a:lvl3pPr>
                        <a:spcBef>
                          <a:spcPct val="20000"/>
                        </a:spcBef>
                        <a:buClr>
                          <a:schemeClr val="folHlink"/>
                        </a:buClr>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hlink"/>
                        </a:buClr>
                        <a:buSzPct val="115000"/>
                        <a:defRPr>
                          <a:solidFill>
                            <a:schemeClr val="tx1"/>
                          </a:solidFill>
                          <a:latin typeface="Arial" panose="020B0604020202020204" pitchFamily="34" charset="0"/>
                          <a:ea typeface="宋体" panose="02010600030101010101" pitchFamily="2" charset="-122"/>
                        </a:defRPr>
                      </a:lvl4pPr>
                      <a:lvl5pPr>
                        <a:spcBef>
                          <a:spcPct val="20000"/>
                        </a:spcBef>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rgbClr val="FFFFFF"/>
                          </a:solidFill>
                          <a:effectLst/>
                          <a:latin typeface="Arial" panose="020B0604020202020204" pitchFamily="34" charset="0"/>
                          <a:ea typeface="宋体" panose="02010600030101010101" pitchFamily="2" charset="-122"/>
                        </a:rPr>
                        <a:t>红青砖</a:t>
                      </a:r>
                      <a:endParaRPr kumimoji="0" lang="zh-CN" altLang="en-US" sz="1800" b="1" i="0" u="none" strike="noStrike" cap="none" normalizeH="0" baseline="0" smtClean="0">
                        <a:ln>
                          <a:noFill/>
                        </a:ln>
                        <a:solidFill>
                          <a:srgbClr val="FFFFFF"/>
                        </a:solidFill>
                        <a:effectLst/>
                        <a:latin typeface="Arial" panose="020B0604020202020204" pitchFamily="34" charset="0"/>
                        <a:ea typeface="宋体" panose="02010600030101010101" pitchFamily="2" charset="-122"/>
                      </a:endParaRPr>
                    </a:p>
                  </a:txBody>
                  <a:tcPr anchor="ct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3366FF"/>
                    </a:solidFill>
                  </a:tcPr>
                </a:tc>
              </a:tr>
              <a:tr h="420688">
                <a:tc vMerge="1" gridSpan="5">
                  <a:tcPr/>
                </a:tc>
                <a:tc vMerge="1" hMerge="1">
                  <a:tcPr/>
                </a:tc>
                <a:tc vMerge="1" hMerge="1">
                  <a:tcPr/>
                </a:tc>
                <a:tc vMerge="1" hMerge="1">
                  <a:tcPr/>
                </a:tc>
                <a:tc vMerge="1" hMerge="1">
                  <a:tcPr/>
                </a:tc>
                <a:tc>
                  <a:txBody>
                    <a:bodyPr/>
                    <a:lstStyle>
                      <a:lvl1pPr>
                        <a:spcBef>
                          <a:spcPct val="20000"/>
                        </a:spcBef>
                        <a:buClr>
                          <a:schemeClr val="fo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hlink"/>
                        </a:buClr>
                        <a:defRPr sz="2400">
                          <a:solidFill>
                            <a:schemeClr val="tx1"/>
                          </a:solidFill>
                          <a:latin typeface="Arial" panose="020B0604020202020204" pitchFamily="34" charset="0"/>
                          <a:ea typeface="宋体" panose="02010600030101010101" pitchFamily="2" charset="-122"/>
                        </a:defRPr>
                      </a:lvl2pPr>
                      <a:lvl3pPr>
                        <a:spcBef>
                          <a:spcPct val="20000"/>
                        </a:spcBef>
                        <a:buClr>
                          <a:schemeClr val="folHlink"/>
                        </a:buClr>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hlink"/>
                        </a:buClr>
                        <a:buSzPct val="115000"/>
                        <a:defRPr>
                          <a:solidFill>
                            <a:schemeClr val="tx1"/>
                          </a:solidFill>
                          <a:latin typeface="Arial" panose="020B0604020202020204" pitchFamily="34" charset="0"/>
                          <a:ea typeface="宋体" panose="02010600030101010101" pitchFamily="2" charset="-122"/>
                        </a:defRPr>
                      </a:lvl4pPr>
                      <a:lvl5pPr>
                        <a:spcBef>
                          <a:spcPct val="20000"/>
                        </a:spcBef>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rgbClr val="FFFFFF"/>
                          </a:solidFill>
                          <a:effectLst/>
                          <a:latin typeface="Arial" panose="020B0604020202020204" pitchFamily="34" charset="0"/>
                          <a:ea typeface="宋体" panose="02010600030101010101" pitchFamily="2" charset="-122"/>
                        </a:rPr>
                        <a:t>水泥砂浆</a:t>
                      </a:r>
                      <a:endParaRPr kumimoji="0" lang="zh-CN" altLang="en-US" sz="1800" b="1" i="0" u="none" strike="noStrike" cap="none" normalizeH="0" baseline="0" smtClean="0">
                        <a:ln>
                          <a:noFill/>
                        </a:ln>
                        <a:solidFill>
                          <a:srgbClr val="FFFFFF"/>
                        </a:solidFill>
                        <a:effectLst/>
                        <a:latin typeface="Arial" panose="020B0604020202020204" pitchFamily="34" charset="0"/>
                        <a:ea typeface="宋体" panose="02010600030101010101" pitchFamily="2" charset="-122"/>
                      </a:endParaRPr>
                    </a:p>
                  </a:txBody>
                  <a:tcPr anchor="ct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3366FF"/>
                    </a:solidFill>
                  </a:tcPr>
                </a:tc>
              </a:tr>
              <a:tr h="457200">
                <a:tc vMerge="1" gridSpan="5">
                  <a:tcPr/>
                </a:tc>
                <a:tc vMerge="1" hMerge="1">
                  <a:tcPr/>
                </a:tc>
                <a:tc vMerge="1" hMerge="1">
                  <a:tcPr/>
                </a:tc>
                <a:tc vMerge="1" hMerge="1">
                  <a:tcPr/>
                </a:tc>
                <a:tc vMerge="1" hMerge="1">
                  <a:tcPr/>
                </a:tc>
                <a:tc>
                  <a:txBody>
                    <a:bodyPr/>
                    <a:lstStyle>
                      <a:lvl1pPr>
                        <a:spcBef>
                          <a:spcPct val="20000"/>
                        </a:spcBef>
                        <a:buClr>
                          <a:schemeClr val="fo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hlink"/>
                        </a:buClr>
                        <a:defRPr sz="2400">
                          <a:solidFill>
                            <a:schemeClr val="tx1"/>
                          </a:solidFill>
                          <a:latin typeface="Arial" panose="020B0604020202020204" pitchFamily="34" charset="0"/>
                          <a:ea typeface="宋体" panose="02010600030101010101" pitchFamily="2" charset="-122"/>
                        </a:defRPr>
                      </a:lvl2pPr>
                      <a:lvl3pPr>
                        <a:spcBef>
                          <a:spcPct val="20000"/>
                        </a:spcBef>
                        <a:buClr>
                          <a:schemeClr val="folHlink"/>
                        </a:buClr>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hlink"/>
                        </a:buClr>
                        <a:buSzPct val="115000"/>
                        <a:defRPr>
                          <a:solidFill>
                            <a:schemeClr val="tx1"/>
                          </a:solidFill>
                          <a:latin typeface="Arial" panose="020B0604020202020204" pitchFamily="34" charset="0"/>
                          <a:ea typeface="宋体" panose="02010600030101010101" pitchFamily="2" charset="-122"/>
                        </a:defRPr>
                      </a:lvl4pPr>
                      <a:lvl5pPr>
                        <a:spcBef>
                          <a:spcPct val="20000"/>
                        </a:spcBef>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smtClean="0">
                          <a:ln>
                            <a:noFill/>
                          </a:ln>
                          <a:solidFill>
                            <a:srgbClr val="FFFFFF"/>
                          </a:solidFill>
                          <a:effectLst/>
                          <a:latin typeface="Arial" panose="020B0604020202020204" pitchFamily="34" charset="0"/>
                          <a:ea typeface="宋体" panose="02010600030101010101" pitchFamily="2" charset="-122"/>
                        </a:rPr>
                        <a:t>M5</a:t>
                      </a:r>
                      <a:endParaRPr kumimoji="0" lang="en-US" altLang="zh-CN" sz="1800" b="1" i="0" u="none" strike="noStrike" cap="none" normalizeH="0" baseline="0" smtClean="0">
                        <a:ln>
                          <a:noFill/>
                        </a:ln>
                        <a:solidFill>
                          <a:srgbClr val="FFFFFF"/>
                        </a:solidFill>
                        <a:effectLst/>
                        <a:latin typeface="Arial" panose="020B0604020202020204" pitchFamily="34" charset="0"/>
                        <a:ea typeface="宋体" panose="02010600030101010101" pitchFamily="2" charset="-122"/>
                      </a:endParaRPr>
                    </a:p>
                  </a:txBody>
                  <a:tcPr anchor="ct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3366FF"/>
                    </a:solidFill>
                  </a:tcPr>
                </a:tc>
              </a:tr>
              <a:tr h="420688">
                <a:tc gridSpan="5">
                  <a:txBody>
                    <a:bodyPr/>
                    <a:lstStyle>
                      <a:lvl1pPr>
                        <a:spcBef>
                          <a:spcPct val="20000"/>
                        </a:spcBef>
                        <a:buClr>
                          <a:schemeClr val="fo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hlink"/>
                        </a:buClr>
                        <a:defRPr sz="2400">
                          <a:solidFill>
                            <a:schemeClr val="tx1"/>
                          </a:solidFill>
                          <a:latin typeface="Arial" panose="020B0604020202020204" pitchFamily="34" charset="0"/>
                          <a:ea typeface="宋体" panose="02010600030101010101" pitchFamily="2" charset="-122"/>
                        </a:defRPr>
                      </a:lvl2pPr>
                      <a:lvl3pPr>
                        <a:spcBef>
                          <a:spcPct val="20000"/>
                        </a:spcBef>
                        <a:buClr>
                          <a:schemeClr val="folHlink"/>
                        </a:buClr>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hlink"/>
                        </a:buClr>
                        <a:buSzPct val="115000"/>
                        <a:defRPr>
                          <a:solidFill>
                            <a:schemeClr val="tx1"/>
                          </a:solidFill>
                          <a:latin typeface="Arial" panose="020B0604020202020204" pitchFamily="34" charset="0"/>
                          <a:ea typeface="宋体" panose="02010600030101010101" pitchFamily="2" charset="-122"/>
                        </a:defRPr>
                      </a:lvl4pPr>
                      <a:lvl5pPr>
                        <a:spcBef>
                          <a:spcPct val="20000"/>
                        </a:spcBef>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rgbClr val="FFFFFF"/>
                          </a:solidFill>
                          <a:effectLst/>
                          <a:latin typeface="Arial" panose="020B0604020202020204" pitchFamily="34" charset="0"/>
                          <a:ea typeface="宋体" panose="02010600030101010101" pitchFamily="2" charset="-122"/>
                        </a:rPr>
                        <a:t>基价（元）</a:t>
                      </a:r>
                      <a:endParaRPr kumimoji="0" lang="zh-CN" altLang="en-US" sz="1800" b="1" i="0" u="none" strike="noStrike" cap="none" normalizeH="0" baseline="0" smtClean="0">
                        <a:ln>
                          <a:noFill/>
                        </a:ln>
                        <a:solidFill>
                          <a:srgbClr val="FFFFFF"/>
                        </a:solidFill>
                        <a:effectLst/>
                        <a:latin typeface="Arial" panose="020B0604020202020204" pitchFamily="34" charset="0"/>
                        <a:ea typeface="宋体" panose="02010600030101010101" pitchFamily="2" charset="-122"/>
                      </a:endParaRPr>
                    </a:p>
                  </a:txBody>
                  <a:tcPr anchor="ct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3366FF"/>
                    </a:solidFill>
                  </a:tcPr>
                </a:tc>
                <a:tc hMerge="1">
                  <a:tcPr/>
                </a:tc>
                <a:tc hMerge="1">
                  <a:tcPr/>
                </a:tc>
                <a:tc hMerge="1">
                  <a:tcPr/>
                </a:tc>
                <a:tc hMerge="1">
                  <a:tcPr/>
                </a:tc>
                <a:tc>
                  <a:txBody>
                    <a:bodyPr/>
                    <a:lstStyle>
                      <a:lvl1pPr>
                        <a:spcBef>
                          <a:spcPct val="20000"/>
                        </a:spcBef>
                        <a:buClr>
                          <a:schemeClr val="fo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hlink"/>
                        </a:buClr>
                        <a:defRPr sz="2400">
                          <a:solidFill>
                            <a:schemeClr val="tx1"/>
                          </a:solidFill>
                          <a:latin typeface="Arial" panose="020B0604020202020204" pitchFamily="34" charset="0"/>
                          <a:ea typeface="宋体" panose="02010600030101010101" pitchFamily="2" charset="-122"/>
                        </a:defRPr>
                      </a:lvl2pPr>
                      <a:lvl3pPr>
                        <a:spcBef>
                          <a:spcPct val="20000"/>
                        </a:spcBef>
                        <a:buClr>
                          <a:schemeClr val="folHlink"/>
                        </a:buClr>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hlink"/>
                        </a:buClr>
                        <a:buSzPct val="115000"/>
                        <a:defRPr>
                          <a:solidFill>
                            <a:schemeClr val="tx1"/>
                          </a:solidFill>
                          <a:latin typeface="Arial" panose="020B0604020202020204" pitchFamily="34" charset="0"/>
                          <a:ea typeface="宋体" panose="02010600030101010101" pitchFamily="2" charset="-122"/>
                        </a:defRPr>
                      </a:lvl4pPr>
                      <a:lvl5pPr>
                        <a:spcBef>
                          <a:spcPct val="20000"/>
                        </a:spcBef>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smtClean="0">
                          <a:ln>
                            <a:noFill/>
                          </a:ln>
                          <a:solidFill>
                            <a:schemeClr val="folHlink"/>
                          </a:solidFill>
                          <a:effectLst/>
                          <a:latin typeface="Arial" panose="020B0604020202020204" pitchFamily="34" charset="0"/>
                          <a:ea typeface="宋体" panose="02010600030101010101" pitchFamily="2" charset="-122"/>
                        </a:rPr>
                        <a:t>1952.40</a:t>
                      </a:r>
                      <a:endParaRPr kumimoji="0" lang="en-US" altLang="zh-CN" sz="1800" b="1" i="0" u="none" strike="noStrike" cap="none" normalizeH="0" baseline="0" smtClean="0">
                        <a:ln>
                          <a:noFill/>
                        </a:ln>
                        <a:solidFill>
                          <a:schemeClr val="folHlink"/>
                        </a:solidFill>
                        <a:effectLst/>
                        <a:latin typeface="Arial" panose="020B0604020202020204" pitchFamily="34" charset="0"/>
                        <a:ea typeface="宋体" panose="02010600030101010101" pitchFamily="2" charset="-122"/>
                      </a:endParaRPr>
                    </a:p>
                  </a:txBody>
                  <a:tcPr anchor="ct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3366FF"/>
                    </a:solidFill>
                  </a:tcPr>
                </a:tc>
              </a:tr>
              <a:tr h="420688">
                <a:tc rowSpan="3">
                  <a:txBody>
                    <a:bodyPr/>
                    <a:lstStyle>
                      <a:lvl1pPr>
                        <a:spcBef>
                          <a:spcPct val="20000"/>
                        </a:spcBef>
                        <a:buClr>
                          <a:schemeClr val="fo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hlink"/>
                        </a:buClr>
                        <a:defRPr sz="2400">
                          <a:solidFill>
                            <a:schemeClr val="tx1"/>
                          </a:solidFill>
                          <a:latin typeface="Arial" panose="020B0604020202020204" pitchFamily="34" charset="0"/>
                          <a:ea typeface="宋体" panose="02010600030101010101" pitchFamily="2" charset="-122"/>
                        </a:defRPr>
                      </a:lvl2pPr>
                      <a:lvl3pPr>
                        <a:spcBef>
                          <a:spcPct val="20000"/>
                        </a:spcBef>
                        <a:buClr>
                          <a:schemeClr val="folHlink"/>
                        </a:buClr>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hlink"/>
                        </a:buClr>
                        <a:buSzPct val="115000"/>
                        <a:defRPr>
                          <a:solidFill>
                            <a:schemeClr val="tx1"/>
                          </a:solidFill>
                          <a:latin typeface="Arial" panose="020B0604020202020204" pitchFamily="34" charset="0"/>
                          <a:ea typeface="宋体" panose="02010600030101010101" pitchFamily="2" charset="-122"/>
                        </a:defRPr>
                      </a:lvl4pPr>
                      <a:lvl5pPr>
                        <a:spcBef>
                          <a:spcPct val="20000"/>
                        </a:spcBef>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rgbClr val="FFFFFF"/>
                          </a:solidFill>
                          <a:effectLst/>
                          <a:latin typeface="Arial" panose="020B0604020202020204" pitchFamily="34" charset="0"/>
                          <a:ea typeface="宋体" panose="02010600030101010101" pitchFamily="2" charset="-122"/>
                        </a:rPr>
                        <a:t>其中</a:t>
                      </a:r>
                      <a:endParaRPr kumimoji="0" lang="zh-CN" altLang="en-US" sz="1800" b="1" i="0" u="none" strike="noStrike" cap="none" normalizeH="0" baseline="0" smtClean="0">
                        <a:ln>
                          <a:noFill/>
                        </a:ln>
                        <a:solidFill>
                          <a:srgbClr val="FFFFFF"/>
                        </a:solidFill>
                        <a:effectLst/>
                        <a:latin typeface="Arial" panose="020B0604020202020204" pitchFamily="34" charset="0"/>
                        <a:ea typeface="宋体" panose="02010600030101010101" pitchFamily="2" charset="-122"/>
                      </a:endParaRPr>
                    </a:p>
                  </a:txBody>
                  <a:tcPr vert="eaVert" anchor="ct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3366FF"/>
                    </a:solidFill>
                  </a:tcPr>
                </a:tc>
                <a:tc gridSpan="4">
                  <a:txBody>
                    <a:bodyPr/>
                    <a:lstStyle>
                      <a:lvl1pPr>
                        <a:spcBef>
                          <a:spcPct val="20000"/>
                        </a:spcBef>
                        <a:buClr>
                          <a:schemeClr val="fo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hlink"/>
                        </a:buClr>
                        <a:defRPr sz="2400">
                          <a:solidFill>
                            <a:schemeClr val="tx1"/>
                          </a:solidFill>
                          <a:latin typeface="Arial" panose="020B0604020202020204" pitchFamily="34" charset="0"/>
                          <a:ea typeface="宋体" panose="02010600030101010101" pitchFamily="2" charset="-122"/>
                        </a:defRPr>
                      </a:lvl2pPr>
                      <a:lvl3pPr>
                        <a:spcBef>
                          <a:spcPct val="20000"/>
                        </a:spcBef>
                        <a:buClr>
                          <a:schemeClr val="folHlink"/>
                        </a:buClr>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hlink"/>
                        </a:buClr>
                        <a:buSzPct val="115000"/>
                        <a:defRPr>
                          <a:solidFill>
                            <a:schemeClr val="tx1"/>
                          </a:solidFill>
                          <a:latin typeface="Arial" panose="020B0604020202020204" pitchFamily="34" charset="0"/>
                          <a:ea typeface="宋体" panose="02010600030101010101" pitchFamily="2" charset="-122"/>
                        </a:defRPr>
                      </a:lvl4pPr>
                      <a:lvl5pPr>
                        <a:spcBef>
                          <a:spcPct val="20000"/>
                        </a:spcBef>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rgbClr val="FFFFFF"/>
                          </a:solidFill>
                          <a:effectLst/>
                          <a:latin typeface="Arial" panose="020B0604020202020204" pitchFamily="34" charset="0"/>
                          <a:ea typeface="宋体" panose="02010600030101010101" pitchFamily="2" charset="-122"/>
                        </a:rPr>
                        <a:t>人工费（元）</a:t>
                      </a:r>
                      <a:endParaRPr kumimoji="0" lang="zh-CN" altLang="en-US" sz="1800" b="1" i="0" u="none" strike="noStrike" cap="none" normalizeH="0" baseline="0" smtClean="0">
                        <a:ln>
                          <a:noFill/>
                        </a:ln>
                        <a:solidFill>
                          <a:srgbClr val="FFFFFF"/>
                        </a:solidFill>
                        <a:effectLst/>
                        <a:latin typeface="Arial" panose="020B0604020202020204" pitchFamily="34" charset="0"/>
                        <a:ea typeface="宋体" panose="02010600030101010101" pitchFamily="2" charset="-122"/>
                      </a:endParaRPr>
                    </a:p>
                  </a:txBody>
                  <a:tcPr anchor="ct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3366FF"/>
                    </a:solidFill>
                  </a:tcPr>
                </a:tc>
                <a:tc hMerge="1">
                  <a:tcPr/>
                </a:tc>
                <a:tc hMerge="1">
                  <a:tcPr/>
                </a:tc>
                <a:tc hMerge="1">
                  <a:tcPr/>
                </a:tc>
                <a:tc>
                  <a:txBody>
                    <a:bodyPr/>
                    <a:lstStyle>
                      <a:lvl1pPr>
                        <a:spcBef>
                          <a:spcPct val="20000"/>
                        </a:spcBef>
                        <a:buClr>
                          <a:schemeClr val="fo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hlink"/>
                        </a:buClr>
                        <a:defRPr sz="2400">
                          <a:solidFill>
                            <a:schemeClr val="tx1"/>
                          </a:solidFill>
                          <a:latin typeface="Arial" panose="020B0604020202020204" pitchFamily="34" charset="0"/>
                          <a:ea typeface="宋体" panose="02010600030101010101" pitchFamily="2" charset="-122"/>
                        </a:defRPr>
                      </a:lvl2pPr>
                      <a:lvl3pPr>
                        <a:spcBef>
                          <a:spcPct val="20000"/>
                        </a:spcBef>
                        <a:buClr>
                          <a:schemeClr val="folHlink"/>
                        </a:buClr>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hlink"/>
                        </a:buClr>
                        <a:buSzPct val="115000"/>
                        <a:defRPr>
                          <a:solidFill>
                            <a:schemeClr val="tx1"/>
                          </a:solidFill>
                          <a:latin typeface="Arial" panose="020B0604020202020204" pitchFamily="34" charset="0"/>
                          <a:ea typeface="宋体" panose="02010600030101010101" pitchFamily="2" charset="-122"/>
                        </a:defRPr>
                      </a:lvl4pPr>
                      <a:lvl5pPr>
                        <a:spcBef>
                          <a:spcPct val="20000"/>
                        </a:spcBef>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smtClean="0">
                          <a:ln>
                            <a:noFill/>
                          </a:ln>
                          <a:solidFill>
                            <a:schemeClr val="accent1"/>
                          </a:solidFill>
                          <a:effectLst/>
                          <a:latin typeface="Arial" panose="020B0604020202020204" pitchFamily="34" charset="0"/>
                          <a:ea typeface="宋体" panose="02010600030101010101" pitchFamily="2" charset="-122"/>
                        </a:rPr>
                        <a:t>465.89</a:t>
                      </a:r>
                      <a:endParaRPr kumimoji="0" lang="en-US" altLang="zh-CN" sz="1800" b="1" i="0" u="none" strike="noStrike" cap="none" normalizeH="0" baseline="0" smtClean="0">
                        <a:ln>
                          <a:noFill/>
                        </a:ln>
                        <a:solidFill>
                          <a:schemeClr val="accent1"/>
                        </a:solidFill>
                        <a:effectLst/>
                        <a:latin typeface="Arial" panose="020B0604020202020204" pitchFamily="34" charset="0"/>
                        <a:ea typeface="宋体" panose="02010600030101010101" pitchFamily="2" charset="-122"/>
                      </a:endParaRPr>
                    </a:p>
                  </a:txBody>
                  <a:tcPr anchor="ct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3366FF"/>
                    </a:solidFill>
                  </a:tcPr>
                </a:tc>
              </a:tr>
              <a:tr h="420688">
                <a:tc vMerge="1">
                  <a:tcPr/>
                </a:tc>
                <a:tc gridSpan="4">
                  <a:txBody>
                    <a:bodyPr/>
                    <a:lstStyle>
                      <a:lvl1pPr>
                        <a:spcBef>
                          <a:spcPct val="20000"/>
                        </a:spcBef>
                        <a:buClr>
                          <a:schemeClr val="fo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hlink"/>
                        </a:buClr>
                        <a:defRPr sz="2400">
                          <a:solidFill>
                            <a:schemeClr val="tx1"/>
                          </a:solidFill>
                          <a:latin typeface="Arial" panose="020B0604020202020204" pitchFamily="34" charset="0"/>
                          <a:ea typeface="宋体" panose="02010600030101010101" pitchFamily="2" charset="-122"/>
                        </a:defRPr>
                      </a:lvl2pPr>
                      <a:lvl3pPr>
                        <a:spcBef>
                          <a:spcPct val="20000"/>
                        </a:spcBef>
                        <a:buClr>
                          <a:schemeClr val="folHlink"/>
                        </a:buClr>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hlink"/>
                        </a:buClr>
                        <a:buSzPct val="115000"/>
                        <a:defRPr>
                          <a:solidFill>
                            <a:schemeClr val="tx1"/>
                          </a:solidFill>
                          <a:latin typeface="Arial" panose="020B0604020202020204" pitchFamily="34" charset="0"/>
                          <a:ea typeface="宋体" panose="02010600030101010101" pitchFamily="2" charset="-122"/>
                        </a:defRPr>
                      </a:lvl4pPr>
                      <a:lvl5pPr>
                        <a:spcBef>
                          <a:spcPct val="20000"/>
                        </a:spcBef>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rgbClr val="FFFFFF"/>
                          </a:solidFill>
                          <a:effectLst/>
                          <a:latin typeface="Arial" panose="020B0604020202020204" pitchFamily="34" charset="0"/>
                          <a:ea typeface="宋体" panose="02010600030101010101" pitchFamily="2" charset="-122"/>
                        </a:rPr>
                        <a:t>材料费（元）</a:t>
                      </a:r>
                      <a:endParaRPr kumimoji="0" lang="zh-CN" altLang="en-US" sz="1800" b="1" i="0" u="none" strike="noStrike" cap="none" normalizeH="0" baseline="0" smtClean="0">
                        <a:ln>
                          <a:noFill/>
                        </a:ln>
                        <a:solidFill>
                          <a:srgbClr val="FFFFFF"/>
                        </a:solidFill>
                        <a:effectLst/>
                        <a:latin typeface="Arial" panose="020B0604020202020204" pitchFamily="34" charset="0"/>
                        <a:ea typeface="宋体" panose="02010600030101010101" pitchFamily="2" charset="-122"/>
                      </a:endParaRPr>
                    </a:p>
                  </a:txBody>
                  <a:tcPr anchor="ct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3366FF"/>
                    </a:solidFill>
                  </a:tcPr>
                </a:tc>
                <a:tc hMerge="1">
                  <a:tcPr/>
                </a:tc>
                <a:tc hMerge="1">
                  <a:tcPr/>
                </a:tc>
                <a:tc hMerge="1">
                  <a:tcPr/>
                </a:tc>
                <a:tc>
                  <a:txBody>
                    <a:bodyPr/>
                    <a:lstStyle>
                      <a:lvl1pPr>
                        <a:spcBef>
                          <a:spcPct val="20000"/>
                        </a:spcBef>
                        <a:buClr>
                          <a:schemeClr val="fo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hlink"/>
                        </a:buClr>
                        <a:defRPr sz="2400">
                          <a:solidFill>
                            <a:schemeClr val="tx1"/>
                          </a:solidFill>
                          <a:latin typeface="Arial" panose="020B0604020202020204" pitchFamily="34" charset="0"/>
                          <a:ea typeface="宋体" panose="02010600030101010101" pitchFamily="2" charset="-122"/>
                        </a:defRPr>
                      </a:lvl2pPr>
                      <a:lvl3pPr>
                        <a:spcBef>
                          <a:spcPct val="20000"/>
                        </a:spcBef>
                        <a:buClr>
                          <a:schemeClr val="folHlink"/>
                        </a:buClr>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hlink"/>
                        </a:buClr>
                        <a:buSzPct val="115000"/>
                        <a:defRPr>
                          <a:solidFill>
                            <a:schemeClr val="tx1"/>
                          </a:solidFill>
                          <a:latin typeface="Arial" panose="020B0604020202020204" pitchFamily="34" charset="0"/>
                          <a:ea typeface="宋体" panose="02010600030101010101" pitchFamily="2" charset="-122"/>
                        </a:defRPr>
                      </a:lvl4pPr>
                      <a:lvl5pPr>
                        <a:spcBef>
                          <a:spcPct val="20000"/>
                        </a:spcBef>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smtClean="0">
                          <a:ln>
                            <a:noFill/>
                          </a:ln>
                          <a:solidFill>
                            <a:schemeClr val="accent1"/>
                          </a:solidFill>
                          <a:effectLst/>
                          <a:latin typeface="Arial" panose="020B0604020202020204" pitchFamily="34" charset="0"/>
                          <a:ea typeface="宋体" panose="02010600030101010101" pitchFamily="2" charset="-122"/>
                        </a:rPr>
                        <a:t>1454.79</a:t>
                      </a:r>
                      <a:endParaRPr kumimoji="0" lang="en-US" altLang="zh-CN" sz="1800" b="1" i="0" u="none" strike="noStrike" cap="none" normalizeH="0" baseline="0" smtClean="0">
                        <a:ln>
                          <a:noFill/>
                        </a:ln>
                        <a:solidFill>
                          <a:schemeClr val="accent1"/>
                        </a:solidFill>
                        <a:effectLst/>
                        <a:latin typeface="Arial" panose="020B0604020202020204" pitchFamily="34" charset="0"/>
                        <a:ea typeface="宋体" panose="02010600030101010101" pitchFamily="2" charset="-122"/>
                      </a:endParaRPr>
                    </a:p>
                  </a:txBody>
                  <a:tcPr anchor="ct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3366FF"/>
                    </a:solidFill>
                  </a:tcPr>
                </a:tc>
              </a:tr>
              <a:tr h="420688">
                <a:tc vMerge="1">
                  <a:tcPr/>
                </a:tc>
                <a:tc gridSpan="4">
                  <a:txBody>
                    <a:bodyPr/>
                    <a:lstStyle>
                      <a:lvl1pPr>
                        <a:spcBef>
                          <a:spcPct val="20000"/>
                        </a:spcBef>
                        <a:buClr>
                          <a:schemeClr val="fo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hlink"/>
                        </a:buClr>
                        <a:defRPr sz="2400">
                          <a:solidFill>
                            <a:schemeClr val="tx1"/>
                          </a:solidFill>
                          <a:latin typeface="Arial" panose="020B0604020202020204" pitchFamily="34" charset="0"/>
                          <a:ea typeface="宋体" panose="02010600030101010101" pitchFamily="2" charset="-122"/>
                        </a:defRPr>
                      </a:lvl2pPr>
                      <a:lvl3pPr>
                        <a:spcBef>
                          <a:spcPct val="20000"/>
                        </a:spcBef>
                        <a:buClr>
                          <a:schemeClr val="folHlink"/>
                        </a:buClr>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hlink"/>
                        </a:buClr>
                        <a:buSzPct val="115000"/>
                        <a:defRPr>
                          <a:solidFill>
                            <a:schemeClr val="tx1"/>
                          </a:solidFill>
                          <a:latin typeface="Arial" panose="020B0604020202020204" pitchFamily="34" charset="0"/>
                          <a:ea typeface="宋体" panose="02010600030101010101" pitchFamily="2" charset="-122"/>
                        </a:defRPr>
                      </a:lvl4pPr>
                      <a:lvl5pPr>
                        <a:spcBef>
                          <a:spcPct val="20000"/>
                        </a:spcBef>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rgbClr val="FFFFFF"/>
                          </a:solidFill>
                          <a:effectLst/>
                          <a:latin typeface="Arial" panose="020B0604020202020204" pitchFamily="34" charset="0"/>
                          <a:ea typeface="宋体" panose="02010600030101010101" pitchFamily="2" charset="-122"/>
                        </a:rPr>
                        <a:t>机械费（元）</a:t>
                      </a:r>
                      <a:endParaRPr kumimoji="0" lang="zh-CN" altLang="en-US" sz="1800" b="1" i="0" u="none" strike="noStrike" cap="none" normalizeH="0" baseline="0" smtClean="0">
                        <a:ln>
                          <a:noFill/>
                        </a:ln>
                        <a:solidFill>
                          <a:srgbClr val="FFFFFF"/>
                        </a:solidFill>
                        <a:effectLst/>
                        <a:latin typeface="Arial" panose="020B0604020202020204" pitchFamily="34" charset="0"/>
                        <a:ea typeface="宋体" panose="02010600030101010101" pitchFamily="2" charset="-122"/>
                      </a:endParaRPr>
                    </a:p>
                  </a:txBody>
                  <a:tcPr anchor="ct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3366FF"/>
                    </a:solidFill>
                  </a:tcPr>
                </a:tc>
                <a:tc hMerge="1">
                  <a:tcPr/>
                </a:tc>
                <a:tc hMerge="1">
                  <a:tcPr/>
                </a:tc>
                <a:tc hMerge="1">
                  <a:tcPr/>
                </a:tc>
                <a:tc>
                  <a:txBody>
                    <a:bodyPr/>
                    <a:lstStyle>
                      <a:lvl1pPr>
                        <a:spcBef>
                          <a:spcPct val="20000"/>
                        </a:spcBef>
                        <a:buClr>
                          <a:schemeClr val="fo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hlink"/>
                        </a:buClr>
                        <a:defRPr sz="2400">
                          <a:solidFill>
                            <a:schemeClr val="tx1"/>
                          </a:solidFill>
                          <a:latin typeface="Arial" panose="020B0604020202020204" pitchFamily="34" charset="0"/>
                          <a:ea typeface="宋体" panose="02010600030101010101" pitchFamily="2" charset="-122"/>
                        </a:defRPr>
                      </a:lvl2pPr>
                      <a:lvl3pPr>
                        <a:spcBef>
                          <a:spcPct val="20000"/>
                        </a:spcBef>
                        <a:buClr>
                          <a:schemeClr val="folHlink"/>
                        </a:buClr>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hlink"/>
                        </a:buClr>
                        <a:buSzPct val="115000"/>
                        <a:defRPr>
                          <a:solidFill>
                            <a:schemeClr val="tx1"/>
                          </a:solidFill>
                          <a:latin typeface="Arial" panose="020B0604020202020204" pitchFamily="34" charset="0"/>
                          <a:ea typeface="宋体" panose="02010600030101010101" pitchFamily="2" charset="-122"/>
                        </a:defRPr>
                      </a:lvl4pPr>
                      <a:lvl5pPr>
                        <a:spcBef>
                          <a:spcPct val="20000"/>
                        </a:spcBef>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smtClean="0">
                          <a:ln>
                            <a:noFill/>
                          </a:ln>
                          <a:solidFill>
                            <a:schemeClr val="accent1"/>
                          </a:solidFill>
                          <a:effectLst/>
                          <a:latin typeface="Arial" panose="020B0604020202020204" pitchFamily="34" charset="0"/>
                          <a:ea typeface="宋体" panose="02010600030101010101" pitchFamily="2" charset="-122"/>
                        </a:rPr>
                        <a:t>31.72</a:t>
                      </a:r>
                      <a:endParaRPr kumimoji="0" lang="en-US" altLang="zh-CN" sz="1800" b="1" i="0" u="none" strike="noStrike" cap="none" normalizeH="0" baseline="0" smtClean="0">
                        <a:ln>
                          <a:noFill/>
                        </a:ln>
                        <a:solidFill>
                          <a:schemeClr val="accent1"/>
                        </a:solidFill>
                        <a:effectLst/>
                        <a:latin typeface="Arial" panose="020B0604020202020204" pitchFamily="34" charset="0"/>
                        <a:ea typeface="宋体" panose="02010600030101010101" pitchFamily="2" charset="-122"/>
                      </a:endParaRPr>
                    </a:p>
                  </a:txBody>
                  <a:tcPr anchor="ct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3366FF"/>
                    </a:solidFill>
                  </a:tcPr>
                </a:tc>
              </a:tr>
              <a:tr h="420688">
                <a:tc gridSpan="3">
                  <a:txBody>
                    <a:bodyPr/>
                    <a:lstStyle>
                      <a:lvl1pPr>
                        <a:spcBef>
                          <a:spcPct val="20000"/>
                        </a:spcBef>
                        <a:buClr>
                          <a:schemeClr val="fo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hlink"/>
                        </a:buClr>
                        <a:defRPr sz="2400">
                          <a:solidFill>
                            <a:schemeClr val="tx1"/>
                          </a:solidFill>
                          <a:latin typeface="Arial" panose="020B0604020202020204" pitchFamily="34" charset="0"/>
                          <a:ea typeface="宋体" panose="02010600030101010101" pitchFamily="2" charset="-122"/>
                        </a:defRPr>
                      </a:lvl2pPr>
                      <a:lvl3pPr>
                        <a:spcBef>
                          <a:spcPct val="20000"/>
                        </a:spcBef>
                        <a:buClr>
                          <a:schemeClr val="folHlink"/>
                        </a:buClr>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hlink"/>
                        </a:buClr>
                        <a:buSzPct val="115000"/>
                        <a:defRPr>
                          <a:solidFill>
                            <a:schemeClr val="tx1"/>
                          </a:solidFill>
                          <a:latin typeface="Arial" panose="020B0604020202020204" pitchFamily="34" charset="0"/>
                          <a:ea typeface="宋体" panose="02010600030101010101" pitchFamily="2" charset="-122"/>
                        </a:defRPr>
                      </a:lvl4pPr>
                      <a:lvl5pPr>
                        <a:spcBef>
                          <a:spcPct val="20000"/>
                        </a:spcBef>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rgbClr val="FFFFFF"/>
                          </a:solidFill>
                          <a:effectLst/>
                          <a:latin typeface="Arial" panose="020B0604020202020204" pitchFamily="34" charset="0"/>
                          <a:ea typeface="宋体" panose="02010600030101010101" pitchFamily="2" charset="-122"/>
                        </a:rPr>
                        <a:t>名称</a:t>
                      </a:r>
                      <a:endPar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3366FF"/>
                    </a:solidFill>
                  </a:tcPr>
                </a:tc>
                <a:tc hMerge="1">
                  <a:tcPr/>
                </a:tc>
                <a:tc hMerge="1">
                  <a:tcPr/>
                </a:tc>
                <a:tc>
                  <a:txBody>
                    <a:bodyPr/>
                    <a:lstStyle>
                      <a:lvl1pPr>
                        <a:spcBef>
                          <a:spcPct val="20000"/>
                        </a:spcBef>
                        <a:buClr>
                          <a:schemeClr val="fo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hlink"/>
                        </a:buClr>
                        <a:defRPr sz="2400">
                          <a:solidFill>
                            <a:schemeClr val="tx1"/>
                          </a:solidFill>
                          <a:latin typeface="Arial" panose="020B0604020202020204" pitchFamily="34" charset="0"/>
                          <a:ea typeface="宋体" panose="02010600030101010101" pitchFamily="2" charset="-122"/>
                        </a:defRPr>
                      </a:lvl2pPr>
                      <a:lvl3pPr>
                        <a:spcBef>
                          <a:spcPct val="20000"/>
                        </a:spcBef>
                        <a:buClr>
                          <a:schemeClr val="folHlink"/>
                        </a:buClr>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hlink"/>
                        </a:buClr>
                        <a:buSzPct val="115000"/>
                        <a:defRPr>
                          <a:solidFill>
                            <a:schemeClr val="tx1"/>
                          </a:solidFill>
                          <a:latin typeface="Arial" panose="020B0604020202020204" pitchFamily="34" charset="0"/>
                          <a:ea typeface="宋体" panose="02010600030101010101" pitchFamily="2" charset="-122"/>
                        </a:defRPr>
                      </a:lvl4pPr>
                      <a:lvl5pPr>
                        <a:spcBef>
                          <a:spcPct val="20000"/>
                        </a:spcBef>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rgbClr val="FFFFFF"/>
                          </a:solidFill>
                          <a:effectLst/>
                          <a:latin typeface="Arial" panose="020B0604020202020204" pitchFamily="34" charset="0"/>
                          <a:ea typeface="宋体" panose="02010600030101010101" pitchFamily="2" charset="-122"/>
                        </a:rPr>
                        <a:t>单位</a:t>
                      </a:r>
                      <a:endPar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3366FF"/>
                    </a:solidFill>
                  </a:tcPr>
                </a:tc>
                <a:tc>
                  <a:txBody>
                    <a:bodyPr/>
                    <a:lstStyle>
                      <a:lvl1pPr>
                        <a:spcBef>
                          <a:spcPct val="20000"/>
                        </a:spcBef>
                        <a:buClr>
                          <a:schemeClr val="fo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hlink"/>
                        </a:buClr>
                        <a:defRPr sz="2400">
                          <a:solidFill>
                            <a:schemeClr val="tx1"/>
                          </a:solidFill>
                          <a:latin typeface="Arial" panose="020B0604020202020204" pitchFamily="34" charset="0"/>
                          <a:ea typeface="宋体" panose="02010600030101010101" pitchFamily="2" charset="-122"/>
                        </a:defRPr>
                      </a:lvl2pPr>
                      <a:lvl3pPr>
                        <a:spcBef>
                          <a:spcPct val="20000"/>
                        </a:spcBef>
                        <a:buClr>
                          <a:schemeClr val="folHlink"/>
                        </a:buClr>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hlink"/>
                        </a:buClr>
                        <a:buSzPct val="115000"/>
                        <a:defRPr>
                          <a:solidFill>
                            <a:schemeClr val="tx1"/>
                          </a:solidFill>
                          <a:latin typeface="Arial" panose="020B0604020202020204" pitchFamily="34" charset="0"/>
                          <a:ea typeface="宋体" panose="02010600030101010101" pitchFamily="2" charset="-122"/>
                        </a:defRPr>
                      </a:lvl4pPr>
                      <a:lvl5pPr>
                        <a:spcBef>
                          <a:spcPct val="20000"/>
                        </a:spcBef>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rgbClr val="FFFFFF"/>
                          </a:solidFill>
                          <a:effectLst/>
                          <a:latin typeface="Arial" panose="020B0604020202020204" pitchFamily="34" charset="0"/>
                          <a:ea typeface="宋体" panose="02010600030101010101" pitchFamily="2" charset="-122"/>
                        </a:rPr>
                        <a:t>单价</a:t>
                      </a:r>
                      <a:r>
                        <a:rPr kumimoji="0" lang="en-US" altLang="zh-CN" sz="1800" b="1" i="0" u="none" strike="noStrike" cap="none" normalizeH="0" baseline="0" smtClean="0">
                          <a:ln>
                            <a:noFill/>
                          </a:ln>
                          <a:solidFill>
                            <a:srgbClr val="FFFFFF"/>
                          </a:solidFill>
                          <a:effectLst/>
                          <a:latin typeface="Arial" panose="020B0604020202020204" pitchFamily="34" charset="0"/>
                          <a:ea typeface="宋体" panose="02010600030101010101" pitchFamily="2" charset="-122"/>
                        </a:rPr>
                        <a:t>(</a:t>
                      </a:r>
                      <a:r>
                        <a:rPr kumimoji="0" lang="zh-CN" altLang="en-US" sz="1800" b="1" i="0" u="none" strike="noStrike" cap="none" normalizeH="0" baseline="0" smtClean="0">
                          <a:ln>
                            <a:noFill/>
                          </a:ln>
                          <a:solidFill>
                            <a:srgbClr val="FFFFFF"/>
                          </a:solidFill>
                          <a:effectLst/>
                          <a:latin typeface="Arial" panose="020B0604020202020204" pitchFamily="34" charset="0"/>
                          <a:ea typeface="宋体" panose="02010600030101010101" pitchFamily="2" charset="-122"/>
                        </a:rPr>
                        <a:t>元</a:t>
                      </a:r>
                      <a:r>
                        <a:rPr kumimoji="0" lang="en-US" altLang="zh-CN" sz="1800" b="1" i="0" u="none" strike="noStrike" cap="none" normalizeH="0" baseline="0" smtClean="0">
                          <a:ln>
                            <a:noFill/>
                          </a:ln>
                          <a:solidFill>
                            <a:srgbClr val="FFFFFF"/>
                          </a:solidFill>
                          <a:effectLst/>
                          <a:latin typeface="Arial" panose="020B0604020202020204" pitchFamily="34" charset="0"/>
                          <a:ea typeface="宋体" panose="02010600030101010101" pitchFamily="2" charset="-122"/>
                        </a:rPr>
                        <a:t>)</a:t>
                      </a:r>
                      <a:endParaRPr kumimoji="0" lang="en-US" altLang="zh-CN"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3366FF"/>
                    </a:solidFill>
                  </a:tcPr>
                </a:tc>
                <a:tc>
                  <a:txBody>
                    <a:bodyPr/>
                    <a:lstStyle>
                      <a:lvl1pPr>
                        <a:spcBef>
                          <a:spcPct val="20000"/>
                        </a:spcBef>
                        <a:buClr>
                          <a:schemeClr val="fo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hlink"/>
                        </a:buClr>
                        <a:defRPr sz="2400">
                          <a:solidFill>
                            <a:schemeClr val="tx1"/>
                          </a:solidFill>
                          <a:latin typeface="Arial" panose="020B0604020202020204" pitchFamily="34" charset="0"/>
                          <a:ea typeface="宋体" panose="02010600030101010101" pitchFamily="2" charset="-122"/>
                        </a:defRPr>
                      </a:lvl2pPr>
                      <a:lvl3pPr>
                        <a:spcBef>
                          <a:spcPct val="20000"/>
                        </a:spcBef>
                        <a:buClr>
                          <a:schemeClr val="folHlink"/>
                        </a:buClr>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hlink"/>
                        </a:buClr>
                        <a:buSzPct val="115000"/>
                        <a:defRPr>
                          <a:solidFill>
                            <a:schemeClr val="tx1"/>
                          </a:solidFill>
                          <a:latin typeface="Arial" panose="020B0604020202020204" pitchFamily="34" charset="0"/>
                          <a:ea typeface="宋体" panose="02010600030101010101" pitchFamily="2" charset="-122"/>
                        </a:defRPr>
                      </a:lvl4pPr>
                      <a:lvl5pPr>
                        <a:spcBef>
                          <a:spcPct val="20000"/>
                        </a:spcBef>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rgbClr val="FFFFFF"/>
                          </a:solidFill>
                          <a:effectLst/>
                          <a:latin typeface="Arial" panose="020B0604020202020204" pitchFamily="34" charset="0"/>
                          <a:ea typeface="宋体" panose="02010600030101010101" pitchFamily="2" charset="-122"/>
                        </a:rPr>
                        <a:t>数量</a:t>
                      </a:r>
                      <a:endPar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3366FF"/>
                    </a:solidFill>
                  </a:tcPr>
                </a:tc>
              </a:tr>
              <a:tr h="420688">
                <a:tc gridSpan="2">
                  <a:txBody>
                    <a:bodyPr/>
                    <a:lstStyle>
                      <a:lvl1pPr>
                        <a:spcBef>
                          <a:spcPct val="20000"/>
                        </a:spcBef>
                        <a:buClr>
                          <a:schemeClr val="fo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hlink"/>
                        </a:buClr>
                        <a:defRPr sz="2400">
                          <a:solidFill>
                            <a:schemeClr val="tx1"/>
                          </a:solidFill>
                          <a:latin typeface="Arial" panose="020B0604020202020204" pitchFamily="34" charset="0"/>
                          <a:ea typeface="宋体" panose="02010600030101010101" pitchFamily="2" charset="-122"/>
                        </a:defRPr>
                      </a:lvl2pPr>
                      <a:lvl3pPr>
                        <a:spcBef>
                          <a:spcPct val="20000"/>
                        </a:spcBef>
                        <a:buClr>
                          <a:schemeClr val="folHlink"/>
                        </a:buClr>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hlink"/>
                        </a:buClr>
                        <a:buSzPct val="115000"/>
                        <a:defRPr>
                          <a:solidFill>
                            <a:schemeClr val="tx1"/>
                          </a:solidFill>
                          <a:latin typeface="Arial" panose="020B0604020202020204" pitchFamily="34" charset="0"/>
                          <a:ea typeface="宋体" panose="02010600030101010101" pitchFamily="2" charset="-122"/>
                        </a:defRPr>
                      </a:lvl4pPr>
                      <a:lvl5pPr>
                        <a:spcBef>
                          <a:spcPct val="20000"/>
                        </a:spcBef>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rgbClr val="FFFFFF"/>
                          </a:solidFill>
                          <a:effectLst/>
                          <a:latin typeface="Arial" panose="020B0604020202020204" pitchFamily="34" charset="0"/>
                          <a:ea typeface="宋体" panose="02010600030101010101" pitchFamily="2" charset="-122"/>
                        </a:rPr>
                        <a:t>人工</a:t>
                      </a:r>
                      <a:endPar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3366FF"/>
                    </a:solidFill>
                  </a:tcPr>
                </a:tc>
                <a:tc hMerge="1">
                  <a:tcPr/>
                </a:tc>
                <a:tc>
                  <a:txBody>
                    <a:bodyPr/>
                    <a:lstStyle>
                      <a:lvl1pPr>
                        <a:spcBef>
                          <a:spcPct val="20000"/>
                        </a:spcBef>
                        <a:buClr>
                          <a:schemeClr val="fo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hlink"/>
                        </a:buClr>
                        <a:defRPr sz="2400">
                          <a:solidFill>
                            <a:schemeClr val="tx1"/>
                          </a:solidFill>
                          <a:latin typeface="Arial" panose="020B0604020202020204" pitchFamily="34" charset="0"/>
                          <a:ea typeface="宋体" panose="02010600030101010101" pitchFamily="2" charset="-122"/>
                        </a:defRPr>
                      </a:lvl2pPr>
                      <a:lvl3pPr>
                        <a:spcBef>
                          <a:spcPct val="20000"/>
                        </a:spcBef>
                        <a:buClr>
                          <a:schemeClr val="folHlink"/>
                        </a:buClr>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hlink"/>
                        </a:buClr>
                        <a:buSzPct val="115000"/>
                        <a:defRPr>
                          <a:solidFill>
                            <a:schemeClr val="tx1"/>
                          </a:solidFill>
                          <a:latin typeface="Arial" panose="020B0604020202020204" pitchFamily="34" charset="0"/>
                          <a:ea typeface="宋体" panose="02010600030101010101" pitchFamily="2" charset="-122"/>
                        </a:defRPr>
                      </a:lvl4pPr>
                      <a:lvl5pPr>
                        <a:spcBef>
                          <a:spcPct val="20000"/>
                        </a:spcBef>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rgbClr val="FFFFFF"/>
                          </a:solidFill>
                          <a:effectLst/>
                          <a:latin typeface="Arial" panose="020B0604020202020204" pitchFamily="34" charset="0"/>
                          <a:ea typeface="宋体" panose="02010600030101010101" pitchFamily="2" charset="-122"/>
                        </a:rPr>
                        <a:t>综合工日</a:t>
                      </a:r>
                      <a:endPar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3366FF"/>
                    </a:solidFill>
                  </a:tcPr>
                </a:tc>
                <a:tc>
                  <a:txBody>
                    <a:bodyPr/>
                    <a:lstStyle>
                      <a:lvl1pPr>
                        <a:spcBef>
                          <a:spcPct val="20000"/>
                        </a:spcBef>
                        <a:buClr>
                          <a:schemeClr val="fo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hlink"/>
                        </a:buClr>
                        <a:defRPr sz="2400">
                          <a:solidFill>
                            <a:schemeClr val="tx1"/>
                          </a:solidFill>
                          <a:latin typeface="Arial" panose="020B0604020202020204" pitchFamily="34" charset="0"/>
                          <a:ea typeface="宋体" panose="02010600030101010101" pitchFamily="2" charset="-122"/>
                        </a:defRPr>
                      </a:lvl2pPr>
                      <a:lvl3pPr>
                        <a:spcBef>
                          <a:spcPct val="20000"/>
                        </a:spcBef>
                        <a:buClr>
                          <a:schemeClr val="folHlink"/>
                        </a:buClr>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hlink"/>
                        </a:buClr>
                        <a:buSzPct val="115000"/>
                        <a:defRPr>
                          <a:solidFill>
                            <a:schemeClr val="tx1"/>
                          </a:solidFill>
                          <a:latin typeface="Arial" panose="020B0604020202020204" pitchFamily="34" charset="0"/>
                          <a:ea typeface="宋体" panose="02010600030101010101" pitchFamily="2" charset="-122"/>
                        </a:defRPr>
                      </a:lvl4pPr>
                      <a:lvl5pPr>
                        <a:spcBef>
                          <a:spcPct val="20000"/>
                        </a:spcBef>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rgbClr val="FFFFFF"/>
                          </a:solidFill>
                          <a:effectLst/>
                          <a:latin typeface="Arial" panose="020B0604020202020204" pitchFamily="34" charset="0"/>
                          <a:ea typeface="宋体" panose="02010600030101010101" pitchFamily="2" charset="-122"/>
                        </a:rPr>
                        <a:t>工日</a:t>
                      </a:r>
                      <a:endPar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3366FF"/>
                    </a:solidFill>
                  </a:tcPr>
                </a:tc>
                <a:tc>
                  <a:txBody>
                    <a:bodyPr/>
                    <a:lstStyle>
                      <a:lvl1pPr>
                        <a:spcBef>
                          <a:spcPct val="20000"/>
                        </a:spcBef>
                        <a:buClr>
                          <a:schemeClr val="fo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hlink"/>
                        </a:buClr>
                        <a:defRPr sz="2400">
                          <a:solidFill>
                            <a:schemeClr val="tx1"/>
                          </a:solidFill>
                          <a:latin typeface="Arial" panose="020B0604020202020204" pitchFamily="34" charset="0"/>
                          <a:ea typeface="宋体" panose="02010600030101010101" pitchFamily="2" charset="-122"/>
                        </a:defRPr>
                      </a:lvl2pPr>
                      <a:lvl3pPr>
                        <a:spcBef>
                          <a:spcPct val="20000"/>
                        </a:spcBef>
                        <a:buClr>
                          <a:schemeClr val="folHlink"/>
                        </a:buClr>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hlink"/>
                        </a:buClr>
                        <a:buSzPct val="115000"/>
                        <a:defRPr>
                          <a:solidFill>
                            <a:schemeClr val="tx1"/>
                          </a:solidFill>
                          <a:latin typeface="Arial" panose="020B0604020202020204" pitchFamily="34" charset="0"/>
                          <a:ea typeface="宋体" panose="02010600030101010101" pitchFamily="2" charset="-122"/>
                        </a:defRPr>
                      </a:lvl4pPr>
                      <a:lvl5pPr>
                        <a:spcBef>
                          <a:spcPct val="20000"/>
                        </a:spcBef>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45</a:t>
                      </a:r>
                      <a:endParaRPr kumimoji="0" lang="en-US" altLang="zh-CN"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3366FF"/>
                    </a:solidFill>
                  </a:tcPr>
                </a:tc>
                <a:tc>
                  <a:txBody>
                    <a:bodyPr/>
                    <a:lstStyle>
                      <a:lvl1pPr>
                        <a:spcBef>
                          <a:spcPct val="20000"/>
                        </a:spcBef>
                        <a:buClr>
                          <a:schemeClr val="fo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hlink"/>
                        </a:buClr>
                        <a:defRPr sz="2400">
                          <a:solidFill>
                            <a:schemeClr val="tx1"/>
                          </a:solidFill>
                          <a:latin typeface="Arial" panose="020B0604020202020204" pitchFamily="34" charset="0"/>
                          <a:ea typeface="宋体" panose="02010600030101010101" pitchFamily="2" charset="-122"/>
                        </a:defRPr>
                      </a:lvl2pPr>
                      <a:lvl3pPr>
                        <a:spcBef>
                          <a:spcPct val="20000"/>
                        </a:spcBef>
                        <a:buClr>
                          <a:schemeClr val="folHlink"/>
                        </a:buClr>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hlink"/>
                        </a:buClr>
                        <a:buSzPct val="115000"/>
                        <a:defRPr>
                          <a:solidFill>
                            <a:schemeClr val="tx1"/>
                          </a:solidFill>
                          <a:latin typeface="Arial" panose="020B0604020202020204" pitchFamily="34" charset="0"/>
                          <a:ea typeface="宋体" panose="02010600030101010101" pitchFamily="2" charset="-122"/>
                        </a:defRPr>
                      </a:lvl4pPr>
                      <a:lvl5pPr>
                        <a:spcBef>
                          <a:spcPct val="20000"/>
                        </a:spcBef>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smtClean="0">
                          <a:ln>
                            <a:noFill/>
                          </a:ln>
                          <a:solidFill>
                            <a:schemeClr val="folHlink"/>
                          </a:solidFill>
                          <a:effectLst/>
                          <a:latin typeface="Arial" panose="020B0604020202020204" pitchFamily="34" charset="0"/>
                          <a:ea typeface="宋体" panose="02010600030101010101" pitchFamily="2" charset="-122"/>
                        </a:rPr>
                        <a:t>10.353</a:t>
                      </a:r>
                      <a:endParaRPr kumimoji="0" lang="en-US" altLang="zh-CN" sz="1800" b="1" i="0" u="none" strike="noStrike" cap="none" normalizeH="0" baseline="0" smtClean="0">
                        <a:ln>
                          <a:noFill/>
                        </a:ln>
                        <a:solidFill>
                          <a:schemeClr val="folHlink"/>
                        </a:solidFill>
                        <a:effectLst/>
                        <a:latin typeface="Arial" panose="020B0604020202020204" pitchFamily="34" charset="0"/>
                        <a:ea typeface="宋体" panose="02010600030101010101" pitchFamily="2" charset="-122"/>
                      </a:endParaRPr>
                    </a:p>
                  </a:txBody>
                  <a:tcPr anchor="ct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3366FF"/>
                    </a:solidFill>
                  </a:tcPr>
                </a:tc>
              </a:tr>
              <a:tr h="407988">
                <a:tc rowSpan="3" gridSpan="2">
                  <a:txBody>
                    <a:bodyPr/>
                    <a:lstStyle>
                      <a:lvl1pPr>
                        <a:spcBef>
                          <a:spcPct val="20000"/>
                        </a:spcBef>
                        <a:buClr>
                          <a:schemeClr val="fo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hlink"/>
                        </a:buClr>
                        <a:defRPr sz="2400">
                          <a:solidFill>
                            <a:schemeClr val="tx1"/>
                          </a:solidFill>
                          <a:latin typeface="Arial" panose="020B0604020202020204" pitchFamily="34" charset="0"/>
                          <a:ea typeface="宋体" panose="02010600030101010101" pitchFamily="2" charset="-122"/>
                        </a:defRPr>
                      </a:lvl2pPr>
                      <a:lvl3pPr>
                        <a:spcBef>
                          <a:spcPct val="20000"/>
                        </a:spcBef>
                        <a:buClr>
                          <a:schemeClr val="folHlink"/>
                        </a:buClr>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hlink"/>
                        </a:buClr>
                        <a:buSzPct val="115000"/>
                        <a:defRPr>
                          <a:solidFill>
                            <a:schemeClr val="tx1"/>
                          </a:solidFill>
                          <a:latin typeface="Arial" panose="020B0604020202020204" pitchFamily="34" charset="0"/>
                          <a:ea typeface="宋体" panose="02010600030101010101" pitchFamily="2" charset="-122"/>
                        </a:defRPr>
                      </a:lvl4pPr>
                      <a:lvl5pPr>
                        <a:spcBef>
                          <a:spcPct val="20000"/>
                        </a:spcBef>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rgbClr val="FFFFFF"/>
                          </a:solidFill>
                          <a:effectLst/>
                          <a:latin typeface="Arial" panose="020B0604020202020204" pitchFamily="34" charset="0"/>
                          <a:ea typeface="宋体" panose="02010600030101010101" pitchFamily="2" charset="-122"/>
                        </a:rPr>
                        <a:t>材料</a:t>
                      </a:r>
                      <a:endPar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vert="eaVert" anchor="ct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3366FF"/>
                    </a:solidFill>
                  </a:tcPr>
                </a:tc>
                <a:tc rowSpan="3" hMerge="1">
                  <a:tcPr/>
                </a:tc>
                <a:tc>
                  <a:txBody>
                    <a:bodyPr/>
                    <a:lstStyle>
                      <a:lvl1pPr>
                        <a:spcBef>
                          <a:spcPct val="20000"/>
                        </a:spcBef>
                        <a:buClr>
                          <a:schemeClr val="fo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hlink"/>
                        </a:buClr>
                        <a:defRPr sz="2400">
                          <a:solidFill>
                            <a:schemeClr val="tx1"/>
                          </a:solidFill>
                          <a:latin typeface="Arial" panose="020B0604020202020204" pitchFamily="34" charset="0"/>
                          <a:ea typeface="宋体" panose="02010600030101010101" pitchFamily="2" charset="-122"/>
                        </a:defRPr>
                      </a:lvl2pPr>
                      <a:lvl3pPr>
                        <a:spcBef>
                          <a:spcPct val="20000"/>
                        </a:spcBef>
                        <a:buClr>
                          <a:schemeClr val="folHlink"/>
                        </a:buClr>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hlink"/>
                        </a:buClr>
                        <a:buSzPct val="115000"/>
                        <a:defRPr>
                          <a:solidFill>
                            <a:schemeClr val="tx1"/>
                          </a:solidFill>
                          <a:latin typeface="Arial" panose="020B0604020202020204" pitchFamily="34" charset="0"/>
                          <a:ea typeface="宋体" panose="02010600030101010101" pitchFamily="2" charset="-122"/>
                        </a:defRPr>
                      </a:lvl4pPr>
                      <a:lvl5pPr>
                        <a:spcBef>
                          <a:spcPct val="20000"/>
                        </a:spcBef>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smtClean="0">
                          <a:ln>
                            <a:noFill/>
                          </a:ln>
                          <a:solidFill>
                            <a:srgbClr val="FFFFFF"/>
                          </a:solidFill>
                          <a:effectLst/>
                          <a:latin typeface="Arial" panose="020B0604020202020204" pitchFamily="34" charset="0"/>
                          <a:ea typeface="宋体" panose="02010600030101010101" pitchFamily="2" charset="-122"/>
                        </a:rPr>
                        <a:t>M5</a:t>
                      </a:r>
                      <a:r>
                        <a:rPr kumimoji="0" lang="zh-CN" altLang="en-US" sz="1800" b="1" i="0" u="none" strike="noStrike" cap="none" normalizeH="0" baseline="0" smtClean="0">
                          <a:ln>
                            <a:noFill/>
                          </a:ln>
                          <a:solidFill>
                            <a:srgbClr val="FFFFFF"/>
                          </a:solidFill>
                          <a:effectLst/>
                          <a:latin typeface="Arial" panose="020B0604020202020204" pitchFamily="34" charset="0"/>
                          <a:ea typeface="宋体" panose="02010600030101010101" pitchFamily="2" charset="-122"/>
                        </a:rPr>
                        <a:t>水泥砂浆</a:t>
                      </a:r>
                      <a:endPar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3366FF"/>
                    </a:solidFill>
                  </a:tcPr>
                </a:tc>
                <a:tc>
                  <a:txBody>
                    <a:bodyPr/>
                    <a:lstStyle>
                      <a:lvl1pPr>
                        <a:spcBef>
                          <a:spcPct val="20000"/>
                        </a:spcBef>
                        <a:buClr>
                          <a:schemeClr val="fo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hlink"/>
                        </a:buClr>
                        <a:defRPr sz="2400">
                          <a:solidFill>
                            <a:schemeClr val="tx1"/>
                          </a:solidFill>
                          <a:latin typeface="Arial" panose="020B0604020202020204" pitchFamily="34" charset="0"/>
                          <a:ea typeface="宋体" panose="02010600030101010101" pitchFamily="2" charset="-122"/>
                        </a:defRPr>
                      </a:lvl2pPr>
                      <a:lvl3pPr>
                        <a:spcBef>
                          <a:spcPct val="20000"/>
                        </a:spcBef>
                        <a:buClr>
                          <a:schemeClr val="folHlink"/>
                        </a:buClr>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hlink"/>
                        </a:buClr>
                        <a:buSzPct val="115000"/>
                        <a:defRPr>
                          <a:solidFill>
                            <a:schemeClr val="tx1"/>
                          </a:solidFill>
                          <a:latin typeface="Arial" panose="020B0604020202020204" pitchFamily="34" charset="0"/>
                          <a:ea typeface="宋体" panose="02010600030101010101" pitchFamily="2" charset="-122"/>
                        </a:defRPr>
                      </a:lvl4pPr>
                      <a:lvl5pPr>
                        <a:spcBef>
                          <a:spcPct val="20000"/>
                        </a:spcBef>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smtClean="0">
                          <a:ln>
                            <a:noFill/>
                          </a:ln>
                          <a:solidFill>
                            <a:srgbClr val="FFFFFF"/>
                          </a:solidFill>
                          <a:effectLst/>
                          <a:latin typeface="Arial" panose="020B0604020202020204" pitchFamily="34" charset="0"/>
                          <a:ea typeface="宋体" panose="02010600030101010101" pitchFamily="2" charset="-122"/>
                        </a:rPr>
                        <a:t>m</a:t>
                      </a:r>
                      <a:r>
                        <a:rPr kumimoji="0" lang="en-US" altLang="zh-CN" sz="1800" b="1" i="0" u="none" strike="noStrike" cap="none" normalizeH="0" baseline="30000" smtClean="0">
                          <a:ln>
                            <a:noFill/>
                          </a:ln>
                          <a:solidFill>
                            <a:srgbClr val="FFFFFF"/>
                          </a:solidFill>
                          <a:effectLst/>
                          <a:latin typeface="Arial" panose="020B0604020202020204" pitchFamily="34" charset="0"/>
                          <a:ea typeface="宋体" panose="02010600030101010101" pitchFamily="2" charset="-122"/>
                        </a:rPr>
                        <a:t>3</a:t>
                      </a:r>
                      <a:endParaRPr kumimoji="0" lang="en-US" altLang="zh-CN" sz="1800" b="1" i="0" u="none" strike="noStrike" cap="none" normalizeH="0" baseline="3000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3366FF"/>
                    </a:solidFill>
                  </a:tcPr>
                </a:tc>
                <a:tc>
                  <a:txBody>
                    <a:bodyPr/>
                    <a:lstStyle>
                      <a:lvl1pPr>
                        <a:spcBef>
                          <a:spcPct val="20000"/>
                        </a:spcBef>
                        <a:buClr>
                          <a:schemeClr val="fo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hlink"/>
                        </a:buClr>
                        <a:defRPr sz="2400">
                          <a:solidFill>
                            <a:schemeClr val="tx1"/>
                          </a:solidFill>
                          <a:latin typeface="Arial" panose="020B0604020202020204" pitchFamily="34" charset="0"/>
                          <a:ea typeface="宋体" panose="02010600030101010101" pitchFamily="2" charset="-122"/>
                        </a:defRPr>
                      </a:lvl2pPr>
                      <a:lvl3pPr>
                        <a:spcBef>
                          <a:spcPct val="20000"/>
                        </a:spcBef>
                        <a:buClr>
                          <a:schemeClr val="folHlink"/>
                        </a:buClr>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hlink"/>
                        </a:buClr>
                        <a:buSzPct val="115000"/>
                        <a:defRPr>
                          <a:solidFill>
                            <a:schemeClr val="tx1"/>
                          </a:solidFill>
                          <a:latin typeface="Arial" panose="020B0604020202020204" pitchFamily="34" charset="0"/>
                          <a:ea typeface="宋体" panose="02010600030101010101" pitchFamily="2" charset="-122"/>
                        </a:defRPr>
                      </a:lvl4pPr>
                      <a:lvl5pPr>
                        <a:spcBef>
                          <a:spcPct val="20000"/>
                        </a:spcBef>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103.61</a:t>
                      </a:r>
                      <a:endParaRPr kumimoji="0" lang="en-US" altLang="zh-CN"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3366FF"/>
                    </a:solidFill>
                  </a:tcPr>
                </a:tc>
                <a:tc>
                  <a:txBody>
                    <a:bodyPr/>
                    <a:lstStyle>
                      <a:lvl1pPr>
                        <a:spcBef>
                          <a:spcPct val="20000"/>
                        </a:spcBef>
                        <a:buClr>
                          <a:schemeClr val="fo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hlink"/>
                        </a:buClr>
                        <a:defRPr sz="2400">
                          <a:solidFill>
                            <a:schemeClr val="tx1"/>
                          </a:solidFill>
                          <a:latin typeface="Arial" panose="020B0604020202020204" pitchFamily="34" charset="0"/>
                          <a:ea typeface="宋体" panose="02010600030101010101" pitchFamily="2" charset="-122"/>
                        </a:defRPr>
                      </a:lvl2pPr>
                      <a:lvl3pPr>
                        <a:spcBef>
                          <a:spcPct val="20000"/>
                        </a:spcBef>
                        <a:buClr>
                          <a:schemeClr val="folHlink"/>
                        </a:buClr>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hlink"/>
                        </a:buClr>
                        <a:buSzPct val="115000"/>
                        <a:defRPr>
                          <a:solidFill>
                            <a:schemeClr val="tx1"/>
                          </a:solidFill>
                          <a:latin typeface="Arial" panose="020B0604020202020204" pitchFamily="34" charset="0"/>
                          <a:ea typeface="宋体" panose="02010600030101010101" pitchFamily="2" charset="-122"/>
                        </a:defRPr>
                      </a:lvl4pPr>
                      <a:lvl5pPr>
                        <a:spcBef>
                          <a:spcPct val="20000"/>
                        </a:spcBef>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smtClean="0">
                          <a:ln>
                            <a:noFill/>
                          </a:ln>
                          <a:solidFill>
                            <a:schemeClr val="folHlink"/>
                          </a:solidFill>
                          <a:effectLst/>
                          <a:latin typeface="Arial" panose="020B0604020202020204" pitchFamily="34" charset="0"/>
                          <a:ea typeface="宋体" panose="02010600030101010101" pitchFamily="2" charset="-122"/>
                        </a:rPr>
                        <a:t>2.360</a:t>
                      </a:r>
                      <a:endParaRPr kumimoji="0" lang="en-US" altLang="zh-CN" sz="1800" b="1" i="0" u="none" strike="noStrike" cap="none" normalizeH="0" baseline="0" smtClean="0">
                        <a:ln>
                          <a:noFill/>
                        </a:ln>
                        <a:solidFill>
                          <a:schemeClr val="folHlink"/>
                        </a:solidFill>
                        <a:effectLst/>
                        <a:latin typeface="Arial" panose="020B0604020202020204" pitchFamily="34" charset="0"/>
                        <a:ea typeface="宋体" panose="02010600030101010101" pitchFamily="2" charset="-122"/>
                      </a:endParaRPr>
                    </a:p>
                  </a:txBody>
                  <a:tcPr anchor="ct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3366FF"/>
                    </a:solidFill>
                  </a:tcPr>
                </a:tc>
              </a:tr>
              <a:tr h="420688">
                <a:tc vMerge="1" gridSpan="2">
                  <a:tcPr/>
                </a:tc>
                <a:tc vMerge="1" hMerge="1">
                  <a:tcPr/>
                </a:tc>
                <a:tc>
                  <a:txBody>
                    <a:bodyPr/>
                    <a:lstStyle>
                      <a:lvl1pPr>
                        <a:spcBef>
                          <a:spcPct val="20000"/>
                        </a:spcBef>
                        <a:buClr>
                          <a:schemeClr val="fo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hlink"/>
                        </a:buClr>
                        <a:defRPr sz="2400">
                          <a:solidFill>
                            <a:schemeClr val="tx1"/>
                          </a:solidFill>
                          <a:latin typeface="Arial" panose="020B0604020202020204" pitchFamily="34" charset="0"/>
                          <a:ea typeface="宋体" panose="02010600030101010101" pitchFamily="2" charset="-122"/>
                        </a:defRPr>
                      </a:lvl2pPr>
                      <a:lvl3pPr>
                        <a:spcBef>
                          <a:spcPct val="20000"/>
                        </a:spcBef>
                        <a:buClr>
                          <a:schemeClr val="folHlink"/>
                        </a:buClr>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hlink"/>
                        </a:buClr>
                        <a:buSzPct val="115000"/>
                        <a:defRPr>
                          <a:solidFill>
                            <a:schemeClr val="tx1"/>
                          </a:solidFill>
                          <a:latin typeface="Arial" panose="020B0604020202020204" pitchFamily="34" charset="0"/>
                          <a:ea typeface="宋体" panose="02010600030101010101" pitchFamily="2" charset="-122"/>
                        </a:defRPr>
                      </a:lvl4pPr>
                      <a:lvl5pPr>
                        <a:spcBef>
                          <a:spcPct val="20000"/>
                        </a:spcBef>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rgbClr val="FFFFFF"/>
                          </a:solidFill>
                          <a:effectLst/>
                          <a:latin typeface="Arial" panose="020B0604020202020204" pitchFamily="34" charset="0"/>
                          <a:ea typeface="宋体" panose="02010600030101010101" pitchFamily="2" charset="-122"/>
                        </a:rPr>
                        <a:t>标准砖</a:t>
                      </a:r>
                      <a:endPar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3366FF"/>
                    </a:solidFill>
                  </a:tcPr>
                </a:tc>
                <a:tc>
                  <a:txBody>
                    <a:bodyPr/>
                    <a:lstStyle>
                      <a:lvl1pPr>
                        <a:spcBef>
                          <a:spcPct val="20000"/>
                        </a:spcBef>
                        <a:buClr>
                          <a:schemeClr val="fo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hlink"/>
                        </a:buClr>
                        <a:defRPr sz="2400">
                          <a:solidFill>
                            <a:schemeClr val="tx1"/>
                          </a:solidFill>
                          <a:latin typeface="Arial" panose="020B0604020202020204" pitchFamily="34" charset="0"/>
                          <a:ea typeface="宋体" panose="02010600030101010101" pitchFamily="2" charset="-122"/>
                        </a:defRPr>
                      </a:lvl2pPr>
                      <a:lvl3pPr>
                        <a:spcBef>
                          <a:spcPct val="20000"/>
                        </a:spcBef>
                        <a:buClr>
                          <a:schemeClr val="folHlink"/>
                        </a:buClr>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hlink"/>
                        </a:buClr>
                        <a:buSzPct val="115000"/>
                        <a:defRPr>
                          <a:solidFill>
                            <a:schemeClr val="tx1"/>
                          </a:solidFill>
                          <a:latin typeface="Arial" panose="020B0604020202020204" pitchFamily="34" charset="0"/>
                          <a:ea typeface="宋体" panose="02010600030101010101" pitchFamily="2" charset="-122"/>
                        </a:defRPr>
                      </a:lvl4pPr>
                      <a:lvl5pPr>
                        <a:spcBef>
                          <a:spcPct val="20000"/>
                        </a:spcBef>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rgbClr val="FFFFFF"/>
                          </a:solidFill>
                          <a:effectLst/>
                          <a:latin typeface="Arial" panose="020B0604020202020204" pitchFamily="34" charset="0"/>
                          <a:ea typeface="宋体" panose="02010600030101010101" pitchFamily="2" charset="-122"/>
                        </a:rPr>
                        <a:t>千块</a:t>
                      </a:r>
                      <a:endParaRPr kumimoji="0" lang="zh-CN" altLang="en-US" sz="1800" b="1" i="0" u="none" strike="noStrike" cap="none" normalizeH="0" baseline="0" smtClean="0">
                        <a:ln>
                          <a:noFill/>
                        </a:ln>
                        <a:solidFill>
                          <a:srgbClr val="FFFFFF"/>
                        </a:solidFill>
                        <a:effectLst/>
                        <a:latin typeface="Arial" panose="020B0604020202020204" pitchFamily="34" charset="0"/>
                        <a:ea typeface="宋体" panose="02010600030101010101" pitchFamily="2" charset="-122"/>
                      </a:endParaRPr>
                    </a:p>
                  </a:txBody>
                  <a:tcPr anchor="ct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3366FF"/>
                    </a:solidFill>
                  </a:tcPr>
                </a:tc>
                <a:tc>
                  <a:txBody>
                    <a:bodyPr/>
                    <a:lstStyle>
                      <a:lvl1pPr>
                        <a:spcBef>
                          <a:spcPct val="20000"/>
                        </a:spcBef>
                        <a:buClr>
                          <a:schemeClr val="fo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hlink"/>
                        </a:buClr>
                        <a:defRPr sz="2400">
                          <a:solidFill>
                            <a:schemeClr val="tx1"/>
                          </a:solidFill>
                          <a:latin typeface="Arial" panose="020B0604020202020204" pitchFamily="34" charset="0"/>
                          <a:ea typeface="宋体" panose="02010600030101010101" pitchFamily="2" charset="-122"/>
                        </a:defRPr>
                      </a:lvl2pPr>
                      <a:lvl3pPr>
                        <a:spcBef>
                          <a:spcPct val="20000"/>
                        </a:spcBef>
                        <a:buClr>
                          <a:schemeClr val="folHlink"/>
                        </a:buClr>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hlink"/>
                        </a:buClr>
                        <a:buSzPct val="115000"/>
                        <a:defRPr>
                          <a:solidFill>
                            <a:schemeClr val="tx1"/>
                          </a:solidFill>
                          <a:latin typeface="Arial" panose="020B0604020202020204" pitchFamily="34" charset="0"/>
                          <a:ea typeface="宋体" panose="02010600030101010101" pitchFamily="2" charset="-122"/>
                        </a:defRPr>
                      </a:lvl4pPr>
                      <a:lvl5pPr>
                        <a:spcBef>
                          <a:spcPct val="20000"/>
                        </a:spcBef>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230.00</a:t>
                      </a:r>
                      <a:endParaRPr kumimoji="0" lang="en-US" altLang="zh-CN"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3366FF"/>
                    </a:solidFill>
                  </a:tcPr>
                </a:tc>
                <a:tc>
                  <a:txBody>
                    <a:bodyPr/>
                    <a:lstStyle>
                      <a:lvl1pPr>
                        <a:spcBef>
                          <a:spcPct val="20000"/>
                        </a:spcBef>
                        <a:buClr>
                          <a:schemeClr val="fo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hlink"/>
                        </a:buClr>
                        <a:defRPr sz="2400">
                          <a:solidFill>
                            <a:schemeClr val="tx1"/>
                          </a:solidFill>
                          <a:latin typeface="Arial" panose="020B0604020202020204" pitchFamily="34" charset="0"/>
                          <a:ea typeface="宋体" panose="02010600030101010101" pitchFamily="2" charset="-122"/>
                        </a:defRPr>
                      </a:lvl2pPr>
                      <a:lvl3pPr>
                        <a:spcBef>
                          <a:spcPct val="20000"/>
                        </a:spcBef>
                        <a:buClr>
                          <a:schemeClr val="folHlink"/>
                        </a:buClr>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hlink"/>
                        </a:buClr>
                        <a:buSzPct val="115000"/>
                        <a:defRPr>
                          <a:solidFill>
                            <a:schemeClr val="tx1"/>
                          </a:solidFill>
                          <a:latin typeface="Arial" panose="020B0604020202020204" pitchFamily="34" charset="0"/>
                          <a:ea typeface="宋体" panose="02010600030101010101" pitchFamily="2" charset="-122"/>
                        </a:defRPr>
                      </a:lvl4pPr>
                      <a:lvl5pPr>
                        <a:spcBef>
                          <a:spcPct val="20000"/>
                        </a:spcBef>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smtClean="0">
                          <a:ln>
                            <a:noFill/>
                          </a:ln>
                          <a:solidFill>
                            <a:schemeClr val="folHlink"/>
                          </a:solidFill>
                          <a:effectLst/>
                          <a:latin typeface="Arial" panose="020B0604020202020204" pitchFamily="34" charset="0"/>
                          <a:ea typeface="宋体" panose="02010600030101010101" pitchFamily="2" charset="-122"/>
                        </a:rPr>
                        <a:t>5.236</a:t>
                      </a:r>
                      <a:endParaRPr kumimoji="0" lang="en-US" altLang="zh-CN" sz="1800" b="1" i="0" u="none" strike="noStrike" cap="none" normalizeH="0" baseline="0" smtClean="0">
                        <a:ln>
                          <a:noFill/>
                        </a:ln>
                        <a:solidFill>
                          <a:schemeClr val="folHlink"/>
                        </a:solidFill>
                        <a:effectLst/>
                        <a:latin typeface="Arial" panose="020B0604020202020204" pitchFamily="34" charset="0"/>
                        <a:ea typeface="宋体" panose="02010600030101010101" pitchFamily="2" charset="-122"/>
                      </a:endParaRPr>
                    </a:p>
                  </a:txBody>
                  <a:tcPr anchor="ct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3366FF"/>
                    </a:solidFill>
                  </a:tcPr>
                </a:tc>
              </a:tr>
              <a:tr h="452438">
                <a:tc vMerge="1" gridSpan="2">
                  <a:tcPr/>
                </a:tc>
                <a:tc vMerge="1" hMerge="1">
                  <a:tcPr/>
                </a:tc>
                <a:tc>
                  <a:txBody>
                    <a:bodyPr/>
                    <a:lstStyle>
                      <a:lvl1pPr>
                        <a:spcBef>
                          <a:spcPct val="20000"/>
                        </a:spcBef>
                        <a:buClr>
                          <a:schemeClr val="fo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hlink"/>
                        </a:buClr>
                        <a:defRPr sz="2400">
                          <a:solidFill>
                            <a:schemeClr val="tx1"/>
                          </a:solidFill>
                          <a:latin typeface="Arial" panose="020B0604020202020204" pitchFamily="34" charset="0"/>
                          <a:ea typeface="宋体" panose="02010600030101010101" pitchFamily="2" charset="-122"/>
                        </a:defRPr>
                      </a:lvl2pPr>
                      <a:lvl3pPr>
                        <a:spcBef>
                          <a:spcPct val="20000"/>
                        </a:spcBef>
                        <a:buClr>
                          <a:schemeClr val="folHlink"/>
                        </a:buClr>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hlink"/>
                        </a:buClr>
                        <a:buSzPct val="115000"/>
                        <a:defRPr>
                          <a:solidFill>
                            <a:schemeClr val="tx1"/>
                          </a:solidFill>
                          <a:latin typeface="Arial" panose="020B0604020202020204" pitchFamily="34" charset="0"/>
                          <a:ea typeface="宋体" panose="02010600030101010101" pitchFamily="2" charset="-122"/>
                        </a:defRPr>
                      </a:lvl4pPr>
                      <a:lvl5pPr>
                        <a:spcBef>
                          <a:spcPct val="20000"/>
                        </a:spcBef>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rgbClr val="FFFFFF"/>
                          </a:solidFill>
                          <a:effectLst/>
                          <a:latin typeface="Arial" panose="020B0604020202020204" pitchFamily="34" charset="0"/>
                          <a:ea typeface="宋体" panose="02010600030101010101" pitchFamily="2" charset="-122"/>
                        </a:rPr>
                        <a:t>水</a:t>
                      </a:r>
                      <a:endPar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3366FF"/>
                    </a:solidFill>
                  </a:tcPr>
                </a:tc>
                <a:tc>
                  <a:txBody>
                    <a:bodyPr/>
                    <a:lstStyle>
                      <a:lvl1pPr>
                        <a:spcBef>
                          <a:spcPct val="20000"/>
                        </a:spcBef>
                        <a:buClr>
                          <a:schemeClr val="fo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hlink"/>
                        </a:buClr>
                        <a:defRPr sz="2400">
                          <a:solidFill>
                            <a:schemeClr val="tx1"/>
                          </a:solidFill>
                          <a:latin typeface="Arial" panose="020B0604020202020204" pitchFamily="34" charset="0"/>
                          <a:ea typeface="宋体" panose="02010600030101010101" pitchFamily="2" charset="-122"/>
                        </a:defRPr>
                      </a:lvl2pPr>
                      <a:lvl3pPr>
                        <a:spcBef>
                          <a:spcPct val="20000"/>
                        </a:spcBef>
                        <a:buClr>
                          <a:schemeClr val="folHlink"/>
                        </a:buClr>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hlink"/>
                        </a:buClr>
                        <a:buSzPct val="115000"/>
                        <a:defRPr>
                          <a:solidFill>
                            <a:schemeClr val="tx1"/>
                          </a:solidFill>
                          <a:latin typeface="Arial" panose="020B0604020202020204" pitchFamily="34" charset="0"/>
                          <a:ea typeface="宋体" panose="02010600030101010101" pitchFamily="2" charset="-122"/>
                        </a:defRPr>
                      </a:lvl4pPr>
                      <a:lvl5pPr>
                        <a:spcBef>
                          <a:spcPct val="20000"/>
                        </a:spcBef>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smtClean="0">
                          <a:ln>
                            <a:noFill/>
                          </a:ln>
                          <a:solidFill>
                            <a:srgbClr val="FFFFFF"/>
                          </a:solidFill>
                          <a:effectLst/>
                          <a:latin typeface="Arial" panose="020B0604020202020204" pitchFamily="34" charset="0"/>
                          <a:ea typeface="宋体" panose="02010600030101010101" pitchFamily="2" charset="-122"/>
                        </a:rPr>
                        <a:t>m</a:t>
                      </a:r>
                      <a:r>
                        <a:rPr kumimoji="0" lang="en-US" altLang="zh-CN" sz="1800" b="1" i="0" u="none" strike="noStrike" cap="none" normalizeH="0" baseline="30000" smtClean="0">
                          <a:ln>
                            <a:noFill/>
                          </a:ln>
                          <a:solidFill>
                            <a:srgbClr val="FFFFFF"/>
                          </a:solidFill>
                          <a:effectLst/>
                          <a:latin typeface="Arial" panose="020B0604020202020204" pitchFamily="34" charset="0"/>
                          <a:ea typeface="宋体" panose="02010600030101010101" pitchFamily="2" charset="-122"/>
                        </a:rPr>
                        <a:t>3</a:t>
                      </a:r>
                      <a:endParaRPr kumimoji="0" lang="en-US" altLang="zh-CN" sz="1800" b="1" i="0" u="none" strike="noStrike" cap="none" normalizeH="0" baseline="3000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3366FF"/>
                    </a:solidFill>
                  </a:tcPr>
                </a:tc>
                <a:tc>
                  <a:txBody>
                    <a:bodyPr/>
                    <a:lstStyle>
                      <a:lvl1pPr>
                        <a:spcBef>
                          <a:spcPct val="20000"/>
                        </a:spcBef>
                        <a:buClr>
                          <a:schemeClr val="fo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hlink"/>
                        </a:buClr>
                        <a:defRPr sz="2400">
                          <a:solidFill>
                            <a:schemeClr val="tx1"/>
                          </a:solidFill>
                          <a:latin typeface="Arial" panose="020B0604020202020204" pitchFamily="34" charset="0"/>
                          <a:ea typeface="宋体" panose="02010600030101010101" pitchFamily="2" charset="-122"/>
                        </a:defRPr>
                      </a:lvl2pPr>
                      <a:lvl3pPr>
                        <a:spcBef>
                          <a:spcPct val="20000"/>
                        </a:spcBef>
                        <a:buClr>
                          <a:schemeClr val="folHlink"/>
                        </a:buClr>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hlink"/>
                        </a:buClr>
                        <a:buSzPct val="115000"/>
                        <a:defRPr>
                          <a:solidFill>
                            <a:schemeClr val="tx1"/>
                          </a:solidFill>
                          <a:latin typeface="Arial" panose="020B0604020202020204" pitchFamily="34" charset="0"/>
                          <a:ea typeface="宋体" panose="02010600030101010101" pitchFamily="2" charset="-122"/>
                        </a:defRPr>
                      </a:lvl4pPr>
                      <a:lvl5pPr>
                        <a:spcBef>
                          <a:spcPct val="20000"/>
                        </a:spcBef>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5.70</a:t>
                      </a:r>
                      <a:endParaRPr kumimoji="0" lang="en-US" altLang="zh-CN"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3366FF"/>
                    </a:solidFill>
                  </a:tcPr>
                </a:tc>
                <a:tc>
                  <a:txBody>
                    <a:bodyPr/>
                    <a:lstStyle>
                      <a:lvl1pPr>
                        <a:spcBef>
                          <a:spcPct val="20000"/>
                        </a:spcBef>
                        <a:buClr>
                          <a:schemeClr val="fo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hlink"/>
                        </a:buClr>
                        <a:defRPr sz="2400">
                          <a:solidFill>
                            <a:schemeClr val="tx1"/>
                          </a:solidFill>
                          <a:latin typeface="Arial" panose="020B0604020202020204" pitchFamily="34" charset="0"/>
                          <a:ea typeface="宋体" panose="02010600030101010101" pitchFamily="2" charset="-122"/>
                        </a:defRPr>
                      </a:lvl2pPr>
                      <a:lvl3pPr>
                        <a:spcBef>
                          <a:spcPct val="20000"/>
                        </a:spcBef>
                        <a:buClr>
                          <a:schemeClr val="folHlink"/>
                        </a:buClr>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hlink"/>
                        </a:buClr>
                        <a:buSzPct val="115000"/>
                        <a:defRPr>
                          <a:solidFill>
                            <a:schemeClr val="tx1"/>
                          </a:solidFill>
                          <a:latin typeface="Arial" panose="020B0604020202020204" pitchFamily="34" charset="0"/>
                          <a:ea typeface="宋体" panose="02010600030101010101" pitchFamily="2" charset="-122"/>
                        </a:defRPr>
                      </a:lvl4pPr>
                      <a:lvl5pPr>
                        <a:spcBef>
                          <a:spcPct val="20000"/>
                        </a:spcBef>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smtClean="0">
                          <a:ln>
                            <a:noFill/>
                          </a:ln>
                          <a:solidFill>
                            <a:schemeClr val="folHlink"/>
                          </a:solidFill>
                          <a:effectLst/>
                          <a:latin typeface="Arial" panose="020B0604020202020204" pitchFamily="34" charset="0"/>
                          <a:ea typeface="宋体" panose="02010600030101010101" pitchFamily="2" charset="-122"/>
                        </a:rPr>
                        <a:t>1.050</a:t>
                      </a:r>
                      <a:endParaRPr kumimoji="0" lang="en-US" altLang="zh-CN" sz="1800" b="1" i="0" u="none" strike="noStrike" cap="none" normalizeH="0" baseline="0" smtClean="0">
                        <a:ln>
                          <a:noFill/>
                        </a:ln>
                        <a:solidFill>
                          <a:schemeClr val="folHlink"/>
                        </a:solidFill>
                        <a:effectLst/>
                        <a:latin typeface="Arial" panose="020B0604020202020204" pitchFamily="34" charset="0"/>
                        <a:ea typeface="宋体" panose="02010600030101010101" pitchFamily="2" charset="-122"/>
                      </a:endParaRPr>
                    </a:p>
                  </a:txBody>
                  <a:tcPr anchor="ct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3366FF"/>
                    </a:solidFill>
                  </a:tcPr>
                </a:tc>
              </a:tr>
              <a:tr h="420688">
                <a:tc gridSpan="2">
                  <a:txBody>
                    <a:bodyPr/>
                    <a:lstStyle>
                      <a:lvl1pPr>
                        <a:spcBef>
                          <a:spcPct val="20000"/>
                        </a:spcBef>
                        <a:buClr>
                          <a:schemeClr val="fo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hlink"/>
                        </a:buClr>
                        <a:defRPr sz="2400">
                          <a:solidFill>
                            <a:schemeClr val="tx1"/>
                          </a:solidFill>
                          <a:latin typeface="Arial" panose="020B0604020202020204" pitchFamily="34" charset="0"/>
                          <a:ea typeface="宋体" panose="02010600030101010101" pitchFamily="2" charset="-122"/>
                        </a:defRPr>
                      </a:lvl2pPr>
                      <a:lvl3pPr>
                        <a:spcBef>
                          <a:spcPct val="20000"/>
                        </a:spcBef>
                        <a:buClr>
                          <a:schemeClr val="folHlink"/>
                        </a:buClr>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hlink"/>
                        </a:buClr>
                        <a:buSzPct val="115000"/>
                        <a:defRPr>
                          <a:solidFill>
                            <a:schemeClr val="tx1"/>
                          </a:solidFill>
                          <a:latin typeface="Arial" panose="020B0604020202020204" pitchFamily="34" charset="0"/>
                          <a:ea typeface="宋体" panose="02010600030101010101" pitchFamily="2" charset="-122"/>
                        </a:defRPr>
                      </a:lvl4pPr>
                      <a:lvl5pPr>
                        <a:spcBef>
                          <a:spcPct val="20000"/>
                        </a:spcBef>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rgbClr val="FFFFFF"/>
                          </a:solidFill>
                          <a:effectLst/>
                          <a:latin typeface="Arial" panose="020B0604020202020204" pitchFamily="34" charset="0"/>
                          <a:ea typeface="宋体" panose="02010600030101010101" pitchFamily="2" charset="-122"/>
                        </a:rPr>
                        <a:t>机械</a:t>
                      </a:r>
                      <a:endPar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3366FF"/>
                    </a:solidFill>
                  </a:tcPr>
                </a:tc>
                <a:tc hMerge="1">
                  <a:tcPr/>
                </a:tc>
                <a:tc>
                  <a:txBody>
                    <a:bodyPr/>
                    <a:lstStyle>
                      <a:lvl1pPr>
                        <a:spcBef>
                          <a:spcPct val="20000"/>
                        </a:spcBef>
                        <a:buClr>
                          <a:schemeClr val="fo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hlink"/>
                        </a:buClr>
                        <a:defRPr sz="2400">
                          <a:solidFill>
                            <a:schemeClr val="tx1"/>
                          </a:solidFill>
                          <a:latin typeface="Arial" panose="020B0604020202020204" pitchFamily="34" charset="0"/>
                          <a:ea typeface="宋体" panose="02010600030101010101" pitchFamily="2" charset="-122"/>
                        </a:defRPr>
                      </a:lvl2pPr>
                      <a:lvl3pPr>
                        <a:spcBef>
                          <a:spcPct val="20000"/>
                        </a:spcBef>
                        <a:buClr>
                          <a:schemeClr val="folHlink"/>
                        </a:buClr>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hlink"/>
                        </a:buClr>
                        <a:buSzPct val="115000"/>
                        <a:defRPr>
                          <a:solidFill>
                            <a:schemeClr val="tx1"/>
                          </a:solidFill>
                          <a:latin typeface="Arial" panose="020B0604020202020204" pitchFamily="34" charset="0"/>
                          <a:ea typeface="宋体" panose="02010600030101010101" pitchFamily="2" charset="-122"/>
                        </a:defRPr>
                      </a:lvl4pPr>
                      <a:lvl5pPr>
                        <a:spcBef>
                          <a:spcPct val="20000"/>
                        </a:spcBef>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rgbClr val="FFFFFF"/>
                          </a:solidFill>
                          <a:effectLst/>
                          <a:latin typeface="Arial" panose="020B0604020202020204" pitchFamily="34" charset="0"/>
                          <a:ea typeface="宋体" panose="02010600030101010101" pitchFamily="2" charset="-122"/>
                        </a:rPr>
                        <a:t>搅拌机</a:t>
                      </a:r>
                      <a:endPar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3366FF"/>
                    </a:solidFill>
                  </a:tcPr>
                </a:tc>
                <a:tc>
                  <a:txBody>
                    <a:bodyPr/>
                    <a:lstStyle>
                      <a:lvl1pPr>
                        <a:spcBef>
                          <a:spcPct val="20000"/>
                        </a:spcBef>
                        <a:buClr>
                          <a:schemeClr val="fo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hlink"/>
                        </a:buClr>
                        <a:defRPr sz="2400">
                          <a:solidFill>
                            <a:schemeClr val="tx1"/>
                          </a:solidFill>
                          <a:latin typeface="Arial" panose="020B0604020202020204" pitchFamily="34" charset="0"/>
                          <a:ea typeface="宋体" panose="02010600030101010101" pitchFamily="2" charset="-122"/>
                        </a:defRPr>
                      </a:lvl2pPr>
                      <a:lvl3pPr>
                        <a:spcBef>
                          <a:spcPct val="20000"/>
                        </a:spcBef>
                        <a:buClr>
                          <a:schemeClr val="folHlink"/>
                        </a:buClr>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hlink"/>
                        </a:buClr>
                        <a:buSzPct val="115000"/>
                        <a:defRPr>
                          <a:solidFill>
                            <a:schemeClr val="tx1"/>
                          </a:solidFill>
                          <a:latin typeface="Arial" panose="020B0604020202020204" pitchFamily="34" charset="0"/>
                          <a:ea typeface="宋体" panose="02010600030101010101" pitchFamily="2" charset="-122"/>
                        </a:defRPr>
                      </a:lvl4pPr>
                      <a:lvl5pPr>
                        <a:spcBef>
                          <a:spcPct val="20000"/>
                        </a:spcBef>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rgbClr val="FFFFFF"/>
                          </a:solidFill>
                          <a:effectLst/>
                          <a:latin typeface="Arial" panose="020B0604020202020204" pitchFamily="34" charset="0"/>
                          <a:ea typeface="宋体" panose="02010600030101010101" pitchFamily="2" charset="-122"/>
                        </a:rPr>
                        <a:t>台班</a:t>
                      </a:r>
                      <a:endPar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3366FF"/>
                    </a:solidFill>
                  </a:tcPr>
                </a:tc>
                <a:tc>
                  <a:txBody>
                    <a:bodyPr/>
                    <a:lstStyle>
                      <a:lvl1pPr>
                        <a:spcBef>
                          <a:spcPct val="20000"/>
                        </a:spcBef>
                        <a:buClr>
                          <a:schemeClr val="fo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hlink"/>
                        </a:buClr>
                        <a:defRPr sz="2400">
                          <a:solidFill>
                            <a:schemeClr val="tx1"/>
                          </a:solidFill>
                          <a:latin typeface="Arial" panose="020B0604020202020204" pitchFamily="34" charset="0"/>
                          <a:ea typeface="宋体" panose="02010600030101010101" pitchFamily="2" charset="-122"/>
                        </a:defRPr>
                      </a:lvl2pPr>
                      <a:lvl3pPr>
                        <a:spcBef>
                          <a:spcPct val="20000"/>
                        </a:spcBef>
                        <a:buClr>
                          <a:schemeClr val="folHlink"/>
                        </a:buClr>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hlink"/>
                        </a:buClr>
                        <a:buSzPct val="115000"/>
                        <a:defRPr>
                          <a:solidFill>
                            <a:schemeClr val="tx1"/>
                          </a:solidFill>
                          <a:latin typeface="Arial" panose="020B0604020202020204" pitchFamily="34" charset="0"/>
                          <a:ea typeface="宋体" panose="02010600030101010101" pitchFamily="2" charset="-122"/>
                        </a:defRPr>
                      </a:lvl4pPr>
                      <a:lvl5pPr>
                        <a:spcBef>
                          <a:spcPct val="20000"/>
                        </a:spcBef>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81.32</a:t>
                      </a:r>
                      <a:endParaRPr kumimoji="0" lang="en-US" altLang="zh-CN"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3366FF"/>
                    </a:solidFill>
                  </a:tcPr>
                </a:tc>
                <a:tc>
                  <a:txBody>
                    <a:bodyPr/>
                    <a:lstStyle>
                      <a:lvl1pPr>
                        <a:spcBef>
                          <a:spcPct val="20000"/>
                        </a:spcBef>
                        <a:buClr>
                          <a:schemeClr val="fo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hlink"/>
                        </a:buClr>
                        <a:defRPr sz="2400">
                          <a:solidFill>
                            <a:schemeClr val="tx1"/>
                          </a:solidFill>
                          <a:latin typeface="Arial" panose="020B0604020202020204" pitchFamily="34" charset="0"/>
                          <a:ea typeface="宋体" panose="02010600030101010101" pitchFamily="2" charset="-122"/>
                        </a:defRPr>
                      </a:lvl2pPr>
                      <a:lvl3pPr>
                        <a:spcBef>
                          <a:spcPct val="20000"/>
                        </a:spcBef>
                        <a:buClr>
                          <a:schemeClr val="folHlink"/>
                        </a:buClr>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hlink"/>
                        </a:buClr>
                        <a:buSzPct val="115000"/>
                        <a:defRPr>
                          <a:solidFill>
                            <a:schemeClr val="tx1"/>
                          </a:solidFill>
                          <a:latin typeface="Arial" panose="020B0604020202020204" pitchFamily="34" charset="0"/>
                          <a:ea typeface="宋体" panose="02010600030101010101" pitchFamily="2" charset="-122"/>
                        </a:defRPr>
                      </a:lvl4pPr>
                      <a:lvl5pPr>
                        <a:spcBef>
                          <a:spcPct val="20000"/>
                        </a:spcBef>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smtClean="0">
                          <a:ln>
                            <a:noFill/>
                          </a:ln>
                          <a:solidFill>
                            <a:schemeClr val="folHlink"/>
                          </a:solidFill>
                          <a:effectLst/>
                          <a:latin typeface="Arial" panose="020B0604020202020204" pitchFamily="34" charset="0"/>
                          <a:ea typeface="宋体" panose="02010600030101010101" pitchFamily="2" charset="-122"/>
                        </a:rPr>
                        <a:t>0.390</a:t>
                      </a:r>
                      <a:endParaRPr kumimoji="0" lang="en-US" altLang="zh-CN" sz="1800" b="1" i="0" u="none" strike="noStrike" cap="none" normalizeH="0" baseline="0" smtClean="0">
                        <a:ln>
                          <a:noFill/>
                        </a:ln>
                        <a:solidFill>
                          <a:schemeClr val="folHlink"/>
                        </a:solidFill>
                        <a:effectLst/>
                        <a:latin typeface="Arial" panose="020B0604020202020204" pitchFamily="34" charset="0"/>
                        <a:ea typeface="宋体" panose="02010600030101010101" pitchFamily="2" charset="-122"/>
                      </a:endParaRPr>
                    </a:p>
                  </a:txBody>
                  <a:tcPr anchor="ct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3366FF"/>
                    </a:solidFill>
                  </a:tcPr>
                </a:tc>
              </a:tr>
            </a:tbl>
          </a:graphicData>
        </a:graphic>
      </p:graphicFrame>
      <p:sp>
        <p:nvSpPr>
          <p:cNvPr id="43075" name="灯片编号占位符 4"/>
          <p:cNvSpPr txBox="1">
            <a:spLocks noGrp="1"/>
          </p:cNvSpPr>
          <p:nvPr>
            <p:ph type="sldNum" sz="quarter" idx="4"/>
          </p:nvPr>
        </p:nvSpPr>
        <p:spPr>
          <a:noFill/>
          <a:ln>
            <a:noFill/>
          </a:ln>
        </p:spPr>
        <p:txBody>
          <a:bodyPr/>
          <a:p>
            <a:pPr marL="0" indent="0" algn="r" eaLnBrk="1" hangingPunct="1">
              <a:spcBef>
                <a:spcPct val="0"/>
              </a:spcBef>
              <a:buClrTx/>
              <a:buSzTx/>
              <a:buFontTx/>
              <a:buNone/>
            </a:pPr>
            <a:fld id="{9A0DB2DC-4C9A-4742-B13C-FB6460FD3503}" type="slidenum">
              <a:rPr lang="en-US" altLang="zh-CN" sz="1200" dirty="0">
                <a:solidFill>
                  <a:schemeClr val="tx1"/>
                </a:solidFill>
                <a:latin typeface="Arial" panose="020B0604020202020204" pitchFamily="34" charset="0"/>
                <a:ea typeface="宋体" panose="02010600030101010101" pitchFamily="2" charset="-122"/>
              </a:rPr>
            </a:fld>
            <a:endParaRPr lang="en-US" altLang="zh-CN" sz="1200" dirty="0">
              <a:solidFill>
                <a:schemeClr val="tx1"/>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922704"/>
                                        </p:tgtEl>
                                        <p:attrNameLst>
                                          <p:attrName>style.visibility</p:attrName>
                                        </p:attrNameLst>
                                      </p:cBhvr>
                                      <p:to>
                                        <p:strVal val="visible"/>
                                      </p:to>
                                    </p:set>
                                    <p:anim calcmode="lin" valueType="num">
                                      <p:cBhvr>
                                        <p:cTn id="7" dur="500" fill="hold"/>
                                        <p:tgtEl>
                                          <p:spTgt spid="922704"/>
                                        </p:tgtEl>
                                        <p:attrNameLst>
                                          <p:attrName>ppt_w</p:attrName>
                                        </p:attrNameLst>
                                      </p:cBhvr>
                                      <p:tavLst>
                                        <p:tav tm="0">
                                          <p:val>
                                            <p:fltVal val="0.000000"/>
                                          </p:val>
                                        </p:tav>
                                        <p:tav tm="100000">
                                          <p:val>
                                            <p:strVal val="#ppt_w"/>
                                          </p:val>
                                        </p:tav>
                                      </p:tavLst>
                                    </p:anim>
                                    <p:anim calcmode="lin" valueType="num">
                                      <p:cBhvr>
                                        <p:cTn id="8" dur="500" fill="hold"/>
                                        <p:tgtEl>
                                          <p:spTgt spid="922704"/>
                                        </p:tgtEl>
                                        <p:attrNameLst>
                                          <p:attrName>ppt_h</p:attrName>
                                        </p:attrNameLst>
                                      </p:cBhvr>
                                      <p:tavLst>
                                        <p:tav tm="0">
                                          <p:val>
                                            <p:fltVal val="0.00000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1"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02" name="Rectangle 2"/>
          <p:cNvSpPr>
            <a:spLocks noGrp="1" noRot="1" noChangeArrowheads="1"/>
          </p:cNvSpPr>
          <p:nvPr>
            <p:ph idx="1"/>
          </p:nvPr>
        </p:nvSpPr>
        <p:spPr>
          <a:xfrm>
            <a:off x="1258888" y="1844675"/>
            <a:ext cx="7705725" cy="4392613"/>
          </a:xfrm>
          <a:solidFill>
            <a:schemeClr val="bg1"/>
          </a:solidFill>
        </p:spPr>
        <p:txBody>
          <a:bodyPr vert="horz" wrap="square" lIns="91440" tIns="45720" rIns="91440" bIns="45720" numCol="1" anchor="t" anchorCtr="0" compatLnSpc="1">
            <a:normAutofit lnSpcReduction="10000"/>
          </a:bodyPr>
          <a:lstStyle/>
          <a:p>
            <a:pPr marL="342900" marR="0" lvl="0" indent="-342900" algn="l" defTabSz="914400" rtl="0" eaLnBrk="1" fontAlgn="auto" latinLnBrk="0" hangingPunct="1">
              <a:lnSpc>
                <a:spcPct val="120000"/>
              </a:lnSpc>
              <a:spcBef>
                <a:spcPct val="20000"/>
              </a:spcBef>
              <a:spcAft>
                <a:spcPts val="0"/>
              </a:spcAft>
              <a:buClr>
                <a:schemeClr val="accent1"/>
              </a:buClr>
              <a:buSzPct val="70000"/>
              <a:buFont typeface="Wingdings" panose="05000000000000000000" pitchFamily="2" charset="2"/>
              <a:buNone/>
              <a:defRPr/>
            </a:pPr>
            <a:r>
              <a:rPr kumimoji="0" lang="zh-CN" altLang="en-US" sz="2800" b="1" i="0" u="sng" strike="noStrike" kern="1200" cap="none" spc="0" normalizeH="0" baseline="0" noProof="0" smtClean="0">
                <a:ln>
                  <a:noFill/>
                </a:ln>
                <a:solidFill>
                  <a:schemeClr val="folHlink"/>
                </a:solidFill>
                <a:effectLst>
                  <a:outerShdw blurRad="38100" dist="38100" dir="2700000" algn="tl">
                    <a:srgbClr val="C0C0C0"/>
                  </a:outerShdw>
                </a:effectLst>
                <a:uLnTx/>
                <a:uFillTx/>
                <a:latin typeface="+mn-lt"/>
                <a:ea typeface="+mn-ea"/>
                <a:cs typeface="+mn-cs"/>
              </a:rPr>
              <a:t>砖基础</a:t>
            </a:r>
            <a:r>
              <a:rPr kumimoji="0" lang="zh-CN" altLang="en-US" sz="2800" b="1" i="0" u="sng" strike="noStrike" kern="1200" cap="none" spc="0" normalizeH="0" baseline="0" noProof="0" smtClean="0">
                <a:ln>
                  <a:noFill/>
                </a:ln>
                <a:solidFill>
                  <a:srgbClr val="0000FF"/>
                </a:solidFill>
                <a:effectLst>
                  <a:outerShdw blurRad="38100" dist="38100" dir="2700000" algn="tl">
                    <a:srgbClr val="C0C0C0"/>
                  </a:outerShdw>
                </a:effectLst>
                <a:uLnTx/>
                <a:uFillTx/>
                <a:latin typeface="+mn-lt"/>
                <a:ea typeface="+mn-ea"/>
                <a:cs typeface="+mn-cs"/>
              </a:rPr>
              <a:t>注意事项</a:t>
            </a:r>
            <a:r>
              <a:rPr kumimoji="0" lang="en-US" altLang="zh-CN" sz="2800" b="1" i="0" u="sng" strike="noStrike" kern="1200" cap="none" spc="0" normalizeH="0" baseline="0" noProof="0" smtClean="0">
                <a:ln>
                  <a:noFill/>
                </a:ln>
                <a:solidFill>
                  <a:schemeClr val="folHlink"/>
                </a:solidFill>
                <a:effectLst>
                  <a:outerShdw blurRad="38100" dist="38100" dir="2700000" algn="tl">
                    <a:srgbClr val="C0C0C0"/>
                  </a:outerShdw>
                </a:effectLst>
                <a:uLnTx/>
                <a:uFillTx/>
                <a:latin typeface="+mn-lt"/>
                <a:ea typeface="+mn-ea"/>
                <a:cs typeface="+mn-cs"/>
              </a:rPr>
              <a:t>:</a:t>
            </a:r>
            <a:endParaRPr kumimoji="0" lang="en-US" altLang="zh-CN" sz="2800" b="1" i="0" u="sng" strike="noStrike" kern="1200" cap="none" spc="0" normalizeH="0" baseline="0" noProof="0" smtClean="0">
              <a:ln>
                <a:noFill/>
              </a:ln>
              <a:solidFill>
                <a:schemeClr val="folHlink"/>
              </a:solidFill>
              <a:effectLst>
                <a:outerShdw blurRad="38100" dist="38100" dir="2700000" algn="tl">
                  <a:srgbClr val="C0C0C0"/>
                </a:outerShdw>
              </a:effectLst>
              <a:uLnTx/>
              <a:uFillTx/>
              <a:latin typeface="+mn-lt"/>
              <a:ea typeface="+mn-ea"/>
              <a:cs typeface="+mn-cs"/>
            </a:endParaRPr>
          </a:p>
          <a:p>
            <a:pPr marL="342900" marR="0" lvl="0" indent="-342900" algn="l" defTabSz="914400" rtl="0" eaLnBrk="1" fontAlgn="auto" latinLnBrk="0" hangingPunct="1">
              <a:lnSpc>
                <a:spcPct val="120000"/>
              </a:lnSpc>
              <a:spcBef>
                <a:spcPct val="20000"/>
              </a:spcBef>
              <a:spcAft>
                <a:spcPts val="0"/>
              </a:spcAft>
              <a:buClr>
                <a:schemeClr val="accent1"/>
              </a:buClr>
              <a:buSzPct val="70000"/>
              <a:buFont typeface="Wingdings" panose="05000000000000000000" pitchFamily="2" charset="2"/>
              <a:buChar char="u"/>
              <a:defRPr/>
            </a:pPr>
            <a:r>
              <a:rPr kumimoji="0" lang="zh-CN" altLang="en-US" sz="2800" b="1" i="0" u="none" strike="noStrike" kern="1200" cap="none" spc="0" normalizeH="0" baseline="0" noProof="0" smtClean="0">
                <a:ln>
                  <a:noFill/>
                </a:ln>
                <a:solidFill>
                  <a:schemeClr val="tx2"/>
                </a:solidFill>
                <a:effectLst/>
                <a:uLnTx/>
                <a:uFillTx/>
                <a:latin typeface="+mn-lt"/>
                <a:ea typeface="+mn-ea"/>
                <a:cs typeface="+mn-cs"/>
              </a:rPr>
              <a:t>砖基础不分</a:t>
            </a:r>
            <a:r>
              <a:rPr kumimoji="0" lang="zh-CN" altLang="en-US" sz="2800" b="1" i="0" u="none" strike="noStrike" kern="1200" cap="none" spc="0" normalizeH="0" baseline="0" noProof="0" smtClean="0">
                <a:ln>
                  <a:noFill/>
                </a:ln>
                <a:solidFill>
                  <a:schemeClr val="hlink"/>
                </a:solidFill>
                <a:effectLst/>
                <a:uLnTx/>
                <a:uFillTx/>
                <a:latin typeface="+mn-lt"/>
                <a:ea typeface="+mn-ea"/>
                <a:cs typeface="+mn-cs"/>
              </a:rPr>
              <a:t>内外墙</a:t>
            </a:r>
            <a:r>
              <a:rPr kumimoji="0" lang="zh-CN" altLang="en-US" sz="2800" b="1" i="0" u="none" strike="noStrike" kern="1200" cap="none" spc="0" normalizeH="0" baseline="0" noProof="0" smtClean="0">
                <a:ln>
                  <a:noFill/>
                </a:ln>
                <a:solidFill>
                  <a:schemeClr val="tx2"/>
                </a:solidFill>
                <a:effectLst/>
                <a:uLnTx/>
                <a:uFillTx/>
                <a:latin typeface="+mn-lt"/>
                <a:ea typeface="+mn-ea"/>
                <a:cs typeface="+mn-cs"/>
              </a:rPr>
              <a:t>及</a:t>
            </a:r>
            <a:r>
              <a:rPr kumimoji="0" lang="zh-CN" altLang="en-US" sz="2800" b="1" i="0" u="none" strike="noStrike" kern="1200" cap="none" spc="0" normalizeH="0" baseline="0" noProof="0" smtClean="0">
                <a:ln>
                  <a:noFill/>
                </a:ln>
                <a:solidFill>
                  <a:schemeClr val="hlink"/>
                </a:solidFill>
                <a:effectLst/>
                <a:uLnTx/>
                <a:uFillTx/>
                <a:latin typeface="+mn-lt"/>
                <a:ea typeface="+mn-ea"/>
                <a:cs typeface="+mn-cs"/>
              </a:rPr>
              <a:t>墙厚</a:t>
            </a:r>
            <a:r>
              <a:rPr kumimoji="0" lang="zh-CN" altLang="en-US" sz="2800" b="1" i="0" u="none" strike="noStrike" kern="1200" cap="none" spc="0" normalizeH="0" baseline="0" noProof="0" smtClean="0">
                <a:ln>
                  <a:noFill/>
                </a:ln>
                <a:solidFill>
                  <a:schemeClr val="tx2"/>
                </a:solidFill>
                <a:effectLst/>
                <a:uLnTx/>
                <a:uFillTx/>
                <a:latin typeface="+mn-lt"/>
                <a:ea typeface="+mn-ea"/>
                <a:cs typeface="+mn-cs"/>
              </a:rPr>
              <a:t>、</a:t>
            </a:r>
            <a:r>
              <a:rPr kumimoji="0" lang="zh-CN" altLang="en-US" sz="2800" b="1" i="0" u="none" strike="noStrike" kern="1200" cap="none" spc="0" normalizeH="0" baseline="0" noProof="0" smtClean="0">
                <a:ln>
                  <a:noFill/>
                </a:ln>
                <a:solidFill>
                  <a:schemeClr val="hlink"/>
                </a:solidFill>
                <a:effectLst/>
                <a:uLnTx/>
                <a:uFillTx/>
                <a:latin typeface="+mn-lt"/>
                <a:ea typeface="+mn-ea"/>
                <a:cs typeface="+mn-cs"/>
              </a:rPr>
              <a:t>大放脚类型</a:t>
            </a:r>
            <a:r>
              <a:rPr kumimoji="0" lang="zh-CN" altLang="en-US" sz="2800" b="1" i="0" u="none" strike="noStrike" kern="1200" cap="none" spc="0" normalizeH="0" baseline="0" noProof="0" smtClean="0">
                <a:ln>
                  <a:noFill/>
                </a:ln>
                <a:solidFill>
                  <a:schemeClr val="tx2"/>
                </a:solidFill>
                <a:effectLst/>
                <a:uLnTx/>
                <a:uFillTx/>
                <a:latin typeface="+mn-lt"/>
                <a:ea typeface="+mn-ea"/>
                <a:cs typeface="+mn-cs"/>
              </a:rPr>
              <a:t>、层数等因素，设置砖基础子目。</a:t>
            </a:r>
            <a:endParaRPr kumimoji="0" lang="zh-CN" altLang="en-US" sz="2800" b="1" i="0" u="none" strike="noStrike" kern="1200" cap="none" spc="0" normalizeH="0" baseline="0" noProof="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20000"/>
              </a:lnSpc>
              <a:spcBef>
                <a:spcPct val="20000"/>
              </a:spcBef>
              <a:spcAft>
                <a:spcPts val="0"/>
              </a:spcAft>
              <a:buClr>
                <a:schemeClr val="accent1"/>
              </a:buClr>
              <a:buSzPct val="70000"/>
              <a:buFont typeface="Wingdings" panose="05000000000000000000" pitchFamily="2" charset="2"/>
              <a:buChar char="u"/>
              <a:defRPr/>
            </a:pPr>
            <a:r>
              <a:rPr kumimoji="0" lang="zh-CN" altLang="en-US" sz="2800" b="1" i="0" u="none" strike="noStrike" kern="1200" cap="none" spc="0" normalizeH="0" baseline="0" noProof="0" smtClean="0">
                <a:ln>
                  <a:noFill/>
                </a:ln>
                <a:solidFill>
                  <a:schemeClr val="tx2"/>
                </a:solidFill>
                <a:effectLst/>
                <a:uLnTx/>
                <a:uFillTx/>
                <a:latin typeface="+mn-lt"/>
                <a:ea typeface="+mn-ea"/>
                <a:cs typeface="+mn-cs"/>
              </a:rPr>
              <a:t> </a:t>
            </a:r>
            <a:r>
              <a:rPr kumimoji="0" lang="zh-CN" altLang="en-US" sz="2800" b="1" i="0" u="none" strike="noStrike" kern="1200" cap="none" spc="0" normalizeH="0" baseline="0" noProof="0" smtClean="0">
                <a:ln>
                  <a:noFill/>
                </a:ln>
                <a:solidFill>
                  <a:schemeClr val="hlink"/>
                </a:solidFill>
                <a:effectLst/>
                <a:uLnTx/>
                <a:uFillTx/>
                <a:latin typeface="+mn-lt"/>
                <a:ea typeface="+mn-ea"/>
                <a:cs typeface="+mn-cs"/>
              </a:rPr>
              <a:t>砖墙</a:t>
            </a:r>
            <a:r>
              <a:rPr kumimoji="0" lang="zh-CN" altLang="en-US" sz="2800" b="1" i="0" u="none" strike="noStrike" kern="1200" cap="none" spc="0" normalizeH="0" baseline="0" noProof="0" smtClean="0">
                <a:ln>
                  <a:noFill/>
                </a:ln>
                <a:solidFill>
                  <a:schemeClr val="tx2"/>
                </a:solidFill>
                <a:effectLst/>
                <a:uLnTx/>
                <a:uFillTx/>
                <a:latin typeface="+mn-lt"/>
                <a:ea typeface="+mn-ea"/>
                <a:cs typeface="+mn-cs"/>
              </a:rPr>
              <a:t>基础、</a:t>
            </a:r>
            <a:r>
              <a:rPr kumimoji="0" lang="zh-CN" altLang="en-US" sz="2800" b="1" i="0" u="none" strike="noStrike" kern="1200" cap="none" spc="0" normalizeH="0" baseline="0" noProof="0" smtClean="0">
                <a:ln>
                  <a:noFill/>
                </a:ln>
                <a:solidFill>
                  <a:schemeClr val="hlink"/>
                </a:solidFill>
                <a:effectLst/>
                <a:uLnTx/>
                <a:uFillTx/>
                <a:latin typeface="+mn-lt"/>
                <a:ea typeface="+mn-ea"/>
                <a:cs typeface="+mn-cs"/>
              </a:rPr>
              <a:t>砖柱</a:t>
            </a:r>
            <a:r>
              <a:rPr kumimoji="0" lang="zh-CN" altLang="en-US" sz="2800" b="1" i="0" u="none" strike="noStrike" kern="1200" cap="none" spc="0" normalizeH="0" baseline="0" noProof="0" smtClean="0">
                <a:ln>
                  <a:noFill/>
                </a:ln>
                <a:solidFill>
                  <a:schemeClr val="tx2"/>
                </a:solidFill>
                <a:effectLst/>
                <a:uLnTx/>
                <a:uFillTx/>
                <a:latin typeface="+mn-lt"/>
                <a:ea typeface="+mn-ea"/>
                <a:cs typeface="+mn-cs"/>
              </a:rPr>
              <a:t>基础</a:t>
            </a:r>
            <a:r>
              <a:rPr kumimoji="0" lang="en-US" altLang="zh-CN" sz="2800" b="1" i="0" u="none" strike="noStrike" kern="1200" cap="none" spc="0" normalizeH="0" baseline="0" noProof="0" smtClean="0">
                <a:ln>
                  <a:noFill/>
                </a:ln>
                <a:solidFill>
                  <a:schemeClr val="tx2"/>
                </a:solidFill>
                <a:effectLst/>
                <a:uLnTx/>
                <a:uFillTx/>
                <a:latin typeface="+mn-lt"/>
                <a:ea typeface="+mn-ea"/>
                <a:cs typeface="+mn-cs"/>
              </a:rPr>
              <a:t>(</a:t>
            </a:r>
            <a:r>
              <a:rPr kumimoji="0" lang="zh-CN" altLang="en-US" sz="2800" b="1" i="0" u="none" strike="noStrike" kern="1200" cap="none" spc="0" normalizeH="0" baseline="0" noProof="0" smtClean="0">
                <a:ln>
                  <a:noFill/>
                </a:ln>
                <a:solidFill>
                  <a:schemeClr val="tx2"/>
                </a:solidFill>
                <a:effectLst/>
                <a:uLnTx/>
                <a:uFillTx/>
                <a:latin typeface="+mn-lt"/>
                <a:ea typeface="+mn-ea"/>
                <a:cs typeface="+mn-cs"/>
              </a:rPr>
              <a:t>包括方柱、圆柱基础</a:t>
            </a:r>
            <a:r>
              <a:rPr kumimoji="0" lang="en-US" altLang="zh-CN" sz="2800" b="1" i="0" u="none" strike="noStrike" kern="1200" cap="none" spc="0" normalizeH="0" baseline="0" noProof="0" smtClean="0">
                <a:ln>
                  <a:noFill/>
                </a:ln>
                <a:solidFill>
                  <a:schemeClr val="tx2"/>
                </a:solidFill>
                <a:effectLst/>
                <a:uLnTx/>
                <a:uFillTx/>
                <a:latin typeface="+mn-lt"/>
                <a:ea typeface="+mn-ea"/>
                <a:cs typeface="+mn-cs"/>
              </a:rPr>
              <a:t>)</a:t>
            </a:r>
            <a:r>
              <a:rPr kumimoji="0" lang="zh-CN" altLang="en-US" sz="2800" b="1" i="0" u="none" strike="noStrike" kern="1200" cap="none" spc="0" normalizeH="0" baseline="0" noProof="0" smtClean="0">
                <a:ln>
                  <a:noFill/>
                </a:ln>
                <a:solidFill>
                  <a:schemeClr val="tx2"/>
                </a:solidFill>
                <a:effectLst/>
                <a:uLnTx/>
                <a:uFillTx/>
                <a:latin typeface="+mn-lt"/>
                <a:ea typeface="+mn-ea"/>
                <a:cs typeface="+mn-cs"/>
              </a:rPr>
              <a:t>、</a:t>
            </a:r>
            <a:r>
              <a:rPr kumimoji="0" lang="zh-CN" altLang="en-US" sz="2800" b="1" i="0" u="none" strike="noStrike" kern="1200" cap="none" spc="0" normalizeH="0" baseline="0" noProof="0" smtClean="0">
                <a:ln>
                  <a:noFill/>
                </a:ln>
                <a:solidFill>
                  <a:schemeClr val="hlink"/>
                </a:solidFill>
                <a:effectLst/>
                <a:uLnTx/>
                <a:uFillTx/>
                <a:latin typeface="+mn-lt"/>
                <a:ea typeface="+mn-ea"/>
                <a:cs typeface="+mn-cs"/>
              </a:rPr>
              <a:t>围墙</a:t>
            </a:r>
            <a:r>
              <a:rPr kumimoji="0" lang="zh-CN" altLang="en-US" sz="2800" b="1" i="0" u="none" strike="noStrike" kern="1200" cap="none" spc="0" normalizeH="0" baseline="0" noProof="0" smtClean="0">
                <a:ln>
                  <a:noFill/>
                </a:ln>
                <a:solidFill>
                  <a:schemeClr val="tx2"/>
                </a:solidFill>
                <a:effectLst/>
                <a:uLnTx/>
                <a:uFillTx/>
                <a:latin typeface="+mn-lt"/>
                <a:ea typeface="+mn-ea"/>
                <a:cs typeface="+mn-cs"/>
              </a:rPr>
              <a:t>基础等，均套用砖基础定额子目。设计砂浆种类、强度等级与定额不同时，可以换算。</a:t>
            </a:r>
            <a:endParaRPr kumimoji="0" lang="zh-CN" altLang="en-US" sz="2800" b="1" i="0" u="none" strike="noStrike" kern="1200" cap="none" spc="0" normalizeH="0" baseline="0" noProof="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20000"/>
              </a:lnSpc>
              <a:spcBef>
                <a:spcPct val="20000"/>
              </a:spcBef>
              <a:spcAft>
                <a:spcPts val="0"/>
              </a:spcAft>
              <a:buClr>
                <a:schemeClr val="accent1"/>
              </a:buClr>
              <a:buSzPct val="70000"/>
              <a:buFont typeface="Wingdings" panose="05000000000000000000" pitchFamily="2" charset="2"/>
              <a:buChar char="u"/>
              <a:defRPr/>
            </a:pPr>
            <a:r>
              <a:rPr kumimoji="0" lang="zh-CN" altLang="en-US" sz="2800" b="1" i="0" u="none" strike="noStrike" kern="1200" cap="none" spc="0" normalizeH="0" baseline="0" noProof="0" smtClean="0">
                <a:ln>
                  <a:noFill/>
                </a:ln>
                <a:solidFill>
                  <a:schemeClr val="hlink"/>
                </a:solidFill>
                <a:effectLst/>
                <a:uLnTx/>
                <a:uFillTx/>
                <a:latin typeface="+mn-lt"/>
                <a:ea typeface="+mn-ea"/>
                <a:cs typeface="+mn-cs"/>
              </a:rPr>
              <a:t>圆弧形</a:t>
            </a:r>
            <a:r>
              <a:rPr kumimoji="0" lang="zh-CN" altLang="en-US" sz="2800" b="1" i="0" u="none" strike="noStrike" kern="1200" cap="none" spc="0" normalizeH="0" baseline="0" noProof="0" smtClean="0">
                <a:ln>
                  <a:noFill/>
                </a:ln>
                <a:solidFill>
                  <a:schemeClr val="tx2"/>
                </a:solidFill>
                <a:effectLst/>
                <a:uLnTx/>
                <a:uFillTx/>
                <a:latin typeface="+mn-lt"/>
                <a:ea typeface="+mn-ea"/>
                <a:cs typeface="+mn-cs"/>
              </a:rPr>
              <a:t>砖基础应按砖基础定额子目</a:t>
            </a:r>
            <a:r>
              <a:rPr kumimoji="0" lang="zh-CN" altLang="en-US" sz="2800" b="1" i="0" u="none" strike="noStrike" kern="1200" cap="none" spc="0" normalizeH="0" baseline="0" noProof="0" smtClean="0">
                <a:ln>
                  <a:noFill/>
                </a:ln>
                <a:solidFill>
                  <a:schemeClr val="hlink"/>
                </a:solidFill>
                <a:effectLst/>
                <a:uLnTx/>
                <a:uFillTx/>
                <a:latin typeface="+mn-lt"/>
                <a:ea typeface="+mn-ea"/>
                <a:cs typeface="+mn-cs"/>
              </a:rPr>
              <a:t>人工</a:t>
            </a:r>
            <a:r>
              <a:rPr kumimoji="0" lang="zh-CN" altLang="en-US" sz="2800" b="1" i="0" u="none" strike="noStrike" kern="1200" cap="none" spc="0" normalizeH="0" baseline="0" noProof="0" smtClean="0">
                <a:ln>
                  <a:noFill/>
                </a:ln>
                <a:solidFill>
                  <a:schemeClr val="tx2"/>
                </a:solidFill>
                <a:effectLst/>
                <a:uLnTx/>
                <a:uFillTx/>
                <a:latin typeface="+mn-lt"/>
                <a:ea typeface="+mn-ea"/>
                <a:cs typeface="+mn-cs"/>
              </a:rPr>
              <a:t>乘以系数</a:t>
            </a:r>
            <a:r>
              <a:rPr kumimoji="0" lang="en-US" altLang="zh-CN" sz="2800" b="1" i="0" u="none" strike="noStrike" kern="1200" cap="none" spc="0" normalizeH="0" baseline="0" noProof="0" smtClean="0">
                <a:ln>
                  <a:noFill/>
                </a:ln>
                <a:solidFill>
                  <a:schemeClr val="tx2"/>
                </a:solidFill>
                <a:effectLst/>
                <a:uLnTx/>
                <a:uFillTx/>
                <a:latin typeface="+mn-lt"/>
                <a:ea typeface="+mn-ea"/>
                <a:cs typeface="+mn-cs"/>
              </a:rPr>
              <a:t>1.1</a:t>
            </a:r>
            <a:r>
              <a:rPr kumimoji="0" lang="zh-CN" altLang="en-US" sz="2800" b="1" i="0" u="none" strike="noStrike" kern="1200" cap="none" spc="0" normalizeH="0" baseline="0" noProof="0" smtClean="0">
                <a:ln>
                  <a:noFill/>
                </a:ln>
                <a:solidFill>
                  <a:schemeClr val="tx2"/>
                </a:solidFill>
                <a:effectLst/>
                <a:uLnTx/>
                <a:uFillTx/>
                <a:latin typeface="+mn-lt"/>
                <a:ea typeface="+mn-ea"/>
                <a:cs typeface="+mn-cs"/>
              </a:rPr>
              <a:t>套用</a:t>
            </a:r>
            <a:endParaRPr kumimoji="0" lang="zh-CN" altLang="en-US" sz="2800" b="1" i="0" u="none" strike="noStrike" kern="1200" cap="none" spc="0" normalizeH="0" baseline="0" noProof="0" smtClean="0">
              <a:ln>
                <a:noFill/>
              </a:ln>
              <a:solidFill>
                <a:schemeClr val="tx2"/>
              </a:solidFill>
              <a:effectLst/>
              <a:uLnTx/>
              <a:uFillTx/>
              <a:latin typeface="+mn-lt"/>
              <a:ea typeface="+mn-ea"/>
              <a:cs typeface="+mn-cs"/>
            </a:endParaRPr>
          </a:p>
        </p:txBody>
      </p:sp>
      <p:sp>
        <p:nvSpPr>
          <p:cNvPr id="44035" name="灯片编号占位符 5"/>
          <p:cNvSpPr txBox="1">
            <a:spLocks noGrp="1"/>
          </p:cNvSpPr>
          <p:nvPr>
            <p:ph type="sldNum" sz="quarter" idx="4"/>
          </p:nvPr>
        </p:nvSpPr>
        <p:spPr>
          <a:noFill/>
          <a:ln>
            <a:noFill/>
          </a:ln>
        </p:spPr>
        <p:txBody>
          <a:bodyPr/>
          <a:p>
            <a:pPr marL="0" indent="0" algn="r" eaLnBrk="1" hangingPunct="1">
              <a:spcBef>
                <a:spcPct val="0"/>
              </a:spcBef>
              <a:buClrTx/>
              <a:buSzTx/>
              <a:buFontTx/>
              <a:buNone/>
            </a:pPr>
            <a:fld id="{9A0DB2DC-4C9A-4742-B13C-FB6460FD3503}" type="slidenum">
              <a:rPr lang="en-US" altLang="zh-CN" sz="1200" dirty="0">
                <a:solidFill>
                  <a:schemeClr val="tx1"/>
                </a:solidFill>
                <a:latin typeface="Arial" panose="020B0604020202020204" pitchFamily="34" charset="0"/>
                <a:ea typeface="宋体" panose="02010600030101010101" pitchFamily="2" charset="-122"/>
              </a:rPr>
            </a:fld>
            <a:endParaRPr lang="en-US" altLang="zh-CN" sz="1200" dirty="0">
              <a:solidFill>
                <a:schemeClr val="tx1"/>
              </a:solidFill>
              <a:latin typeface="Arial" panose="020B0604020202020204" pitchFamily="34" charset="0"/>
              <a:ea typeface="宋体" panose="02010600030101010101" pitchFamily="2" charset="-122"/>
            </a:endParaRPr>
          </a:p>
        </p:txBody>
      </p:sp>
      <p:sp>
        <p:nvSpPr>
          <p:cNvPr id="819203" name="AutoShape 3" descr="羊皮纸"/>
          <p:cNvSpPr>
            <a:spLocks noChangeArrowheads="1"/>
          </p:cNvSpPr>
          <p:nvPr/>
        </p:nvSpPr>
        <p:spPr bwMode="auto">
          <a:xfrm>
            <a:off x="2700338" y="333375"/>
            <a:ext cx="5113338" cy="1079500"/>
          </a:xfrm>
          <a:prstGeom prst="horizontalScroll">
            <a:avLst>
              <a:gd name="adj" fmla="val 12500"/>
            </a:avLst>
          </a:prstGeom>
          <a:noFill/>
          <a:ln>
            <a:noFill/>
          </a:ln>
          <a:effectLst/>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38100">
                <a:solidFill>
                  <a:schemeClr val="accent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600" b="1" i="0" u="none" strike="noStrike" kern="1200" cap="none" spc="0" normalizeH="0" baseline="0" noProof="0">
                <a:ln>
                  <a:noFill/>
                </a:ln>
                <a:solidFill>
                  <a:schemeClr val="folHlink"/>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砌筑工程量</a:t>
            </a:r>
            <a:r>
              <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计算及实例</a:t>
            </a:r>
            <a:endPar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44037" name="Rectangle 4"/>
          <p:cNvSpPr/>
          <p:nvPr/>
        </p:nvSpPr>
        <p:spPr>
          <a:xfrm>
            <a:off x="1619250" y="1330325"/>
            <a:ext cx="1655763" cy="525463"/>
          </a:xfrm>
          <a:prstGeom prst="rect">
            <a:avLst/>
          </a:prstGeom>
          <a:solidFill>
            <a:srgbClr val="3399FF"/>
          </a:solidFill>
          <a:ln w="38100" cap="flat" cmpd="sng">
            <a:solidFill>
              <a:schemeClr val="accent1"/>
            </a:solidFill>
            <a:prstDash val="solid"/>
            <a:miter/>
            <a:headEnd type="none" w="med" len="med"/>
            <a:tailEnd type="none" w="med" len="med"/>
          </a:ln>
        </p:spPr>
        <p:txBody>
          <a:bodyPr tIns="0" bIns="0">
            <a:spAutoFit/>
          </a:bodyPr>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r>
              <a:rPr lang="zh-CN" altLang="en-US" b="1" dirty="0">
                <a:latin typeface="Arial" panose="020B0604020202020204" pitchFamily="34" charset="0"/>
                <a:ea typeface="宋体" panose="02010600030101010101" pitchFamily="2" charset="-122"/>
              </a:rPr>
              <a:t>砖基础</a:t>
            </a:r>
            <a:endParaRPr lang="zh-CN" altLang="en-US" b="1" dirty="0">
              <a:latin typeface="Arial" panose="020B0604020202020204" pitchFamily="34" charset="0"/>
              <a:ea typeface="宋体" panose="02010600030101010101" pitchFamily="2" charset="-122"/>
            </a:endParaRPr>
          </a:p>
        </p:txBody>
      </p:sp>
      <p:sp>
        <p:nvSpPr>
          <p:cNvPr id="819205" name="AutoShape 5"/>
          <p:cNvSpPr>
            <a:spLocks noChangeArrowheads="1"/>
          </p:cNvSpPr>
          <p:nvPr/>
        </p:nvSpPr>
        <p:spPr bwMode="auto">
          <a:xfrm>
            <a:off x="0" y="1568450"/>
            <a:ext cx="1477963" cy="3030538"/>
          </a:xfrm>
          <a:prstGeom prst="verticalScroll">
            <a:avLst>
              <a:gd name="adj" fmla="val 12500"/>
            </a:avLst>
          </a:prstGeom>
          <a:gradFill rotWithShape="1">
            <a:gsLst>
              <a:gs pos="0">
                <a:srgbClr val="CCFF99"/>
              </a:gs>
              <a:gs pos="50000">
                <a:schemeClr val="bg1"/>
              </a:gs>
              <a:gs pos="100000">
                <a:srgbClr val="CCFF99"/>
              </a:gs>
            </a:gsLst>
            <a:lin ang="5400000" scaled="1"/>
          </a:gradFill>
          <a:ln w="38100">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rPr>
              <a:t>砌筑</a:t>
            </a:r>
            <a:endPar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rPr>
              <a:t>工程量计算及实例</a:t>
            </a: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chemeClr val="tx2"/>
                </a:solidFill>
                <a:effectLst/>
                <a:uLnTx/>
                <a:uFillTx/>
                <a:latin typeface="幼圆" panose="02010509060101010101" pitchFamily="49" charset="-122"/>
                <a:ea typeface="幼圆" panose="02010509060101010101" pitchFamily="49" charset="-122"/>
                <a:cs typeface="+mn-cs"/>
              </a:rPr>
              <a:t>砖石基础</a:t>
            </a:r>
            <a:endParaRPr kumimoji="1" lang="zh-CN" altLang="en-US" sz="1800" b="1" i="0" u="none" strike="noStrike" kern="1200" cap="none" spc="0" normalizeH="0" baseline="0" noProof="0">
              <a:ln>
                <a:noFill/>
              </a:ln>
              <a:solidFill>
                <a:schemeClr val="tx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rPr>
              <a:t>墙体工程</a:t>
            </a: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a:ln>
                <a:noFill/>
              </a:ln>
              <a:solidFill>
                <a:srgbClr val="808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0226" name="Rectangle 2"/>
          <p:cNvSpPr>
            <a:spLocks noGrp="1" noRot="1" noChangeArrowheads="1"/>
          </p:cNvSpPr>
          <p:nvPr>
            <p:ph idx="1"/>
          </p:nvPr>
        </p:nvSpPr>
        <p:spPr>
          <a:xfrm>
            <a:off x="1476375" y="2133600"/>
            <a:ext cx="7200900" cy="3960813"/>
          </a:xfrm>
          <a:solidFill>
            <a:schemeClr val="bg1"/>
          </a:solidFill>
          <a:ln w="38100" cmpd="dbl">
            <a:solidFill>
              <a:schemeClr val="hlink"/>
            </a:solidFill>
            <a:miter lim="800000"/>
          </a:ln>
        </p:spPr>
        <p:txBody>
          <a:bodyPr vert="horz" wrap="square" lIns="91440" tIns="45720" rIns="91440" bIns="45720" numCol="1" anchor="t" anchorCtr="0" compatLnSpc="1">
            <a:normAutofit/>
          </a:bodyPr>
          <a:lstStyle/>
          <a:p>
            <a:pPr marL="342900" marR="0" lvl="0" indent="-342900" algn="l" defTabSz="914400" rtl="0" eaLnBrk="1" fontAlgn="auto" latinLnBrk="0" hangingPunct="1">
              <a:lnSpc>
                <a:spcPct val="90000"/>
              </a:lnSpc>
              <a:spcBef>
                <a:spcPct val="20000"/>
              </a:spcBef>
              <a:spcAft>
                <a:spcPts val="0"/>
              </a:spcAft>
              <a:buClr>
                <a:schemeClr val="accent1"/>
              </a:buClr>
              <a:buSzPct val="70000"/>
              <a:buFont typeface="Wingdings" panose="05000000000000000000" pitchFamily="2" charset="2"/>
              <a:buNone/>
              <a:defRPr/>
            </a:pPr>
            <a:r>
              <a:rPr kumimoji="0" lang="zh-CN" altLang="en-US" sz="3200" b="1" i="0" u="sng" strike="noStrike" kern="1200" cap="none" spc="0" normalizeH="0" baseline="0" noProof="0" smtClean="0">
                <a:ln>
                  <a:noFill/>
                </a:ln>
                <a:solidFill>
                  <a:schemeClr val="folHlink"/>
                </a:solidFill>
                <a:effectLst>
                  <a:outerShdw blurRad="38100" dist="38100" dir="2700000" algn="tl">
                    <a:srgbClr val="C0C0C0"/>
                  </a:outerShdw>
                </a:effectLst>
                <a:uLnTx/>
                <a:uFillTx/>
                <a:latin typeface="+mn-lt"/>
                <a:ea typeface="+mn-ea"/>
                <a:cs typeface="+mn-cs"/>
              </a:rPr>
              <a:t>墙基防潮层</a:t>
            </a:r>
            <a:endParaRPr kumimoji="0" lang="zh-CN" altLang="en-US" sz="3200" b="1" i="0" u="sng" strike="noStrike" kern="1200" cap="none" spc="0" normalizeH="0" baseline="0" noProof="0" smtClean="0">
              <a:ln>
                <a:noFill/>
              </a:ln>
              <a:solidFill>
                <a:schemeClr val="folHlink"/>
              </a:solidFill>
              <a:effectLst>
                <a:outerShdw blurRad="38100" dist="38100" dir="2700000" algn="tl">
                  <a:srgbClr val="C0C0C0"/>
                </a:outerShdw>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
                <a:schemeClr val="accent1"/>
              </a:buClr>
              <a:buSzPct val="70000"/>
              <a:buFont typeface="Wingdings 2" panose="05020102010507070707"/>
              <a:buChar char=""/>
              <a:defRPr/>
            </a:pPr>
            <a:r>
              <a:rPr kumimoji="0" lang="zh-CN" altLang="en-US" sz="2800" b="1" i="0" u="none" strike="noStrike" kern="1200" cap="none" spc="0" normalizeH="0" baseline="0" noProof="0" smtClean="0">
                <a:ln>
                  <a:noFill/>
                </a:ln>
                <a:solidFill>
                  <a:schemeClr val="tx2"/>
                </a:solidFill>
                <a:effectLst/>
                <a:uLnTx/>
                <a:uFillTx/>
                <a:latin typeface="+mn-lt"/>
                <a:ea typeface="+mn-ea"/>
                <a:cs typeface="+mn-cs"/>
              </a:rPr>
              <a:t>位于</a:t>
            </a:r>
            <a:r>
              <a:rPr kumimoji="0" lang="zh-CN" altLang="en-US" sz="2800" b="1" i="0" u="none" strike="noStrike" kern="1200" cap="none" spc="0" normalizeH="0" baseline="0" noProof="0" smtClean="0">
                <a:ln>
                  <a:noFill/>
                </a:ln>
                <a:solidFill>
                  <a:srgbClr val="0000FF"/>
                </a:solidFill>
                <a:effectLst/>
                <a:uLnTx/>
                <a:uFillTx/>
                <a:latin typeface="+mn-lt"/>
                <a:ea typeface="+mn-ea"/>
                <a:cs typeface="+mn-cs"/>
              </a:rPr>
              <a:t>室内地面垫层</a:t>
            </a:r>
            <a:r>
              <a:rPr kumimoji="0" lang="zh-CN" altLang="en-US" sz="2800" b="1" i="0" u="none" strike="noStrike" kern="1200" cap="none" spc="0" normalizeH="0" baseline="0" noProof="0" smtClean="0">
                <a:ln>
                  <a:noFill/>
                </a:ln>
                <a:solidFill>
                  <a:schemeClr val="tx2"/>
                </a:solidFill>
                <a:effectLst/>
                <a:uLnTx/>
                <a:uFillTx/>
                <a:latin typeface="+mn-lt"/>
                <a:ea typeface="+mn-ea"/>
                <a:cs typeface="+mn-cs"/>
              </a:rPr>
              <a:t>标高处，沿墙身平面设置的防水砂浆层，其厚度一般设计为</a:t>
            </a:r>
            <a:r>
              <a:rPr kumimoji="0" lang="en-US" altLang="zh-CN" sz="2800" b="1" i="0" u="none" strike="noStrike" kern="1200" cap="none" spc="0" normalizeH="0" baseline="0" noProof="0" smtClean="0">
                <a:ln>
                  <a:noFill/>
                </a:ln>
                <a:solidFill>
                  <a:srgbClr val="0000FF"/>
                </a:solidFill>
                <a:effectLst/>
                <a:uLnTx/>
                <a:uFillTx/>
                <a:latin typeface="+mn-lt"/>
                <a:ea typeface="+mn-ea"/>
                <a:cs typeface="+mn-cs"/>
              </a:rPr>
              <a:t>20mm</a:t>
            </a:r>
            <a:r>
              <a:rPr kumimoji="0" lang="zh-CN" altLang="en-US" sz="2800" b="1" i="0" u="none" strike="noStrike" kern="1200" cap="none" spc="0" normalizeH="0" baseline="0" noProof="0" smtClean="0">
                <a:ln>
                  <a:noFill/>
                </a:ln>
                <a:solidFill>
                  <a:schemeClr val="tx2"/>
                </a:solidFill>
                <a:effectLst/>
                <a:uLnTx/>
                <a:uFillTx/>
                <a:latin typeface="+mn-lt"/>
                <a:ea typeface="+mn-ea"/>
                <a:cs typeface="+mn-cs"/>
              </a:rPr>
              <a:t>，材料为水泥砂浆内加入一定数量的防水粉拌和而成。</a:t>
            </a:r>
            <a:endParaRPr kumimoji="0" lang="zh-CN" altLang="en-US" sz="2800" b="1" i="0" u="none" strike="noStrike" kern="1200" cap="none" spc="0" normalizeH="0" baseline="0" noProof="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
                <a:schemeClr val="accent1"/>
              </a:buClr>
              <a:buSzPct val="70000"/>
              <a:buFont typeface="Wingdings 2" panose="05020102010507070707"/>
              <a:buChar char=""/>
              <a:defRPr/>
            </a:pPr>
            <a:r>
              <a:rPr kumimoji="0" lang="zh-CN" altLang="en-US" sz="2800" b="1" i="0" u="none" strike="noStrike" kern="1200" cap="none" spc="0" normalizeH="0" baseline="0" noProof="0" smtClean="0">
                <a:ln>
                  <a:noFill/>
                </a:ln>
                <a:solidFill>
                  <a:schemeClr val="tx2"/>
                </a:solidFill>
                <a:effectLst/>
                <a:uLnTx/>
                <a:uFillTx/>
                <a:latin typeface="+mn-lt"/>
                <a:ea typeface="+mn-ea"/>
                <a:cs typeface="+mn-cs"/>
              </a:rPr>
              <a:t>设置主要是防止潮气向上进入墙身，对墙体造成硝化侵蚀。</a:t>
            </a:r>
            <a:endParaRPr kumimoji="0" lang="zh-CN" altLang="en-US" sz="2800" b="1" i="0" u="none" strike="noStrike" kern="1200" cap="none" spc="0" normalizeH="0" baseline="0" noProof="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
                <a:schemeClr val="accent1"/>
              </a:buClr>
              <a:buSzPct val="70000"/>
              <a:buFont typeface="Wingdings 2" panose="05020102010507070707"/>
              <a:buChar char=""/>
              <a:defRPr/>
            </a:pPr>
            <a:r>
              <a:rPr kumimoji="0" lang="zh-CN" altLang="en-US" sz="2800" b="1" i="0" u="none" strike="noStrike" kern="1200" cap="none" spc="0" normalizeH="0" baseline="0" noProof="0" smtClean="0">
                <a:ln>
                  <a:noFill/>
                </a:ln>
                <a:solidFill>
                  <a:schemeClr val="tx2"/>
                </a:solidFill>
                <a:effectLst/>
                <a:uLnTx/>
                <a:uFillTx/>
                <a:latin typeface="+mn-lt"/>
                <a:ea typeface="+mn-ea"/>
                <a:cs typeface="+mn-cs"/>
              </a:rPr>
              <a:t>设计有墙基防潮层时，工程量按</a:t>
            </a:r>
            <a:r>
              <a:rPr kumimoji="0" lang="zh-CN" altLang="en-US" sz="2800" b="1" i="0" u="none" strike="noStrike" kern="1200" cap="none" spc="0" normalizeH="0" baseline="0" noProof="0" smtClean="0">
                <a:ln>
                  <a:noFill/>
                </a:ln>
                <a:solidFill>
                  <a:srgbClr val="0000FF"/>
                </a:solidFill>
                <a:effectLst/>
                <a:uLnTx/>
                <a:uFillTx/>
                <a:latin typeface="+mn-lt"/>
                <a:ea typeface="+mn-ea"/>
                <a:cs typeface="+mn-cs"/>
              </a:rPr>
              <a:t>墙基平面面积</a:t>
            </a:r>
            <a:r>
              <a:rPr kumimoji="0" lang="zh-CN" altLang="en-US" sz="2800" b="1" i="0" u="none" strike="noStrike" kern="1200" cap="none" spc="0" normalizeH="0" baseline="0" noProof="0" smtClean="0">
                <a:ln>
                  <a:noFill/>
                </a:ln>
                <a:solidFill>
                  <a:schemeClr val="tx2"/>
                </a:solidFill>
                <a:effectLst/>
                <a:uLnTx/>
                <a:uFillTx/>
                <a:latin typeface="+mn-lt"/>
                <a:ea typeface="+mn-ea"/>
                <a:cs typeface="+mn-cs"/>
              </a:rPr>
              <a:t>，以“</a:t>
            </a:r>
            <a:r>
              <a:rPr kumimoji="0" lang="en-US" altLang="zh-CN" sz="2800" b="1" i="0" u="none" strike="noStrike" kern="1200" cap="none" spc="0" normalizeH="0" baseline="0" noProof="0" smtClean="0">
                <a:ln>
                  <a:noFill/>
                </a:ln>
                <a:solidFill>
                  <a:schemeClr val="tx2"/>
                </a:solidFill>
                <a:effectLst/>
                <a:uLnTx/>
                <a:uFillTx/>
                <a:latin typeface="+mn-lt"/>
                <a:ea typeface="+mn-ea"/>
                <a:cs typeface="+mn-cs"/>
              </a:rPr>
              <a:t>m</a:t>
            </a:r>
            <a:r>
              <a:rPr kumimoji="0" lang="en-US" altLang="zh-CN" sz="2800" b="1" i="0" u="none" strike="noStrike" kern="1200" cap="none" spc="0" normalizeH="0" baseline="30000" noProof="0" smtClean="0">
                <a:ln>
                  <a:noFill/>
                </a:ln>
                <a:solidFill>
                  <a:schemeClr val="tx2"/>
                </a:solidFill>
                <a:effectLst/>
                <a:uLnTx/>
                <a:uFillTx/>
                <a:latin typeface="+mn-lt"/>
                <a:ea typeface="+mn-ea"/>
                <a:cs typeface="+mn-cs"/>
              </a:rPr>
              <a:t>2</a:t>
            </a:r>
            <a:r>
              <a:rPr kumimoji="0" lang="en-US" altLang="zh-CN" sz="2800" b="1" i="0" u="none" strike="noStrike" kern="1200" cap="none" spc="0" normalizeH="0" baseline="0" noProof="0" smtClean="0">
                <a:ln>
                  <a:noFill/>
                </a:ln>
                <a:solidFill>
                  <a:schemeClr val="tx2"/>
                </a:solidFill>
                <a:effectLst/>
                <a:uLnTx/>
                <a:uFillTx/>
                <a:latin typeface="+mn-lt"/>
                <a:ea typeface="+mn-ea"/>
                <a:cs typeface="+mn-cs"/>
              </a:rPr>
              <a:t>”</a:t>
            </a:r>
            <a:r>
              <a:rPr kumimoji="0" lang="zh-CN" altLang="en-US" sz="2800" b="1" i="0" u="none" strike="noStrike" kern="1200" cap="none" spc="0" normalizeH="0" baseline="0" noProof="0" smtClean="0">
                <a:ln>
                  <a:noFill/>
                </a:ln>
                <a:solidFill>
                  <a:schemeClr val="tx2"/>
                </a:solidFill>
                <a:effectLst/>
                <a:uLnTx/>
                <a:uFillTx/>
                <a:latin typeface="+mn-lt"/>
                <a:ea typeface="+mn-ea"/>
                <a:cs typeface="+mn-cs"/>
              </a:rPr>
              <a:t>计算，执行定额中专用子目。</a:t>
            </a:r>
            <a:endParaRPr kumimoji="0" lang="zh-CN" altLang="en-US" sz="2800" b="1" i="0" u="none" strike="noStrike" kern="1200" cap="none" spc="0" normalizeH="0" baseline="0" noProof="0" smtClean="0">
              <a:ln>
                <a:noFill/>
              </a:ln>
              <a:solidFill>
                <a:schemeClr val="tx2"/>
              </a:solidFill>
              <a:effectLst/>
              <a:uLnTx/>
              <a:uFillTx/>
              <a:latin typeface="+mn-lt"/>
              <a:ea typeface="+mn-ea"/>
              <a:cs typeface="+mn-cs"/>
            </a:endParaRPr>
          </a:p>
        </p:txBody>
      </p:sp>
      <p:sp>
        <p:nvSpPr>
          <p:cNvPr id="45059" name="灯片编号占位符 5"/>
          <p:cNvSpPr txBox="1">
            <a:spLocks noGrp="1"/>
          </p:cNvSpPr>
          <p:nvPr>
            <p:ph type="sldNum" sz="quarter" idx="4"/>
          </p:nvPr>
        </p:nvSpPr>
        <p:spPr>
          <a:noFill/>
          <a:ln>
            <a:noFill/>
          </a:ln>
        </p:spPr>
        <p:txBody>
          <a:bodyPr/>
          <a:p>
            <a:pPr marL="0" indent="0" algn="r" eaLnBrk="1" hangingPunct="1">
              <a:spcBef>
                <a:spcPct val="0"/>
              </a:spcBef>
              <a:buClrTx/>
              <a:buSzTx/>
              <a:buFontTx/>
              <a:buNone/>
            </a:pPr>
            <a:fld id="{9A0DB2DC-4C9A-4742-B13C-FB6460FD3503}" type="slidenum">
              <a:rPr lang="en-US" altLang="zh-CN" sz="1200" dirty="0">
                <a:solidFill>
                  <a:schemeClr val="tx1"/>
                </a:solidFill>
                <a:latin typeface="Arial" panose="020B0604020202020204" pitchFamily="34" charset="0"/>
                <a:ea typeface="宋体" panose="02010600030101010101" pitchFamily="2" charset="-122"/>
              </a:rPr>
            </a:fld>
            <a:endParaRPr lang="en-US" altLang="zh-CN" sz="1200" dirty="0">
              <a:solidFill>
                <a:schemeClr val="tx1"/>
              </a:solidFill>
              <a:latin typeface="Arial" panose="020B0604020202020204" pitchFamily="34" charset="0"/>
              <a:ea typeface="宋体" panose="02010600030101010101" pitchFamily="2" charset="-122"/>
            </a:endParaRPr>
          </a:p>
        </p:txBody>
      </p:sp>
      <p:sp>
        <p:nvSpPr>
          <p:cNvPr id="820227" name="AutoShape 3" descr="羊皮纸"/>
          <p:cNvSpPr>
            <a:spLocks noChangeArrowheads="1"/>
          </p:cNvSpPr>
          <p:nvPr/>
        </p:nvSpPr>
        <p:spPr bwMode="auto">
          <a:xfrm>
            <a:off x="2700338" y="333375"/>
            <a:ext cx="5113338" cy="1079500"/>
          </a:xfrm>
          <a:prstGeom prst="horizontalScroll">
            <a:avLst>
              <a:gd name="adj" fmla="val 12500"/>
            </a:avLst>
          </a:prstGeom>
          <a:noFill/>
          <a:ln>
            <a:noFill/>
          </a:ln>
          <a:effectLst/>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38100">
                <a:solidFill>
                  <a:schemeClr val="accent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600" b="1" i="0" u="none" strike="noStrike" kern="1200" cap="none" spc="0" normalizeH="0" baseline="0" noProof="0">
                <a:ln>
                  <a:noFill/>
                </a:ln>
                <a:solidFill>
                  <a:schemeClr val="folHlink"/>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砌筑工程量</a:t>
            </a:r>
            <a:r>
              <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计算及实例</a:t>
            </a:r>
            <a:endPar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45061" name="Rectangle 4"/>
          <p:cNvSpPr/>
          <p:nvPr/>
        </p:nvSpPr>
        <p:spPr>
          <a:xfrm>
            <a:off x="1619250" y="1341438"/>
            <a:ext cx="1655763" cy="525462"/>
          </a:xfrm>
          <a:prstGeom prst="rect">
            <a:avLst/>
          </a:prstGeom>
          <a:solidFill>
            <a:srgbClr val="3399FF"/>
          </a:solidFill>
          <a:ln w="38100" cap="flat" cmpd="sng">
            <a:solidFill>
              <a:schemeClr val="accent1"/>
            </a:solidFill>
            <a:prstDash val="solid"/>
            <a:miter/>
            <a:headEnd type="none" w="med" len="med"/>
            <a:tailEnd type="none" w="med" len="med"/>
          </a:ln>
        </p:spPr>
        <p:txBody>
          <a:bodyPr tIns="0" bIns="0">
            <a:spAutoFit/>
          </a:bodyPr>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r>
              <a:rPr lang="zh-CN" altLang="en-US" b="1" dirty="0">
                <a:latin typeface="Arial" panose="020B0604020202020204" pitchFamily="34" charset="0"/>
                <a:ea typeface="宋体" panose="02010600030101010101" pitchFamily="2" charset="-122"/>
              </a:rPr>
              <a:t>砖基础</a:t>
            </a:r>
            <a:endParaRPr lang="zh-CN" altLang="en-US" b="1" dirty="0">
              <a:latin typeface="Arial" panose="020B0604020202020204" pitchFamily="34" charset="0"/>
              <a:ea typeface="宋体" panose="02010600030101010101" pitchFamily="2" charset="-122"/>
            </a:endParaRPr>
          </a:p>
        </p:txBody>
      </p:sp>
      <p:sp>
        <p:nvSpPr>
          <p:cNvPr id="820229" name="AutoShape 5"/>
          <p:cNvSpPr>
            <a:spLocks noChangeArrowheads="1"/>
          </p:cNvSpPr>
          <p:nvPr/>
        </p:nvSpPr>
        <p:spPr bwMode="auto">
          <a:xfrm>
            <a:off x="0" y="1568450"/>
            <a:ext cx="1477963" cy="3030538"/>
          </a:xfrm>
          <a:prstGeom prst="verticalScroll">
            <a:avLst>
              <a:gd name="adj" fmla="val 12500"/>
            </a:avLst>
          </a:prstGeom>
          <a:gradFill rotWithShape="1">
            <a:gsLst>
              <a:gs pos="0">
                <a:srgbClr val="CCFF99"/>
              </a:gs>
              <a:gs pos="50000">
                <a:schemeClr val="bg1"/>
              </a:gs>
              <a:gs pos="100000">
                <a:srgbClr val="CCFF99"/>
              </a:gs>
            </a:gsLst>
            <a:lin ang="5400000" scaled="1"/>
          </a:gradFill>
          <a:ln w="38100">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rPr>
              <a:t>砌筑</a:t>
            </a:r>
            <a:endPar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rPr>
              <a:t>工程量计算及实例</a:t>
            </a: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chemeClr val="tx2"/>
                </a:solidFill>
                <a:effectLst/>
                <a:uLnTx/>
                <a:uFillTx/>
                <a:latin typeface="幼圆" panose="02010509060101010101" pitchFamily="49" charset="-122"/>
                <a:ea typeface="幼圆" panose="02010509060101010101" pitchFamily="49" charset="-122"/>
                <a:cs typeface="+mn-cs"/>
              </a:rPr>
              <a:t>砖石基础</a:t>
            </a:r>
            <a:endParaRPr kumimoji="1" lang="zh-CN" altLang="en-US" sz="1800" b="1" i="0" u="none" strike="noStrike" kern="1200" cap="none" spc="0" normalizeH="0" baseline="0" noProof="0">
              <a:ln>
                <a:noFill/>
              </a:ln>
              <a:solidFill>
                <a:schemeClr val="tx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rPr>
              <a:t>墙体工程</a:t>
            </a: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a:ln>
                <a:noFill/>
              </a:ln>
              <a:solidFill>
                <a:srgbClr val="808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Rectangle 7" descr="羊皮纸"/>
          <p:cNvSpPr>
            <a:spLocks noGrp="1" noRot="1"/>
          </p:cNvSpPr>
          <p:nvPr>
            <p:ph idx="1"/>
          </p:nvPr>
        </p:nvSpPr>
        <p:spPr>
          <a:xfrm>
            <a:off x="1692275" y="2133600"/>
            <a:ext cx="6985000" cy="3871913"/>
          </a:xfrm>
          <a:blipFill rotWithShape="1">
            <a:blip r:embed="rId1"/>
          </a:blipFill>
          <a:ln w="38100">
            <a:solidFill>
              <a:schemeClr val="accent1">
                <a:alpha val="100000"/>
              </a:schemeClr>
            </a:solidFill>
            <a:miter lim="800000"/>
          </a:ln>
        </p:spPr>
        <p:txBody>
          <a:bodyPr vert="horz" wrap="square" lIns="91440" tIns="0" rIns="91440" bIns="0" anchor="t" anchorCtr="0">
            <a:spAutoFit/>
          </a:bodyPr>
          <a:p>
            <a:pPr marL="0" indent="0" eaLnBrk="1" hangingPunct="1">
              <a:lnSpc>
                <a:spcPct val="110000"/>
              </a:lnSpc>
            </a:pPr>
            <a:r>
              <a:rPr lang="zh-CN" altLang="en-US" sz="2400" b="1" dirty="0"/>
              <a:t>毛石基础，是用爆破法开采得到的不规则的石块用砂浆砌筑形成。</a:t>
            </a:r>
            <a:endParaRPr lang="zh-CN" altLang="en-US" sz="2400" b="1" dirty="0"/>
          </a:p>
          <a:p>
            <a:pPr marL="0" indent="0" eaLnBrk="1" hangingPunct="1">
              <a:lnSpc>
                <a:spcPct val="110000"/>
              </a:lnSpc>
            </a:pPr>
            <a:r>
              <a:rPr lang="zh-CN" altLang="en-US" sz="2400" b="1" dirty="0"/>
              <a:t>它具有抗压强度高、硬度大、耐磨和耐久性好的优点，能就地取材，节约运输费用，是低层建筑物较广泛应用的一种基础。</a:t>
            </a:r>
            <a:endParaRPr lang="zh-CN" altLang="en-US" sz="2400" b="1" dirty="0"/>
          </a:p>
          <a:p>
            <a:pPr marL="0" indent="0" eaLnBrk="1" hangingPunct="1">
              <a:lnSpc>
                <a:spcPct val="110000"/>
              </a:lnSpc>
            </a:pPr>
            <a:r>
              <a:rPr lang="zh-CN" altLang="en-US" sz="2400" b="1" dirty="0"/>
              <a:t>用于砌筑基础的毛石块体大小，一般高、宽在</a:t>
            </a:r>
            <a:r>
              <a:rPr lang="en-US" altLang="zh-CN" sz="2400" b="1" dirty="0"/>
              <a:t>20</a:t>
            </a:r>
            <a:r>
              <a:rPr lang="zh-CN" altLang="en-US" sz="2400" b="1" dirty="0"/>
              <a:t>～</a:t>
            </a:r>
            <a:r>
              <a:rPr lang="en-US" altLang="zh-CN" sz="2400" b="1" dirty="0"/>
              <a:t>30cm</a:t>
            </a:r>
            <a:r>
              <a:rPr lang="zh-CN" altLang="en-US" sz="2400" b="1" dirty="0"/>
              <a:t>，长度在</a:t>
            </a:r>
            <a:r>
              <a:rPr lang="en-US" altLang="zh-CN" sz="2400" b="1" dirty="0"/>
              <a:t>30</a:t>
            </a:r>
            <a:r>
              <a:rPr lang="zh-CN" altLang="en-US" sz="2400" b="1" dirty="0"/>
              <a:t>～</a:t>
            </a:r>
            <a:r>
              <a:rPr lang="en-US" altLang="zh-CN" sz="2400" b="1" dirty="0"/>
              <a:t>40cm</a:t>
            </a:r>
            <a:r>
              <a:rPr lang="zh-CN" altLang="en-US" sz="2400" b="1" dirty="0"/>
              <a:t>之间比较合适。</a:t>
            </a:r>
            <a:endParaRPr lang="zh-CN" altLang="en-US" sz="2400" b="1" dirty="0"/>
          </a:p>
          <a:p>
            <a:pPr marL="0" indent="0" eaLnBrk="1" hangingPunct="1">
              <a:lnSpc>
                <a:spcPct val="110000"/>
              </a:lnSpc>
            </a:pPr>
            <a:r>
              <a:rPr lang="zh-CN" altLang="en-US" sz="2400" b="1" dirty="0"/>
              <a:t>毛石基础的设计宽度，最小不应小于</a:t>
            </a:r>
            <a:r>
              <a:rPr lang="en-US" altLang="zh-CN" sz="2400" b="1" dirty="0"/>
              <a:t>40cm</a:t>
            </a:r>
            <a:r>
              <a:rPr lang="zh-CN" altLang="en-US" sz="2400" b="1" dirty="0"/>
              <a:t>，否则就难以砌筑。</a:t>
            </a:r>
            <a:endParaRPr lang="zh-CN" altLang="en-US" sz="2400" b="1" dirty="0"/>
          </a:p>
        </p:txBody>
      </p:sp>
      <p:sp>
        <p:nvSpPr>
          <p:cNvPr id="46083" name="灯片编号占位符 5"/>
          <p:cNvSpPr txBox="1">
            <a:spLocks noGrp="1"/>
          </p:cNvSpPr>
          <p:nvPr>
            <p:ph type="sldNum" sz="quarter" idx="4"/>
          </p:nvPr>
        </p:nvSpPr>
        <p:spPr>
          <a:noFill/>
          <a:ln>
            <a:noFill/>
          </a:ln>
        </p:spPr>
        <p:txBody>
          <a:bodyPr/>
          <a:p>
            <a:pPr marL="0" indent="0" algn="r" eaLnBrk="1" hangingPunct="1">
              <a:spcBef>
                <a:spcPct val="0"/>
              </a:spcBef>
              <a:buClrTx/>
              <a:buSzTx/>
              <a:buFontTx/>
              <a:buNone/>
            </a:pPr>
            <a:fld id="{9A0DB2DC-4C9A-4742-B13C-FB6460FD3503}" type="slidenum">
              <a:rPr lang="en-US" altLang="zh-CN" sz="1200" dirty="0">
                <a:solidFill>
                  <a:schemeClr val="tx1"/>
                </a:solidFill>
                <a:latin typeface="Arial" panose="020B0604020202020204" pitchFamily="34" charset="0"/>
                <a:ea typeface="宋体" panose="02010600030101010101" pitchFamily="2" charset="-122"/>
              </a:rPr>
            </a:fld>
            <a:endParaRPr lang="en-US" altLang="zh-CN" sz="1200" dirty="0">
              <a:solidFill>
                <a:schemeClr val="tx1"/>
              </a:solidFill>
              <a:latin typeface="Arial" panose="020B0604020202020204" pitchFamily="34" charset="0"/>
              <a:ea typeface="宋体" panose="02010600030101010101" pitchFamily="2" charset="-122"/>
            </a:endParaRPr>
          </a:p>
        </p:txBody>
      </p:sp>
      <p:sp>
        <p:nvSpPr>
          <p:cNvPr id="896003" name="AutoShape 3" descr="羊皮纸"/>
          <p:cNvSpPr>
            <a:spLocks noChangeArrowheads="1"/>
          </p:cNvSpPr>
          <p:nvPr/>
        </p:nvSpPr>
        <p:spPr bwMode="auto">
          <a:xfrm>
            <a:off x="2700338" y="322263"/>
            <a:ext cx="5113338" cy="1079500"/>
          </a:xfrm>
          <a:prstGeom prst="horizontalScroll">
            <a:avLst>
              <a:gd name="adj" fmla="val 12500"/>
            </a:avLst>
          </a:prstGeom>
          <a:noFill/>
          <a:ln>
            <a:noFill/>
          </a:ln>
          <a:effectLst/>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38100">
                <a:solidFill>
                  <a:schemeClr val="accent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600" b="1" i="0" u="none" strike="noStrike" kern="1200" cap="none" spc="0" normalizeH="0" baseline="0" noProof="0">
                <a:ln>
                  <a:noFill/>
                </a:ln>
                <a:solidFill>
                  <a:schemeClr val="folHlink"/>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砌筑工程量</a:t>
            </a:r>
            <a:r>
              <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计算及实例</a:t>
            </a:r>
            <a:endPar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46085" name="Rectangle 4"/>
          <p:cNvSpPr/>
          <p:nvPr/>
        </p:nvSpPr>
        <p:spPr>
          <a:xfrm>
            <a:off x="1619250" y="1341438"/>
            <a:ext cx="2016125" cy="525462"/>
          </a:xfrm>
          <a:prstGeom prst="rect">
            <a:avLst/>
          </a:prstGeom>
          <a:solidFill>
            <a:srgbClr val="3399FF"/>
          </a:solidFill>
          <a:ln w="38100" cap="flat" cmpd="sng">
            <a:solidFill>
              <a:schemeClr val="accent1"/>
            </a:solidFill>
            <a:prstDash val="solid"/>
            <a:miter/>
            <a:headEnd type="none" w="med" len="med"/>
            <a:tailEnd type="none" w="med" len="med"/>
          </a:ln>
        </p:spPr>
        <p:txBody>
          <a:bodyPr tIns="0" bIns="0">
            <a:spAutoFit/>
          </a:bodyPr>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r>
              <a:rPr lang="zh-CN" altLang="en-US" b="1" dirty="0">
                <a:latin typeface="Arial" panose="020B0604020202020204" pitchFamily="34" charset="0"/>
                <a:ea typeface="宋体" panose="02010600030101010101" pitchFamily="2" charset="-122"/>
              </a:rPr>
              <a:t>毛石基础</a:t>
            </a:r>
            <a:endParaRPr lang="zh-CN" altLang="en-US" b="1" dirty="0">
              <a:latin typeface="Arial" panose="020B0604020202020204" pitchFamily="34" charset="0"/>
              <a:ea typeface="宋体" panose="02010600030101010101" pitchFamily="2" charset="-122"/>
            </a:endParaRPr>
          </a:p>
        </p:txBody>
      </p:sp>
      <p:sp>
        <p:nvSpPr>
          <p:cNvPr id="896005" name="AutoShape 5"/>
          <p:cNvSpPr>
            <a:spLocks noChangeArrowheads="1"/>
          </p:cNvSpPr>
          <p:nvPr/>
        </p:nvSpPr>
        <p:spPr bwMode="auto">
          <a:xfrm>
            <a:off x="0" y="1568450"/>
            <a:ext cx="1477963" cy="3030538"/>
          </a:xfrm>
          <a:prstGeom prst="verticalScroll">
            <a:avLst>
              <a:gd name="adj" fmla="val 12500"/>
            </a:avLst>
          </a:prstGeom>
          <a:gradFill rotWithShape="1">
            <a:gsLst>
              <a:gs pos="0">
                <a:srgbClr val="CCFF99"/>
              </a:gs>
              <a:gs pos="50000">
                <a:schemeClr val="bg1"/>
              </a:gs>
              <a:gs pos="100000">
                <a:srgbClr val="CCFF99"/>
              </a:gs>
            </a:gsLst>
            <a:lin ang="5400000" scaled="1"/>
          </a:gradFill>
          <a:ln w="38100">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rPr>
              <a:t>砌筑</a:t>
            </a:r>
            <a:endPar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rPr>
              <a:t>工程量计算及实例</a:t>
            </a: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chemeClr val="tx2"/>
                </a:solidFill>
                <a:effectLst/>
                <a:uLnTx/>
                <a:uFillTx/>
                <a:latin typeface="幼圆" panose="02010509060101010101" pitchFamily="49" charset="-122"/>
                <a:ea typeface="幼圆" panose="02010509060101010101" pitchFamily="49" charset="-122"/>
                <a:cs typeface="+mn-cs"/>
              </a:rPr>
              <a:t>砖石基础</a:t>
            </a:r>
            <a:endParaRPr kumimoji="1" lang="zh-CN" altLang="en-US" sz="1800" b="1" i="0" u="none" strike="noStrike" kern="1200" cap="none" spc="0" normalizeH="0" baseline="0" noProof="0">
              <a:ln>
                <a:noFill/>
              </a:ln>
              <a:solidFill>
                <a:schemeClr val="tx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rPr>
              <a:t>墙体工程</a:t>
            </a: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a:ln>
                <a:noFill/>
              </a:ln>
              <a:solidFill>
                <a:srgbClr val="808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灯片编号占位符 5"/>
          <p:cNvSpPr txBox="1">
            <a:spLocks noGrp="1"/>
          </p:cNvSpPr>
          <p:nvPr>
            <p:ph type="sldNum" sz="quarter" idx="4"/>
          </p:nvPr>
        </p:nvSpPr>
        <p:spPr>
          <a:noFill/>
          <a:ln>
            <a:noFill/>
          </a:ln>
        </p:spPr>
        <p:txBody>
          <a:bodyPr/>
          <a:p>
            <a:pPr marL="0" indent="0" algn="r" eaLnBrk="1" hangingPunct="1">
              <a:spcBef>
                <a:spcPct val="0"/>
              </a:spcBef>
              <a:buClrTx/>
              <a:buSzTx/>
              <a:buFontTx/>
              <a:buNone/>
            </a:pPr>
            <a:fld id="{9A0DB2DC-4C9A-4742-B13C-FB6460FD3503}" type="slidenum">
              <a:rPr lang="en-US" altLang="zh-CN" sz="1200" dirty="0">
                <a:solidFill>
                  <a:schemeClr val="tx1"/>
                </a:solidFill>
                <a:latin typeface="Arial" panose="020B0604020202020204" pitchFamily="34" charset="0"/>
                <a:ea typeface="宋体" panose="02010600030101010101" pitchFamily="2" charset="-122"/>
              </a:rPr>
            </a:fld>
            <a:endParaRPr lang="en-US" altLang="zh-CN" sz="1200" dirty="0">
              <a:solidFill>
                <a:schemeClr val="tx1"/>
              </a:solidFill>
              <a:latin typeface="Arial" panose="020B0604020202020204" pitchFamily="34" charset="0"/>
              <a:ea typeface="宋体" panose="02010600030101010101" pitchFamily="2" charset="-122"/>
            </a:endParaRPr>
          </a:p>
        </p:txBody>
      </p:sp>
      <p:sp>
        <p:nvSpPr>
          <p:cNvPr id="897026" name="AutoShape 2" descr="羊皮纸"/>
          <p:cNvSpPr>
            <a:spLocks noChangeArrowheads="1"/>
          </p:cNvSpPr>
          <p:nvPr/>
        </p:nvSpPr>
        <p:spPr bwMode="auto">
          <a:xfrm>
            <a:off x="2700338" y="322263"/>
            <a:ext cx="5113338" cy="1079500"/>
          </a:xfrm>
          <a:prstGeom prst="horizontalScroll">
            <a:avLst>
              <a:gd name="adj" fmla="val 12500"/>
            </a:avLst>
          </a:prstGeom>
          <a:noFill/>
          <a:ln>
            <a:noFill/>
          </a:ln>
          <a:effectLst/>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38100">
                <a:solidFill>
                  <a:schemeClr val="accent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600" b="1" i="0" u="none" strike="noStrike" kern="1200" cap="none" spc="0" normalizeH="0" baseline="0" noProof="0">
                <a:ln>
                  <a:noFill/>
                </a:ln>
                <a:solidFill>
                  <a:schemeClr val="folHlink"/>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砌筑工程量</a:t>
            </a:r>
            <a:r>
              <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计算及实例</a:t>
            </a:r>
            <a:endPar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47108" name="Rectangle 3"/>
          <p:cNvSpPr/>
          <p:nvPr/>
        </p:nvSpPr>
        <p:spPr>
          <a:xfrm>
            <a:off x="1619250" y="1341438"/>
            <a:ext cx="2016125" cy="525462"/>
          </a:xfrm>
          <a:prstGeom prst="rect">
            <a:avLst/>
          </a:prstGeom>
          <a:solidFill>
            <a:srgbClr val="3399FF"/>
          </a:solidFill>
          <a:ln w="38100" cap="flat" cmpd="sng">
            <a:solidFill>
              <a:schemeClr val="accent1"/>
            </a:solidFill>
            <a:prstDash val="solid"/>
            <a:miter/>
            <a:headEnd type="none" w="med" len="med"/>
            <a:tailEnd type="none" w="med" len="med"/>
          </a:ln>
        </p:spPr>
        <p:txBody>
          <a:bodyPr tIns="0" bIns="0">
            <a:spAutoFit/>
          </a:bodyPr>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r>
              <a:rPr lang="zh-CN" altLang="en-US" b="1" dirty="0">
                <a:latin typeface="Arial" panose="020B0604020202020204" pitchFamily="34" charset="0"/>
                <a:ea typeface="宋体" panose="02010600030101010101" pitchFamily="2" charset="-122"/>
              </a:rPr>
              <a:t>毛石基础</a:t>
            </a:r>
            <a:endParaRPr lang="zh-CN" altLang="en-US" b="1" dirty="0">
              <a:latin typeface="Arial" panose="020B0604020202020204" pitchFamily="34" charset="0"/>
              <a:ea typeface="宋体" panose="02010600030101010101" pitchFamily="2" charset="-122"/>
            </a:endParaRPr>
          </a:p>
        </p:txBody>
      </p:sp>
      <p:sp>
        <p:nvSpPr>
          <p:cNvPr id="897028" name="AutoShape 4"/>
          <p:cNvSpPr>
            <a:spLocks noChangeArrowheads="1"/>
          </p:cNvSpPr>
          <p:nvPr/>
        </p:nvSpPr>
        <p:spPr bwMode="auto">
          <a:xfrm>
            <a:off x="0" y="1568450"/>
            <a:ext cx="1477963" cy="3030538"/>
          </a:xfrm>
          <a:prstGeom prst="verticalScroll">
            <a:avLst>
              <a:gd name="adj" fmla="val 12500"/>
            </a:avLst>
          </a:prstGeom>
          <a:gradFill rotWithShape="1">
            <a:gsLst>
              <a:gs pos="0">
                <a:srgbClr val="CCFF99"/>
              </a:gs>
              <a:gs pos="50000">
                <a:schemeClr val="bg1"/>
              </a:gs>
              <a:gs pos="100000">
                <a:srgbClr val="CCFF99"/>
              </a:gs>
            </a:gsLst>
            <a:lin ang="5400000" scaled="1"/>
          </a:gradFill>
          <a:ln w="38100">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rPr>
              <a:t>砌筑</a:t>
            </a:r>
            <a:endPar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rPr>
              <a:t>工程量计算及实例</a:t>
            </a: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chemeClr val="tx2"/>
                </a:solidFill>
                <a:effectLst/>
                <a:uLnTx/>
                <a:uFillTx/>
                <a:latin typeface="幼圆" panose="02010509060101010101" pitchFamily="49" charset="-122"/>
                <a:ea typeface="幼圆" panose="02010509060101010101" pitchFamily="49" charset="-122"/>
                <a:cs typeface="+mn-cs"/>
              </a:rPr>
              <a:t>砖石基础</a:t>
            </a:r>
            <a:endParaRPr kumimoji="1" lang="zh-CN" altLang="en-US" sz="1800" b="1" i="0" u="none" strike="noStrike" kern="1200" cap="none" spc="0" normalizeH="0" baseline="0" noProof="0">
              <a:ln>
                <a:noFill/>
              </a:ln>
              <a:solidFill>
                <a:schemeClr val="tx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rPr>
              <a:t>墙体工程</a:t>
            </a: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a:ln>
                <a:noFill/>
              </a:ln>
              <a:solidFill>
                <a:srgbClr val="808000"/>
              </a:solidFill>
              <a:effectLst/>
              <a:uLnTx/>
              <a:uFillTx/>
              <a:latin typeface="Arial" panose="020B0604020202020204" pitchFamily="34" charset="0"/>
              <a:ea typeface="宋体" panose="02010600030101010101" pitchFamily="2" charset="-122"/>
              <a:cs typeface="+mn-cs"/>
            </a:endParaRPr>
          </a:p>
        </p:txBody>
      </p:sp>
      <p:grpSp>
        <p:nvGrpSpPr>
          <p:cNvPr id="47110" name="Group 7"/>
          <p:cNvGrpSpPr/>
          <p:nvPr/>
        </p:nvGrpSpPr>
        <p:grpSpPr>
          <a:xfrm>
            <a:off x="1835150" y="2133600"/>
            <a:ext cx="6616700" cy="3529013"/>
            <a:chOff x="432" y="243"/>
            <a:chExt cx="4848" cy="3648"/>
          </a:xfrm>
        </p:grpSpPr>
        <p:sp>
          <p:nvSpPr>
            <p:cNvPr id="47112" name="Rectangle 8"/>
            <p:cNvSpPr/>
            <p:nvPr/>
          </p:nvSpPr>
          <p:spPr>
            <a:xfrm>
              <a:off x="432" y="243"/>
              <a:ext cx="4848" cy="3648"/>
            </a:xfrm>
            <a:prstGeom prst="rect">
              <a:avLst/>
            </a:prstGeom>
            <a:solidFill>
              <a:srgbClr val="993366"/>
            </a:solidFill>
            <a:ln w="9525" cap="flat" cmpd="sng">
              <a:solidFill>
                <a:schemeClr val="tx1"/>
              </a:solidFill>
              <a:prstDash val="solid"/>
              <a:miter/>
              <a:headEnd type="none" w="med" len="med"/>
              <a:tailEnd type="none" w="med" len="med"/>
            </a:ln>
          </p:spPr>
          <p:txBody>
            <a:bodyPr wrap="none" anchor="ctr" anchorCtr="0"/>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endParaRPr lang="zh-CN" altLang="en-US" sz="1800" b="1" dirty="0">
                <a:solidFill>
                  <a:schemeClr val="tx1"/>
                </a:solidFill>
                <a:latin typeface="Arial" panose="020B0604020202020204" pitchFamily="34" charset="0"/>
                <a:ea typeface="宋体" panose="02010600030101010101" pitchFamily="2" charset="-122"/>
              </a:endParaRPr>
            </a:p>
          </p:txBody>
        </p:sp>
        <p:pic>
          <p:nvPicPr>
            <p:cNvPr id="47113" name="Picture 9" descr="80"/>
            <p:cNvPicPr>
              <a:picLocks noChangeAspect="1"/>
            </p:cNvPicPr>
            <p:nvPr/>
          </p:nvPicPr>
          <p:blipFill>
            <a:blip r:embed="rId1"/>
            <a:stretch>
              <a:fillRect/>
            </a:stretch>
          </p:blipFill>
          <p:spPr>
            <a:xfrm>
              <a:off x="576" y="336"/>
              <a:ext cx="2030" cy="3456"/>
            </a:xfrm>
            <a:prstGeom prst="rect">
              <a:avLst/>
            </a:prstGeom>
            <a:noFill/>
            <a:ln w="9525">
              <a:noFill/>
            </a:ln>
          </p:spPr>
        </p:pic>
        <p:pic>
          <p:nvPicPr>
            <p:cNvPr id="47114" name="Picture 10" descr="81"/>
            <p:cNvPicPr>
              <a:picLocks noChangeAspect="1"/>
            </p:cNvPicPr>
            <p:nvPr/>
          </p:nvPicPr>
          <p:blipFill>
            <a:blip r:embed="rId2"/>
            <a:stretch>
              <a:fillRect/>
            </a:stretch>
          </p:blipFill>
          <p:spPr>
            <a:xfrm>
              <a:off x="2880" y="336"/>
              <a:ext cx="2304" cy="3456"/>
            </a:xfrm>
            <a:prstGeom prst="rect">
              <a:avLst/>
            </a:prstGeom>
            <a:noFill/>
            <a:ln w="9525">
              <a:noFill/>
            </a:ln>
          </p:spPr>
        </p:pic>
      </p:grpSp>
      <p:sp>
        <p:nvSpPr>
          <p:cNvPr id="47111" name="Text Box 11"/>
          <p:cNvSpPr txBox="1"/>
          <p:nvPr/>
        </p:nvSpPr>
        <p:spPr>
          <a:xfrm>
            <a:off x="3203575" y="5589588"/>
            <a:ext cx="3124200" cy="579437"/>
          </a:xfrm>
          <a:prstGeom prst="rect">
            <a:avLst/>
          </a:prstGeom>
          <a:noFill/>
          <a:ln w="9525">
            <a:noFill/>
          </a:ln>
        </p:spPr>
        <p:txBody>
          <a:bodyPr>
            <a:spAutoFit/>
          </a:bodyPr>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50000"/>
              </a:spcBef>
              <a:buClrTx/>
              <a:buSzTx/>
              <a:buFontTx/>
              <a:buNone/>
            </a:pPr>
            <a:r>
              <a:rPr lang="en-US" altLang="zh-CN" sz="1800" dirty="0">
                <a:solidFill>
                  <a:schemeClr val="tx1"/>
                </a:solidFill>
                <a:latin typeface="Arial" panose="020B0604020202020204" pitchFamily="34" charset="0"/>
                <a:ea typeface="宋体" panose="02010600030101010101" pitchFamily="2" charset="-122"/>
              </a:rPr>
              <a:t>     </a:t>
            </a:r>
            <a:r>
              <a:rPr lang="zh-CN" altLang="en-US" b="1" dirty="0">
                <a:solidFill>
                  <a:srgbClr val="FF0000"/>
                </a:solidFill>
                <a:latin typeface="Arial" panose="020B0604020202020204" pitchFamily="34" charset="0"/>
                <a:ea typeface="宋体" panose="02010600030101010101" pitchFamily="2" charset="-122"/>
              </a:rPr>
              <a:t>毛石基础示意</a:t>
            </a:r>
            <a:endParaRPr lang="zh-CN" altLang="en-US" b="1" dirty="0">
              <a:solidFill>
                <a:srgbClr val="FF0000"/>
              </a:solidFill>
              <a:latin typeface="Arial" panose="020B0604020202020204" pitchFamily="34" charset="0"/>
              <a:ea typeface="宋体" panose="02010600030101010101" pitchFamily="2"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Rectangle 10"/>
          <p:cNvSpPr>
            <a:spLocks noGrp="1" noRot="1"/>
          </p:cNvSpPr>
          <p:nvPr>
            <p:ph idx="1"/>
          </p:nvPr>
        </p:nvSpPr>
        <p:spPr>
          <a:xfrm>
            <a:off x="1476375" y="2060575"/>
            <a:ext cx="7416800" cy="4392613"/>
          </a:xfrm>
          <a:ln w="57150" cmpd="thinThick">
            <a:solidFill>
              <a:schemeClr val="hlink">
                <a:alpha val="100000"/>
              </a:schemeClr>
            </a:solidFill>
            <a:miter lim="800000"/>
          </a:ln>
        </p:spPr>
        <p:txBody>
          <a:bodyPr vert="horz" wrap="square" lIns="91440" tIns="45720" rIns="91440" bIns="45720" anchor="t" anchorCtr="0"/>
          <a:p>
            <a:pPr eaLnBrk="1" hangingPunct="1">
              <a:buFont typeface="Wingdings" panose="05000000000000000000" pitchFamily="2" charset="2"/>
              <a:buNone/>
            </a:pPr>
            <a:r>
              <a:rPr lang="zh-CN" altLang="en-US" sz="2400" b="1" dirty="0">
                <a:solidFill>
                  <a:schemeClr val="folHlink"/>
                </a:solidFill>
              </a:rPr>
              <a:t>（</a:t>
            </a:r>
            <a:r>
              <a:rPr lang="en-US" altLang="zh-CN" sz="2400" b="1" dirty="0">
                <a:solidFill>
                  <a:schemeClr val="folHlink"/>
                </a:solidFill>
              </a:rPr>
              <a:t>1</a:t>
            </a:r>
            <a:r>
              <a:rPr lang="zh-CN" altLang="en-US" sz="2400" b="1" dirty="0">
                <a:solidFill>
                  <a:schemeClr val="folHlink"/>
                </a:solidFill>
              </a:rPr>
              <a:t>）毛石基础与墙身的划分</a:t>
            </a:r>
            <a:endParaRPr lang="zh-CN" altLang="en-US" sz="2400" b="1" dirty="0">
              <a:solidFill>
                <a:schemeClr val="folHlink"/>
              </a:solidFill>
            </a:endParaRPr>
          </a:p>
          <a:p>
            <a:pPr eaLnBrk="1" hangingPunct="1">
              <a:buFont typeface="Wingdings" panose="05000000000000000000" pitchFamily="2" charset="2"/>
              <a:buNone/>
            </a:pPr>
            <a:r>
              <a:rPr lang="zh-CN" altLang="en-US" sz="2400" b="1" dirty="0"/>
              <a:t>    同砖基础与墙身</a:t>
            </a:r>
            <a:r>
              <a:rPr lang="en-US" altLang="zh-CN" sz="2400" b="1" dirty="0"/>
              <a:t>(</a:t>
            </a:r>
            <a:r>
              <a:rPr lang="zh-CN" altLang="en-US" sz="2400" b="1" dirty="0"/>
              <a:t>柱身</a:t>
            </a:r>
            <a:r>
              <a:rPr lang="en-US" altLang="zh-CN" sz="2400" b="1" dirty="0"/>
              <a:t>)</a:t>
            </a:r>
            <a:r>
              <a:rPr lang="zh-CN" altLang="en-US" sz="2400" b="1" dirty="0"/>
              <a:t>界线划分规定。</a:t>
            </a:r>
            <a:endParaRPr lang="zh-CN" altLang="en-US" sz="2400" b="1" dirty="0"/>
          </a:p>
          <a:p>
            <a:pPr eaLnBrk="1" hangingPunct="1">
              <a:buFont typeface="Wingdings" panose="05000000000000000000" pitchFamily="2" charset="2"/>
              <a:buNone/>
            </a:pPr>
            <a:r>
              <a:rPr lang="zh-CN" altLang="en-US" sz="2400" b="1" dirty="0">
                <a:solidFill>
                  <a:schemeClr val="folHlink"/>
                </a:solidFill>
              </a:rPr>
              <a:t>（</a:t>
            </a:r>
            <a:r>
              <a:rPr lang="en-US" altLang="zh-CN" sz="2400" b="1" dirty="0">
                <a:solidFill>
                  <a:schemeClr val="folHlink"/>
                </a:solidFill>
              </a:rPr>
              <a:t>2</a:t>
            </a:r>
            <a:r>
              <a:rPr lang="zh-CN" altLang="en-US" sz="2400" b="1" dirty="0">
                <a:solidFill>
                  <a:schemeClr val="folHlink"/>
                </a:solidFill>
              </a:rPr>
              <a:t>）工程量计算规则</a:t>
            </a:r>
            <a:endParaRPr lang="zh-CN" altLang="en-US" sz="2400" b="1" dirty="0">
              <a:solidFill>
                <a:schemeClr val="folHlink"/>
              </a:solidFill>
            </a:endParaRPr>
          </a:p>
          <a:p>
            <a:pPr eaLnBrk="1" hangingPunct="1">
              <a:buFont typeface="Wingdings" panose="05000000000000000000" pitchFamily="2" charset="2"/>
              <a:buNone/>
            </a:pPr>
            <a:r>
              <a:rPr lang="zh-CN" altLang="en-US" sz="2400" b="1" dirty="0"/>
              <a:t>毛石基础工程量，按设计图示尺寸的实际体积以“</a:t>
            </a:r>
            <a:r>
              <a:rPr lang="en-US" altLang="zh-CN" sz="2400" b="1" dirty="0"/>
              <a:t>m3”</a:t>
            </a:r>
            <a:r>
              <a:rPr lang="zh-CN" altLang="en-US" sz="2400" b="1" dirty="0"/>
              <a:t>计算。</a:t>
            </a:r>
            <a:endParaRPr lang="zh-CN" altLang="en-US" sz="2400" b="1" dirty="0"/>
          </a:p>
          <a:p>
            <a:pPr eaLnBrk="1" hangingPunct="1">
              <a:buFont typeface="Wingdings" panose="05000000000000000000" pitchFamily="2" charset="2"/>
              <a:buNone/>
            </a:pPr>
            <a:r>
              <a:rPr lang="zh-CN" altLang="en-US" sz="2400" b="1" dirty="0">
                <a:solidFill>
                  <a:schemeClr val="folHlink"/>
                </a:solidFill>
              </a:rPr>
              <a:t>（</a:t>
            </a:r>
            <a:r>
              <a:rPr lang="en-US" altLang="zh-CN" sz="2400" b="1" dirty="0">
                <a:solidFill>
                  <a:schemeClr val="folHlink"/>
                </a:solidFill>
              </a:rPr>
              <a:t>3</a:t>
            </a:r>
            <a:r>
              <a:rPr lang="zh-CN" altLang="en-US" sz="2400" b="1" dirty="0">
                <a:solidFill>
                  <a:schemeClr val="folHlink"/>
                </a:solidFill>
              </a:rPr>
              <a:t>）定额的套用</a:t>
            </a:r>
            <a:endParaRPr lang="zh-CN" altLang="en-US" sz="2400" b="1" dirty="0">
              <a:solidFill>
                <a:schemeClr val="folHlink"/>
              </a:solidFill>
            </a:endParaRPr>
          </a:p>
          <a:p>
            <a:pPr marL="522605" lvl="1" indent="-65405" eaLnBrk="1" hangingPunct="1">
              <a:buFont typeface="Wingdings" panose="05000000000000000000" pitchFamily="2" charset="2"/>
              <a:buChar char="u"/>
            </a:pPr>
            <a:r>
              <a:rPr lang="zh-CN" altLang="en-US" sz="2000" b="1" dirty="0"/>
              <a:t> 定额中分别列有</a:t>
            </a:r>
            <a:r>
              <a:rPr lang="zh-CN" altLang="en-US" sz="2000" b="1" dirty="0">
                <a:solidFill>
                  <a:srgbClr val="0000FF"/>
                </a:solidFill>
              </a:rPr>
              <a:t>毛石独立基础</a:t>
            </a:r>
            <a:r>
              <a:rPr lang="zh-CN" altLang="en-US" sz="2000" b="1" dirty="0"/>
              <a:t>定额子目、</a:t>
            </a:r>
            <a:r>
              <a:rPr lang="zh-CN" altLang="en-US" sz="2000" b="1" dirty="0">
                <a:solidFill>
                  <a:srgbClr val="0000FF"/>
                </a:solidFill>
              </a:rPr>
              <a:t>毛石墙基础定额</a:t>
            </a:r>
            <a:r>
              <a:rPr lang="zh-CN" altLang="en-US" sz="2000" b="1" dirty="0"/>
              <a:t>子目。在计算工程量时，应分别列项计算，执行相应子目。</a:t>
            </a:r>
            <a:endParaRPr lang="zh-CN" altLang="en-US" sz="2000" b="1" dirty="0"/>
          </a:p>
          <a:p>
            <a:pPr marL="522605" lvl="1" indent="-65405" eaLnBrk="1" hangingPunct="1">
              <a:buFont typeface="Wingdings" panose="05000000000000000000" pitchFamily="2" charset="2"/>
              <a:buChar char="u"/>
            </a:pPr>
            <a:r>
              <a:rPr lang="zh-CN" altLang="en-US" sz="2000" b="1" dirty="0"/>
              <a:t> 毛石独立基础定额、毛石墙基础定额均为按</a:t>
            </a:r>
            <a:r>
              <a:rPr lang="en-US" altLang="zh-CN" sz="2000" b="1" dirty="0">
                <a:solidFill>
                  <a:srgbClr val="0000FF"/>
                </a:solidFill>
              </a:rPr>
              <a:t>M5.0</a:t>
            </a:r>
            <a:r>
              <a:rPr lang="zh-CN" altLang="en-US" sz="2000" b="1" dirty="0">
                <a:solidFill>
                  <a:srgbClr val="0000FF"/>
                </a:solidFill>
              </a:rPr>
              <a:t>水泥砂浆</a:t>
            </a:r>
            <a:r>
              <a:rPr lang="zh-CN" altLang="en-US" sz="2000" b="1" dirty="0"/>
              <a:t>砌筑编制的，设计要求的砂浆类别、等级与定额不同时，允许换算，但材料含量不变。</a:t>
            </a:r>
            <a:endParaRPr lang="zh-CN" altLang="en-US" sz="2000" b="1" dirty="0"/>
          </a:p>
        </p:txBody>
      </p:sp>
      <p:sp>
        <p:nvSpPr>
          <p:cNvPr id="48131" name="灯片编号占位符 5"/>
          <p:cNvSpPr txBox="1">
            <a:spLocks noGrp="1"/>
          </p:cNvSpPr>
          <p:nvPr>
            <p:ph type="sldNum" sz="quarter" idx="4"/>
          </p:nvPr>
        </p:nvSpPr>
        <p:spPr>
          <a:noFill/>
          <a:ln>
            <a:noFill/>
          </a:ln>
        </p:spPr>
        <p:txBody>
          <a:bodyPr/>
          <a:p>
            <a:pPr marL="0" indent="0" algn="r" eaLnBrk="1" hangingPunct="1">
              <a:spcBef>
                <a:spcPct val="0"/>
              </a:spcBef>
              <a:buClrTx/>
              <a:buSzTx/>
              <a:buFontTx/>
              <a:buNone/>
            </a:pPr>
            <a:fld id="{9A0DB2DC-4C9A-4742-B13C-FB6460FD3503}" type="slidenum">
              <a:rPr lang="en-US" altLang="zh-CN" sz="1200" dirty="0">
                <a:solidFill>
                  <a:schemeClr val="tx1"/>
                </a:solidFill>
                <a:latin typeface="Arial" panose="020B0604020202020204" pitchFamily="34" charset="0"/>
                <a:ea typeface="宋体" panose="02010600030101010101" pitchFamily="2" charset="-122"/>
              </a:rPr>
            </a:fld>
            <a:endParaRPr lang="en-US" altLang="zh-CN" sz="1200" dirty="0">
              <a:solidFill>
                <a:schemeClr val="tx1"/>
              </a:solidFill>
              <a:latin typeface="Arial" panose="020B0604020202020204" pitchFamily="34" charset="0"/>
              <a:ea typeface="宋体" panose="02010600030101010101" pitchFamily="2" charset="-122"/>
            </a:endParaRPr>
          </a:p>
        </p:txBody>
      </p:sp>
      <p:sp>
        <p:nvSpPr>
          <p:cNvPr id="898050" name="AutoShape 2" descr="羊皮纸"/>
          <p:cNvSpPr>
            <a:spLocks noChangeArrowheads="1"/>
          </p:cNvSpPr>
          <p:nvPr/>
        </p:nvSpPr>
        <p:spPr bwMode="auto">
          <a:xfrm>
            <a:off x="2700338" y="333375"/>
            <a:ext cx="5400675" cy="1079500"/>
          </a:xfrm>
          <a:prstGeom prst="horizontalScroll">
            <a:avLst>
              <a:gd name="adj" fmla="val 12500"/>
            </a:avLst>
          </a:prstGeom>
          <a:noFill/>
          <a:ln>
            <a:noFill/>
          </a:ln>
          <a:effectLst/>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38100">
                <a:solidFill>
                  <a:schemeClr val="accent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600" b="1" i="0" u="none" strike="noStrike" kern="1200" cap="none" spc="0" normalizeH="0" baseline="0" noProof="0">
                <a:ln>
                  <a:noFill/>
                </a:ln>
                <a:solidFill>
                  <a:schemeClr val="folHlink"/>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砌筑工程量</a:t>
            </a:r>
            <a:r>
              <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计算及实例</a:t>
            </a:r>
            <a:endPar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48133" name="Rectangle 3"/>
          <p:cNvSpPr/>
          <p:nvPr/>
        </p:nvSpPr>
        <p:spPr>
          <a:xfrm>
            <a:off x="1619250" y="1341438"/>
            <a:ext cx="2016125" cy="525462"/>
          </a:xfrm>
          <a:prstGeom prst="rect">
            <a:avLst/>
          </a:prstGeom>
          <a:solidFill>
            <a:srgbClr val="3399FF"/>
          </a:solidFill>
          <a:ln w="38100" cap="flat" cmpd="sng">
            <a:solidFill>
              <a:schemeClr val="accent1"/>
            </a:solidFill>
            <a:prstDash val="solid"/>
            <a:miter/>
            <a:headEnd type="none" w="med" len="med"/>
            <a:tailEnd type="none" w="med" len="med"/>
          </a:ln>
        </p:spPr>
        <p:txBody>
          <a:bodyPr tIns="0" bIns="0">
            <a:spAutoFit/>
          </a:bodyPr>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r>
              <a:rPr lang="zh-CN" altLang="en-US" b="1" dirty="0">
                <a:latin typeface="Arial" panose="020B0604020202020204" pitchFamily="34" charset="0"/>
                <a:ea typeface="宋体" panose="02010600030101010101" pitchFamily="2" charset="-122"/>
              </a:rPr>
              <a:t>毛石基础</a:t>
            </a:r>
            <a:endParaRPr lang="zh-CN" altLang="en-US" b="1" dirty="0">
              <a:latin typeface="Arial" panose="020B0604020202020204" pitchFamily="34" charset="0"/>
              <a:ea typeface="宋体" panose="02010600030101010101" pitchFamily="2" charset="-122"/>
            </a:endParaRPr>
          </a:p>
        </p:txBody>
      </p:sp>
      <p:sp>
        <p:nvSpPr>
          <p:cNvPr id="898052" name="AutoShape 4"/>
          <p:cNvSpPr>
            <a:spLocks noChangeArrowheads="1"/>
          </p:cNvSpPr>
          <p:nvPr/>
        </p:nvSpPr>
        <p:spPr bwMode="auto">
          <a:xfrm>
            <a:off x="0" y="1568450"/>
            <a:ext cx="1477963" cy="3030538"/>
          </a:xfrm>
          <a:prstGeom prst="verticalScroll">
            <a:avLst>
              <a:gd name="adj" fmla="val 12500"/>
            </a:avLst>
          </a:prstGeom>
          <a:gradFill rotWithShape="1">
            <a:gsLst>
              <a:gs pos="0">
                <a:srgbClr val="CCFF99"/>
              </a:gs>
              <a:gs pos="50000">
                <a:schemeClr val="bg1"/>
              </a:gs>
              <a:gs pos="100000">
                <a:srgbClr val="CCFF99"/>
              </a:gs>
            </a:gsLst>
            <a:lin ang="5400000" scaled="1"/>
          </a:gradFill>
          <a:ln w="38100">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rPr>
              <a:t>砌筑</a:t>
            </a:r>
            <a:endPar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rPr>
              <a:t>工程量计算及实例</a:t>
            </a: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chemeClr val="tx2"/>
                </a:solidFill>
                <a:effectLst/>
                <a:uLnTx/>
                <a:uFillTx/>
                <a:latin typeface="幼圆" panose="02010509060101010101" pitchFamily="49" charset="-122"/>
                <a:ea typeface="幼圆" panose="02010509060101010101" pitchFamily="49" charset="-122"/>
                <a:cs typeface="+mn-cs"/>
              </a:rPr>
              <a:t>砖石基础</a:t>
            </a:r>
            <a:endParaRPr kumimoji="1" lang="zh-CN" altLang="en-US" sz="1800" b="1" i="0" u="none" strike="noStrike" kern="1200" cap="none" spc="0" normalizeH="0" baseline="0" noProof="0">
              <a:ln>
                <a:noFill/>
              </a:ln>
              <a:solidFill>
                <a:schemeClr val="tx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rPr>
              <a:t>墙体工程</a:t>
            </a: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a:ln>
                <a:noFill/>
              </a:ln>
              <a:solidFill>
                <a:srgbClr val="808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5" name="Rectangle 2"/>
          <p:cNvSpPr>
            <a:spLocks noGrp="1" noChangeArrowheads="1"/>
          </p:cNvSpPr>
          <p:nvPr>
            <p:ph type="title"/>
          </p:nvPr>
        </p:nvSpPr>
        <p:spPr bwMode="auto">
          <a:xfrm>
            <a:off x="1979613" y="1484313"/>
            <a:ext cx="2376487" cy="587375"/>
          </a:xfrm>
          <a:solidFill>
            <a:srgbClr val="808000"/>
          </a:solidFill>
          <a:ln w="38100">
            <a:solidFill>
              <a:schemeClr val="accent1"/>
            </a:solidFill>
            <a:miter lim="800000"/>
          </a:ln>
          <a:effectLst/>
          <a:scene3d>
            <a:camera prst="orthographicFront"/>
            <a:lightRig rig="balanced" dir="t"/>
          </a:scene3d>
          <a:sp3d prstMaterial="plastic"/>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t" anchorCtr="0" compatLnSpc="1">
            <a:sp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1" lang="zh-CN" altLang="en-US" sz="3600" b="1" i="0" u="none" strike="noStrike" kern="1200" cap="all" spc="0" normalizeH="0" baseline="0" noProof="0" smtClean="0">
                <a:ln>
                  <a:noFill/>
                </a:ln>
                <a:solidFill>
                  <a:schemeClr val="bg1"/>
                </a:solidFill>
                <a:effectLst>
                  <a:reflection blurRad="12700" stA="48000" endA="300" endPos="55000" dir="5400000" sy="-90000" algn="bl" rotWithShape="0"/>
                </a:effectLst>
                <a:uLnTx/>
                <a:uFillTx/>
                <a:latin typeface="华文新魏" panose="02010800040101010101" pitchFamily="2" charset="-122"/>
                <a:ea typeface="华文新魏" panose="02010800040101010101" pitchFamily="2" charset="-122"/>
                <a:cs typeface="+mj-cs"/>
              </a:rPr>
              <a:t>墙体工程</a:t>
            </a:r>
            <a:endParaRPr kumimoji="1" lang="zh-CN" altLang="en-US" sz="3600" b="1" i="0" u="none" strike="noStrike" kern="1200" cap="all" spc="0" normalizeH="0" baseline="0" noProof="0" smtClean="0">
              <a:ln>
                <a:noFill/>
              </a:ln>
              <a:solidFill>
                <a:schemeClr val="bg1"/>
              </a:solidFill>
              <a:effectLst>
                <a:reflection blurRad="12700" stA="48000" endA="300" endPos="55000" dir="5400000" sy="-90000" algn="bl" rotWithShape="0"/>
              </a:effectLst>
              <a:uLnTx/>
              <a:uFillTx/>
              <a:latin typeface="华文新魏" panose="02010800040101010101" pitchFamily="2" charset="-122"/>
              <a:ea typeface="华文新魏" panose="02010800040101010101" pitchFamily="2" charset="-122"/>
              <a:cs typeface="+mj-cs"/>
            </a:endParaRPr>
          </a:p>
        </p:txBody>
      </p:sp>
      <p:sp>
        <p:nvSpPr>
          <p:cNvPr id="49155" name="灯片编号占位符 5"/>
          <p:cNvSpPr txBox="1">
            <a:spLocks noGrp="1"/>
          </p:cNvSpPr>
          <p:nvPr>
            <p:ph type="sldNum" sz="quarter" idx="4"/>
          </p:nvPr>
        </p:nvSpPr>
        <p:spPr>
          <a:noFill/>
          <a:ln>
            <a:noFill/>
          </a:ln>
        </p:spPr>
        <p:txBody>
          <a:bodyPr/>
          <a:p>
            <a:pPr marL="0" indent="0" algn="r" eaLnBrk="1" hangingPunct="1">
              <a:spcBef>
                <a:spcPct val="0"/>
              </a:spcBef>
              <a:buClrTx/>
              <a:buSzTx/>
              <a:buFontTx/>
              <a:buNone/>
            </a:pPr>
            <a:fld id="{9A0DB2DC-4C9A-4742-B13C-FB6460FD3503}" type="slidenum">
              <a:rPr lang="en-US" altLang="zh-CN" sz="1200" dirty="0">
                <a:solidFill>
                  <a:schemeClr val="tx1"/>
                </a:solidFill>
                <a:latin typeface="Arial" panose="020B0604020202020204" pitchFamily="34" charset="0"/>
                <a:ea typeface="宋体" panose="02010600030101010101" pitchFamily="2" charset="-122"/>
              </a:rPr>
            </a:fld>
            <a:endParaRPr lang="en-US" altLang="zh-CN" sz="1200" dirty="0">
              <a:solidFill>
                <a:schemeClr val="tx1"/>
              </a:solidFill>
              <a:latin typeface="Arial" panose="020B0604020202020204" pitchFamily="34" charset="0"/>
              <a:ea typeface="宋体" panose="02010600030101010101" pitchFamily="2" charset="-122"/>
            </a:endParaRPr>
          </a:p>
        </p:txBody>
      </p:sp>
      <p:pic>
        <p:nvPicPr>
          <p:cNvPr id="49156" name="Picture 4" descr="j0235319"/>
          <p:cNvPicPr>
            <a:picLocks noChangeAspect="1"/>
          </p:cNvPicPr>
          <p:nvPr/>
        </p:nvPicPr>
        <p:blipFill>
          <a:blip r:embed="rId1"/>
          <a:stretch>
            <a:fillRect/>
          </a:stretch>
        </p:blipFill>
        <p:spPr>
          <a:xfrm>
            <a:off x="7164388" y="4437063"/>
            <a:ext cx="1784350" cy="1822450"/>
          </a:xfrm>
          <a:prstGeom prst="rect">
            <a:avLst/>
          </a:prstGeom>
          <a:noFill/>
          <a:ln w="9525">
            <a:noFill/>
          </a:ln>
        </p:spPr>
      </p:pic>
      <p:sp>
        <p:nvSpPr>
          <p:cNvPr id="824325" name="AutoShape 5" descr="羊皮纸"/>
          <p:cNvSpPr>
            <a:spLocks noChangeArrowheads="1"/>
          </p:cNvSpPr>
          <p:nvPr/>
        </p:nvSpPr>
        <p:spPr bwMode="auto">
          <a:xfrm>
            <a:off x="2700338" y="333375"/>
            <a:ext cx="5688013" cy="1079500"/>
          </a:xfrm>
          <a:prstGeom prst="horizontalScroll">
            <a:avLst>
              <a:gd name="adj" fmla="val 12500"/>
            </a:avLst>
          </a:prstGeom>
          <a:noFill/>
          <a:ln>
            <a:noFill/>
          </a:ln>
          <a:effectLst/>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38100">
                <a:solidFill>
                  <a:schemeClr val="accent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600" b="1" i="0" u="none" strike="noStrike" kern="1200" cap="none" spc="0" normalizeH="0" baseline="0" noProof="0">
                <a:ln>
                  <a:noFill/>
                </a:ln>
                <a:solidFill>
                  <a:schemeClr val="folHlink"/>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砌筑工程量</a:t>
            </a:r>
            <a:r>
              <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计算及实例</a:t>
            </a:r>
            <a:endPar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824327" name="AutoShape 7"/>
          <p:cNvSpPr>
            <a:spLocks noChangeArrowheads="1"/>
          </p:cNvSpPr>
          <p:nvPr/>
        </p:nvSpPr>
        <p:spPr bwMode="auto">
          <a:xfrm>
            <a:off x="0" y="1579563"/>
            <a:ext cx="1477963" cy="3030538"/>
          </a:xfrm>
          <a:prstGeom prst="verticalScroll">
            <a:avLst>
              <a:gd name="adj" fmla="val 12500"/>
            </a:avLst>
          </a:prstGeom>
          <a:gradFill rotWithShape="1">
            <a:gsLst>
              <a:gs pos="0">
                <a:srgbClr val="CCFF99"/>
              </a:gs>
              <a:gs pos="50000">
                <a:schemeClr val="bg1"/>
              </a:gs>
              <a:gs pos="100000">
                <a:srgbClr val="CCFF99"/>
              </a:gs>
            </a:gsLst>
            <a:lin ang="5400000" scaled="1"/>
          </a:gradFill>
          <a:ln w="38100">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rPr>
              <a:t>砌筑</a:t>
            </a:r>
            <a:endPar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rPr>
              <a:t>工程量计算及实例</a:t>
            </a: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rPr>
              <a:t>砖石基础</a:t>
            </a: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006699"/>
                </a:solidFill>
                <a:effectLst/>
                <a:uLnTx/>
                <a:uFillTx/>
                <a:latin typeface="幼圆" panose="02010509060101010101" pitchFamily="49" charset="-122"/>
                <a:ea typeface="幼圆" panose="02010509060101010101" pitchFamily="49" charset="-122"/>
                <a:cs typeface="+mn-cs"/>
              </a:rPr>
              <a:t>墙体工程</a:t>
            </a:r>
            <a:endParaRPr kumimoji="1" lang="zh-CN" altLang="en-US" sz="1800" b="1" i="0" u="none" strike="noStrike" kern="1200" cap="none" spc="0" normalizeH="0" baseline="0" noProof="0">
              <a:ln>
                <a:noFill/>
              </a:ln>
              <a:solidFill>
                <a:srgbClr val="006699"/>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a:ln>
                <a:noFill/>
              </a:ln>
              <a:solidFill>
                <a:srgbClr val="808000"/>
              </a:solidFill>
              <a:effectLst/>
              <a:uLnTx/>
              <a:uFillTx/>
              <a:latin typeface="Arial" panose="020B0604020202020204" pitchFamily="34" charset="0"/>
              <a:ea typeface="宋体" panose="02010600030101010101" pitchFamily="2" charset="-122"/>
              <a:cs typeface="+mn-cs"/>
            </a:endParaRPr>
          </a:p>
        </p:txBody>
      </p:sp>
      <p:sp>
        <p:nvSpPr>
          <p:cNvPr id="49159" name="AutoShape 9"/>
          <p:cNvSpPr/>
          <p:nvPr/>
        </p:nvSpPr>
        <p:spPr>
          <a:xfrm>
            <a:off x="1763713" y="2349500"/>
            <a:ext cx="6192837" cy="2879725"/>
          </a:xfrm>
          <a:prstGeom prst="verticalScroll">
            <a:avLst>
              <a:gd name="adj" fmla="val 6616"/>
            </a:avLst>
          </a:prstGeom>
          <a:solidFill>
            <a:srgbClr val="CCFF99"/>
          </a:solidFill>
          <a:ln w="38100" cap="flat" cmpd="sng">
            <a:solidFill>
              <a:schemeClr val="hlink"/>
            </a:solidFill>
            <a:prstDash val="solid"/>
            <a:headEnd type="none" w="med" len="med"/>
            <a:tailEnd type="none" w="med" len="med"/>
          </a:ln>
        </p:spPr>
        <p:txBody>
          <a:bodyPr vert="eaVert" wrap="none" anchor="ctr" anchorCtr="0"/>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r>
              <a:rPr lang="zh-CN" altLang="en-US" sz="2800" b="1" dirty="0">
                <a:solidFill>
                  <a:srgbClr val="006699"/>
                </a:solidFill>
                <a:latin typeface="Arial" panose="020B0604020202020204" pitchFamily="34" charset="0"/>
                <a:ea typeface="宋体" panose="02010600030101010101" pitchFamily="2" charset="-122"/>
              </a:rPr>
              <a:t>实    心      </a:t>
            </a:r>
            <a:r>
              <a:rPr lang="zh-CN" altLang="en-US" sz="2800" b="1" dirty="0">
                <a:solidFill>
                  <a:schemeClr val="tx1"/>
                </a:solidFill>
                <a:latin typeface="Arial" panose="020B0604020202020204" pitchFamily="34" charset="0"/>
                <a:ea typeface="宋体" panose="02010600030101010101" pitchFamily="2" charset="-122"/>
              </a:rPr>
              <a:t>砖墙</a:t>
            </a:r>
            <a:endParaRPr lang="zh-CN" altLang="en-US" sz="2800" b="1" dirty="0">
              <a:solidFill>
                <a:schemeClr val="tx1"/>
              </a:solidFill>
              <a:latin typeface="Arial" panose="020B0604020202020204" pitchFamily="34" charset="0"/>
              <a:ea typeface="宋体" panose="02010600030101010101" pitchFamily="2" charset="-122"/>
            </a:endParaRPr>
          </a:p>
          <a:p>
            <a:pPr marL="0" lvl="0" indent="0" eaLnBrk="1" hangingPunct="1">
              <a:spcBef>
                <a:spcPct val="0"/>
              </a:spcBef>
              <a:buClrTx/>
              <a:buSzTx/>
              <a:buFontTx/>
              <a:buNone/>
            </a:pPr>
            <a:r>
              <a:rPr lang="zh-CN" altLang="en-US" sz="2800" b="1" dirty="0">
                <a:solidFill>
                  <a:srgbClr val="006699"/>
                </a:solidFill>
                <a:latin typeface="Arial" panose="020B0604020202020204" pitchFamily="34" charset="0"/>
                <a:ea typeface="宋体" panose="02010600030101010101" pitchFamily="2" charset="-122"/>
              </a:rPr>
              <a:t>空    斗      </a:t>
            </a:r>
            <a:r>
              <a:rPr lang="zh-CN" altLang="en-US" sz="2800" b="1" dirty="0">
                <a:solidFill>
                  <a:schemeClr val="tx1"/>
                </a:solidFill>
                <a:latin typeface="Arial" panose="020B0604020202020204" pitchFamily="34" charset="0"/>
                <a:ea typeface="宋体" panose="02010600030101010101" pitchFamily="2" charset="-122"/>
              </a:rPr>
              <a:t>墙</a:t>
            </a:r>
            <a:endParaRPr lang="zh-CN" altLang="en-US" sz="2800" b="1" dirty="0">
              <a:solidFill>
                <a:schemeClr val="tx1"/>
              </a:solidFill>
              <a:latin typeface="Arial" panose="020B0604020202020204" pitchFamily="34" charset="0"/>
              <a:ea typeface="宋体" panose="02010600030101010101" pitchFamily="2" charset="-122"/>
            </a:endParaRPr>
          </a:p>
          <a:p>
            <a:pPr marL="0" lvl="0" indent="0" eaLnBrk="1" hangingPunct="1">
              <a:spcBef>
                <a:spcPct val="0"/>
              </a:spcBef>
              <a:buClrTx/>
              <a:buSzTx/>
              <a:buFontTx/>
              <a:buNone/>
            </a:pPr>
            <a:r>
              <a:rPr lang="zh-CN" altLang="en-US" sz="2800" b="1" dirty="0">
                <a:solidFill>
                  <a:srgbClr val="006699"/>
                </a:solidFill>
                <a:latin typeface="Arial" panose="020B0604020202020204" pitchFamily="34" charset="0"/>
                <a:ea typeface="宋体" panose="02010600030101010101" pitchFamily="2" charset="-122"/>
              </a:rPr>
              <a:t>空    花      </a:t>
            </a:r>
            <a:r>
              <a:rPr lang="zh-CN" altLang="en-US" sz="2800" b="1" dirty="0">
                <a:solidFill>
                  <a:schemeClr val="tx1"/>
                </a:solidFill>
                <a:latin typeface="Arial" panose="020B0604020202020204" pitchFamily="34" charset="0"/>
                <a:ea typeface="宋体" panose="02010600030101010101" pitchFamily="2" charset="-122"/>
              </a:rPr>
              <a:t>墙</a:t>
            </a:r>
            <a:endParaRPr lang="zh-CN" altLang="en-US" sz="2800" b="1" dirty="0">
              <a:solidFill>
                <a:schemeClr val="tx1"/>
              </a:solidFill>
              <a:latin typeface="Arial" panose="020B0604020202020204" pitchFamily="34" charset="0"/>
              <a:ea typeface="宋体" panose="02010600030101010101" pitchFamily="2" charset="-122"/>
            </a:endParaRPr>
          </a:p>
          <a:p>
            <a:pPr marL="0" lvl="0" indent="0" eaLnBrk="1" hangingPunct="1">
              <a:spcBef>
                <a:spcPct val="0"/>
              </a:spcBef>
              <a:buClrTx/>
              <a:buSzTx/>
              <a:buFontTx/>
              <a:buNone/>
            </a:pPr>
            <a:r>
              <a:rPr lang="zh-CN" altLang="en-US" sz="2800" b="1" dirty="0">
                <a:solidFill>
                  <a:srgbClr val="006699"/>
                </a:solidFill>
                <a:latin typeface="Arial" panose="020B0604020202020204" pitchFamily="34" charset="0"/>
                <a:ea typeface="宋体" panose="02010600030101010101" pitchFamily="2" charset="-122"/>
              </a:rPr>
              <a:t>多    孔      </a:t>
            </a:r>
            <a:r>
              <a:rPr lang="zh-CN" altLang="en-US" sz="2800" b="1" dirty="0">
                <a:solidFill>
                  <a:schemeClr val="tx1"/>
                </a:solidFill>
                <a:latin typeface="Arial" panose="020B0604020202020204" pitchFamily="34" charset="0"/>
                <a:ea typeface="宋体" panose="02010600030101010101" pitchFamily="2" charset="-122"/>
              </a:rPr>
              <a:t>砖墙</a:t>
            </a:r>
            <a:endParaRPr lang="zh-CN" altLang="en-US" sz="2800" b="1" dirty="0">
              <a:solidFill>
                <a:schemeClr val="tx1"/>
              </a:solidFill>
              <a:latin typeface="Arial" panose="020B0604020202020204" pitchFamily="34" charset="0"/>
              <a:ea typeface="宋体" panose="02010600030101010101" pitchFamily="2" charset="-122"/>
            </a:endParaRPr>
          </a:p>
          <a:p>
            <a:pPr marL="0" lvl="0" indent="0" eaLnBrk="1" hangingPunct="1">
              <a:spcBef>
                <a:spcPct val="0"/>
              </a:spcBef>
              <a:buClrTx/>
              <a:buSzTx/>
              <a:buFontTx/>
              <a:buNone/>
            </a:pPr>
            <a:r>
              <a:rPr lang="zh-CN" altLang="en-US" sz="2800" b="1" dirty="0">
                <a:solidFill>
                  <a:srgbClr val="006699"/>
                </a:solidFill>
                <a:latin typeface="Arial" panose="020B0604020202020204" pitchFamily="34" charset="0"/>
                <a:ea typeface="宋体" panose="02010600030101010101" pitchFamily="2" charset="-122"/>
              </a:rPr>
              <a:t>空    心      </a:t>
            </a:r>
            <a:r>
              <a:rPr lang="zh-CN" altLang="en-US" sz="2800" b="1" dirty="0">
                <a:solidFill>
                  <a:schemeClr val="tx1"/>
                </a:solidFill>
                <a:latin typeface="Arial" panose="020B0604020202020204" pitchFamily="34" charset="0"/>
                <a:ea typeface="宋体" panose="02010600030101010101" pitchFamily="2" charset="-122"/>
              </a:rPr>
              <a:t>砖墙</a:t>
            </a:r>
            <a:endParaRPr lang="zh-CN" altLang="en-US" sz="2800" b="1" dirty="0">
              <a:solidFill>
                <a:schemeClr val="tx1"/>
              </a:solidFill>
              <a:latin typeface="Arial" panose="020B0604020202020204" pitchFamily="34" charset="0"/>
              <a:ea typeface="宋体" panose="02010600030101010101" pitchFamily="2" charset="-122"/>
            </a:endParaRPr>
          </a:p>
          <a:p>
            <a:pPr marL="0" lvl="0" indent="0" eaLnBrk="1" hangingPunct="1">
              <a:spcBef>
                <a:spcPct val="0"/>
              </a:spcBef>
              <a:buClrTx/>
              <a:buSzTx/>
              <a:buFontTx/>
              <a:buNone/>
            </a:pPr>
            <a:r>
              <a:rPr lang="zh-CN" altLang="en-US" sz="2800" b="1" dirty="0">
                <a:solidFill>
                  <a:srgbClr val="006699"/>
                </a:solidFill>
                <a:latin typeface="Arial" panose="020B0604020202020204" pitchFamily="34" charset="0"/>
                <a:ea typeface="宋体" panose="02010600030101010101" pitchFamily="2" charset="-122"/>
              </a:rPr>
              <a:t>一砖半  </a:t>
            </a:r>
            <a:r>
              <a:rPr lang="zh-CN" altLang="en-US" sz="2800" b="1" dirty="0">
                <a:solidFill>
                  <a:schemeClr val="tx1"/>
                </a:solidFill>
                <a:latin typeface="Arial" panose="020B0604020202020204" pitchFamily="34" charset="0"/>
                <a:ea typeface="宋体" panose="02010600030101010101" pitchFamily="2" charset="-122"/>
              </a:rPr>
              <a:t>填充墙</a:t>
            </a:r>
            <a:endParaRPr lang="zh-CN" altLang="en-US" sz="2800" b="1" dirty="0">
              <a:solidFill>
                <a:schemeClr val="tx1"/>
              </a:solidFill>
              <a:latin typeface="Arial" panose="020B0604020202020204" pitchFamily="34" charset="0"/>
              <a:ea typeface="宋体" panose="02010600030101010101" pitchFamily="2" charset="-122"/>
            </a:endParaRPr>
          </a:p>
          <a:p>
            <a:pPr marL="0" lvl="0" indent="0" eaLnBrk="1" hangingPunct="1">
              <a:spcBef>
                <a:spcPct val="0"/>
              </a:spcBef>
              <a:buClrTx/>
              <a:buSzTx/>
              <a:buFontTx/>
              <a:buNone/>
            </a:pPr>
            <a:r>
              <a:rPr lang="zh-CN" altLang="en-US" sz="2800" b="1" dirty="0">
                <a:solidFill>
                  <a:srgbClr val="006699"/>
                </a:solidFill>
                <a:latin typeface="Arial" panose="020B0604020202020204" pitchFamily="34" charset="0"/>
                <a:ea typeface="宋体" panose="02010600030101010101" pitchFamily="2" charset="-122"/>
              </a:rPr>
              <a:t>砌    块      </a:t>
            </a:r>
            <a:r>
              <a:rPr lang="zh-CN" altLang="en-US" sz="2800" b="1" dirty="0">
                <a:solidFill>
                  <a:schemeClr val="tx1"/>
                </a:solidFill>
                <a:latin typeface="Arial" panose="020B0604020202020204" pitchFamily="34" charset="0"/>
                <a:ea typeface="宋体" panose="02010600030101010101" pitchFamily="2" charset="-122"/>
              </a:rPr>
              <a:t>墙</a:t>
            </a:r>
            <a:endParaRPr lang="zh-CN" altLang="en-US" sz="2800" b="1" dirty="0">
              <a:solidFill>
                <a:schemeClr val="tx1"/>
              </a:solidFill>
              <a:latin typeface="Arial" panose="020B0604020202020204" pitchFamily="34" charset="0"/>
              <a:ea typeface="宋体" panose="02010600030101010101" pitchFamily="2" charset="-122"/>
            </a:endParaRPr>
          </a:p>
          <a:p>
            <a:pPr marL="0" lvl="0" indent="0" eaLnBrk="1" hangingPunct="1">
              <a:spcBef>
                <a:spcPct val="0"/>
              </a:spcBef>
              <a:buClrTx/>
              <a:buSzTx/>
              <a:buFontTx/>
              <a:buNone/>
            </a:pPr>
            <a:r>
              <a:rPr lang="zh-CN" altLang="en-US" sz="2800" b="1" dirty="0">
                <a:solidFill>
                  <a:srgbClr val="006699"/>
                </a:solidFill>
                <a:latin typeface="Arial" panose="020B0604020202020204" pitchFamily="34" charset="0"/>
                <a:ea typeface="宋体" panose="02010600030101010101" pitchFamily="2" charset="-122"/>
              </a:rPr>
              <a:t>砖    砌      </a:t>
            </a:r>
            <a:r>
              <a:rPr lang="zh-CN" altLang="en-US" sz="2800" b="1" dirty="0">
                <a:solidFill>
                  <a:schemeClr val="tx1"/>
                </a:solidFill>
                <a:latin typeface="Arial" panose="020B0604020202020204" pitchFamily="34" charset="0"/>
                <a:ea typeface="宋体" panose="02010600030101010101" pitchFamily="2" charset="-122"/>
              </a:rPr>
              <a:t>围墙</a:t>
            </a:r>
            <a:endParaRPr lang="zh-CN" altLang="en-US" sz="2800" b="1" dirty="0">
              <a:solidFill>
                <a:schemeClr val="tx1"/>
              </a:solidFill>
              <a:latin typeface="Arial" panose="020B0604020202020204" pitchFamily="34" charset="0"/>
              <a:ea typeface="宋体" panose="02010600030101010101" pitchFamily="2" charset="-122"/>
            </a:endParaRPr>
          </a:p>
          <a:p>
            <a:pPr marL="0" lvl="0" indent="0" eaLnBrk="1" hangingPunct="1">
              <a:spcBef>
                <a:spcPct val="0"/>
              </a:spcBef>
              <a:buClrTx/>
              <a:buSzTx/>
              <a:buFontTx/>
              <a:buNone/>
            </a:pPr>
            <a:r>
              <a:rPr lang="zh-CN" altLang="en-US" sz="2800" b="1" dirty="0">
                <a:solidFill>
                  <a:srgbClr val="006699"/>
                </a:solidFill>
                <a:latin typeface="Arial" panose="020B0604020202020204" pitchFamily="34" charset="0"/>
                <a:ea typeface="宋体" panose="02010600030101010101" pitchFamily="2" charset="-122"/>
              </a:rPr>
              <a:t>贴    砖      </a:t>
            </a:r>
            <a:r>
              <a:rPr lang="zh-CN" altLang="en-US" sz="2800" b="1" dirty="0">
                <a:solidFill>
                  <a:schemeClr val="tx1"/>
                </a:solidFill>
                <a:latin typeface="Arial" panose="020B0604020202020204" pitchFamily="34" charset="0"/>
                <a:ea typeface="宋体" panose="02010600030101010101" pitchFamily="2" charset="-122"/>
              </a:rPr>
              <a:t>墙</a:t>
            </a:r>
            <a:endParaRPr lang="zh-CN" altLang="en-US" sz="2800" b="1" dirty="0">
              <a:solidFill>
                <a:schemeClr val="tx1"/>
              </a:solidFill>
              <a:latin typeface="Arial" panose="020B0604020202020204" pitchFamily="34" charset="0"/>
              <a:ea typeface="宋体" panose="02010600030101010101" pitchFamily="2" charset="-122"/>
            </a:endParaRPr>
          </a:p>
          <a:p>
            <a:pPr marL="0" lvl="0" indent="0" eaLnBrk="1" hangingPunct="1">
              <a:spcBef>
                <a:spcPct val="0"/>
              </a:spcBef>
              <a:buClrTx/>
              <a:buSzTx/>
              <a:buFontTx/>
              <a:buNone/>
            </a:pPr>
            <a:r>
              <a:rPr lang="zh-CN" altLang="en-US" sz="2800" b="1" dirty="0">
                <a:solidFill>
                  <a:srgbClr val="006699"/>
                </a:solidFill>
                <a:latin typeface="Arial" panose="020B0604020202020204" pitchFamily="34" charset="0"/>
                <a:ea typeface="宋体" panose="02010600030101010101" pitchFamily="2" charset="-122"/>
              </a:rPr>
              <a:t>实    心      </a:t>
            </a:r>
            <a:r>
              <a:rPr lang="zh-CN" altLang="en-US" sz="2800" b="1" dirty="0">
                <a:solidFill>
                  <a:schemeClr val="tx1"/>
                </a:solidFill>
                <a:latin typeface="Arial" panose="020B0604020202020204" pitchFamily="34" charset="0"/>
                <a:ea typeface="宋体" panose="02010600030101010101" pitchFamily="2" charset="-122"/>
              </a:rPr>
              <a:t>砖柱</a:t>
            </a:r>
            <a:endParaRPr lang="zh-CN" altLang="en-US" sz="2800" b="1" dirty="0">
              <a:solidFill>
                <a:schemeClr val="tx1"/>
              </a:solidFill>
              <a:latin typeface="Arial" panose="020B0604020202020204" pitchFamily="34" charset="0"/>
              <a:ea typeface="宋体" panose="02010600030101010101" pitchFamily="2" charset="-122"/>
            </a:endParaRPr>
          </a:p>
          <a:p>
            <a:pPr marL="0" lvl="0" indent="0" eaLnBrk="1" hangingPunct="1">
              <a:spcBef>
                <a:spcPct val="0"/>
              </a:spcBef>
              <a:buClrTx/>
              <a:buSzTx/>
              <a:buFontTx/>
              <a:buNone/>
            </a:pPr>
            <a:r>
              <a:rPr lang="zh-CN" altLang="en-US" sz="2800" b="1" dirty="0">
                <a:solidFill>
                  <a:srgbClr val="006699"/>
                </a:solidFill>
                <a:latin typeface="Arial" panose="020B0604020202020204" pitchFamily="34" charset="0"/>
                <a:ea typeface="宋体" panose="02010600030101010101" pitchFamily="2" charset="-122"/>
              </a:rPr>
              <a:t>石    砌      </a:t>
            </a:r>
            <a:r>
              <a:rPr lang="zh-CN" altLang="en-US" sz="2800" b="1" dirty="0">
                <a:solidFill>
                  <a:schemeClr val="tx1"/>
                </a:solidFill>
                <a:latin typeface="Arial" panose="020B0604020202020204" pitchFamily="34" charset="0"/>
                <a:ea typeface="宋体" panose="02010600030101010101" pitchFamily="2" charset="-122"/>
              </a:rPr>
              <a:t>体</a:t>
            </a:r>
            <a:endParaRPr lang="zh-CN" altLang="en-US" sz="2800" b="1" dirty="0">
              <a:solidFill>
                <a:schemeClr val="tx1"/>
              </a:solidFill>
              <a:latin typeface="Arial" panose="020B0604020202020204" pitchFamily="34" charset="0"/>
              <a:ea typeface="宋体" panose="02010600030101010101" pitchFamily="2" charset="-122"/>
            </a:endParaRPr>
          </a:p>
          <a:p>
            <a:pPr marL="0" lvl="0" indent="0" eaLnBrk="1" hangingPunct="1">
              <a:spcBef>
                <a:spcPct val="0"/>
              </a:spcBef>
              <a:buClrTx/>
              <a:buSzTx/>
              <a:buFontTx/>
              <a:buNone/>
            </a:pPr>
            <a:endParaRPr lang="en-US" altLang="zh-CN" sz="2800" b="1" dirty="0">
              <a:solidFill>
                <a:schemeClr val="tx1"/>
              </a:solidFill>
              <a:latin typeface="Arial" panose="020B0604020202020204" pitchFamily="34" charset="0"/>
              <a:ea typeface="宋体" panose="0201060003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Rectangle 3"/>
          <p:cNvSpPr>
            <a:spLocks noGrp="1" noRot="1"/>
          </p:cNvSpPr>
          <p:nvPr>
            <p:ph idx="1"/>
          </p:nvPr>
        </p:nvSpPr>
        <p:spPr>
          <a:xfrm>
            <a:off x="2339975" y="2492375"/>
            <a:ext cx="2665413" cy="2667000"/>
          </a:xfrm>
          <a:ln/>
        </p:spPr>
        <p:txBody>
          <a:bodyPr vert="horz" wrap="square" lIns="91440" tIns="45720" rIns="91440" bIns="45720" anchor="t" anchorCtr="0"/>
          <a:p>
            <a:pPr eaLnBrk="1" hangingPunct="1">
              <a:buFont typeface="Wingdings" panose="05000000000000000000" pitchFamily="2" charset="2"/>
              <a:buBlip>
                <a:blip r:embed="rId1"/>
              </a:buBlip>
            </a:pPr>
            <a:r>
              <a:rPr lang="zh-CN" altLang="en-US" b="1" dirty="0"/>
              <a:t>概述</a:t>
            </a:r>
            <a:endParaRPr lang="zh-CN" altLang="en-US" b="1" dirty="0"/>
          </a:p>
          <a:p>
            <a:pPr eaLnBrk="1" hangingPunct="1">
              <a:buFont typeface="Wingdings" panose="05000000000000000000" pitchFamily="2" charset="2"/>
              <a:buBlip>
                <a:blip r:embed="rId1"/>
              </a:buBlip>
            </a:pPr>
            <a:r>
              <a:rPr lang="zh-CN" altLang="en-US" b="1" dirty="0"/>
              <a:t>基础垫层</a:t>
            </a:r>
            <a:endParaRPr lang="zh-CN" altLang="en-US" b="1" dirty="0"/>
          </a:p>
          <a:p>
            <a:pPr eaLnBrk="1" hangingPunct="1">
              <a:buFont typeface="Wingdings" panose="05000000000000000000" pitchFamily="2" charset="2"/>
              <a:buBlip>
                <a:blip r:embed="rId1"/>
              </a:buBlip>
            </a:pPr>
            <a:r>
              <a:rPr lang="zh-CN" altLang="en-US" b="1" dirty="0"/>
              <a:t>砖基础</a:t>
            </a:r>
            <a:endParaRPr lang="zh-CN" altLang="en-US" b="1" dirty="0"/>
          </a:p>
          <a:p>
            <a:pPr eaLnBrk="1" hangingPunct="1">
              <a:buFont typeface="Wingdings" panose="05000000000000000000" pitchFamily="2" charset="2"/>
              <a:buBlip>
                <a:blip r:embed="rId1"/>
              </a:buBlip>
            </a:pPr>
            <a:r>
              <a:rPr lang="zh-CN" altLang="en-US" b="1" dirty="0"/>
              <a:t>毛石基础</a:t>
            </a:r>
            <a:endParaRPr lang="zh-CN" altLang="en-US" b="1" dirty="0"/>
          </a:p>
        </p:txBody>
      </p:sp>
      <p:sp>
        <p:nvSpPr>
          <p:cNvPr id="22531" name="灯片编号占位符 5"/>
          <p:cNvSpPr txBox="1">
            <a:spLocks noGrp="1"/>
          </p:cNvSpPr>
          <p:nvPr>
            <p:ph type="sldNum" sz="quarter" idx="4"/>
          </p:nvPr>
        </p:nvSpPr>
        <p:spPr>
          <a:noFill/>
          <a:ln>
            <a:noFill/>
          </a:ln>
        </p:spPr>
        <p:txBody>
          <a:bodyPr/>
          <a:p>
            <a:pPr marL="0" indent="0" algn="r" eaLnBrk="1" hangingPunct="1">
              <a:spcBef>
                <a:spcPct val="0"/>
              </a:spcBef>
              <a:buClrTx/>
              <a:buSzTx/>
              <a:buFontTx/>
              <a:buNone/>
            </a:pPr>
            <a:fld id="{9A0DB2DC-4C9A-4742-B13C-FB6460FD3503}" type="slidenum">
              <a:rPr lang="en-US" altLang="zh-CN" sz="1200" dirty="0">
                <a:solidFill>
                  <a:schemeClr val="tx1"/>
                </a:solidFill>
                <a:latin typeface="Arial" panose="020B0604020202020204" pitchFamily="34" charset="0"/>
                <a:ea typeface="宋体" panose="02010600030101010101" pitchFamily="2" charset="-122"/>
              </a:rPr>
            </a:fld>
            <a:endParaRPr lang="en-US" altLang="zh-CN" sz="1200" dirty="0">
              <a:solidFill>
                <a:schemeClr val="tx1"/>
              </a:solidFill>
              <a:latin typeface="Arial" panose="020B0604020202020204" pitchFamily="34" charset="0"/>
              <a:ea typeface="宋体" panose="02010600030101010101" pitchFamily="2" charset="-122"/>
            </a:endParaRPr>
          </a:p>
        </p:txBody>
      </p:sp>
      <p:sp>
        <p:nvSpPr>
          <p:cNvPr id="794628" name="AutoShape 4" descr="羊皮纸"/>
          <p:cNvSpPr>
            <a:spLocks noChangeArrowheads="1"/>
          </p:cNvSpPr>
          <p:nvPr/>
        </p:nvSpPr>
        <p:spPr bwMode="auto">
          <a:xfrm>
            <a:off x="2843213" y="322263"/>
            <a:ext cx="5113338" cy="1079500"/>
          </a:xfrm>
          <a:prstGeom prst="horizontalScroll">
            <a:avLst>
              <a:gd name="adj" fmla="val 12500"/>
            </a:avLst>
          </a:prstGeom>
          <a:noFill/>
          <a:ln>
            <a:noFill/>
          </a:ln>
          <a:effectLst/>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38100">
                <a:solidFill>
                  <a:schemeClr val="accent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600" b="1" i="0" u="none" strike="noStrike" kern="1200" cap="none" spc="0" normalizeH="0" baseline="0" noProof="0">
                <a:ln>
                  <a:noFill/>
                </a:ln>
                <a:solidFill>
                  <a:schemeClr val="folHlink"/>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砌筑工程量</a:t>
            </a:r>
            <a:r>
              <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计算及实例</a:t>
            </a:r>
            <a:endPar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794629" name="AutoShape 5"/>
          <p:cNvSpPr>
            <a:spLocks noChangeArrowheads="1"/>
          </p:cNvSpPr>
          <p:nvPr/>
        </p:nvSpPr>
        <p:spPr bwMode="auto">
          <a:xfrm>
            <a:off x="250825" y="1949450"/>
            <a:ext cx="1477963" cy="3030538"/>
          </a:xfrm>
          <a:prstGeom prst="verticalScroll">
            <a:avLst>
              <a:gd name="adj" fmla="val 12500"/>
            </a:avLst>
          </a:prstGeom>
          <a:gradFill rotWithShape="1">
            <a:gsLst>
              <a:gs pos="0">
                <a:srgbClr val="CCFF99"/>
              </a:gs>
              <a:gs pos="50000">
                <a:schemeClr val="bg1"/>
              </a:gs>
              <a:gs pos="100000">
                <a:srgbClr val="CCFF99"/>
              </a:gs>
            </a:gsLst>
            <a:lin ang="5400000" scaled="1"/>
          </a:gradFill>
          <a:ln w="38100">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rPr>
              <a:t>砌筑</a:t>
            </a:r>
            <a:endPar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rPr>
              <a:t>工程量计算及实例</a:t>
            </a:r>
            <a:endParaRPr kumimoji="1" lang="zh-CN" altLang="en-US" sz="20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sng" strike="noStrike" kern="1200" cap="none" spc="0" normalizeH="0" baseline="0" noProof="0">
                <a:ln>
                  <a:noFill/>
                </a:ln>
                <a:solidFill>
                  <a:srgbClr val="0000FF"/>
                </a:solidFill>
                <a:effectLst/>
                <a:uLnTx/>
                <a:uFillTx/>
                <a:latin typeface="幼圆" panose="02010509060101010101" pitchFamily="49" charset="-122"/>
                <a:ea typeface="幼圆" panose="02010509060101010101" pitchFamily="49" charset="-122"/>
                <a:cs typeface="+mn-cs"/>
              </a:rPr>
              <a:t>砖石基础</a:t>
            </a:r>
            <a:endParaRPr kumimoji="1" lang="zh-CN" altLang="en-US" sz="1800" b="1" i="0" u="sng" strike="noStrike" kern="1200" cap="none" spc="0" normalizeH="0" baseline="0" noProof="0">
              <a:ln>
                <a:noFill/>
              </a:ln>
              <a:solidFill>
                <a:srgbClr val="0000FF"/>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chemeClr val="folHlink"/>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rPr>
              <a:t>墙体工程</a:t>
            </a: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a:ln>
                <a:noFill/>
              </a:ln>
              <a:solidFill>
                <a:srgbClr val="808000"/>
              </a:solidFill>
              <a:effectLst/>
              <a:uLnTx/>
              <a:uFillTx/>
              <a:latin typeface="Arial" panose="020B0604020202020204" pitchFamily="34" charset="0"/>
              <a:ea typeface="宋体" panose="02010600030101010101" pitchFamily="2" charset="-122"/>
              <a:cs typeface="+mn-cs"/>
            </a:endParaRPr>
          </a:p>
        </p:txBody>
      </p:sp>
      <p:sp>
        <p:nvSpPr>
          <p:cNvPr id="22534" name="AutoShape 6"/>
          <p:cNvSpPr/>
          <p:nvPr/>
        </p:nvSpPr>
        <p:spPr>
          <a:xfrm>
            <a:off x="2124075" y="1484313"/>
            <a:ext cx="3313113" cy="577850"/>
          </a:xfrm>
          <a:prstGeom prst="roundRect">
            <a:avLst>
              <a:gd name="adj" fmla="val 16667"/>
            </a:avLst>
          </a:prstGeom>
          <a:solidFill>
            <a:srgbClr val="808000"/>
          </a:solidFill>
          <a:ln w="38100" cap="flat" cmpd="sng">
            <a:solidFill>
              <a:schemeClr val="accent1"/>
            </a:solidFill>
            <a:prstDash val="solid"/>
            <a:headEnd type="none" w="med" len="med"/>
            <a:tailEnd type="none" w="med" len="med"/>
          </a:ln>
        </p:spPr>
        <p:txBody>
          <a:bodyPr tIns="0" bIns="0">
            <a:spAutoFit/>
          </a:bodyPr>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r>
              <a:rPr lang="zh-CN" altLang="en-US" b="1" dirty="0">
                <a:solidFill>
                  <a:schemeClr val="bg1"/>
                </a:solidFill>
                <a:latin typeface="华文新魏" panose="02010800040101010101" pitchFamily="2" charset="-122"/>
                <a:ea typeface="华文新魏" panose="02010800040101010101" pitchFamily="2" charset="-122"/>
              </a:rPr>
              <a:t>砖石基础与垫层</a:t>
            </a:r>
            <a:endParaRPr lang="zh-CN" altLang="en-US" b="1" dirty="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灯片编号占位符 5"/>
          <p:cNvSpPr txBox="1">
            <a:spLocks noGrp="1"/>
          </p:cNvSpPr>
          <p:nvPr>
            <p:ph type="sldNum" sz="quarter" idx="4"/>
          </p:nvPr>
        </p:nvSpPr>
        <p:spPr>
          <a:noFill/>
          <a:ln>
            <a:noFill/>
          </a:ln>
        </p:spPr>
        <p:txBody>
          <a:bodyPr/>
          <a:p>
            <a:pPr marL="0" indent="0" algn="r" eaLnBrk="1" hangingPunct="1">
              <a:spcBef>
                <a:spcPct val="0"/>
              </a:spcBef>
              <a:buClrTx/>
              <a:buSzTx/>
              <a:buFontTx/>
              <a:buNone/>
            </a:pPr>
            <a:fld id="{9A0DB2DC-4C9A-4742-B13C-FB6460FD3503}" type="slidenum">
              <a:rPr lang="en-US" altLang="zh-CN" sz="1200" dirty="0">
                <a:solidFill>
                  <a:schemeClr val="tx1"/>
                </a:solidFill>
                <a:latin typeface="Arial" panose="020B0604020202020204" pitchFamily="34" charset="0"/>
                <a:ea typeface="宋体" panose="02010600030101010101" pitchFamily="2" charset="-122"/>
              </a:rPr>
            </a:fld>
            <a:endParaRPr lang="en-US" altLang="zh-CN" sz="1200" dirty="0">
              <a:solidFill>
                <a:schemeClr val="tx1"/>
              </a:solidFill>
              <a:latin typeface="Arial" panose="020B0604020202020204" pitchFamily="34" charset="0"/>
              <a:ea typeface="宋体" panose="02010600030101010101" pitchFamily="2" charset="-122"/>
            </a:endParaRPr>
          </a:p>
        </p:txBody>
      </p:sp>
      <p:pic>
        <p:nvPicPr>
          <p:cNvPr id="50179" name="Picture 3" descr="j0235319"/>
          <p:cNvPicPr>
            <a:picLocks noChangeAspect="1"/>
          </p:cNvPicPr>
          <p:nvPr/>
        </p:nvPicPr>
        <p:blipFill>
          <a:blip r:embed="rId1"/>
          <a:stretch>
            <a:fillRect/>
          </a:stretch>
        </p:blipFill>
        <p:spPr>
          <a:xfrm>
            <a:off x="7164388" y="4437063"/>
            <a:ext cx="1784350" cy="1822450"/>
          </a:xfrm>
          <a:prstGeom prst="rect">
            <a:avLst/>
          </a:prstGeom>
          <a:noFill/>
          <a:ln w="9525">
            <a:noFill/>
          </a:ln>
        </p:spPr>
      </p:pic>
      <p:sp>
        <p:nvSpPr>
          <p:cNvPr id="899076" name="AutoShape 4" descr="羊皮纸"/>
          <p:cNvSpPr>
            <a:spLocks noChangeArrowheads="1"/>
          </p:cNvSpPr>
          <p:nvPr/>
        </p:nvSpPr>
        <p:spPr bwMode="auto">
          <a:xfrm>
            <a:off x="2700338" y="333375"/>
            <a:ext cx="5256213" cy="1079500"/>
          </a:xfrm>
          <a:prstGeom prst="horizontalScroll">
            <a:avLst>
              <a:gd name="adj" fmla="val 12500"/>
            </a:avLst>
          </a:prstGeom>
          <a:noFill/>
          <a:ln>
            <a:noFill/>
          </a:ln>
          <a:effectLst/>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38100">
                <a:solidFill>
                  <a:schemeClr val="accent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600" b="1" i="0" u="none" strike="noStrike" kern="1200" cap="none" spc="0" normalizeH="0" baseline="0" noProof="0">
                <a:ln>
                  <a:noFill/>
                </a:ln>
                <a:solidFill>
                  <a:schemeClr val="folHlink"/>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砌筑工程量</a:t>
            </a:r>
            <a:r>
              <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计算及实例</a:t>
            </a:r>
            <a:endPar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899077" name="AutoShape 5"/>
          <p:cNvSpPr>
            <a:spLocks noChangeArrowheads="1"/>
          </p:cNvSpPr>
          <p:nvPr/>
        </p:nvSpPr>
        <p:spPr bwMode="auto">
          <a:xfrm>
            <a:off x="0" y="1579563"/>
            <a:ext cx="1477963" cy="3030538"/>
          </a:xfrm>
          <a:prstGeom prst="verticalScroll">
            <a:avLst>
              <a:gd name="adj" fmla="val 12500"/>
            </a:avLst>
          </a:prstGeom>
          <a:gradFill rotWithShape="1">
            <a:gsLst>
              <a:gs pos="0">
                <a:srgbClr val="CCFF99"/>
              </a:gs>
              <a:gs pos="50000">
                <a:schemeClr val="bg1"/>
              </a:gs>
              <a:gs pos="100000">
                <a:srgbClr val="CCFF99"/>
              </a:gs>
            </a:gsLst>
            <a:lin ang="5400000" scaled="1"/>
          </a:gradFill>
          <a:ln w="38100">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rPr>
              <a:t>砌筑</a:t>
            </a:r>
            <a:endPar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rPr>
              <a:t>工程量计算及实例</a:t>
            </a: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rPr>
              <a:t>砖石基础</a:t>
            </a: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006699"/>
                </a:solidFill>
                <a:effectLst/>
                <a:uLnTx/>
                <a:uFillTx/>
                <a:latin typeface="幼圆" panose="02010509060101010101" pitchFamily="49" charset="-122"/>
                <a:ea typeface="幼圆" panose="02010509060101010101" pitchFamily="49" charset="-122"/>
                <a:cs typeface="+mn-cs"/>
              </a:rPr>
              <a:t>墙体工程</a:t>
            </a:r>
            <a:endParaRPr kumimoji="1" lang="zh-CN" altLang="en-US" sz="1800" b="1" i="0" u="none" strike="noStrike" kern="1200" cap="none" spc="0" normalizeH="0" baseline="0" noProof="0">
              <a:ln>
                <a:noFill/>
              </a:ln>
              <a:solidFill>
                <a:srgbClr val="006699"/>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a:ln>
                <a:noFill/>
              </a:ln>
              <a:solidFill>
                <a:srgbClr val="808000"/>
              </a:solidFill>
              <a:effectLst/>
              <a:uLnTx/>
              <a:uFillTx/>
              <a:latin typeface="Arial" panose="020B0604020202020204" pitchFamily="34" charset="0"/>
              <a:ea typeface="宋体" panose="02010600030101010101" pitchFamily="2" charset="-122"/>
              <a:cs typeface="+mn-cs"/>
            </a:endParaRPr>
          </a:p>
        </p:txBody>
      </p:sp>
      <p:sp>
        <p:nvSpPr>
          <p:cNvPr id="50182" name="Rectangle 8"/>
          <p:cNvSpPr/>
          <p:nvPr/>
        </p:nvSpPr>
        <p:spPr>
          <a:xfrm>
            <a:off x="1692275" y="1412875"/>
            <a:ext cx="1223963" cy="525463"/>
          </a:xfrm>
          <a:prstGeom prst="rect">
            <a:avLst/>
          </a:prstGeom>
          <a:solidFill>
            <a:srgbClr val="3399FF"/>
          </a:solidFill>
          <a:ln w="38100" cap="flat" cmpd="sng">
            <a:solidFill>
              <a:schemeClr val="accent1"/>
            </a:solidFill>
            <a:prstDash val="solid"/>
            <a:miter/>
            <a:headEnd type="none" w="med" len="med"/>
            <a:tailEnd type="none" w="med" len="med"/>
          </a:ln>
        </p:spPr>
        <p:txBody>
          <a:bodyPr tIns="0" bIns="0">
            <a:spAutoFit/>
          </a:bodyPr>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r>
              <a:rPr lang="zh-CN" altLang="en-US" b="1" dirty="0">
                <a:latin typeface="Arial" panose="020B0604020202020204" pitchFamily="34" charset="0"/>
                <a:ea typeface="宋体" panose="02010600030101010101" pitchFamily="2" charset="-122"/>
              </a:rPr>
              <a:t>概述</a:t>
            </a:r>
            <a:endParaRPr lang="zh-CN" altLang="en-US" b="1" dirty="0">
              <a:latin typeface="Arial" panose="020B0604020202020204" pitchFamily="34" charset="0"/>
              <a:ea typeface="宋体" panose="02010600030101010101" pitchFamily="2" charset="-122"/>
            </a:endParaRPr>
          </a:p>
        </p:txBody>
      </p:sp>
      <p:sp>
        <p:nvSpPr>
          <p:cNvPr id="50183" name="Rectangle 11"/>
          <p:cNvSpPr/>
          <p:nvPr/>
        </p:nvSpPr>
        <p:spPr>
          <a:xfrm>
            <a:off x="3059113" y="1773238"/>
            <a:ext cx="4608512" cy="519112"/>
          </a:xfrm>
          <a:prstGeom prst="rect">
            <a:avLst/>
          </a:prstGeom>
          <a:solidFill>
            <a:srgbClr val="CCFF99"/>
          </a:solidFill>
          <a:ln w="9525">
            <a:noFill/>
          </a:ln>
        </p:spPr>
        <p:txBody>
          <a:bodyPr>
            <a:spAutoFit/>
          </a:bodyPr>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r>
              <a:rPr lang="zh-CN" altLang="en-US" sz="2800" b="1" dirty="0">
                <a:solidFill>
                  <a:schemeClr val="tx1"/>
                </a:solidFill>
                <a:latin typeface="Arial" panose="020B0604020202020204" pitchFamily="34" charset="0"/>
                <a:ea typeface="宋体" panose="02010600030101010101" pitchFamily="2" charset="-122"/>
              </a:rPr>
              <a:t>砌体主要由</a:t>
            </a:r>
            <a:r>
              <a:rPr lang="zh-CN" altLang="en-US" sz="2800" b="1" u="sng" dirty="0">
                <a:solidFill>
                  <a:schemeClr val="folHlink"/>
                </a:solidFill>
                <a:latin typeface="Arial" panose="020B0604020202020204" pitchFamily="34" charset="0"/>
                <a:ea typeface="宋体" panose="02010600030101010101" pitchFamily="2" charset="-122"/>
              </a:rPr>
              <a:t>块材</a:t>
            </a:r>
            <a:r>
              <a:rPr lang="zh-CN" altLang="en-US" sz="2800" b="1" dirty="0">
                <a:solidFill>
                  <a:schemeClr val="tx1"/>
                </a:solidFill>
                <a:latin typeface="Arial" panose="020B0604020202020204" pitchFamily="34" charset="0"/>
                <a:ea typeface="宋体" panose="02010600030101010101" pitchFamily="2" charset="-122"/>
              </a:rPr>
              <a:t>和</a:t>
            </a:r>
            <a:r>
              <a:rPr lang="zh-CN" altLang="en-US" sz="2800" b="1" u="sng" dirty="0">
                <a:solidFill>
                  <a:schemeClr val="folHlink"/>
                </a:solidFill>
                <a:latin typeface="Arial" panose="020B0604020202020204" pitchFamily="34" charset="0"/>
                <a:ea typeface="宋体" panose="02010600030101010101" pitchFamily="2" charset="-122"/>
              </a:rPr>
              <a:t>砂浆</a:t>
            </a:r>
            <a:r>
              <a:rPr lang="zh-CN" altLang="en-US" sz="2800" b="1" dirty="0">
                <a:solidFill>
                  <a:schemeClr val="tx1"/>
                </a:solidFill>
                <a:latin typeface="Arial" panose="020B0604020202020204" pitchFamily="34" charset="0"/>
                <a:ea typeface="宋体" panose="02010600030101010101" pitchFamily="2" charset="-122"/>
              </a:rPr>
              <a:t>组成</a:t>
            </a:r>
            <a:endParaRPr lang="zh-CN" altLang="en-US" sz="2800" b="1" dirty="0">
              <a:solidFill>
                <a:schemeClr val="tx1"/>
              </a:solidFill>
              <a:latin typeface="Arial" panose="020B0604020202020204" pitchFamily="34" charset="0"/>
              <a:ea typeface="宋体" panose="02010600030101010101" pitchFamily="2" charset="-122"/>
            </a:endParaRPr>
          </a:p>
        </p:txBody>
      </p:sp>
      <p:sp>
        <p:nvSpPr>
          <p:cNvPr id="50184" name="AutoShape 12" descr="羊皮纸"/>
          <p:cNvSpPr/>
          <p:nvPr/>
        </p:nvSpPr>
        <p:spPr>
          <a:xfrm>
            <a:off x="1476375" y="3068638"/>
            <a:ext cx="4032250" cy="3529012"/>
          </a:xfrm>
          <a:prstGeom prst="wedgeRoundRectCallout">
            <a:avLst>
              <a:gd name="adj1" fmla="val 46616"/>
              <a:gd name="adj2" fmla="val -71819"/>
              <a:gd name="adj3" fmla="val 16667"/>
            </a:avLst>
          </a:prstGeom>
          <a:blipFill rotWithShape="1">
            <a:blip r:embed="rId2"/>
          </a:blipFill>
          <a:ln w="9525" cap="flat" cmpd="sng">
            <a:solidFill>
              <a:srgbClr val="808000"/>
            </a:solidFill>
            <a:prstDash val="solid"/>
            <a:miter/>
            <a:headEnd type="none" w="med" len="med"/>
            <a:tailEnd type="none" w="med" len="med"/>
          </a:ln>
        </p:spPr>
        <p:txBody>
          <a:bodyPr/>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Blip>
                <a:blip r:embed="rId3"/>
              </a:buBlip>
            </a:pPr>
            <a:r>
              <a:rPr lang="zh-CN" altLang="en-US" sz="2000" b="1" dirty="0">
                <a:solidFill>
                  <a:schemeClr val="folHlink"/>
                </a:solidFill>
                <a:latin typeface="Arial" panose="020B0604020202020204" pitchFamily="34" charset="0"/>
                <a:ea typeface="宋体" panose="02010600030101010101" pitchFamily="2" charset="-122"/>
              </a:rPr>
              <a:t>块材</a:t>
            </a:r>
            <a:r>
              <a:rPr lang="zh-CN" altLang="en-US" sz="2000" b="1" dirty="0">
                <a:solidFill>
                  <a:schemeClr val="tx1"/>
                </a:solidFill>
                <a:latin typeface="Arial" panose="020B0604020202020204" pitchFamily="34" charset="0"/>
                <a:ea typeface="宋体" panose="02010600030101010101" pitchFamily="2" charset="-122"/>
              </a:rPr>
              <a:t>分为</a:t>
            </a:r>
            <a:r>
              <a:rPr lang="zh-CN" altLang="en-US" sz="2000" b="1" dirty="0">
                <a:solidFill>
                  <a:schemeClr val="folHlink"/>
                </a:solidFill>
                <a:latin typeface="Arial" panose="020B0604020202020204" pitchFamily="34" charset="0"/>
                <a:ea typeface="宋体" panose="02010600030101010101" pitchFamily="2" charset="-122"/>
              </a:rPr>
              <a:t>砖</a:t>
            </a:r>
            <a:r>
              <a:rPr lang="zh-CN" altLang="en-US" sz="2000" b="1" dirty="0">
                <a:solidFill>
                  <a:schemeClr val="tx1"/>
                </a:solidFill>
                <a:latin typeface="Arial" panose="020B0604020202020204" pitchFamily="34" charset="0"/>
                <a:ea typeface="宋体" panose="02010600030101010101" pitchFamily="2" charset="-122"/>
              </a:rPr>
              <a:t>、</a:t>
            </a:r>
            <a:r>
              <a:rPr lang="zh-CN" altLang="en-US" sz="2000" b="1" dirty="0">
                <a:solidFill>
                  <a:schemeClr val="folHlink"/>
                </a:solidFill>
                <a:latin typeface="Arial" panose="020B0604020202020204" pitchFamily="34" charset="0"/>
                <a:ea typeface="宋体" panose="02010600030101010101" pitchFamily="2" charset="-122"/>
              </a:rPr>
              <a:t>石</a:t>
            </a:r>
            <a:r>
              <a:rPr lang="zh-CN" altLang="en-US" sz="2000" b="1" dirty="0">
                <a:solidFill>
                  <a:schemeClr val="tx1"/>
                </a:solidFill>
                <a:latin typeface="Arial" panose="020B0604020202020204" pitchFamily="34" charset="0"/>
                <a:ea typeface="宋体" panose="02010600030101010101" pitchFamily="2" charset="-122"/>
              </a:rPr>
              <a:t>及</a:t>
            </a:r>
            <a:r>
              <a:rPr lang="zh-CN" altLang="en-US" sz="2000" b="1" dirty="0">
                <a:solidFill>
                  <a:schemeClr val="folHlink"/>
                </a:solidFill>
                <a:latin typeface="Arial" panose="020B0604020202020204" pitchFamily="34" charset="0"/>
                <a:ea typeface="宋体" panose="02010600030101010101" pitchFamily="2" charset="-122"/>
              </a:rPr>
              <a:t>砌块</a:t>
            </a:r>
            <a:r>
              <a:rPr lang="zh-CN" altLang="en-US" sz="2000" b="1" dirty="0">
                <a:solidFill>
                  <a:schemeClr val="tx1"/>
                </a:solidFill>
                <a:latin typeface="Arial" panose="020B0604020202020204" pitchFamily="34" charset="0"/>
                <a:ea typeface="宋体" panose="02010600030101010101" pitchFamily="2" charset="-122"/>
              </a:rPr>
              <a:t>三大类</a:t>
            </a:r>
            <a:endParaRPr lang="zh-CN" altLang="en-US" sz="2000" b="1" dirty="0">
              <a:solidFill>
                <a:schemeClr val="tx1"/>
              </a:solidFill>
              <a:latin typeface="Arial" panose="020B0604020202020204" pitchFamily="34" charset="0"/>
              <a:ea typeface="宋体" panose="02010600030101010101" pitchFamily="2" charset="-122"/>
            </a:endParaRPr>
          </a:p>
          <a:p>
            <a:pPr marL="0" lvl="0" indent="0" eaLnBrk="1" hangingPunct="1">
              <a:spcBef>
                <a:spcPct val="0"/>
              </a:spcBef>
              <a:buClrTx/>
              <a:buSzTx/>
              <a:buFontTx/>
              <a:buBlip>
                <a:blip r:embed="rId3"/>
              </a:buBlip>
            </a:pPr>
            <a:r>
              <a:rPr lang="zh-CN" altLang="en-US" sz="2000" b="1" dirty="0">
                <a:solidFill>
                  <a:schemeClr val="folHlink"/>
                </a:solidFill>
                <a:latin typeface="Arial" panose="020B0604020202020204" pitchFamily="34" charset="0"/>
                <a:ea typeface="宋体" panose="02010600030101010101" pitchFamily="2" charset="-122"/>
              </a:rPr>
              <a:t>砖</a:t>
            </a:r>
            <a:r>
              <a:rPr lang="zh-CN" altLang="en-US" sz="2000" b="1" dirty="0">
                <a:solidFill>
                  <a:schemeClr val="tx1"/>
                </a:solidFill>
                <a:latin typeface="Arial" panose="020B0604020202020204" pitchFamily="34" charset="0"/>
                <a:ea typeface="宋体" panose="02010600030101010101" pitchFamily="2" charset="-122"/>
              </a:rPr>
              <a:t>又分为实心砖和空心砖</a:t>
            </a:r>
            <a:endParaRPr lang="zh-CN" altLang="en-US" sz="2000" b="1" dirty="0">
              <a:solidFill>
                <a:schemeClr val="tx1"/>
              </a:solidFill>
              <a:latin typeface="Arial" panose="020B0604020202020204" pitchFamily="34" charset="0"/>
              <a:ea typeface="宋体" panose="02010600030101010101" pitchFamily="2" charset="-122"/>
            </a:endParaRPr>
          </a:p>
          <a:p>
            <a:pPr marL="0" lvl="0" indent="0" eaLnBrk="1" hangingPunct="1">
              <a:spcBef>
                <a:spcPct val="0"/>
              </a:spcBef>
              <a:buClrTx/>
              <a:buSzTx/>
              <a:buFontTx/>
              <a:buBlip>
                <a:blip r:embed="rId3"/>
              </a:buBlip>
            </a:pPr>
            <a:r>
              <a:rPr lang="zh-CN" altLang="en-US" sz="2000" b="1" dirty="0">
                <a:solidFill>
                  <a:schemeClr val="folHlink"/>
                </a:solidFill>
                <a:latin typeface="Arial" panose="020B0604020202020204" pitchFamily="34" charset="0"/>
                <a:ea typeface="宋体" panose="02010600030101010101" pitchFamily="2" charset="-122"/>
              </a:rPr>
              <a:t>石</a:t>
            </a:r>
            <a:r>
              <a:rPr lang="zh-CN" altLang="en-US" sz="2000" b="1" dirty="0">
                <a:solidFill>
                  <a:schemeClr val="tx1"/>
                </a:solidFill>
                <a:latin typeface="Arial" panose="020B0604020202020204" pitchFamily="34" charset="0"/>
                <a:ea typeface="宋体" panose="02010600030101010101" pitchFamily="2" charset="-122"/>
              </a:rPr>
              <a:t>分为毛石和料石</a:t>
            </a:r>
            <a:endParaRPr lang="zh-CN" altLang="en-US" sz="2000" b="1" dirty="0">
              <a:solidFill>
                <a:schemeClr val="tx1"/>
              </a:solidFill>
              <a:latin typeface="Arial" panose="020B0604020202020204" pitchFamily="34" charset="0"/>
              <a:ea typeface="宋体" panose="02010600030101010101" pitchFamily="2" charset="-122"/>
            </a:endParaRPr>
          </a:p>
          <a:p>
            <a:pPr marL="0" lvl="0" indent="0" eaLnBrk="1" hangingPunct="1">
              <a:spcBef>
                <a:spcPct val="0"/>
              </a:spcBef>
              <a:buClrTx/>
              <a:buSzTx/>
              <a:buFontTx/>
              <a:buBlip>
                <a:blip r:embed="rId3"/>
              </a:buBlip>
            </a:pPr>
            <a:r>
              <a:rPr lang="zh-CN" altLang="en-US" sz="2000" b="1" dirty="0">
                <a:solidFill>
                  <a:schemeClr val="folHlink"/>
                </a:solidFill>
                <a:latin typeface="Arial" panose="020B0604020202020204" pitchFamily="34" charset="0"/>
                <a:ea typeface="宋体" panose="02010600030101010101" pitchFamily="2" charset="-122"/>
              </a:rPr>
              <a:t>砌块</a:t>
            </a:r>
            <a:r>
              <a:rPr lang="zh-CN" altLang="en-US" sz="2000" b="1" dirty="0">
                <a:solidFill>
                  <a:schemeClr val="tx1"/>
                </a:solidFill>
                <a:latin typeface="Arial" panose="020B0604020202020204" pitchFamily="34" charset="0"/>
                <a:ea typeface="宋体" panose="02010600030101010101" pitchFamily="2" charset="-122"/>
              </a:rPr>
              <a:t>按使用材料分为：</a:t>
            </a:r>
            <a:endParaRPr lang="zh-CN" altLang="en-US" sz="2000" b="1" dirty="0">
              <a:solidFill>
                <a:schemeClr val="tx1"/>
              </a:solidFill>
              <a:latin typeface="Arial" panose="020B0604020202020204" pitchFamily="34" charset="0"/>
              <a:ea typeface="宋体" panose="02010600030101010101" pitchFamily="2" charset="-122"/>
            </a:endParaRPr>
          </a:p>
          <a:p>
            <a:pPr marL="0" lvl="0" indent="0" eaLnBrk="1" hangingPunct="1">
              <a:spcBef>
                <a:spcPct val="0"/>
              </a:spcBef>
              <a:buClrTx/>
              <a:buSzTx/>
              <a:buFontTx/>
              <a:buNone/>
            </a:pPr>
            <a:r>
              <a:rPr lang="zh-CN" altLang="en-US" sz="2000" b="1" dirty="0">
                <a:solidFill>
                  <a:schemeClr val="tx1"/>
                </a:solidFill>
                <a:latin typeface="Arial" panose="020B0604020202020204" pitchFamily="34" charset="0"/>
                <a:ea typeface="宋体" panose="02010600030101010101" pitchFamily="2" charset="-122"/>
              </a:rPr>
              <a:t>    </a:t>
            </a:r>
            <a:r>
              <a:rPr lang="zh-CN" altLang="en-US" sz="2000" b="1" dirty="0">
                <a:solidFill>
                  <a:srgbClr val="0000FF"/>
                </a:solidFill>
                <a:latin typeface="Arial" panose="020B0604020202020204" pitchFamily="34" charset="0"/>
                <a:ea typeface="宋体" panose="02010600030101010101" pitchFamily="2" charset="-122"/>
              </a:rPr>
              <a:t>普通   </a:t>
            </a:r>
            <a:r>
              <a:rPr lang="zh-CN" altLang="en-US" sz="2000" b="1" dirty="0">
                <a:solidFill>
                  <a:schemeClr val="hlink"/>
                </a:solidFill>
                <a:latin typeface="Arial" panose="020B0604020202020204" pitchFamily="34" charset="0"/>
                <a:ea typeface="宋体" panose="02010600030101010101" pitchFamily="2" charset="-122"/>
              </a:rPr>
              <a:t>混凝土</a:t>
            </a:r>
            <a:r>
              <a:rPr lang="zh-CN" altLang="en-US" sz="2000" b="1" dirty="0">
                <a:solidFill>
                  <a:schemeClr val="tx1"/>
                </a:solidFill>
                <a:latin typeface="Arial" panose="020B0604020202020204" pitchFamily="34" charset="0"/>
                <a:ea typeface="宋体" panose="02010600030101010101" pitchFamily="2" charset="-122"/>
              </a:rPr>
              <a:t>砌块、</a:t>
            </a:r>
            <a:endParaRPr lang="zh-CN" altLang="en-US" sz="2000" b="1" dirty="0">
              <a:solidFill>
                <a:schemeClr val="tx1"/>
              </a:solidFill>
              <a:latin typeface="Arial" panose="020B0604020202020204" pitchFamily="34" charset="0"/>
              <a:ea typeface="宋体" panose="02010600030101010101" pitchFamily="2" charset="-122"/>
            </a:endParaRPr>
          </a:p>
          <a:p>
            <a:pPr marL="0" lvl="0" indent="0" eaLnBrk="1" hangingPunct="1">
              <a:spcBef>
                <a:spcPct val="0"/>
              </a:spcBef>
              <a:buClrTx/>
              <a:buSzTx/>
              <a:buFontTx/>
              <a:buNone/>
            </a:pPr>
            <a:r>
              <a:rPr lang="zh-CN" altLang="en-US" sz="2000" b="1" dirty="0">
                <a:solidFill>
                  <a:schemeClr val="tx1"/>
                </a:solidFill>
                <a:latin typeface="Arial" panose="020B0604020202020204" pitchFamily="34" charset="0"/>
                <a:ea typeface="宋体" panose="02010600030101010101" pitchFamily="2" charset="-122"/>
              </a:rPr>
              <a:t>  </a:t>
            </a:r>
            <a:r>
              <a:rPr lang="zh-CN" altLang="en-US" sz="2000" b="1" dirty="0">
                <a:solidFill>
                  <a:srgbClr val="0000FF"/>
                </a:solidFill>
                <a:latin typeface="Arial" panose="020B0604020202020204" pitchFamily="34" charset="0"/>
                <a:ea typeface="宋体" panose="02010600030101010101" pitchFamily="2" charset="-122"/>
              </a:rPr>
              <a:t>  加气   </a:t>
            </a:r>
            <a:r>
              <a:rPr lang="zh-CN" altLang="en-US" sz="2000" b="1" dirty="0">
                <a:solidFill>
                  <a:schemeClr val="hlink"/>
                </a:solidFill>
                <a:latin typeface="Arial" panose="020B0604020202020204" pitchFamily="34" charset="0"/>
                <a:ea typeface="宋体" panose="02010600030101010101" pitchFamily="2" charset="-122"/>
              </a:rPr>
              <a:t>混凝土</a:t>
            </a:r>
            <a:r>
              <a:rPr lang="zh-CN" altLang="en-US" sz="2000" b="1" dirty="0">
                <a:solidFill>
                  <a:schemeClr val="tx1"/>
                </a:solidFill>
                <a:latin typeface="Arial" panose="020B0604020202020204" pitchFamily="34" charset="0"/>
                <a:ea typeface="宋体" panose="02010600030101010101" pitchFamily="2" charset="-122"/>
              </a:rPr>
              <a:t>砌块</a:t>
            </a:r>
            <a:endParaRPr lang="zh-CN" altLang="en-US" sz="2000" b="1" dirty="0">
              <a:solidFill>
                <a:schemeClr val="tx1"/>
              </a:solidFill>
              <a:latin typeface="Arial" panose="020B0604020202020204" pitchFamily="34" charset="0"/>
              <a:ea typeface="宋体" panose="02010600030101010101" pitchFamily="2" charset="-122"/>
            </a:endParaRPr>
          </a:p>
          <a:p>
            <a:pPr marL="0" lvl="0" indent="0" eaLnBrk="1" hangingPunct="1">
              <a:spcBef>
                <a:spcPct val="0"/>
              </a:spcBef>
              <a:buClrTx/>
              <a:buSzTx/>
              <a:buFontTx/>
              <a:buNone/>
            </a:pPr>
            <a:r>
              <a:rPr lang="zh-CN" altLang="en-US" sz="2000" b="1" dirty="0">
                <a:solidFill>
                  <a:schemeClr val="tx1"/>
                </a:solidFill>
                <a:latin typeface="Arial" panose="020B0604020202020204" pitchFamily="34" charset="0"/>
                <a:ea typeface="宋体" panose="02010600030101010101" pitchFamily="2" charset="-122"/>
              </a:rPr>
              <a:t>    </a:t>
            </a:r>
            <a:r>
              <a:rPr lang="zh-CN" altLang="en-US" sz="2000" b="1" dirty="0">
                <a:solidFill>
                  <a:srgbClr val="0000FF"/>
                </a:solidFill>
                <a:latin typeface="Arial" panose="020B0604020202020204" pitchFamily="34" charset="0"/>
                <a:ea typeface="宋体" panose="02010600030101010101" pitchFamily="2" charset="-122"/>
              </a:rPr>
              <a:t>火山灰</a:t>
            </a:r>
            <a:r>
              <a:rPr lang="zh-CN" altLang="en-US" sz="2000" b="1" dirty="0">
                <a:solidFill>
                  <a:schemeClr val="hlink"/>
                </a:solidFill>
                <a:latin typeface="Arial" panose="020B0604020202020204" pitchFamily="34" charset="0"/>
                <a:ea typeface="宋体" panose="02010600030101010101" pitchFamily="2" charset="-122"/>
              </a:rPr>
              <a:t>混凝土</a:t>
            </a:r>
            <a:r>
              <a:rPr lang="zh-CN" altLang="en-US" sz="2000" b="1" dirty="0">
                <a:solidFill>
                  <a:schemeClr val="tx1"/>
                </a:solidFill>
                <a:latin typeface="Arial" panose="020B0604020202020204" pitchFamily="34" charset="0"/>
                <a:ea typeface="宋体" panose="02010600030101010101" pitchFamily="2" charset="-122"/>
              </a:rPr>
              <a:t>砌块</a:t>
            </a:r>
            <a:endParaRPr lang="zh-CN" altLang="en-US" sz="2000" b="1" dirty="0">
              <a:solidFill>
                <a:schemeClr val="tx1"/>
              </a:solidFill>
              <a:latin typeface="Arial" panose="020B0604020202020204" pitchFamily="34" charset="0"/>
              <a:ea typeface="宋体" panose="02010600030101010101" pitchFamily="2" charset="-122"/>
            </a:endParaRPr>
          </a:p>
          <a:p>
            <a:pPr marL="0" lvl="0" indent="0" eaLnBrk="1" hangingPunct="1">
              <a:spcBef>
                <a:spcPct val="0"/>
              </a:spcBef>
              <a:buClrTx/>
              <a:buSzTx/>
              <a:buFontTx/>
              <a:buNone/>
            </a:pPr>
            <a:r>
              <a:rPr lang="zh-CN" altLang="en-US" sz="2000" b="1" dirty="0">
                <a:solidFill>
                  <a:srgbClr val="FF66CC"/>
                </a:solidFill>
                <a:latin typeface="Arial" panose="020B0604020202020204" pitchFamily="34" charset="0"/>
                <a:ea typeface="宋体" panose="02010600030101010101" pitchFamily="2" charset="-122"/>
              </a:rPr>
              <a:t>    </a:t>
            </a:r>
            <a:r>
              <a:rPr lang="zh-CN" altLang="en-US" sz="2000" b="1" dirty="0">
                <a:solidFill>
                  <a:srgbClr val="CC0099"/>
                </a:solidFill>
                <a:latin typeface="Arial" panose="020B0604020202020204" pitchFamily="34" charset="0"/>
                <a:ea typeface="宋体" panose="02010600030101010101" pitchFamily="2" charset="-122"/>
              </a:rPr>
              <a:t>陶粒 </a:t>
            </a:r>
            <a:r>
              <a:rPr lang="zh-CN" altLang="en-US" sz="2000" b="1" dirty="0">
                <a:solidFill>
                  <a:srgbClr val="FF66CC"/>
                </a:solidFill>
                <a:latin typeface="Arial" panose="020B0604020202020204" pitchFamily="34" charset="0"/>
                <a:ea typeface="宋体" panose="02010600030101010101" pitchFamily="2" charset="-122"/>
              </a:rPr>
              <a:t> </a:t>
            </a:r>
            <a:r>
              <a:rPr lang="zh-CN" altLang="en-US" sz="2000" b="1" dirty="0">
                <a:solidFill>
                  <a:schemeClr val="hlink"/>
                </a:solidFill>
                <a:latin typeface="Arial" panose="020B0604020202020204" pitchFamily="34" charset="0"/>
                <a:ea typeface="宋体" panose="02010600030101010101" pitchFamily="2" charset="-122"/>
              </a:rPr>
              <a:t>混凝土空心</a:t>
            </a:r>
            <a:r>
              <a:rPr lang="zh-CN" altLang="en-US" sz="2000" b="1" dirty="0">
                <a:solidFill>
                  <a:schemeClr val="tx1"/>
                </a:solidFill>
                <a:latin typeface="Arial" panose="020B0604020202020204" pitchFamily="34" charset="0"/>
                <a:ea typeface="宋体" panose="02010600030101010101" pitchFamily="2" charset="-122"/>
              </a:rPr>
              <a:t>砌块 </a:t>
            </a:r>
            <a:endParaRPr lang="zh-CN" altLang="en-US" sz="2000" b="1" dirty="0">
              <a:solidFill>
                <a:schemeClr val="tx1"/>
              </a:solidFill>
              <a:latin typeface="Arial" panose="020B0604020202020204" pitchFamily="34" charset="0"/>
              <a:ea typeface="宋体" panose="02010600030101010101" pitchFamily="2" charset="-122"/>
            </a:endParaRPr>
          </a:p>
          <a:p>
            <a:pPr marL="0" lvl="0" indent="0" eaLnBrk="1" hangingPunct="1">
              <a:spcBef>
                <a:spcPct val="0"/>
              </a:spcBef>
              <a:buClrTx/>
              <a:buSzTx/>
              <a:buFontTx/>
              <a:buNone/>
            </a:pPr>
            <a:r>
              <a:rPr lang="zh-CN" altLang="en-US" sz="2000" b="1" dirty="0">
                <a:solidFill>
                  <a:schemeClr val="tx1"/>
                </a:solidFill>
                <a:latin typeface="Arial" panose="020B0604020202020204" pitchFamily="34" charset="0"/>
                <a:ea typeface="宋体" panose="02010600030101010101" pitchFamily="2" charset="-122"/>
              </a:rPr>
              <a:t>    </a:t>
            </a:r>
            <a:r>
              <a:rPr lang="zh-CN" altLang="en-US" sz="2000" b="1" dirty="0">
                <a:solidFill>
                  <a:srgbClr val="CC0099"/>
                </a:solidFill>
                <a:latin typeface="Arial" panose="020B0604020202020204" pitchFamily="34" charset="0"/>
                <a:ea typeface="宋体" panose="02010600030101010101" pitchFamily="2" charset="-122"/>
              </a:rPr>
              <a:t>炉渣 </a:t>
            </a:r>
            <a:r>
              <a:rPr lang="zh-CN" altLang="en-US" sz="2000" b="1" dirty="0">
                <a:solidFill>
                  <a:srgbClr val="FF66CC"/>
                </a:solidFill>
                <a:latin typeface="Arial" panose="020B0604020202020204" pitchFamily="34" charset="0"/>
                <a:ea typeface="宋体" panose="02010600030101010101" pitchFamily="2" charset="-122"/>
              </a:rPr>
              <a:t> </a:t>
            </a:r>
            <a:r>
              <a:rPr lang="zh-CN" altLang="en-US" sz="2000" b="1" dirty="0">
                <a:solidFill>
                  <a:schemeClr val="hlink"/>
                </a:solidFill>
                <a:latin typeface="Arial" panose="020B0604020202020204" pitchFamily="34" charset="0"/>
                <a:ea typeface="宋体" panose="02010600030101010101" pitchFamily="2" charset="-122"/>
              </a:rPr>
              <a:t>混凝土空心</a:t>
            </a:r>
            <a:r>
              <a:rPr lang="zh-CN" altLang="en-US" sz="2000" b="1" dirty="0">
                <a:solidFill>
                  <a:schemeClr val="tx1"/>
                </a:solidFill>
                <a:latin typeface="Arial" panose="020B0604020202020204" pitchFamily="34" charset="0"/>
                <a:ea typeface="宋体" panose="02010600030101010101" pitchFamily="2" charset="-122"/>
              </a:rPr>
              <a:t>砌块</a:t>
            </a:r>
            <a:endParaRPr lang="zh-CN" altLang="en-US" sz="2000" b="1" dirty="0">
              <a:solidFill>
                <a:schemeClr val="tx1"/>
              </a:solidFill>
              <a:latin typeface="Arial" panose="020B0604020202020204" pitchFamily="34" charset="0"/>
              <a:ea typeface="宋体" panose="02010600030101010101" pitchFamily="2" charset="-122"/>
            </a:endParaRPr>
          </a:p>
          <a:p>
            <a:pPr marL="0" lvl="0" indent="0" eaLnBrk="1" hangingPunct="1">
              <a:spcBef>
                <a:spcPct val="0"/>
              </a:spcBef>
              <a:buClrTx/>
              <a:buSzTx/>
              <a:buFontTx/>
              <a:buNone/>
            </a:pPr>
            <a:r>
              <a:rPr lang="zh-CN" altLang="en-US" sz="2000" b="1" dirty="0">
                <a:solidFill>
                  <a:srgbClr val="0000FF"/>
                </a:solidFill>
                <a:latin typeface="Arial" panose="020B0604020202020204" pitchFamily="34" charset="0"/>
                <a:ea typeface="宋体" panose="02010600030101010101" pitchFamily="2" charset="-122"/>
              </a:rPr>
              <a:t>    粉煤灰</a:t>
            </a:r>
            <a:r>
              <a:rPr lang="zh-CN" altLang="en-US" sz="2000" b="1" dirty="0">
                <a:solidFill>
                  <a:schemeClr val="tx1"/>
                </a:solidFill>
                <a:latin typeface="Arial" panose="020B0604020202020204" pitchFamily="34" charset="0"/>
                <a:ea typeface="宋体" panose="02010600030101010101" pitchFamily="2" charset="-122"/>
              </a:rPr>
              <a:t>砌块、</a:t>
            </a:r>
            <a:endParaRPr lang="zh-CN" altLang="en-US" sz="2000" b="1" dirty="0">
              <a:solidFill>
                <a:schemeClr val="tx1"/>
              </a:solidFill>
              <a:latin typeface="Arial" panose="020B0604020202020204" pitchFamily="34" charset="0"/>
              <a:ea typeface="宋体" panose="02010600030101010101" pitchFamily="2" charset="-122"/>
            </a:endParaRPr>
          </a:p>
          <a:p>
            <a:pPr marL="0" lvl="0" indent="0" eaLnBrk="1" hangingPunct="1">
              <a:spcBef>
                <a:spcPct val="0"/>
              </a:spcBef>
              <a:buClrTx/>
              <a:buSzTx/>
              <a:buFontTx/>
              <a:buNone/>
            </a:pPr>
            <a:r>
              <a:rPr lang="zh-CN" altLang="en-US" sz="2000" b="1" dirty="0">
                <a:solidFill>
                  <a:schemeClr val="tx1"/>
                </a:solidFill>
                <a:latin typeface="Arial" panose="020B0604020202020204" pitchFamily="34" charset="0"/>
                <a:ea typeface="宋体" panose="02010600030101010101" pitchFamily="2" charset="-122"/>
              </a:rPr>
              <a:t>    </a:t>
            </a:r>
            <a:r>
              <a:rPr lang="zh-CN" altLang="en-US" sz="2000" b="1" dirty="0">
                <a:solidFill>
                  <a:srgbClr val="0000FF"/>
                </a:solidFill>
                <a:latin typeface="Arial" panose="020B0604020202020204" pitchFamily="34" charset="0"/>
                <a:ea typeface="宋体" panose="02010600030101010101" pitchFamily="2" charset="-122"/>
              </a:rPr>
              <a:t>煤矸石粉煤灰</a:t>
            </a:r>
            <a:r>
              <a:rPr lang="zh-CN" altLang="en-US" sz="2000" b="1" dirty="0">
                <a:solidFill>
                  <a:schemeClr val="tx1"/>
                </a:solidFill>
                <a:latin typeface="Arial" panose="020B0604020202020204" pitchFamily="34" charset="0"/>
                <a:ea typeface="宋体" panose="02010600030101010101" pitchFamily="2" charset="-122"/>
              </a:rPr>
              <a:t>砌块、</a:t>
            </a:r>
            <a:endParaRPr lang="zh-CN" altLang="en-US" sz="2000" b="1" dirty="0">
              <a:solidFill>
                <a:schemeClr val="tx1"/>
              </a:solidFill>
              <a:latin typeface="Arial" panose="020B0604020202020204" pitchFamily="34" charset="0"/>
              <a:ea typeface="宋体" panose="02010600030101010101" pitchFamily="2" charset="-122"/>
            </a:endParaRPr>
          </a:p>
        </p:txBody>
      </p:sp>
      <p:sp>
        <p:nvSpPr>
          <p:cNvPr id="50185" name="AutoShape 13" descr="羊皮纸"/>
          <p:cNvSpPr/>
          <p:nvPr/>
        </p:nvSpPr>
        <p:spPr>
          <a:xfrm>
            <a:off x="5724525" y="3789363"/>
            <a:ext cx="3168650" cy="2160587"/>
          </a:xfrm>
          <a:prstGeom prst="wedgeRoundRectCallout">
            <a:avLst>
              <a:gd name="adj1" fmla="val -30009"/>
              <a:gd name="adj2" fmla="val -104005"/>
              <a:gd name="adj3" fmla="val 16667"/>
            </a:avLst>
          </a:prstGeom>
          <a:blipFill rotWithShape="1">
            <a:blip r:embed="rId2"/>
          </a:blipFill>
          <a:ln w="9525" cap="flat" cmpd="sng">
            <a:solidFill>
              <a:srgbClr val="808000"/>
            </a:solidFill>
            <a:prstDash val="solid"/>
            <a:miter/>
            <a:headEnd type="none" w="med" len="med"/>
            <a:tailEnd type="none" w="med" len="med"/>
          </a:ln>
        </p:spPr>
        <p:txBody>
          <a:bodyPr/>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Blip>
                <a:blip r:embed="rId3"/>
              </a:buBlip>
            </a:pPr>
            <a:r>
              <a:rPr lang="zh-CN" altLang="en-US" sz="2000" b="1" dirty="0">
                <a:solidFill>
                  <a:srgbClr val="0000FF"/>
                </a:solidFill>
                <a:latin typeface="Arial" panose="020B0604020202020204" pitchFamily="34" charset="0"/>
                <a:ea typeface="宋体" panose="02010600030101010101" pitchFamily="2" charset="-122"/>
              </a:rPr>
              <a:t>水泥</a:t>
            </a:r>
            <a:r>
              <a:rPr lang="zh-CN" altLang="en-US" sz="2000" b="1" dirty="0">
                <a:solidFill>
                  <a:schemeClr val="tx1"/>
                </a:solidFill>
                <a:latin typeface="Arial" panose="020B0604020202020204" pitchFamily="34" charset="0"/>
                <a:ea typeface="宋体" panose="02010600030101010101" pitchFamily="2" charset="-122"/>
              </a:rPr>
              <a:t>砂浆</a:t>
            </a:r>
            <a:endParaRPr lang="zh-CN" altLang="en-US" sz="2000" b="1" dirty="0">
              <a:solidFill>
                <a:schemeClr val="tx1"/>
              </a:solidFill>
              <a:latin typeface="Arial" panose="020B0604020202020204" pitchFamily="34" charset="0"/>
              <a:ea typeface="宋体" panose="02010600030101010101" pitchFamily="2" charset="-122"/>
            </a:endParaRPr>
          </a:p>
          <a:p>
            <a:pPr marL="0" lvl="0" indent="0" eaLnBrk="1" hangingPunct="1">
              <a:spcBef>
                <a:spcPct val="0"/>
              </a:spcBef>
              <a:buClrTx/>
              <a:buSzTx/>
              <a:buFontTx/>
              <a:buBlip>
                <a:blip r:embed="rId3"/>
              </a:buBlip>
            </a:pPr>
            <a:r>
              <a:rPr lang="zh-CN" altLang="en-US" sz="2000" b="1" dirty="0">
                <a:solidFill>
                  <a:schemeClr val="tx1"/>
                </a:solidFill>
                <a:latin typeface="Arial" panose="020B0604020202020204" pitchFamily="34" charset="0"/>
                <a:ea typeface="宋体" panose="02010600030101010101" pitchFamily="2" charset="-122"/>
              </a:rPr>
              <a:t> </a:t>
            </a:r>
            <a:r>
              <a:rPr lang="zh-CN" altLang="en-US" sz="2000" b="1" dirty="0">
                <a:solidFill>
                  <a:srgbClr val="0000FF"/>
                </a:solidFill>
                <a:latin typeface="Arial" panose="020B0604020202020204" pitchFamily="34" charset="0"/>
                <a:ea typeface="宋体" panose="02010600030101010101" pitchFamily="2" charset="-122"/>
              </a:rPr>
              <a:t>混合</a:t>
            </a:r>
            <a:r>
              <a:rPr lang="zh-CN" altLang="en-US" sz="2000" b="1" dirty="0">
                <a:solidFill>
                  <a:schemeClr val="tx1"/>
                </a:solidFill>
                <a:latin typeface="Arial" panose="020B0604020202020204" pitchFamily="34" charset="0"/>
                <a:ea typeface="宋体" panose="02010600030101010101" pitchFamily="2" charset="-122"/>
              </a:rPr>
              <a:t>砂浆</a:t>
            </a:r>
            <a:endParaRPr lang="zh-CN" altLang="en-US" sz="2000" b="1" dirty="0">
              <a:solidFill>
                <a:schemeClr val="tx1"/>
              </a:solidFill>
              <a:latin typeface="Arial" panose="020B0604020202020204" pitchFamily="34" charset="0"/>
              <a:ea typeface="宋体" panose="02010600030101010101" pitchFamily="2" charset="-122"/>
            </a:endParaRPr>
          </a:p>
          <a:p>
            <a:pPr marL="0" lvl="0" indent="0" eaLnBrk="1" hangingPunct="1">
              <a:spcBef>
                <a:spcPct val="0"/>
              </a:spcBef>
              <a:buClrTx/>
              <a:buSzTx/>
              <a:buFontTx/>
              <a:buBlip>
                <a:blip r:embed="rId3"/>
              </a:buBlip>
            </a:pPr>
            <a:r>
              <a:rPr lang="zh-CN" altLang="en-US" sz="2000" b="1" dirty="0">
                <a:solidFill>
                  <a:schemeClr val="tx1"/>
                </a:solidFill>
                <a:latin typeface="Arial" panose="020B0604020202020204" pitchFamily="34" charset="0"/>
                <a:ea typeface="宋体" panose="02010600030101010101" pitchFamily="2" charset="-122"/>
              </a:rPr>
              <a:t>  </a:t>
            </a:r>
            <a:r>
              <a:rPr lang="zh-CN" altLang="en-US" sz="2000" b="1" dirty="0">
                <a:solidFill>
                  <a:srgbClr val="0000FF"/>
                </a:solidFill>
                <a:latin typeface="Arial" panose="020B0604020202020204" pitchFamily="34" charset="0"/>
                <a:ea typeface="宋体" panose="02010600030101010101" pitchFamily="2" charset="-122"/>
              </a:rPr>
              <a:t>石灰</a:t>
            </a:r>
            <a:r>
              <a:rPr lang="zh-CN" altLang="en-US" sz="2000" b="1" dirty="0">
                <a:solidFill>
                  <a:schemeClr val="tx1"/>
                </a:solidFill>
                <a:latin typeface="Arial" panose="020B0604020202020204" pitchFamily="34" charset="0"/>
                <a:ea typeface="宋体" panose="02010600030101010101" pitchFamily="2" charset="-122"/>
              </a:rPr>
              <a:t>砂浆</a:t>
            </a:r>
            <a:endParaRPr lang="zh-CN" altLang="en-US" sz="2000" b="1" dirty="0">
              <a:solidFill>
                <a:schemeClr val="tx1"/>
              </a:solidFill>
              <a:latin typeface="Arial" panose="020B0604020202020204" pitchFamily="34" charset="0"/>
              <a:ea typeface="宋体" panose="02010600030101010101" pitchFamily="2" charset="-122"/>
            </a:endParaRPr>
          </a:p>
          <a:p>
            <a:pPr marL="0" lvl="0" indent="0" eaLnBrk="1" hangingPunct="1">
              <a:spcBef>
                <a:spcPct val="0"/>
              </a:spcBef>
              <a:buClrTx/>
              <a:buSzTx/>
              <a:buFontTx/>
              <a:buBlip>
                <a:blip r:embed="rId3"/>
              </a:buBlip>
            </a:pPr>
            <a:r>
              <a:rPr lang="zh-CN" altLang="en-US" sz="2000" b="1" dirty="0">
                <a:solidFill>
                  <a:schemeClr val="tx1"/>
                </a:solidFill>
                <a:latin typeface="Arial" panose="020B0604020202020204" pitchFamily="34" charset="0"/>
                <a:ea typeface="宋体" panose="02010600030101010101" pitchFamily="2" charset="-122"/>
              </a:rPr>
              <a:t> </a:t>
            </a:r>
            <a:r>
              <a:rPr lang="zh-CN" altLang="en-US" sz="2000" b="1" dirty="0">
                <a:solidFill>
                  <a:srgbClr val="0000FF"/>
                </a:solidFill>
                <a:latin typeface="Arial" panose="020B0604020202020204" pitchFamily="34" charset="0"/>
                <a:ea typeface="宋体" panose="02010600030101010101" pitchFamily="2" charset="-122"/>
              </a:rPr>
              <a:t>粘土</a:t>
            </a:r>
            <a:r>
              <a:rPr lang="zh-CN" altLang="en-US" sz="2000" b="1" dirty="0">
                <a:solidFill>
                  <a:schemeClr val="tx1"/>
                </a:solidFill>
                <a:latin typeface="Arial" panose="020B0604020202020204" pitchFamily="34" charset="0"/>
                <a:ea typeface="宋体" panose="02010600030101010101" pitchFamily="2" charset="-122"/>
              </a:rPr>
              <a:t>砂浆</a:t>
            </a:r>
            <a:endParaRPr lang="zh-CN" altLang="en-US" sz="2000" b="1" dirty="0">
              <a:solidFill>
                <a:schemeClr val="tx1"/>
              </a:solidFill>
              <a:latin typeface="Arial" panose="020B0604020202020204" pitchFamily="34" charset="0"/>
              <a:ea typeface="宋体" panose="02010600030101010101" pitchFamily="2" charset="-122"/>
            </a:endParaRPr>
          </a:p>
          <a:p>
            <a:pPr marL="0" lvl="0" indent="0" eaLnBrk="1" hangingPunct="1">
              <a:spcBef>
                <a:spcPct val="0"/>
              </a:spcBef>
              <a:buClrTx/>
              <a:buSzTx/>
              <a:buFontTx/>
              <a:buBlip>
                <a:blip r:embed="rId3"/>
              </a:buBlip>
            </a:pPr>
            <a:r>
              <a:rPr lang="zh-CN" altLang="en-US" sz="2000" b="1" dirty="0">
                <a:solidFill>
                  <a:schemeClr val="tx1"/>
                </a:solidFill>
                <a:latin typeface="Arial" panose="020B0604020202020204" pitchFamily="34" charset="0"/>
                <a:ea typeface="宋体" panose="02010600030101010101" pitchFamily="2" charset="-122"/>
              </a:rPr>
              <a:t>砌体工程中常用</a:t>
            </a:r>
            <a:r>
              <a:rPr lang="zh-CN" altLang="en-US" sz="2000" b="1" dirty="0">
                <a:solidFill>
                  <a:srgbClr val="0000FF"/>
                </a:solidFill>
                <a:latin typeface="Arial" panose="020B0604020202020204" pitchFamily="34" charset="0"/>
                <a:ea typeface="宋体" panose="02010600030101010101" pitchFamily="2" charset="-122"/>
              </a:rPr>
              <a:t>水泥</a:t>
            </a:r>
            <a:r>
              <a:rPr lang="zh-CN" altLang="en-US" sz="2000" b="1" dirty="0">
                <a:solidFill>
                  <a:schemeClr val="tx1"/>
                </a:solidFill>
                <a:latin typeface="Arial" panose="020B0604020202020204" pitchFamily="34" charset="0"/>
                <a:ea typeface="宋体" panose="02010600030101010101" pitchFamily="2" charset="-122"/>
              </a:rPr>
              <a:t>砂浆和</a:t>
            </a:r>
            <a:r>
              <a:rPr lang="zh-CN" altLang="en-US" sz="2000" b="1" dirty="0">
                <a:solidFill>
                  <a:srgbClr val="0000FF"/>
                </a:solidFill>
                <a:latin typeface="Arial" panose="020B0604020202020204" pitchFamily="34" charset="0"/>
                <a:ea typeface="宋体" panose="02010600030101010101" pitchFamily="2" charset="-122"/>
              </a:rPr>
              <a:t>混合</a:t>
            </a:r>
            <a:r>
              <a:rPr lang="zh-CN" altLang="en-US" sz="2000" b="1" dirty="0">
                <a:solidFill>
                  <a:schemeClr val="tx1"/>
                </a:solidFill>
                <a:latin typeface="Arial" panose="020B0604020202020204" pitchFamily="34" charset="0"/>
                <a:ea typeface="宋体" panose="02010600030101010101" pitchFamily="2" charset="-122"/>
              </a:rPr>
              <a:t>砂浆。</a:t>
            </a:r>
            <a:endParaRPr lang="zh-CN" altLang="en-US" sz="2000" b="1" dirty="0">
              <a:solidFill>
                <a:schemeClr val="tx1"/>
              </a:solidFill>
              <a:latin typeface="Arial" panose="020B0604020202020204" pitchFamily="34" charset="0"/>
              <a:ea typeface="宋体" panose="02010600030101010101" pitchFamily="2" charset="-122"/>
            </a:endParaRPr>
          </a:p>
          <a:p>
            <a:pPr marL="0" lvl="0" indent="0" eaLnBrk="1" hangingPunct="1">
              <a:spcBef>
                <a:spcPct val="0"/>
              </a:spcBef>
              <a:buClrTx/>
              <a:buSzTx/>
              <a:buFontTx/>
              <a:buBlip>
                <a:blip r:embed="rId3"/>
              </a:buBlip>
            </a:pPr>
            <a:endParaRPr lang="en-US" altLang="zh-CN" sz="2000" b="1" dirty="0">
              <a:solidFill>
                <a:schemeClr val="tx1"/>
              </a:solidFill>
              <a:latin typeface="Arial" panose="020B0604020202020204" pitchFamily="34" charset="0"/>
              <a:ea typeface="宋体" panose="02010600030101010101" pitchFamily="2" charset="-122"/>
            </a:endParaRPr>
          </a:p>
        </p:txBody>
      </p:sp>
      <p:sp>
        <p:nvSpPr>
          <p:cNvPr id="50186" name="AutoShape 14"/>
          <p:cNvSpPr/>
          <p:nvPr/>
        </p:nvSpPr>
        <p:spPr>
          <a:xfrm>
            <a:off x="1619250" y="4508500"/>
            <a:ext cx="288925" cy="1944688"/>
          </a:xfrm>
          <a:prstGeom prst="leftBrace">
            <a:avLst>
              <a:gd name="adj1" fmla="val 56089"/>
              <a:gd name="adj2" fmla="val 50000"/>
            </a:avLst>
          </a:prstGeom>
          <a:noFill/>
          <a:ln w="38100" cap="flat" cmpd="sng">
            <a:solidFill>
              <a:srgbClr val="808000"/>
            </a:solidFill>
            <a:prstDash val="solid"/>
            <a:headEnd type="none" w="med" len="med"/>
            <a:tailEnd type="none" w="med" len="med"/>
          </a:ln>
        </p:spPr>
        <p:txBody>
          <a:bodyPr wrap="none" anchor="ctr" anchorCtr="0"/>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endParaRPr lang="zh-CN" altLang="en-US" sz="1800" b="1" dirty="0">
              <a:solidFill>
                <a:schemeClr val="tx1"/>
              </a:solidFill>
              <a:latin typeface="Arial" panose="020B0604020202020204" pitchFamily="34" charset="0"/>
              <a:ea typeface="宋体" panose="02010600030101010101" pitchFamily="2"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00105" name="Rectangle 9"/>
          <p:cNvSpPr>
            <a:spLocks noGrp="1" noRot="1" noChangeArrowheads="1"/>
          </p:cNvSpPr>
          <p:nvPr>
            <p:ph idx="1"/>
          </p:nvPr>
        </p:nvSpPr>
        <p:spPr>
          <a:xfrm>
            <a:off x="1476375" y="2060575"/>
            <a:ext cx="7127875" cy="4176713"/>
          </a:xfrm>
          <a:gradFill rotWithShape="1">
            <a:gsLst>
              <a:gs pos="0">
                <a:srgbClr val="CCFFFF"/>
              </a:gs>
              <a:gs pos="50000">
                <a:schemeClr val="bg1"/>
              </a:gs>
              <a:gs pos="100000">
                <a:srgbClr val="CCFFFF"/>
              </a:gs>
            </a:gsLst>
            <a:lin ang="5400000" scaled="1"/>
          </a:gradFill>
        </p:spPr>
        <p:txBody>
          <a:bodyPr vert="horz" wrap="square" lIns="91440" tIns="45720" rIns="91440" bIns="45720" numCol="1" anchor="t" anchorCtr="0" compatLnSpc="1">
            <a:normAutofit lnSpcReduction="10000"/>
          </a:bodyPr>
          <a:lstStyle/>
          <a:p>
            <a:pPr marL="342900" marR="0" lvl="0" indent="-342900" algn="l" defTabSz="914400" rtl="0" eaLnBrk="1" fontAlgn="auto" latinLnBrk="0" hangingPunct="1">
              <a:lnSpc>
                <a:spcPct val="90000"/>
              </a:lnSpc>
              <a:spcBef>
                <a:spcPct val="20000"/>
              </a:spcBef>
              <a:spcAft>
                <a:spcPts val="0"/>
              </a:spcAft>
              <a:buClr>
                <a:schemeClr val="accent1"/>
              </a:buClr>
              <a:buSzPct val="70000"/>
              <a:buFont typeface="Wingdings" panose="05000000000000000000" pitchFamily="2" charset="2"/>
              <a:buBlip>
                <a:blip r:embed="rId1"/>
              </a:buBlip>
              <a:defRPr/>
            </a:pPr>
            <a:r>
              <a:rPr kumimoji="0" lang="zh-CN" altLang="en-US" sz="2800" b="1" i="0" u="none" strike="noStrike" kern="1200" cap="none" spc="0" normalizeH="0" baseline="0" noProof="0" smtClean="0">
                <a:ln>
                  <a:noFill/>
                </a:ln>
                <a:solidFill>
                  <a:schemeClr val="folHlink"/>
                </a:solidFill>
                <a:effectLst/>
                <a:uLnTx/>
                <a:uFillTx/>
                <a:latin typeface="+mn-lt"/>
                <a:ea typeface="+mn-ea"/>
                <a:cs typeface="+mn-cs"/>
              </a:rPr>
              <a:t>砖墙体分类</a:t>
            </a:r>
            <a:endParaRPr kumimoji="0" lang="zh-CN" altLang="en-US" sz="2800" b="1" i="0" u="none" strike="noStrike" kern="1200" cap="none" spc="0" normalizeH="0" baseline="0" noProof="0" smtClean="0">
              <a:ln>
                <a:noFill/>
              </a:ln>
              <a:solidFill>
                <a:schemeClr val="folHlink"/>
              </a:solidFill>
              <a:effectLst/>
              <a:uLnTx/>
              <a:uFillTx/>
              <a:latin typeface="+mn-lt"/>
              <a:ea typeface="+mn-ea"/>
              <a:cs typeface="+mn-cs"/>
            </a:endParaRPr>
          </a:p>
          <a:p>
            <a:pPr marL="522605" marR="0" lvl="1" indent="-65405" algn="l" defTabSz="914400" rtl="0" eaLnBrk="1" fontAlgn="auto" latinLnBrk="0" hangingPunct="1">
              <a:lnSpc>
                <a:spcPct val="90000"/>
              </a:lnSpc>
              <a:spcBef>
                <a:spcPct val="20000"/>
              </a:spcBef>
              <a:spcAft>
                <a:spcPts val="0"/>
              </a:spcAft>
              <a:buClr>
                <a:schemeClr val="accent1"/>
              </a:buClr>
              <a:buSzPct val="70000"/>
              <a:buFont typeface="Wingdings" panose="05000000000000000000" pitchFamily="2" charset="2"/>
              <a:buChar char="Ø"/>
              <a:defRPr/>
            </a:pPr>
            <a:r>
              <a:rPr kumimoji="0" lang="zh-CN" altLang="en-US" sz="2800" b="1" i="0" u="none" strike="noStrike" kern="1200" cap="none" spc="0" normalizeH="0" baseline="0" noProof="0" smtClean="0">
                <a:ln>
                  <a:noFill/>
                </a:ln>
                <a:solidFill>
                  <a:schemeClr val="tx2"/>
                </a:solidFill>
                <a:effectLst/>
                <a:uLnTx/>
                <a:uFillTx/>
                <a:latin typeface="+mn-lt"/>
                <a:ea typeface="+mn-ea"/>
                <a:cs typeface="+mn-cs"/>
              </a:rPr>
              <a:t> 按墙体所处的</a:t>
            </a:r>
            <a:r>
              <a:rPr kumimoji="0" lang="zh-CN" altLang="en-US" sz="2800" b="1" i="0" u="none" strike="noStrike" kern="1200" cap="none" spc="0" normalizeH="0" baseline="0" noProof="0" smtClean="0">
                <a:ln>
                  <a:noFill/>
                </a:ln>
                <a:solidFill>
                  <a:srgbClr val="808000"/>
                </a:solidFill>
                <a:effectLst/>
                <a:uLnTx/>
                <a:uFillTx/>
                <a:latin typeface="+mn-lt"/>
                <a:ea typeface="+mn-ea"/>
                <a:cs typeface="+mn-cs"/>
              </a:rPr>
              <a:t>平面位置</a:t>
            </a:r>
            <a:r>
              <a:rPr kumimoji="0" lang="zh-CN" altLang="en-US" sz="2800" b="1" i="0" u="none" strike="noStrike" kern="1200" cap="none" spc="0" normalizeH="0" baseline="0" noProof="0" smtClean="0">
                <a:ln>
                  <a:noFill/>
                </a:ln>
                <a:solidFill>
                  <a:schemeClr val="tx2"/>
                </a:solidFill>
                <a:effectLst/>
                <a:uLnTx/>
                <a:uFillTx/>
                <a:latin typeface="+mn-lt"/>
                <a:ea typeface="+mn-ea"/>
                <a:cs typeface="+mn-cs"/>
              </a:rPr>
              <a:t>不同，分为</a:t>
            </a:r>
            <a:r>
              <a:rPr kumimoji="0" lang="zh-CN" altLang="en-US" sz="2800" b="1" i="0" u="none" strike="noStrike" kern="1200" cap="none" spc="0" normalizeH="0" baseline="0" noProof="0" smtClean="0">
                <a:ln>
                  <a:noFill/>
                </a:ln>
                <a:solidFill>
                  <a:srgbClr val="0000FF"/>
                </a:solidFill>
                <a:effectLst/>
                <a:uLnTx/>
                <a:uFillTx/>
                <a:latin typeface="+mn-lt"/>
                <a:ea typeface="+mn-ea"/>
                <a:cs typeface="+mn-cs"/>
              </a:rPr>
              <a:t>外墙</a:t>
            </a:r>
            <a:r>
              <a:rPr kumimoji="0" lang="zh-CN" altLang="en-US" sz="2800" b="1" i="0" u="none" strike="noStrike" kern="1200" cap="none" spc="0" normalizeH="0" baseline="0" noProof="0" smtClean="0">
                <a:ln>
                  <a:noFill/>
                </a:ln>
                <a:solidFill>
                  <a:schemeClr val="tx2"/>
                </a:solidFill>
                <a:effectLst/>
                <a:uLnTx/>
                <a:uFillTx/>
                <a:latin typeface="+mn-lt"/>
                <a:ea typeface="+mn-ea"/>
                <a:cs typeface="+mn-cs"/>
              </a:rPr>
              <a:t>和</a:t>
            </a:r>
            <a:r>
              <a:rPr kumimoji="0" lang="zh-CN" altLang="en-US" sz="2800" b="1" i="0" u="none" strike="noStrike" kern="1200" cap="none" spc="0" normalizeH="0" baseline="0" noProof="0" smtClean="0">
                <a:ln>
                  <a:noFill/>
                </a:ln>
                <a:solidFill>
                  <a:srgbClr val="0000FF"/>
                </a:solidFill>
                <a:effectLst/>
                <a:uLnTx/>
                <a:uFillTx/>
                <a:latin typeface="+mn-lt"/>
                <a:ea typeface="+mn-ea"/>
                <a:cs typeface="+mn-cs"/>
              </a:rPr>
              <a:t>内墙</a:t>
            </a:r>
            <a:r>
              <a:rPr kumimoji="0" lang="zh-CN" altLang="en-US" sz="2800" b="1" i="0" u="none" strike="noStrike" kern="1200" cap="none" spc="0" normalizeH="0" baseline="0" noProof="0" smtClean="0">
                <a:ln>
                  <a:noFill/>
                </a:ln>
                <a:solidFill>
                  <a:schemeClr val="tx2"/>
                </a:solidFill>
                <a:effectLst/>
                <a:uLnTx/>
                <a:uFillTx/>
                <a:latin typeface="+mn-lt"/>
                <a:ea typeface="+mn-ea"/>
                <a:cs typeface="+mn-cs"/>
              </a:rPr>
              <a:t>；</a:t>
            </a:r>
            <a:endParaRPr kumimoji="0" lang="zh-CN" altLang="en-US" sz="2800" b="1" i="0" u="none" strike="noStrike" kern="1200" cap="none" spc="0" normalizeH="0" baseline="0" noProof="0" smtClean="0">
              <a:ln>
                <a:noFill/>
              </a:ln>
              <a:solidFill>
                <a:schemeClr val="tx2"/>
              </a:solidFill>
              <a:effectLst/>
              <a:uLnTx/>
              <a:uFillTx/>
              <a:latin typeface="+mn-lt"/>
              <a:ea typeface="+mn-ea"/>
              <a:cs typeface="+mn-cs"/>
            </a:endParaRPr>
          </a:p>
          <a:p>
            <a:pPr marL="522605" marR="0" lvl="1" indent="-65405" algn="l" defTabSz="914400" rtl="0" eaLnBrk="1" fontAlgn="auto" latinLnBrk="0" hangingPunct="1">
              <a:lnSpc>
                <a:spcPct val="90000"/>
              </a:lnSpc>
              <a:spcBef>
                <a:spcPct val="20000"/>
              </a:spcBef>
              <a:spcAft>
                <a:spcPts val="0"/>
              </a:spcAft>
              <a:buClr>
                <a:schemeClr val="accent1"/>
              </a:buClr>
              <a:buSzPct val="70000"/>
              <a:buFont typeface="Wingdings" panose="05000000000000000000" pitchFamily="2" charset="2"/>
              <a:buChar char="Ø"/>
              <a:defRPr/>
            </a:pPr>
            <a:r>
              <a:rPr kumimoji="0" lang="zh-CN" altLang="en-US" sz="2800" b="1" i="0" u="none" strike="noStrike" kern="1200" cap="none" spc="0" normalizeH="0" baseline="0" noProof="0" smtClean="0">
                <a:ln>
                  <a:noFill/>
                </a:ln>
                <a:solidFill>
                  <a:schemeClr val="tx2"/>
                </a:solidFill>
                <a:effectLst/>
                <a:uLnTx/>
                <a:uFillTx/>
                <a:latin typeface="+mn-lt"/>
                <a:ea typeface="+mn-ea"/>
                <a:cs typeface="+mn-cs"/>
              </a:rPr>
              <a:t> 按</a:t>
            </a:r>
            <a:r>
              <a:rPr kumimoji="0" lang="zh-CN" altLang="en-US" sz="2800" b="1" i="0" u="none" strike="noStrike" kern="1200" cap="none" spc="0" normalizeH="0" baseline="0" noProof="0" smtClean="0">
                <a:ln>
                  <a:noFill/>
                </a:ln>
                <a:solidFill>
                  <a:srgbClr val="808000"/>
                </a:solidFill>
                <a:effectLst/>
                <a:uLnTx/>
                <a:uFillTx/>
                <a:latin typeface="+mn-lt"/>
                <a:ea typeface="+mn-ea"/>
                <a:cs typeface="+mn-cs"/>
              </a:rPr>
              <a:t>受力情况</a:t>
            </a:r>
            <a:r>
              <a:rPr kumimoji="0" lang="zh-CN" altLang="en-US" sz="2800" b="1" i="0" u="none" strike="noStrike" kern="1200" cap="none" spc="0" normalizeH="0" baseline="0" noProof="0" smtClean="0">
                <a:ln>
                  <a:noFill/>
                </a:ln>
                <a:solidFill>
                  <a:schemeClr val="tx2"/>
                </a:solidFill>
                <a:effectLst/>
                <a:uLnTx/>
                <a:uFillTx/>
                <a:latin typeface="+mn-lt"/>
                <a:ea typeface="+mn-ea"/>
                <a:cs typeface="+mn-cs"/>
              </a:rPr>
              <a:t>不同，分为</a:t>
            </a:r>
            <a:r>
              <a:rPr kumimoji="0" lang="zh-CN" altLang="en-US" sz="2800" b="1" i="0" u="none" strike="noStrike" kern="1200" cap="none" spc="0" normalizeH="0" baseline="0" noProof="0" smtClean="0">
                <a:ln>
                  <a:noFill/>
                </a:ln>
                <a:solidFill>
                  <a:srgbClr val="0000FF"/>
                </a:solidFill>
                <a:effectLst/>
                <a:uLnTx/>
                <a:uFillTx/>
                <a:latin typeface="+mn-lt"/>
                <a:ea typeface="+mn-ea"/>
                <a:cs typeface="+mn-cs"/>
              </a:rPr>
              <a:t>承重墙</a:t>
            </a:r>
            <a:r>
              <a:rPr kumimoji="0" lang="zh-CN" altLang="en-US" sz="2800" b="1" i="0" u="none" strike="noStrike" kern="1200" cap="none" spc="0" normalizeH="0" baseline="0" noProof="0" smtClean="0">
                <a:ln>
                  <a:noFill/>
                </a:ln>
                <a:solidFill>
                  <a:schemeClr val="tx2"/>
                </a:solidFill>
                <a:effectLst/>
                <a:uLnTx/>
                <a:uFillTx/>
                <a:latin typeface="+mn-lt"/>
                <a:ea typeface="+mn-ea"/>
                <a:cs typeface="+mn-cs"/>
              </a:rPr>
              <a:t>和</a:t>
            </a:r>
            <a:r>
              <a:rPr kumimoji="0" lang="zh-CN" altLang="en-US" sz="2800" b="1" i="0" u="none" strike="noStrike" kern="1200" cap="none" spc="0" normalizeH="0" baseline="0" noProof="0" smtClean="0">
                <a:ln>
                  <a:noFill/>
                </a:ln>
                <a:solidFill>
                  <a:srgbClr val="0000FF"/>
                </a:solidFill>
                <a:effectLst/>
                <a:uLnTx/>
                <a:uFillTx/>
                <a:latin typeface="+mn-lt"/>
                <a:ea typeface="+mn-ea"/>
                <a:cs typeface="+mn-cs"/>
              </a:rPr>
              <a:t>非承重墙</a:t>
            </a:r>
            <a:r>
              <a:rPr kumimoji="0" lang="zh-CN" altLang="en-US" sz="2800" b="1" i="0" u="none" strike="noStrike" kern="1200" cap="none" spc="0" normalizeH="0" baseline="0" noProof="0" smtClean="0">
                <a:ln>
                  <a:noFill/>
                </a:ln>
                <a:solidFill>
                  <a:schemeClr val="tx2"/>
                </a:solidFill>
                <a:effectLst/>
                <a:uLnTx/>
                <a:uFillTx/>
                <a:latin typeface="+mn-lt"/>
                <a:ea typeface="+mn-ea"/>
                <a:cs typeface="+mn-cs"/>
              </a:rPr>
              <a:t>（隔墙）；</a:t>
            </a:r>
            <a:endParaRPr kumimoji="0" lang="zh-CN" altLang="en-US" sz="2800" b="1" i="0" u="none" strike="noStrike" kern="1200" cap="none" spc="0" normalizeH="0" baseline="0" noProof="0" smtClean="0">
              <a:ln>
                <a:noFill/>
              </a:ln>
              <a:solidFill>
                <a:schemeClr val="tx2"/>
              </a:solidFill>
              <a:effectLst/>
              <a:uLnTx/>
              <a:uFillTx/>
              <a:latin typeface="+mn-lt"/>
              <a:ea typeface="+mn-ea"/>
              <a:cs typeface="+mn-cs"/>
            </a:endParaRPr>
          </a:p>
          <a:p>
            <a:pPr marL="522605" marR="0" lvl="1" indent="-65405" algn="l" defTabSz="914400" rtl="0" eaLnBrk="1" fontAlgn="auto" latinLnBrk="0" hangingPunct="1">
              <a:lnSpc>
                <a:spcPct val="90000"/>
              </a:lnSpc>
              <a:spcBef>
                <a:spcPct val="20000"/>
              </a:spcBef>
              <a:spcAft>
                <a:spcPts val="0"/>
              </a:spcAft>
              <a:buClr>
                <a:schemeClr val="accent1"/>
              </a:buClr>
              <a:buSzPct val="70000"/>
              <a:buFont typeface="Wingdings" panose="05000000000000000000" pitchFamily="2" charset="2"/>
              <a:buChar char="Ø"/>
              <a:defRPr/>
            </a:pPr>
            <a:r>
              <a:rPr kumimoji="0" lang="zh-CN" altLang="en-US" sz="2800" b="1" i="0" u="none" strike="noStrike" kern="1200" cap="none" spc="0" normalizeH="0" baseline="0" noProof="0" smtClean="0">
                <a:ln>
                  <a:noFill/>
                </a:ln>
                <a:solidFill>
                  <a:schemeClr val="tx2"/>
                </a:solidFill>
                <a:effectLst/>
                <a:uLnTx/>
                <a:uFillTx/>
                <a:latin typeface="+mn-lt"/>
                <a:ea typeface="+mn-ea"/>
                <a:cs typeface="+mn-cs"/>
              </a:rPr>
              <a:t> 按</a:t>
            </a:r>
            <a:r>
              <a:rPr kumimoji="0" lang="zh-CN" altLang="en-US" sz="2800" b="1" i="0" u="none" strike="noStrike" kern="1200" cap="none" spc="0" normalizeH="0" baseline="0" noProof="0" smtClean="0">
                <a:ln>
                  <a:noFill/>
                </a:ln>
                <a:solidFill>
                  <a:srgbClr val="808000"/>
                </a:solidFill>
                <a:effectLst/>
                <a:uLnTx/>
                <a:uFillTx/>
                <a:latin typeface="+mn-lt"/>
                <a:ea typeface="+mn-ea"/>
                <a:cs typeface="+mn-cs"/>
              </a:rPr>
              <a:t>装修做法</a:t>
            </a:r>
            <a:r>
              <a:rPr kumimoji="0" lang="zh-CN" altLang="en-US" sz="2800" b="1" i="0" u="none" strike="noStrike" kern="1200" cap="none" spc="0" normalizeH="0" baseline="0" noProof="0" smtClean="0">
                <a:ln>
                  <a:noFill/>
                </a:ln>
                <a:solidFill>
                  <a:schemeClr val="tx2"/>
                </a:solidFill>
                <a:effectLst/>
                <a:uLnTx/>
                <a:uFillTx/>
                <a:latin typeface="+mn-lt"/>
                <a:ea typeface="+mn-ea"/>
                <a:cs typeface="+mn-cs"/>
              </a:rPr>
              <a:t>不同，分为</a:t>
            </a:r>
            <a:r>
              <a:rPr kumimoji="0" lang="zh-CN" altLang="en-US" sz="2800" b="1" i="0" u="none" strike="noStrike" kern="1200" cap="none" spc="0" normalizeH="0" baseline="0" noProof="0" smtClean="0">
                <a:ln>
                  <a:noFill/>
                </a:ln>
                <a:solidFill>
                  <a:srgbClr val="0000FF"/>
                </a:solidFill>
                <a:effectLst/>
                <a:uLnTx/>
                <a:uFillTx/>
                <a:latin typeface="+mn-lt"/>
                <a:ea typeface="+mn-ea"/>
                <a:cs typeface="+mn-cs"/>
              </a:rPr>
              <a:t>清水墙</a:t>
            </a:r>
            <a:r>
              <a:rPr kumimoji="0" lang="zh-CN" altLang="en-US" sz="2800" b="1" i="0" u="none" strike="noStrike" kern="1200" cap="none" spc="0" normalizeH="0" baseline="0" noProof="0" smtClean="0">
                <a:ln>
                  <a:noFill/>
                </a:ln>
                <a:solidFill>
                  <a:schemeClr val="tx2"/>
                </a:solidFill>
                <a:effectLst/>
                <a:uLnTx/>
                <a:uFillTx/>
                <a:latin typeface="+mn-lt"/>
                <a:ea typeface="+mn-ea"/>
                <a:cs typeface="+mn-cs"/>
              </a:rPr>
              <a:t>和</a:t>
            </a:r>
            <a:r>
              <a:rPr kumimoji="0" lang="zh-CN" altLang="en-US" sz="2800" b="1" i="0" u="none" strike="noStrike" kern="1200" cap="none" spc="0" normalizeH="0" baseline="0" noProof="0" smtClean="0">
                <a:ln>
                  <a:noFill/>
                </a:ln>
                <a:solidFill>
                  <a:srgbClr val="0000FF"/>
                </a:solidFill>
                <a:effectLst/>
                <a:uLnTx/>
                <a:uFillTx/>
                <a:latin typeface="+mn-lt"/>
                <a:ea typeface="+mn-ea"/>
                <a:cs typeface="+mn-cs"/>
              </a:rPr>
              <a:t>混水墙</a:t>
            </a:r>
            <a:endParaRPr kumimoji="0" lang="zh-CN" altLang="en-US" sz="2800" b="1" i="0" u="none" strike="noStrike" kern="1200" cap="none" spc="0" normalizeH="0" baseline="0" noProof="0" smtClean="0">
              <a:ln>
                <a:noFill/>
              </a:ln>
              <a:solidFill>
                <a:srgbClr val="0000FF"/>
              </a:solidFill>
              <a:effectLst/>
              <a:uLnTx/>
              <a:uFillTx/>
              <a:latin typeface="+mn-lt"/>
              <a:ea typeface="+mn-ea"/>
              <a:cs typeface="+mn-cs"/>
            </a:endParaRPr>
          </a:p>
          <a:p>
            <a:pPr marL="522605" marR="0" lvl="1" indent="-65405" algn="l" defTabSz="914400" rtl="0" eaLnBrk="1" fontAlgn="auto" latinLnBrk="0" hangingPunct="1">
              <a:lnSpc>
                <a:spcPct val="90000"/>
              </a:lnSpc>
              <a:spcBef>
                <a:spcPct val="20000"/>
              </a:spcBef>
              <a:spcAft>
                <a:spcPts val="0"/>
              </a:spcAft>
              <a:buClr>
                <a:schemeClr val="accent1"/>
              </a:buClr>
              <a:buSzPct val="70000"/>
              <a:buFont typeface="Wingdings" panose="05000000000000000000" pitchFamily="2" charset="2"/>
              <a:buChar char="Ø"/>
              <a:defRPr/>
            </a:pPr>
            <a:r>
              <a:rPr kumimoji="0" lang="zh-CN" altLang="en-US" sz="2800" b="1" i="0" u="none" strike="noStrike" kern="1200" cap="none" spc="0" normalizeH="0" baseline="0" noProof="0" smtClean="0">
                <a:ln>
                  <a:noFill/>
                </a:ln>
                <a:solidFill>
                  <a:schemeClr val="tx2"/>
                </a:solidFill>
                <a:effectLst/>
                <a:uLnTx/>
                <a:uFillTx/>
                <a:latin typeface="+mn-lt"/>
                <a:ea typeface="+mn-ea"/>
                <a:cs typeface="+mn-cs"/>
              </a:rPr>
              <a:t> 按</a:t>
            </a:r>
            <a:r>
              <a:rPr kumimoji="0" lang="zh-CN" altLang="en-US" sz="2800" b="1" i="0" u="none" strike="noStrike" kern="1200" cap="none" spc="0" normalizeH="0" baseline="0" noProof="0" smtClean="0">
                <a:ln>
                  <a:noFill/>
                </a:ln>
                <a:solidFill>
                  <a:srgbClr val="808000"/>
                </a:solidFill>
                <a:effectLst/>
                <a:uLnTx/>
                <a:uFillTx/>
                <a:latin typeface="+mn-lt"/>
                <a:ea typeface="+mn-ea"/>
                <a:cs typeface="+mn-cs"/>
              </a:rPr>
              <a:t>组砌方法</a:t>
            </a:r>
            <a:r>
              <a:rPr kumimoji="0" lang="zh-CN" altLang="en-US" sz="2800" b="1" i="0" u="none" strike="noStrike" kern="1200" cap="none" spc="0" normalizeH="0" baseline="0" noProof="0" smtClean="0">
                <a:ln>
                  <a:noFill/>
                </a:ln>
                <a:solidFill>
                  <a:schemeClr val="tx2"/>
                </a:solidFill>
                <a:effectLst/>
                <a:uLnTx/>
                <a:uFillTx/>
                <a:latin typeface="+mn-lt"/>
                <a:ea typeface="+mn-ea"/>
                <a:cs typeface="+mn-cs"/>
              </a:rPr>
              <a:t>不同，分为</a:t>
            </a:r>
            <a:r>
              <a:rPr kumimoji="0" lang="zh-CN" altLang="en-US" sz="2800" b="1" i="0" u="none" strike="noStrike" kern="1200" cap="none" spc="0" normalizeH="0" baseline="0" noProof="0" smtClean="0">
                <a:ln>
                  <a:noFill/>
                </a:ln>
                <a:solidFill>
                  <a:srgbClr val="0000FF"/>
                </a:solidFill>
                <a:effectLst/>
                <a:uLnTx/>
                <a:uFillTx/>
                <a:latin typeface="+mn-lt"/>
                <a:ea typeface="+mn-ea"/>
                <a:cs typeface="+mn-cs"/>
              </a:rPr>
              <a:t>实砌墙</a:t>
            </a:r>
            <a:r>
              <a:rPr kumimoji="0" lang="zh-CN" altLang="en-US" sz="2800" b="1" i="0" u="none" strike="noStrike" kern="1200" cap="none" spc="0" normalizeH="0" baseline="0" noProof="0" smtClean="0">
                <a:ln>
                  <a:noFill/>
                </a:ln>
                <a:solidFill>
                  <a:schemeClr val="tx2"/>
                </a:solidFill>
                <a:effectLst/>
                <a:uLnTx/>
                <a:uFillTx/>
                <a:latin typeface="+mn-lt"/>
                <a:ea typeface="+mn-ea"/>
                <a:cs typeface="+mn-cs"/>
              </a:rPr>
              <a:t>、</a:t>
            </a:r>
            <a:r>
              <a:rPr kumimoji="0" lang="zh-CN" altLang="en-US" sz="2800" b="1" i="0" u="none" strike="noStrike" kern="1200" cap="none" spc="0" normalizeH="0" baseline="0" noProof="0" smtClean="0">
                <a:ln>
                  <a:noFill/>
                </a:ln>
                <a:solidFill>
                  <a:srgbClr val="0000FF"/>
                </a:solidFill>
                <a:effectLst/>
                <a:uLnTx/>
                <a:uFillTx/>
                <a:latin typeface="+mn-lt"/>
                <a:ea typeface="+mn-ea"/>
                <a:cs typeface="+mn-cs"/>
              </a:rPr>
              <a:t>空斗墙</a:t>
            </a:r>
            <a:r>
              <a:rPr kumimoji="0" lang="zh-CN" altLang="en-US" sz="2800" b="1" i="0" u="none" strike="noStrike" kern="1200" cap="none" spc="0" normalizeH="0" baseline="0" noProof="0" smtClean="0">
                <a:ln>
                  <a:noFill/>
                </a:ln>
                <a:solidFill>
                  <a:schemeClr val="tx2"/>
                </a:solidFill>
                <a:effectLst/>
                <a:uLnTx/>
                <a:uFillTx/>
                <a:latin typeface="+mn-lt"/>
                <a:ea typeface="+mn-ea"/>
                <a:cs typeface="+mn-cs"/>
              </a:rPr>
              <a:t>、</a:t>
            </a:r>
            <a:r>
              <a:rPr kumimoji="0" lang="zh-CN" altLang="en-US" sz="2800" b="1" i="0" u="none" strike="noStrike" kern="1200" cap="none" spc="0" normalizeH="0" baseline="0" noProof="0" smtClean="0">
                <a:ln>
                  <a:noFill/>
                </a:ln>
                <a:solidFill>
                  <a:srgbClr val="0000FF"/>
                </a:solidFill>
                <a:effectLst/>
                <a:uLnTx/>
                <a:uFillTx/>
                <a:latin typeface="+mn-lt"/>
                <a:ea typeface="+mn-ea"/>
                <a:cs typeface="+mn-cs"/>
              </a:rPr>
              <a:t>空花墙</a:t>
            </a:r>
            <a:r>
              <a:rPr kumimoji="0" lang="zh-CN" altLang="en-US" sz="2800" b="1" i="0" u="none" strike="noStrike" kern="1200" cap="none" spc="0" normalizeH="0" baseline="0" noProof="0" smtClean="0">
                <a:ln>
                  <a:noFill/>
                </a:ln>
                <a:solidFill>
                  <a:schemeClr val="tx2"/>
                </a:solidFill>
                <a:effectLst/>
                <a:uLnTx/>
                <a:uFillTx/>
                <a:latin typeface="+mn-lt"/>
                <a:ea typeface="+mn-ea"/>
                <a:cs typeface="+mn-cs"/>
              </a:rPr>
              <a:t>、</a:t>
            </a:r>
            <a:r>
              <a:rPr kumimoji="0" lang="zh-CN" altLang="en-US" sz="2800" b="1" i="0" u="none" strike="noStrike" kern="1200" cap="none" spc="0" normalizeH="0" baseline="0" noProof="0" smtClean="0">
                <a:ln>
                  <a:noFill/>
                </a:ln>
                <a:solidFill>
                  <a:srgbClr val="0000FF"/>
                </a:solidFill>
                <a:effectLst/>
                <a:uLnTx/>
                <a:uFillTx/>
                <a:latin typeface="+mn-lt"/>
                <a:ea typeface="+mn-ea"/>
                <a:cs typeface="+mn-cs"/>
              </a:rPr>
              <a:t>填充墙</a:t>
            </a:r>
            <a:r>
              <a:rPr kumimoji="0" lang="zh-CN" altLang="en-US" sz="2800" b="1" i="0" u="none" strike="noStrike" kern="1200" cap="none" spc="0" normalizeH="0" baseline="0" noProof="0" smtClean="0">
                <a:ln>
                  <a:noFill/>
                </a:ln>
                <a:solidFill>
                  <a:schemeClr val="tx2"/>
                </a:solidFill>
                <a:effectLst/>
                <a:uLnTx/>
                <a:uFillTx/>
                <a:latin typeface="+mn-lt"/>
                <a:ea typeface="+mn-ea"/>
                <a:cs typeface="+mn-cs"/>
              </a:rPr>
              <a:t>等。</a:t>
            </a:r>
            <a:endParaRPr kumimoji="0" lang="zh-CN" altLang="en-US" sz="2800" b="1" i="0" u="none" strike="noStrike" kern="1200" cap="none" spc="0" normalizeH="0" baseline="0" noProof="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
                <a:schemeClr val="accent1"/>
              </a:buClr>
              <a:buSzPct val="70000"/>
              <a:buFont typeface="Wingdings" panose="05000000000000000000" pitchFamily="2" charset="2"/>
              <a:buBlip>
                <a:blip r:embed="rId1"/>
              </a:buBlip>
              <a:defRPr/>
            </a:pPr>
            <a:r>
              <a:rPr kumimoji="0" lang="zh-CN" altLang="en-US" sz="2800" b="1" i="0" u="none" strike="noStrike" kern="1200" cap="none" spc="0" normalizeH="0" baseline="0" noProof="0" smtClean="0">
                <a:ln>
                  <a:noFill/>
                </a:ln>
                <a:solidFill>
                  <a:schemeClr val="folHlink"/>
                </a:solidFill>
                <a:effectLst/>
                <a:uLnTx/>
                <a:uFillTx/>
                <a:latin typeface="+mn-lt"/>
                <a:ea typeface="+mn-ea"/>
                <a:cs typeface="+mn-cs"/>
              </a:rPr>
              <a:t>砖基础与砖墙的划分</a:t>
            </a:r>
            <a:endParaRPr kumimoji="0" lang="zh-CN" altLang="en-US" sz="2800" b="1" i="0" u="none" strike="noStrike" kern="1200" cap="none" spc="0" normalizeH="0" baseline="0" noProof="0" smtClean="0">
              <a:ln>
                <a:noFill/>
              </a:ln>
              <a:solidFill>
                <a:schemeClr val="folHlink"/>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
                <a:schemeClr val="accent1"/>
              </a:buClr>
              <a:buSzPct val="70000"/>
              <a:buFont typeface="Wingdings" panose="05000000000000000000" pitchFamily="2" charset="2"/>
              <a:buNone/>
              <a:defRPr/>
            </a:pPr>
            <a:r>
              <a:rPr kumimoji="0" lang="zh-CN" altLang="en-US" sz="2800" b="0" i="0" u="none" strike="noStrike" kern="1200" cap="none" spc="0" normalizeH="0" baseline="0" noProof="0" smtClean="0">
                <a:ln>
                  <a:noFill/>
                </a:ln>
                <a:solidFill>
                  <a:schemeClr val="tx2"/>
                </a:solidFill>
                <a:effectLst/>
                <a:uLnTx/>
                <a:uFillTx/>
                <a:latin typeface="+mn-lt"/>
                <a:ea typeface="+mn-ea"/>
                <a:cs typeface="+mn-cs"/>
              </a:rPr>
              <a:t>   </a:t>
            </a:r>
            <a:r>
              <a:rPr kumimoji="0" lang="zh-CN" altLang="en-US" sz="2800" b="1" i="0" u="none" strike="noStrike" kern="1200" cap="none" spc="0" normalizeH="0" baseline="0" noProof="0" smtClean="0">
                <a:ln>
                  <a:noFill/>
                </a:ln>
                <a:solidFill>
                  <a:schemeClr val="tx2"/>
                </a:solidFill>
                <a:effectLst/>
                <a:uLnTx/>
                <a:uFillTx/>
                <a:latin typeface="+mn-lt"/>
                <a:ea typeface="+mn-ea"/>
                <a:cs typeface="+mn-cs"/>
              </a:rPr>
              <a:t> </a:t>
            </a:r>
            <a:endParaRPr kumimoji="0" lang="zh-CN" altLang="en-US" sz="2800" b="1" i="0" u="none" strike="noStrike" kern="1200" cap="none" spc="0" normalizeH="0" baseline="0" noProof="0" smtClean="0">
              <a:ln>
                <a:noFill/>
              </a:ln>
              <a:solidFill>
                <a:schemeClr val="tx2"/>
              </a:solidFill>
              <a:effectLst/>
              <a:uLnTx/>
              <a:uFillTx/>
              <a:latin typeface="+mn-lt"/>
              <a:ea typeface="+mn-ea"/>
              <a:cs typeface="+mn-cs"/>
            </a:endParaRPr>
          </a:p>
        </p:txBody>
      </p:sp>
      <p:sp>
        <p:nvSpPr>
          <p:cNvPr id="51203" name="灯片编号占位符 5"/>
          <p:cNvSpPr txBox="1">
            <a:spLocks noGrp="1"/>
          </p:cNvSpPr>
          <p:nvPr>
            <p:ph type="sldNum" sz="quarter" idx="4"/>
          </p:nvPr>
        </p:nvSpPr>
        <p:spPr>
          <a:noFill/>
          <a:ln>
            <a:noFill/>
          </a:ln>
        </p:spPr>
        <p:txBody>
          <a:bodyPr/>
          <a:p>
            <a:pPr marL="0" indent="0" algn="r" eaLnBrk="1" hangingPunct="1">
              <a:spcBef>
                <a:spcPct val="0"/>
              </a:spcBef>
              <a:buClrTx/>
              <a:buSzTx/>
              <a:buFontTx/>
              <a:buNone/>
            </a:pPr>
            <a:fld id="{9A0DB2DC-4C9A-4742-B13C-FB6460FD3503}" type="slidenum">
              <a:rPr lang="en-US" altLang="zh-CN" sz="1200" dirty="0">
                <a:solidFill>
                  <a:schemeClr val="tx1"/>
                </a:solidFill>
                <a:latin typeface="Arial" panose="020B0604020202020204" pitchFamily="34" charset="0"/>
                <a:ea typeface="宋体" panose="02010600030101010101" pitchFamily="2" charset="-122"/>
              </a:rPr>
            </a:fld>
            <a:endParaRPr lang="en-US" altLang="zh-CN" sz="1200" dirty="0">
              <a:solidFill>
                <a:schemeClr val="tx1"/>
              </a:solidFill>
              <a:latin typeface="Arial" panose="020B0604020202020204" pitchFamily="34" charset="0"/>
              <a:ea typeface="宋体" panose="02010600030101010101" pitchFamily="2" charset="-122"/>
            </a:endParaRPr>
          </a:p>
        </p:txBody>
      </p:sp>
      <p:pic>
        <p:nvPicPr>
          <p:cNvPr id="51204" name="Picture 2" descr="j0235319"/>
          <p:cNvPicPr>
            <a:picLocks noChangeAspect="1"/>
          </p:cNvPicPr>
          <p:nvPr/>
        </p:nvPicPr>
        <p:blipFill>
          <a:blip r:embed="rId2"/>
          <a:stretch>
            <a:fillRect/>
          </a:stretch>
        </p:blipFill>
        <p:spPr>
          <a:xfrm>
            <a:off x="7164388" y="4437063"/>
            <a:ext cx="1784350" cy="1822450"/>
          </a:xfrm>
          <a:prstGeom prst="rect">
            <a:avLst/>
          </a:prstGeom>
          <a:noFill/>
          <a:ln w="9525">
            <a:noFill/>
          </a:ln>
        </p:spPr>
      </p:pic>
      <p:sp>
        <p:nvSpPr>
          <p:cNvPr id="900099" name="AutoShape 3" descr="羊皮纸"/>
          <p:cNvSpPr>
            <a:spLocks noChangeArrowheads="1"/>
          </p:cNvSpPr>
          <p:nvPr/>
        </p:nvSpPr>
        <p:spPr bwMode="auto">
          <a:xfrm>
            <a:off x="2700338" y="333375"/>
            <a:ext cx="5327650" cy="1079500"/>
          </a:xfrm>
          <a:prstGeom prst="horizontalScroll">
            <a:avLst>
              <a:gd name="adj" fmla="val 12500"/>
            </a:avLst>
          </a:prstGeom>
          <a:noFill/>
          <a:ln>
            <a:noFill/>
          </a:ln>
          <a:effectLst/>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38100">
                <a:solidFill>
                  <a:schemeClr val="accent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600" b="1" i="0" u="none" strike="noStrike" kern="1200" cap="none" spc="0" normalizeH="0" baseline="0" noProof="0">
                <a:ln>
                  <a:noFill/>
                </a:ln>
                <a:solidFill>
                  <a:schemeClr val="folHlink"/>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砌筑工程量</a:t>
            </a:r>
            <a:r>
              <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计算及实例</a:t>
            </a:r>
            <a:endPar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900100" name="AutoShape 4"/>
          <p:cNvSpPr>
            <a:spLocks noChangeArrowheads="1"/>
          </p:cNvSpPr>
          <p:nvPr/>
        </p:nvSpPr>
        <p:spPr bwMode="auto">
          <a:xfrm>
            <a:off x="0" y="1568450"/>
            <a:ext cx="1477963" cy="3030538"/>
          </a:xfrm>
          <a:prstGeom prst="verticalScroll">
            <a:avLst>
              <a:gd name="adj" fmla="val 12500"/>
            </a:avLst>
          </a:prstGeom>
          <a:gradFill rotWithShape="1">
            <a:gsLst>
              <a:gs pos="0">
                <a:srgbClr val="CCFF99"/>
              </a:gs>
              <a:gs pos="50000">
                <a:schemeClr val="bg1"/>
              </a:gs>
              <a:gs pos="100000">
                <a:srgbClr val="CCFF99"/>
              </a:gs>
            </a:gsLst>
            <a:lin ang="5400000" scaled="1"/>
          </a:gradFill>
          <a:ln w="38100">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rPr>
              <a:t>砌筑</a:t>
            </a:r>
            <a:endPar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rPr>
              <a:t>工程量计算及实例</a:t>
            </a: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rPr>
              <a:t>砖石基础</a:t>
            </a: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006699"/>
                </a:solidFill>
                <a:effectLst/>
                <a:uLnTx/>
                <a:uFillTx/>
                <a:latin typeface="幼圆" panose="02010509060101010101" pitchFamily="49" charset="-122"/>
                <a:ea typeface="幼圆" panose="02010509060101010101" pitchFamily="49" charset="-122"/>
                <a:cs typeface="+mn-cs"/>
              </a:rPr>
              <a:t>墙体工程</a:t>
            </a:r>
            <a:endParaRPr kumimoji="1" lang="zh-CN" altLang="en-US" sz="1800" b="1" i="0" u="none" strike="noStrike" kern="1200" cap="none" spc="0" normalizeH="0" baseline="0" noProof="0">
              <a:ln>
                <a:noFill/>
              </a:ln>
              <a:solidFill>
                <a:srgbClr val="006699"/>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a:ln>
                <a:noFill/>
              </a:ln>
              <a:solidFill>
                <a:srgbClr val="808000"/>
              </a:solidFill>
              <a:effectLst/>
              <a:uLnTx/>
              <a:uFillTx/>
              <a:latin typeface="Arial" panose="020B0604020202020204" pitchFamily="34" charset="0"/>
              <a:ea typeface="宋体" panose="02010600030101010101" pitchFamily="2" charset="-122"/>
              <a:cs typeface="+mn-cs"/>
            </a:endParaRPr>
          </a:p>
        </p:txBody>
      </p:sp>
      <p:sp>
        <p:nvSpPr>
          <p:cNvPr id="51207" name="Rectangle 5"/>
          <p:cNvSpPr/>
          <p:nvPr/>
        </p:nvSpPr>
        <p:spPr>
          <a:xfrm>
            <a:off x="1692275" y="1412875"/>
            <a:ext cx="2016125" cy="525463"/>
          </a:xfrm>
          <a:prstGeom prst="rect">
            <a:avLst/>
          </a:prstGeom>
          <a:solidFill>
            <a:srgbClr val="3399FF"/>
          </a:solidFill>
          <a:ln w="38100" cap="flat" cmpd="sng">
            <a:solidFill>
              <a:schemeClr val="accent1"/>
            </a:solidFill>
            <a:prstDash val="solid"/>
            <a:miter/>
            <a:headEnd type="none" w="med" len="med"/>
            <a:tailEnd type="none" w="med" len="med"/>
          </a:ln>
        </p:spPr>
        <p:txBody>
          <a:bodyPr tIns="0" bIns="0">
            <a:spAutoFit/>
          </a:bodyPr>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r>
              <a:rPr lang="zh-CN" altLang="en-US" b="1" dirty="0">
                <a:latin typeface="Arial" panose="020B0604020202020204" pitchFamily="34" charset="0"/>
                <a:ea typeface="宋体" panose="02010600030101010101" pitchFamily="2" charset="-122"/>
              </a:rPr>
              <a:t>实心砖墙</a:t>
            </a:r>
            <a:endParaRPr lang="zh-CN" altLang="en-US" b="1" dirty="0">
              <a:latin typeface="Arial" panose="020B0604020202020204" pitchFamily="34" charset="0"/>
              <a:ea typeface="宋体" panose="02010600030101010101" pitchFamily="2"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灯片编号占位符 5"/>
          <p:cNvSpPr txBox="1">
            <a:spLocks noGrp="1"/>
          </p:cNvSpPr>
          <p:nvPr>
            <p:ph type="sldNum" sz="quarter" idx="4"/>
          </p:nvPr>
        </p:nvSpPr>
        <p:spPr>
          <a:noFill/>
          <a:ln>
            <a:noFill/>
          </a:ln>
        </p:spPr>
        <p:txBody>
          <a:bodyPr/>
          <a:p>
            <a:pPr marL="0" indent="0" algn="r" eaLnBrk="1" hangingPunct="1">
              <a:spcBef>
                <a:spcPct val="0"/>
              </a:spcBef>
              <a:buClrTx/>
              <a:buSzTx/>
              <a:buFontTx/>
              <a:buNone/>
            </a:pPr>
            <a:fld id="{9A0DB2DC-4C9A-4742-B13C-FB6460FD3503}" type="slidenum">
              <a:rPr lang="en-US" altLang="zh-CN" sz="1200" dirty="0">
                <a:solidFill>
                  <a:schemeClr val="tx1"/>
                </a:solidFill>
                <a:latin typeface="Arial" panose="020B0604020202020204" pitchFamily="34" charset="0"/>
                <a:ea typeface="宋体" panose="02010600030101010101" pitchFamily="2" charset="-122"/>
              </a:rPr>
            </a:fld>
            <a:endParaRPr lang="en-US" altLang="zh-CN" sz="1200" dirty="0">
              <a:solidFill>
                <a:schemeClr val="tx1"/>
              </a:solidFill>
              <a:latin typeface="Arial" panose="020B0604020202020204" pitchFamily="34" charset="0"/>
              <a:ea typeface="宋体" panose="02010600030101010101" pitchFamily="2" charset="-122"/>
            </a:endParaRPr>
          </a:p>
        </p:txBody>
      </p:sp>
      <p:grpSp>
        <p:nvGrpSpPr>
          <p:cNvPr id="52227" name="Group 2"/>
          <p:cNvGrpSpPr/>
          <p:nvPr/>
        </p:nvGrpSpPr>
        <p:grpSpPr>
          <a:xfrm>
            <a:off x="1403350" y="1628775"/>
            <a:ext cx="7505700" cy="4911725"/>
            <a:chOff x="240" y="336"/>
            <a:chExt cx="5136" cy="3456"/>
          </a:xfrm>
        </p:grpSpPr>
        <p:sp>
          <p:nvSpPr>
            <p:cNvPr id="52233" name="Rectangle 3"/>
            <p:cNvSpPr/>
            <p:nvPr/>
          </p:nvSpPr>
          <p:spPr>
            <a:xfrm>
              <a:off x="240" y="336"/>
              <a:ext cx="5136" cy="3456"/>
            </a:xfrm>
            <a:prstGeom prst="rect">
              <a:avLst/>
            </a:prstGeom>
            <a:solidFill>
              <a:srgbClr val="993300"/>
            </a:solidFill>
            <a:ln w="9525" cap="flat" cmpd="sng">
              <a:solidFill>
                <a:schemeClr val="tx1"/>
              </a:solidFill>
              <a:prstDash val="solid"/>
              <a:miter/>
              <a:headEnd type="none" w="med" len="med"/>
              <a:tailEnd type="none" w="med" len="med"/>
            </a:ln>
          </p:spPr>
          <p:txBody>
            <a:bodyPr wrap="none" anchor="ctr" anchorCtr="0"/>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endParaRPr lang="zh-CN" altLang="en-US" sz="1800" b="1" dirty="0">
                <a:solidFill>
                  <a:schemeClr val="tx1"/>
                </a:solidFill>
                <a:latin typeface="Arial" panose="020B0604020202020204" pitchFamily="34" charset="0"/>
                <a:ea typeface="宋体" panose="02010600030101010101" pitchFamily="2" charset="-122"/>
              </a:endParaRPr>
            </a:p>
          </p:txBody>
        </p:sp>
        <p:pic>
          <p:nvPicPr>
            <p:cNvPr id="52234" name="Picture 4"/>
            <p:cNvPicPr>
              <a:picLocks noChangeAspect="1"/>
            </p:cNvPicPr>
            <p:nvPr/>
          </p:nvPicPr>
          <p:blipFill>
            <a:blip r:embed="rId1"/>
            <a:stretch>
              <a:fillRect/>
            </a:stretch>
          </p:blipFill>
          <p:spPr>
            <a:xfrm>
              <a:off x="336" y="432"/>
              <a:ext cx="2572" cy="3264"/>
            </a:xfrm>
            <a:prstGeom prst="rect">
              <a:avLst/>
            </a:prstGeom>
            <a:noFill/>
            <a:ln w="9525">
              <a:noFill/>
            </a:ln>
          </p:spPr>
        </p:pic>
        <p:pic>
          <p:nvPicPr>
            <p:cNvPr id="52235" name="Picture 5"/>
            <p:cNvPicPr>
              <a:picLocks noChangeAspect="1"/>
            </p:cNvPicPr>
            <p:nvPr/>
          </p:nvPicPr>
          <p:blipFill>
            <a:blip r:embed="rId2"/>
            <a:stretch>
              <a:fillRect/>
            </a:stretch>
          </p:blipFill>
          <p:spPr>
            <a:xfrm>
              <a:off x="2976" y="432"/>
              <a:ext cx="2309" cy="3264"/>
            </a:xfrm>
            <a:prstGeom prst="rect">
              <a:avLst/>
            </a:prstGeom>
            <a:noFill/>
            <a:ln w="9525">
              <a:noFill/>
            </a:ln>
          </p:spPr>
        </p:pic>
      </p:grpSp>
      <p:sp>
        <p:nvSpPr>
          <p:cNvPr id="52228" name="Line 6"/>
          <p:cNvSpPr/>
          <p:nvPr/>
        </p:nvSpPr>
        <p:spPr>
          <a:xfrm>
            <a:off x="5867400" y="2997200"/>
            <a:ext cx="1600200" cy="0"/>
          </a:xfrm>
          <a:prstGeom prst="line">
            <a:avLst/>
          </a:prstGeom>
          <a:ln w="38100" cap="flat" cmpd="sng">
            <a:solidFill>
              <a:srgbClr val="FF0000"/>
            </a:solidFill>
            <a:prstDash val="solid"/>
            <a:headEnd type="none" w="med" len="med"/>
            <a:tailEnd type="none" w="med" len="med"/>
          </a:ln>
        </p:spPr>
      </p:sp>
      <p:sp>
        <p:nvSpPr>
          <p:cNvPr id="52229" name="Line 7"/>
          <p:cNvSpPr/>
          <p:nvPr/>
        </p:nvSpPr>
        <p:spPr>
          <a:xfrm>
            <a:off x="2051050" y="3933825"/>
            <a:ext cx="1600200" cy="0"/>
          </a:xfrm>
          <a:prstGeom prst="line">
            <a:avLst/>
          </a:prstGeom>
          <a:ln w="38100" cap="flat" cmpd="sng">
            <a:solidFill>
              <a:srgbClr val="FF0000"/>
            </a:solidFill>
            <a:prstDash val="solid"/>
            <a:headEnd type="none" w="med" len="med"/>
            <a:tailEnd type="none" w="med" len="med"/>
          </a:ln>
        </p:spPr>
      </p:sp>
      <p:sp>
        <p:nvSpPr>
          <p:cNvPr id="829448" name="AutoShape 8" descr="羊皮纸"/>
          <p:cNvSpPr>
            <a:spLocks noChangeArrowheads="1"/>
          </p:cNvSpPr>
          <p:nvPr/>
        </p:nvSpPr>
        <p:spPr bwMode="auto">
          <a:xfrm>
            <a:off x="2700338" y="333375"/>
            <a:ext cx="5113338" cy="1079500"/>
          </a:xfrm>
          <a:prstGeom prst="horizontalScroll">
            <a:avLst>
              <a:gd name="adj" fmla="val 12500"/>
            </a:avLst>
          </a:prstGeom>
          <a:noFill/>
          <a:ln>
            <a:noFill/>
          </a:ln>
          <a:effectLst/>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38100">
                <a:solidFill>
                  <a:schemeClr val="accent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600" b="1" i="0" u="none" strike="noStrike" kern="1200" cap="none" spc="0" normalizeH="0" baseline="0" noProof="0">
                <a:ln>
                  <a:noFill/>
                </a:ln>
                <a:solidFill>
                  <a:schemeClr val="folHlink"/>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砌筑工程量</a:t>
            </a:r>
            <a:r>
              <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计算及实例</a:t>
            </a:r>
            <a:endPar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829449" name="AutoShape 9"/>
          <p:cNvSpPr>
            <a:spLocks noChangeArrowheads="1"/>
          </p:cNvSpPr>
          <p:nvPr/>
        </p:nvSpPr>
        <p:spPr bwMode="auto">
          <a:xfrm>
            <a:off x="0" y="1568450"/>
            <a:ext cx="1477963" cy="3030538"/>
          </a:xfrm>
          <a:prstGeom prst="verticalScroll">
            <a:avLst>
              <a:gd name="adj" fmla="val 12500"/>
            </a:avLst>
          </a:prstGeom>
          <a:gradFill rotWithShape="1">
            <a:gsLst>
              <a:gs pos="0">
                <a:srgbClr val="CCFF99"/>
              </a:gs>
              <a:gs pos="50000">
                <a:schemeClr val="bg1"/>
              </a:gs>
              <a:gs pos="100000">
                <a:srgbClr val="CCFF99"/>
              </a:gs>
            </a:gsLst>
            <a:lin ang="5400000" scaled="1"/>
          </a:gradFill>
          <a:ln w="38100">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rPr>
              <a:t>砌筑</a:t>
            </a:r>
            <a:endPar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rPr>
              <a:t>工程量计算及实例</a:t>
            </a: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rPr>
              <a:t>砖石基础</a:t>
            </a: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006699"/>
                </a:solidFill>
                <a:effectLst/>
                <a:uLnTx/>
                <a:uFillTx/>
                <a:latin typeface="幼圆" panose="02010509060101010101" pitchFamily="49" charset="-122"/>
                <a:ea typeface="幼圆" panose="02010509060101010101" pitchFamily="49" charset="-122"/>
                <a:cs typeface="+mn-cs"/>
              </a:rPr>
              <a:t>墙体工程</a:t>
            </a:r>
            <a:endParaRPr kumimoji="1" lang="zh-CN" altLang="en-US" sz="1800" b="1" i="0" u="none" strike="noStrike" kern="1200" cap="none" spc="0" normalizeH="0" baseline="0" noProof="0">
              <a:ln>
                <a:noFill/>
              </a:ln>
              <a:solidFill>
                <a:srgbClr val="006699"/>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a:ln>
                <a:noFill/>
              </a:ln>
              <a:solidFill>
                <a:srgbClr val="808000"/>
              </a:solidFill>
              <a:effectLst/>
              <a:uLnTx/>
              <a:uFillTx/>
              <a:latin typeface="Arial" panose="020B0604020202020204" pitchFamily="34" charset="0"/>
              <a:ea typeface="宋体" panose="02010600030101010101" pitchFamily="2" charset="-122"/>
              <a:cs typeface="+mn-cs"/>
            </a:endParaRPr>
          </a:p>
        </p:txBody>
      </p:sp>
      <p:sp>
        <p:nvSpPr>
          <p:cNvPr id="52232" name="Rectangle 10"/>
          <p:cNvSpPr/>
          <p:nvPr/>
        </p:nvSpPr>
        <p:spPr>
          <a:xfrm>
            <a:off x="1619250" y="1341438"/>
            <a:ext cx="2016125" cy="525462"/>
          </a:xfrm>
          <a:prstGeom prst="rect">
            <a:avLst/>
          </a:prstGeom>
          <a:solidFill>
            <a:srgbClr val="3399FF"/>
          </a:solidFill>
          <a:ln w="38100" cap="flat" cmpd="sng">
            <a:solidFill>
              <a:schemeClr val="accent1"/>
            </a:solidFill>
            <a:prstDash val="solid"/>
            <a:miter/>
            <a:headEnd type="none" w="med" len="med"/>
            <a:tailEnd type="none" w="med" len="med"/>
          </a:ln>
        </p:spPr>
        <p:txBody>
          <a:bodyPr tIns="0" bIns="0">
            <a:spAutoFit/>
          </a:bodyPr>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r>
              <a:rPr lang="zh-CN" altLang="en-US" b="1" dirty="0">
                <a:latin typeface="Arial" panose="020B0604020202020204" pitchFamily="34" charset="0"/>
                <a:ea typeface="宋体" panose="02010600030101010101" pitchFamily="2" charset="-122"/>
              </a:rPr>
              <a:t>实心砖墙</a:t>
            </a:r>
            <a:endParaRPr lang="zh-CN" altLang="en-US" b="1" dirty="0">
              <a:latin typeface="Arial" panose="020B0604020202020204" pitchFamily="34" charset="0"/>
              <a:ea typeface="宋体" panose="02010600030101010101" pitchFamily="2"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Rectangle 2"/>
          <p:cNvSpPr>
            <a:spLocks noGrp="1" noRot="1"/>
          </p:cNvSpPr>
          <p:nvPr>
            <p:ph idx="1"/>
          </p:nvPr>
        </p:nvSpPr>
        <p:spPr>
          <a:xfrm>
            <a:off x="1547813" y="2133600"/>
            <a:ext cx="6731000" cy="3816350"/>
          </a:xfrm>
          <a:ln w="57150" cmpd="thickThin">
            <a:solidFill>
              <a:srgbClr val="808000">
                <a:alpha val="100000"/>
              </a:srgbClr>
            </a:solidFill>
            <a:miter lim="800000"/>
          </a:ln>
        </p:spPr>
        <p:txBody>
          <a:bodyPr vert="horz" wrap="square" lIns="91440" tIns="45720" rIns="91440" bIns="45720" anchor="t" anchorCtr="0"/>
          <a:p>
            <a:pPr eaLnBrk="1" hangingPunct="1">
              <a:buFont typeface="Wingdings" panose="05000000000000000000" pitchFamily="2" charset="2"/>
              <a:buChar char="p"/>
            </a:pPr>
            <a:r>
              <a:rPr lang="en-US" altLang="zh-CN" sz="2400" b="1" dirty="0"/>
              <a:t> </a:t>
            </a:r>
            <a:r>
              <a:rPr lang="zh-CN" altLang="en-US" sz="2400" b="1" dirty="0"/>
              <a:t>实砌实心砖墙根据</a:t>
            </a:r>
            <a:r>
              <a:rPr lang="zh-CN" altLang="en-US" sz="2400" b="1" dirty="0">
                <a:solidFill>
                  <a:schemeClr val="folHlink"/>
                </a:solidFill>
              </a:rPr>
              <a:t>墙面装饰情况</a:t>
            </a:r>
            <a:r>
              <a:rPr lang="zh-CN" altLang="en-US" sz="2400" b="1" dirty="0"/>
              <a:t>分为单面清水墙、双面清水墙、混水墙三种。</a:t>
            </a:r>
            <a:endParaRPr lang="zh-CN" altLang="en-US" sz="2400" b="1" dirty="0"/>
          </a:p>
          <a:p>
            <a:pPr eaLnBrk="1" hangingPunct="1">
              <a:buClr>
                <a:srgbClr val="0000FF"/>
              </a:buClr>
              <a:buFont typeface="Wingdings" panose="05000000000000000000" pitchFamily="2" charset="2"/>
              <a:buChar char="Ø"/>
            </a:pPr>
            <a:r>
              <a:rPr lang="zh-CN" altLang="en-US" sz="2400" b="1" dirty="0"/>
              <a:t> </a:t>
            </a:r>
            <a:r>
              <a:rPr lang="zh-CN" altLang="en-US" sz="2400" b="1" dirty="0">
                <a:solidFill>
                  <a:schemeClr val="folHlink"/>
                </a:solidFill>
              </a:rPr>
              <a:t>单面清水墙</a:t>
            </a:r>
            <a:r>
              <a:rPr lang="zh-CN" altLang="en-US" sz="2400" b="1" dirty="0"/>
              <a:t>是指一个墙面待装饰工程施工时抹灰，另一个墙面不需抹灰而只需勾缝的砖墙体。</a:t>
            </a:r>
            <a:endParaRPr lang="zh-CN" altLang="en-US" sz="2400" b="1" dirty="0"/>
          </a:p>
          <a:p>
            <a:pPr eaLnBrk="1" hangingPunct="1">
              <a:buClr>
                <a:srgbClr val="0000FF"/>
              </a:buClr>
              <a:buFont typeface="Wingdings" panose="05000000000000000000" pitchFamily="2" charset="2"/>
              <a:buChar char="Ø"/>
            </a:pPr>
            <a:r>
              <a:rPr lang="zh-CN" altLang="en-US" sz="2400" b="1" dirty="0">
                <a:solidFill>
                  <a:schemeClr val="folHlink"/>
                </a:solidFill>
              </a:rPr>
              <a:t>双面清水墙</a:t>
            </a:r>
            <a:r>
              <a:rPr lang="zh-CN" altLang="en-US" sz="2400" b="1" dirty="0"/>
              <a:t>是指两个墙面均不需抹灰而只需勾缝的砖墙体。</a:t>
            </a:r>
            <a:endParaRPr lang="zh-CN" altLang="en-US" sz="2400" b="1" dirty="0"/>
          </a:p>
          <a:p>
            <a:pPr eaLnBrk="1" hangingPunct="1">
              <a:buClr>
                <a:srgbClr val="0000FF"/>
              </a:buClr>
              <a:buFont typeface="Wingdings" panose="05000000000000000000" pitchFamily="2" charset="2"/>
              <a:buChar char="Ø"/>
            </a:pPr>
            <a:r>
              <a:rPr lang="zh-CN" altLang="en-US" sz="2400" b="1" dirty="0">
                <a:solidFill>
                  <a:schemeClr val="folHlink"/>
                </a:solidFill>
              </a:rPr>
              <a:t>混水墙</a:t>
            </a:r>
            <a:r>
              <a:rPr lang="zh-CN" altLang="en-US" sz="2400" b="1" dirty="0"/>
              <a:t>是指两个墙面均待装饰工程施工时抹灰的砖墙体。</a:t>
            </a:r>
            <a:endParaRPr lang="zh-CN" altLang="en-US" sz="2400" b="1" dirty="0"/>
          </a:p>
        </p:txBody>
      </p:sp>
      <p:sp>
        <p:nvSpPr>
          <p:cNvPr id="53251" name="灯片编号占位符 5"/>
          <p:cNvSpPr txBox="1">
            <a:spLocks noGrp="1"/>
          </p:cNvSpPr>
          <p:nvPr>
            <p:ph type="sldNum" sz="quarter" idx="4"/>
          </p:nvPr>
        </p:nvSpPr>
        <p:spPr>
          <a:noFill/>
          <a:ln>
            <a:noFill/>
          </a:ln>
        </p:spPr>
        <p:txBody>
          <a:bodyPr/>
          <a:p>
            <a:pPr marL="0" indent="0" algn="r" eaLnBrk="1" hangingPunct="1">
              <a:spcBef>
                <a:spcPct val="0"/>
              </a:spcBef>
              <a:buClrTx/>
              <a:buSzTx/>
              <a:buFontTx/>
              <a:buNone/>
            </a:pPr>
            <a:fld id="{9A0DB2DC-4C9A-4742-B13C-FB6460FD3503}" type="slidenum">
              <a:rPr lang="en-US" altLang="zh-CN" sz="1200" dirty="0">
                <a:solidFill>
                  <a:schemeClr val="tx1"/>
                </a:solidFill>
                <a:latin typeface="Arial" panose="020B0604020202020204" pitchFamily="34" charset="0"/>
                <a:ea typeface="宋体" panose="02010600030101010101" pitchFamily="2" charset="-122"/>
              </a:rPr>
            </a:fld>
            <a:endParaRPr lang="en-US" altLang="zh-CN" sz="1200" dirty="0">
              <a:solidFill>
                <a:schemeClr val="tx1"/>
              </a:solidFill>
              <a:latin typeface="Arial" panose="020B0604020202020204" pitchFamily="34" charset="0"/>
              <a:ea typeface="宋体" panose="02010600030101010101" pitchFamily="2" charset="-122"/>
            </a:endParaRPr>
          </a:p>
        </p:txBody>
      </p:sp>
      <p:sp>
        <p:nvSpPr>
          <p:cNvPr id="830467" name="AutoShape 3" descr="羊皮纸"/>
          <p:cNvSpPr>
            <a:spLocks noChangeArrowheads="1"/>
          </p:cNvSpPr>
          <p:nvPr/>
        </p:nvSpPr>
        <p:spPr bwMode="auto">
          <a:xfrm>
            <a:off x="2700338" y="333375"/>
            <a:ext cx="5113338" cy="1079500"/>
          </a:xfrm>
          <a:prstGeom prst="horizontalScroll">
            <a:avLst>
              <a:gd name="adj" fmla="val 12500"/>
            </a:avLst>
          </a:prstGeom>
          <a:noFill/>
          <a:ln>
            <a:noFill/>
          </a:ln>
          <a:effectLst/>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38100">
                <a:solidFill>
                  <a:schemeClr val="accent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600" b="1" i="0" u="none" strike="noStrike" kern="1200" cap="none" spc="0" normalizeH="0" baseline="0" noProof="0">
                <a:ln>
                  <a:noFill/>
                </a:ln>
                <a:solidFill>
                  <a:schemeClr val="folHlink"/>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砌筑工程量</a:t>
            </a:r>
            <a:r>
              <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计算及实例</a:t>
            </a:r>
            <a:endPar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830468" name="AutoShape 4"/>
          <p:cNvSpPr>
            <a:spLocks noChangeArrowheads="1"/>
          </p:cNvSpPr>
          <p:nvPr/>
        </p:nvSpPr>
        <p:spPr bwMode="auto">
          <a:xfrm>
            <a:off x="0" y="1568450"/>
            <a:ext cx="1477963" cy="3030538"/>
          </a:xfrm>
          <a:prstGeom prst="verticalScroll">
            <a:avLst>
              <a:gd name="adj" fmla="val 12500"/>
            </a:avLst>
          </a:prstGeom>
          <a:gradFill rotWithShape="1">
            <a:gsLst>
              <a:gs pos="0">
                <a:srgbClr val="CCFF99"/>
              </a:gs>
              <a:gs pos="50000">
                <a:schemeClr val="bg1"/>
              </a:gs>
              <a:gs pos="100000">
                <a:srgbClr val="CCFF99"/>
              </a:gs>
            </a:gsLst>
            <a:lin ang="5400000" scaled="1"/>
          </a:gradFill>
          <a:ln w="38100">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rPr>
              <a:t>砌筑</a:t>
            </a:r>
            <a:endPar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rPr>
              <a:t>工程量计算及实例</a:t>
            </a: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rPr>
              <a:t>砖石基础</a:t>
            </a: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006699"/>
                </a:solidFill>
                <a:effectLst/>
                <a:uLnTx/>
                <a:uFillTx/>
                <a:latin typeface="幼圆" panose="02010509060101010101" pitchFamily="49" charset="-122"/>
                <a:ea typeface="幼圆" panose="02010509060101010101" pitchFamily="49" charset="-122"/>
                <a:cs typeface="+mn-cs"/>
              </a:rPr>
              <a:t>墙体工程</a:t>
            </a:r>
            <a:endParaRPr kumimoji="1" lang="zh-CN" altLang="en-US" sz="1800" b="1" i="0" u="none" strike="noStrike" kern="1200" cap="none" spc="0" normalizeH="0" baseline="0" noProof="0">
              <a:ln>
                <a:noFill/>
              </a:ln>
              <a:solidFill>
                <a:srgbClr val="006699"/>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a:ln>
                <a:noFill/>
              </a:ln>
              <a:solidFill>
                <a:srgbClr val="808000"/>
              </a:solidFill>
              <a:effectLst/>
              <a:uLnTx/>
              <a:uFillTx/>
              <a:latin typeface="Arial" panose="020B0604020202020204" pitchFamily="34" charset="0"/>
              <a:ea typeface="宋体" panose="02010600030101010101" pitchFamily="2" charset="-122"/>
              <a:cs typeface="+mn-cs"/>
            </a:endParaRPr>
          </a:p>
        </p:txBody>
      </p:sp>
      <p:sp>
        <p:nvSpPr>
          <p:cNvPr id="53254" name="Rectangle 5"/>
          <p:cNvSpPr/>
          <p:nvPr/>
        </p:nvSpPr>
        <p:spPr>
          <a:xfrm>
            <a:off x="1619250" y="1341438"/>
            <a:ext cx="2952750" cy="525462"/>
          </a:xfrm>
          <a:prstGeom prst="rect">
            <a:avLst/>
          </a:prstGeom>
          <a:solidFill>
            <a:srgbClr val="3399FF"/>
          </a:solidFill>
          <a:ln w="38100" cap="flat" cmpd="sng">
            <a:solidFill>
              <a:schemeClr val="accent1"/>
            </a:solidFill>
            <a:prstDash val="solid"/>
            <a:miter/>
            <a:headEnd type="none" w="med" len="med"/>
            <a:tailEnd type="none" w="med" len="med"/>
          </a:ln>
        </p:spPr>
        <p:txBody>
          <a:bodyPr tIns="0" bIns="0">
            <a:spAutoFit/>
          </a:bodyPr>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r>
              <a:rPr lang="zh-CN" altLang="en-US" b="1" dirty="0">
                <a:latin typeface="Arial" panose="020B0604020202020204" pitchFamily="34" charset="0"/>
                <a:ea typeface="宋体" panose="02010600030101010101" pitchFamily="2" charset="-122"/>
              </a:rPr>
              <a:t>实砌实心砖墙</a:t>
            </a:r>
            <a:endParaRPr lang="zh-CN" altLang="en-US" b="1" dirty="0">
              <a:latin typeface="Arial" panose="020B0604020202020204" pitchFamily="34" charset="0"/>
              <a:ea typeface="宋体" panose="02010600030101010101" pitchFamily="2"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Rectangle 2"/>
          <p:cNvSpPr>
            <a:spLocks noGrp="1" noRot="1"/>
          </p:cNvSpPr>
          <p:nvPr>
            <p:ph idx="1"/>
          </p:nvPr>
        </p:nvSpPr>
        <p:spPr>
          <a:xfrm>
            <a:off x="1547813" y="2060575"/>
            <a:ext cx="7200900" cy="4103688"/>
          </a:xfrm>
          <a:ln w="57150" cmpd="thickThin">
            <a:solidFill>
              <a:srgbClr val="808000">
                <a:alpha val="100000"/>
              </a:srgbClr>
            </a:solidFill>
            <a:miter lim="800000"/>
          </a:ln>
        </p:spPr>
        <p:txBody>
          <a:bodyPr vert="horz" wrap="square" lIns="91440" tIns="45720" rIns="91440" bIns="45720" anchor="t" anchorCtr="0"/>
          <a:p>
            <a:pPr eaLnBrk="1" hangingPunct="1">
              <a:buFont typeface="Wingdings" panose="05000000000000000000" pitchFamily="2" charset="2"/>
              <a:buChar char="p"/>
            </a:pPr>
            <a:r>
              <a:rPr lang="zh-CN" altLang="en-US" sz="2400" b="1" dirty="0">
                <a:solidFill>
                  <a:srgbClr val="0000FF"/>
                </a:solidFill>
              </a:rPr>
              <a:t>实砌砖墙基价</a:t>
            </a:r>
            <a:endParaRPr lang="zh-CN" altLang="en-US" sz="2400" b="1" dirty="0">
              <a:solidFill>
                <a:srgbClr val="0000FF"/>
              </a:solidFill>
            </a:endParaRPr>
          </a:p>
          <a:p>
            <a:pPr eaLnBrk="1" hangingPunct="1">
              <a:buFont typeface="Wingdings" panose="05000000000000000000" pitchFamily="2" charset="2"/>
              <a:buNone/>
            </a:pPr>
            <a:r>
              <a:rPr lang="zh-CN" altLang="en-US" sz="2400" b="1" dirty="0">
                <a:solidFill>
                  <a:schemeClr val="folHlink"/>
                </a:solidFill>
              </a:rPr>
              <a:t>（</a:t>
            </a:r>
            <a:r>
              <a:rPr lang="en-US" altLang="zh-CN" sz="2400" b="1" dirty="0">
                <a:solidFill>
                  <a:schemeClr val="folHlink"/>
                </a:solidFill>
              </a:rPr>
              <a:t>1</a:t>
            </a:r>
            <a:r>
              <a:rPr lang="zh-CN" altLang="en-US" sz="2400" b="1" dirty="0">
                <a:solidFill>
                  <a:schemeClr val="folHlink"/>
                </a:solidFill>
              </a:rPr>
              <a:t>）注意事项</a:t>
            </a:r>
            <a:endParaRPr lang="zh-CN" altLang="en-US" sz="2400" b="1" dirty="0">
              <a:solidFill>
                <a:schemeClr val="folHlink"/>
              </a:solidFill>
            </a:endParaRPr>
          </a:p>
          <a:p>
            <a:pPr lvl="1" eaLnBrk="1" hangingPunct="1">
              <a:buFont typeface="Wingdings" panose="05000000000000000000" pitchFamily="2" charset="2"/>
              <a:buChar char="l"/>
            </a:pPr>
            <a:r>
              <a:rPr lang="zh-CN" altLang="en-US" sz="2000" b="1" dirty="0"/>
              <a:t>定额一般根据墙面装饰和墙厚分别设置了</a:t>
            </a:r>
            <a:r>
              <a:rPr lang="zh-CN" altLang="en-US" sz="2000" b="1" dirty="0">
                <a:solidFill>
                  <a:srgbClr val="CC0099"/>
                </a:solidFill>
              </a:rPr>
              <a:t>混水墙、单面清水墙</a:t>
            </a:r>
            <a:r>
              <a:rPr lang="zh-CN" altLang="en-US" sz="2000" b="1" dirty="0"/>
              <a:t>的墙厚为</a:t>
            </a:r>
            <a:r>
              <a:rPr lang="en-US" altLang="zh-CN" sz="2000" b="1" dirty="0"/>
              <a:t>1/2</a:t>
            </a:r>
            <a:r>
              <a:rPr lang="zh-CN" altLang="en-US" sz="2000" b="1" dirty="0"/>
              <a:t>砖、</a:t>
            </a:r>
            <a:r>
              <a:rPr lang="en-US" altLang="zh-CN" sz="2000" b="1" dirty="0"/>
              <a:t>3/4</a:t>
            </a:r>
            <a:r>
              <a:rPr lang="zh-CN" altLang="en-US" sz="2000" b="1" dirty="0"/>
              <a:t>砖、一砖、一砖以上的定额子目。其工作内容为：调运砂浆、运砌砖，安放砖、铁件。</a:t>
            </a:r>
            <a:endParaRPr lang="zh-CN" altLang="en-US" sz="2000" b="1" dirty="0"/>
          </a:p>
          <a:p>
            <a:pPr lvl="1" eaLnBrk="1" hangingPunct="1">
              <a:buFont typeface="Wingdings" panose="05000000000000000000" pitchFamily="2" charset="2"/>
              <a:buChar char="l"/>
            </a:pPr>
            <a:r>
              <a:rPr lang="zh-CN" altLang="en-US" sz="2000" b="1" dirty="0"/>
              <a:t>定额子目中，已综合考虑了</a:t>
            </a:r>
            <a:r>
              <a:rPr lang="zh-CN" altLang="en-US" sz="2000" b="1" dirty="0">
                <a:solidFill>
                  <a:srgbClr val="CC0099"/>
                </a:solidFill>
              </a:rPr>
              <a:t>腰线、窗台线、三皮砖以内</a:t>
            </a:r>
            <a:r>
              <a:rPr lang="zh-CN" altLang="en-US" sz="2000" b="1" dirty="0"/>
              <a:t>的挑檐等部分艺术形式砌体及构造柱、先立门窗框等增加用工因素，使用时不作调整。</a:t>
            </a:r>
            <a:endParaRPr lang="zh-CN" altLang="en-US" sz="2000" b="1" dirty="0"/>
          </a:p>
          <a:p>
            <a:pPr lvl="1" eaLnBrk="1" hangingPunct="1">
              <a:buFont typeface="Wingdings" panose="05000000000000000000" pitchFamily="2" charset="2"/>
              <a:buChar char="l"/>
            </a:pPr>
            <a:r>
              <a:rPr lang="zh-CN" altLang="en-US" sz="2000" b="1" dirty="0">
                <a:solidFill>
                  <a:srgbClr val="CC0099"/>
                </a:solidFill>
              </a:rPr>
              <a:t>砌体钢筋</a:t>
            </a:r>
            <a:r>
              <a:rPr lang="zh-CN" altLang="en-US" sz="2000" b="1" dirty="0"/>
              <a:t>加固者，其砌体仍按相应墙体列项，钢筋按设计图示重量执行“砖砌体钢筋加固项目”。</a:t>
            </a:r>
            <a:endParaRPr lang="zh-CN" altLang="en-US" sz="2000" b="1" dirty="0"/>
          </a:p>
        </p:txBody>
      </p:sp>
      <p:sp>
        <p:nvSpPr>
          <p:cNvPr id="54275" name="灯片编号占位符 5"/>
          <p:cNvSpPr txBox="1">
            <a:spLocks noGrp="1"/>
          </p:cNvSpPr>
          <p:nvPr>
            <p:ph type="sldNum" sz="quarter" idx="4"/>
          </p:nvPr>
        </p:nvSpPr>
        <p:spPr>
          <a:noFill/>
          <a:ln>
            <a:noFill/>
          </a:ln>
        </p:spPr>
        <p:txBody>
          <a:bodyPr/>
          <a:p>
            <a:pPr marL="0" indent="0" algn="r" eaLnBrk="1" hangingPunct="1">
              <a:spcBef>
                <a:spcPct val="0"/>
              </a:spcBef>
              <a:buClrTx/>
              <a:buSzTx/>
              <a:buFontTx/>
              <a:buNone/>
            </a:pPr>
            <a:fld id="{9A0DB2DC-4C9A-4742-B13C-FB6460FD3503}" type="slidenum">
              <a:rPr lang="en-US" altLang="zh-CN" sz="1200" dirty="0">
                <a:solidFill>
                  <a:schemeClr val="tx1"/>
                </a:solidFill>
                <a:latin typeface="Arial" panose="020B0604020202020204" pitchFamily="34" charset="0"/>
                <a:ea typeface="宋体" panose="02010600030101010101" pitchFamily="2" charset="-122"/>
              </a:rPr>
            </a:fld>
            <a:endParaRPr lang="en-US" altLang="zh-CN" sz="1200" dirty="0">
              <a:solidFill>
                <a:schemeClr val="tx1"/>
              </a:solidFill>
              <a:latin typeface="Arial" panose="020B0604020202020204" pitchFamily="34" charset="0"/>
              <a:ea typeface="宋体" panose="02010600030101010101" pitchFamily="2" charset="-122"/>
            </a:endParaRPr>
          </a:p>
        </p:txBody>
      </p:sp>
      <p:sp>
        <p:nvSpPr>
          <p:cNvPr id="909315" name="AutoShape 3" descr="羊皮纸"/>
          <p:cNvSpPr>
            <a:spLocks noChangeArrowheads="1"/>
          </p:cNvSpPr>
          <p:nvPr/>
        </p:nvSpPr>
        <p:spPr bwMode="auto">
          <a:xfrm>
            <a:off x="2700338" y="333375"/>
            <a:ext cx="5113338" cy="1079500"/>
          </a:xfrm>
          <a:prstGeom prst="horizontalScroll">
            <a:avLst>
              <a:gd name="adj" fmla="val 12500"/>
            </a:avLst>
          </a:prstGeom>
          <a:noFill/>
          <a:ln>
            <a:noFill/>
          </a:ln>
          <a:effectLst/>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38100">
                <a:solidFill>
                  <a:schemeClr val="accent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600" b="1" i="0" u="none" strike="noStrike" kern="1200" cap="none" spc="0" normalizeH="0" baseline="0" noProof="0">
                <a:ln>
                  <a:noFill/>
                </a:ln>
                <a:solidFill>
                  <a:schemeClr val="folHlink"/>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砌筑工程量</a:t>
            </a:r>
            <a:r>
              <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计算及实例</a:t>
            </a:r>
            <a:endPar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909316" name="AutoShape 4"/>
          <p:cNvSpPr>
            <a:spLocks noChangeArrowheads="1"/>
          </p:cNvSpPr>
          <p:nvPr/>
        </p:nvSpPr>
        <p:spPr bwMode="auto">
          <a:xfrm>
            <a:off x="0" y="1568450"/>
            <a:ext cx="1477963" cy="3030538"/>
          </a:xfrm>
          <a:prstGeom prst="verticalScroll">
            <a:avLst>
              <a:gd name="adj" fmla="val 12500"/>
            </a:avLst>
          </a:prstGeom>
          <a:gradFill rotWithShape="1">
            <a:gsLst>
              <a:gs pos="0">
                <a:srgbClr val="CCFF99"/>
              </a:gs>
              <a:gs pos="50000">
                <a:schemeClr val="bg1"/>
              </a:gs>
              <a:gs pos="100000">
                <a:srgbClr val="CCFF99"/>
              </a:gs>
            </a:gsLst>
            <a:lin ang="5400000" scaled="1"/>
          </a:gradFill>
          <a:ln w="38100">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rPr>
              <a:t>砌筑</a:t>
            </a:r>
            <a:endPar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rPr>
              <a:t>工程量计算及实例</a:t>
            </a: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rPr>
              <a:t>砖石基础</a:t>
            </a: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006699"/>
                </a:solidFill>
                <a:effectLst/>
                <a:uLnTx/>
                <a:uFillTx/>
                <a:latin typeface="幼圆" panose="02010509060101010101" pitchFamily="49" charset="-122"/>
                <a:ea typeface="幼圆" panose="02010509060101010101" pitchFamily="49" charset="-122"/>
                <a:cs typeface="+mn-cs"/>
              </a:rPr>
              <a:t>墙体工程</a:t>
            </a:r>
            <a:endParaRPr kumimoji="1" lang="zh-CN" altLang="en-US" sz="1800" b="1" i="0" u="none" strike="noStrike" kern="1200" cap="none" spc="0" normalizeH="0" baseline="0" noProof="0">
              <a:ln>
                <a:noFill/>
              </a:ln>
              <a:solidFill>
                <a:srgbClr val="006699"/>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a:ln>
                <a:noFill/>
              </a:ln>
              <a:solidFill>
                <a:srgbClr val="808000"/>
              </a:solidFill>
              <a:effectLst/>
              <a:uLnTx/>
              <a:uFillTx/>
              <a:latin typeface="Arial" panose="020B0604020202020204" pitchFamily="34" charset="0"/>
              <a:ea typeface="宋体" panose="02010600030101010101" pitchFamily="2" charset="-122"/>
              <a:cs typeface="+mn-cs"/>
            </a:endParaRPr>
          </a:p>
        </p:txBody>
      </p:sp>
      <p:sp>
        <p:nvSpPr>
          <p:cNvPr id="54278" name="Rectangle 5"/>
          <p:cNvSpPr/>
          <p:nvPr/>
        </p:nvSpPr>
        <p:spPr>
          <a:xfrm>
            <a:off x="1619250" y="1341438"/>
            <a:ext cx="2952750" cy="525462"/>
          </a:xfrm>
          <a:prstGeom prst="rect">
            <a:avLst/>
          </a:prstGeom>
          <a:solidFill>
            <a:srgbClr val="3399FF"/>
          </a:solidFill>
          <a:ln w="38100" cap="flat" cmpd="sng">
            <a:solidFill>
              <a:schemeClr val="accent1"/>
            </a:solidFill>
            <a:prstDash val="solid"/>
            <a:miter/>
            <a:headEnd type="none" w="med" len="med"/>
            <a:tailEnd type="none" w="med" len="med"/>
          </a:ln>
        </p:spPr>
        <p:txBody>
          <a:bodyPr tIns="0" bIns="0">
            <a:spAutoFit/>
          </a:bodyPr>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r>
              <a:rPr lang="zh-CN" altLang="en-US" b="1" dirty="0">
                <a:latin typeface="Arial" panose="020B0604020202020204" pitchFamily="34" charset="0"/>
                <a:ea typeface="宋体" panose="02010600030101010101" pitchFamily="2" charset="-122"/>
              </a:rPr>
              <a:t>实砌实心砖墙</a:t>
            </a:r>
            <a:endParaRPr lang="zh-CN" altLang="en-US" b="1" dirty="0">
              <a:latin typeface="Arial" panose="020B0604020202020204" pitchFamily="34" charset="0"/>
              <a:ea typeface="宋体" panose="02010600030101010101" pitchFamily="2"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Rectangle 2"/>
          <p:cNvSpPr>
            <a:spLocks noGrp="1" noRot="1"/>
          </p:cNvSpPr>
          <p:nvPr>
            <p:ph idx="1"/>
          </p:nvPr>
        </p:nvSpPr>
        <p:spPr>
          <a:xfrm>
            <a:off x="1547813" y="1989138"/>
            <a:ext cx="7127875" cy="4248150"/>
          </a:xfrm>
          <a:ln w="57150" cmpd="thickThin">
            <a:solidFill>
              <a:srgbClr val="808000">
                <a:alpha val="100000"/>
              </a:srgbClr>
            </a:solidFill>
            <a:miter lim="800000"/>
          </a:ln>
        </p:spPr>
        <p:txBody>
          <a:bodyPr vert="horz" wrap="square" lIns="91440" tIns="45720" rIns="91440" bIns="45720" anchor="t" anchorCtr="0"/>
          <a:p>
            <a:pPr eaLnBrk="1" hangingPunct="1">
              <a:lnSpc>
                <a:spcPct val="90000"/>
              </a:lnSpc>
              <a:buFont typeface="Wingdings" panose="05000000000000000000" pitchFamily="2" charset="2"/>
              <a:buChar char="p"/>
            </a:pPr>
            <a:r>
              <a:rPr lang="zh-CN" altLang="en-US" sz="2400" b="1" dirty="0">
                <a:solidFill>
                  <a:srgbClr val="0000FF"/>
                </a:solidFill>
              </a:rPr>
              <a:t>实砌砖墙基价</a:t>
            </a:r>
            <a:endParaRPr lang="zh-CN" altLang="en-US" sz="2400" b="1" dirty="0">
              <a:solidFill>
                <a:srgbClr val="0000FF"/>
              </a:solidFill>
            </a:endParaRPr>
          </a:p>
          <a:p>
            <a:pPr eaLnBrk="1" hangingPunct="1">
              <a:lnSpc>
                <a:spcPct val="90000"/>
              </a:lnSpc>
              <a:buFont typeface="Wingdings" panose="05000000000000000000" pitchFamily="2" charset="2"/>
              <a:buNone/>
            </a:pPr>
            <a:r>
              <a:rPr lang="zh-CN" altLang="en-US" sz="2400" b="1" dirty="0">
                <a:solidFill>
                  <a:schemeClr val="folHlink"/>
                </a:solidFill>
              </a:rPr>
              <a:t>（</a:t>
            </a:r>
            <a:r>
              <a:rPr lang="en-US" altLang="zh-CN" sz="2400" b="1" dirty="0">
                <a:solidFill>
                  <a:schemeClr val="folHlink"/>
                </a:solidFill>
              </a:rPr>
              <a:t>2</a:t>
            </a:r>
            <a:r>
              <a:rPr lang="zh-CN" altLang="en-US" sz="2400" b="1" dirty="0">
                <a:solidFill>
                  <a:schemeClr val="folHlink"/>
                </a:solidFill>
              </a:rPr>
              <a:t>）一般换算规定</a:t>
            </a:r>
            <a:r>
              <a:rPr lang="zh-CN" altLang="en-US" sz="2400" b="1" dirty="0"/>
              <a:t>   </a:t>
            </a:r>
            <a:endParaRPr lang="zh-CN" altLang="en-US" sz="2400" b="1" dirty="0"/>
          </a:p>
          <a:p>
            <a:pPr eaLnBrk="1" hangingPunct="1">
              <a:lnSpc>
                <a:spcPct val="90000"/>
              </a:lnSpc>
              <a:buFont typeface="Wingdings" panose="05000000000000000000" pitchFamily="2" charset="2"/>
              <a:buChar char="l"/>
            </a:pPr>
            <a:r>
              <a:rPr lang="zh-CN" altLang="en-US" sz="2400" b="1" dirty="0"/>
              <a:t>定额中砖的规格，是按标准砖编制的。标准砖规格为</a:t>
            </a:r>
            <a:r>
              <a:rPr lang="en-US" altLang="zh-CN" sz="2400" b="1" dirty="0"/>
              <a:t>240mm×115mm×53mm</a:t>
            </a:r>
            <a:r>
              <a:rPr lang="zh-CN" altLang="en-US" sz="2400" b="1" dirty="0"/>
              <a:t>（长</a:t>
            </a:r>
            <a:r>
              <a:rPr lang="en-US" altLang="zh-CN" sz="2400" b="1" dirty="0"/>
              <a:t>×</a:t>
            </a:r>
            <a:r>
              <a:rPr lang="zh-CN" altLang="en-US" sz="2400" b="1" dirty="0"/>
              <a:t>宽</a:t>
            </a:r>
            <a:r>
              <a:rPr lang="en-US" altLang="zh-CN" sz="2400" b="1" dirty="0"/>
              <a:t>×</a:t>
            </a:r>
            <a:r>
              <a:rPr lang="zh-CN" altLang="en-US" sz="2400" b="1" dirty="0"/>
              <a:t>高）。规格不同时，可以换算。</a:t>
            </a:r>
            <a:endParaRPr lang="zh-CN" altLang="en-US" sz="2400" b="1" dirty="0"/>
          </a:p>
          <a:p>
            <a:pPr eaLnBrk="1" hangingPunct="1">
              <a:lnSpc>
                <a:spcPct val="90000"/>
              </a:lnSpc>
              <a:buFont typeface="Wingdings" panose="05000000000000000000" pitchFamily="2" charset="2"/>
              <a:buChar char="l"/>
            </a:pPr>
            <a:r>
              <a:rPr lang="zh-CN" altLang="en-US" sz="2400" b="1" dirty="0"/>
              <a:t> 双面清水墙，按单面清水墙相应定额子目，人工乘以系数</a:t>
            </a:r>
            <a:r>
              <a:rPr lang="en-US" altLang="zh-CN" sz="2400" b="1" dirty="0"/>
              <a:t>1.05</a:t>
            </a:r>
            <a:r>
              <a:rPr lang="zh-CN" altLang="en-US" sz="2400" b="1" dirty="0"/>
              <a:t>。</a:t>
            </a:r>
            <a:endParaRPr lang="zh-CN" altLang="en-US" sz="2400" b="1" dirty="0"/>
          </a:p>
          <a:p>
            <a:pPr eaLnBrk="1" hangingPunct="1">
              <a:lnSpc>
                <a:spcPct val="90000"/>
              </a:lnSpc>
              <a:buFont typeface="Wingdings" panose="05000000000000000000" pitchFamily="2" charset="2"/>
              <a:buChar char="l"/>
            </a:pPr>
            <a:r>
              <a:rPr lang="zh-CN" altLang="en-US" sz="2400" b="1" dirty="0"/>
              <a:t> 砌筑砂浆的种类和强度等级，与设计不同时，可以换算。</a:t>
            </a:r>
            <a:endParaRPr lang="zh-CN" altLang="en-US" sz="2400" b="1" dirty="0"/>
          </a:p>
          <a:p>
            <a:pPr eaLnBrk="1" hangingPunct="1">
              <a:lnSpc>
                <a:spcPct val="90000"/>
              </a:lnSpc>
              <a:buFont typeface="Wingdings" panose="05000000000000000000" pitchFamily="2" charset="2"/>
              <a:buChar char="l"/>
            </a:pPr>
            <a:r>
              <a:rPr lang="zh-CN" altLang="en-US" sz="2400" b="1" dirty="0"/>
              <a:t>   砖砌弧形墙，按相应墙体定额子目，人工乘以系数</a:t>
            </a:r>
            <a:r>
              <a:rPr lang="en-US" altLang="zh-CN" sz="2400" b="1" dirty="0"/>
              <a:t>1.1</a:t>
            </a:r>
            <a:r>
              <a:rPr lang="zh-CN" altLang="en-US" sz="2400" b="1" dirty="0"/>
              <a:t>。</a:t>
            </a:r>
            <a:endParaRPr lang="zh-CN" altLang="en-US" sz="2400" b="1" dirty="0"/>
          </a:p>
        </p:txBody>
      </p:sp>
      <p:sp>
        <p:nvSpPr>
          <p:cNvPr id="55299" name="灯片编号占位符 5"/>
          <p:cNvSpPr txBox="1">
            <a:spLocks noGrp="1"/>
          </p:cNvSpPr>
          <p:nvPr>
            <p:ph type="sldNum" sz="quarter" idx="4"/>
          </p:nvPr>
        </p:nvSpPr>
        <p:spPr>
          <a:noFill/>
          <a:ln>
            <a:noFill/>
          </a:ln>
        </p:spPr>
        <p:txBody>
          <a:bodyPr/>
          <a:p>
            <a:pPr marL="0" indent="0" algn="r" eaLnBrk="1" hangingPunct="1">
              <a:spcBef>
                <a:spcPct val="0"/>
              </a:spcBef>
              <a:buClrTx/>
              <a:buSzTx/>
              <a:buFontTx/>
              <a:buNone/>
            </a:pPr>
            <a:fld id="{9A0DB2DC-4C9A-4742-B13C-FB6460FD3503}" type="slidenum">
              <a:rPr lang="en-US" altLang="zh-CN" sz="1200" dirty="0">
                <a:solidFill>
                  <a:schemeClr val="tx1"/>
                </a:solidFill>
                <a:latin typeface="Arial" panose="020B0604020202020204" pitchFamily="34" charset="0"/>
                <a:ea typeface="宋体" panose="02010600030101010101" pitchFamily="2" charset="-122"/>
              </a:rPr>
            </a:fld>
            <a:endParaRPr lang="en-US" altLang="zh-CN" sz="1200" dirty="0">
              <a:solidFill>
                <a:schemeClr val="tx1"/>
              </a:solidFill>
              <a:latin typeface="Arial" panose="020B0604020202020204" pitchFamily="34" charset="0"/>
              <a:ea typeface="宋体" panose="02010600030101010101" pitchFamily="2" charset="-122"/>
            </a:endParaRPr>
          </a:p>
        </p:txBody>
      </p:sp>
      <p:sp>
        <p:nvSpPr>
          <p:cNvPr id="832515" name="AutoShape 3" descr="羊皮纸"/>
          <p:cNvSpPr>
            <a:spLocks noChangeArrowheads="1"/>
          </p:cNvSpPr>
          <p:nvPr/>
        </p:nvSpPr>
        <p:spPr bwMode="auto">
          <a:xfrm>
            <a:off x="2700338" y="333375"/>
            <a:ext cx="5113338" cy="1079500"/>
          </a:xfrm>
          <a:prstGeom prst="horizontalScroll">
            <a:avLst>
              <a:gd name="adj" fmla="val 12500"/>
            </a:avLst>
          </a:prstGeom>
          <a:noFill/>
          <a:ln>
            <a:noFill/>
          </a:ln>
          <a:effectLst/>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38100">
                <a:solidFill>
                  <a:schemeClr val="accent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600" b="1" i="0" u="none" strike="noStrike" kern="1200" cap="none" spc="0" normalizeH="0" baseline="0" noProof="0">
                <a:ln>
                  <a:noFill/>
                </a:ln>
                <a:solidFill>
                  <a:schemeClr val="folHlink"/>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砌筑工程量</a:t>
            </a:r>
            <a:r>
              <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计算及实例</a:t>
            </a:r>
            <a:endPar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832516" name="AutoShape 4"/>
          <p:cNvSpPr>
            <a:spLocks noChangeArrowheads="1"/>
          </p:cNvSpPr>
          <p:nvPr/>
        </p:nvSpPr>
        <p:spPr bwMode="auto">
          <a:xfrm>
            <a:off x="0" y="1568450"/>
            <a:ext cx="1477963" cy="3030538"/>
          </a:xfrm>
          <a:prstGeom prst="verticalScroll">
            <a:avLst>
              <a:gd name="adj" fmla="val 12500"/>
            </a:avLst>
          </a:prstGeom>
          <a:gradFill rotWithShape="1">
            <a:gsLst>
              <a:gs pos="0">
                <a:srgbClr val="CCFF99"/>
              </a:gs>
              <a:gs pos="50000">
                <a:schemeClr val="bg1"/>
              </a:gs>
              <a:gs pos="100000">
                <a:srgbClr val="CCFF99"/>
              </a:gs>
            </a:gsLst>
            <a:lin ang="5400000" scaled="1"/>
          </a:gradFill>
          <a:ln w="38100">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rPr>
              <a:t>砌筑</a:t>
            </a:r>
            <a:endPar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rPr>
              <a:t>工程量计算及实例</a:t>
            </a: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rPr>
              <a:t>砖石基础</a:t>
            </a: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006699"/>
                </a:solidFill>
                <a:effectLst/>
                <a:uLnTx/>
                <a:uFillTx/>
                <a:latin typeface="幼圆" panose="02010509060101010101" pitchFamily="49" charset="-122"/>
                <a:ea typeface="幼圆" panose="02010509060101010101" pitchFamily="49" charset="-122"/>
                <a:cs typeface="+mn-cs"/>
              </a:rPr>
              <a:t>墙体工程</a:t>
            </a:r>
            <a:endParaRPr kumimoji="1" lang="zh-CN" altLang="en-US" sz="1800" b="1" i="0" u="none" strike="noStrike" kern="1200" cap="none" spc="0" normalizeH="0" baseline="0" noProof="0">
              <a:ln>
                <a:noFill/>
              </a:ln>
              <a:solidFill>
                <a:srgbClr val="006699"/>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a:ln>
                <a:noFill/>
              </a:ln>
              <a:solidFill>
                <a:srgbClr val="808000"/>
              </a:solidFill>
              <a:effectLst/>
              <a:uLnTx/>
              <a:uFillTx/>
              <a:latin typeface="Arial" panose="020B0604020202020204" pitchFamily="34" charset="0"/>
              <a:ea typeface="宋体" panose="02010600030101010101" pitchFamily="2" charset="-122"/>
              <a:cs typeface="+mn-cs"/>
            </a:endParaRPr>
          </a:p>
        </p:txBody>
      </p:sp>
      <p:sp>
        <p:nvSpPr>
          <p:cNvPr id="55302" name="Rectangle 5"/>
          <p:cNvSpPr/>
          <p:nvPr/>
        </p:nvSpPr>
        <p:spPr>
          <a:xfrm>
            <a:off x="1619250" y="1341438"/>
            <a:ext cx="2952750" cy="525462"/>
          </a:xfrm>
          <a:prstGeom prst="rect">
            <a:avLst/>
          </a:prstGeom>
          <a:solidFill>
            <a:srgbClr val="3399FF"/>
          </a:solidFill>
          <a:ln w="38100" cap="flat" cmpd="sng">
            <a:solidFill>
              <a:schemeClr val="accent1"/>
            </a:solidFill>
            <a:prstDash val="solid"/>
            <a:miter/>
            <a:headEnd type="none" w="med" len="med"/>
            <a:tailEnd type="none" w="med" len="med"/>
          </a:ln>
        </p:spPr>
        <p:txBody>
          <a:bodyPr tIns="0" bIns="0">
            <a:spAutoFit/>
          </a:bodyPr>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r>
              <a:rPr lang="zh-CN" altLang="en-US" b="1" dirty="0">
                <a:latin typeface="Arial" panose="020B0604020202020204" pitchFamily="34" charset="0"/>
                <a:ea typeface="宋体" panose="02010600030101010101" pitchFamily="2" charset="-122"/>
              </a:rPr>
              <a:t>实砌实心砖墙</a:t>
            </a:r>
            <a:endParaRPr lang="zh-CN" altLang="en-US" b="1" dirty="0">
              <a:latin typeface="Arial" panose="020B0604020202020204" pitchFamily="34" charset="0"/>
              <a:ea typeface="宋体" panose="02010600030101010101" pitchFamily="2"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Rectangle 2"/>
          <p:cNvSpPr>
            <a:spLocks noGrp="1" noRot="1"/>
          </p:cNvSpPr>
          <p:nvPr>
            <p:ph idx="1"/>
          </p:nvPr>
        </p:nvSpPr>
        <p:spPr>
          <a:xfrm>
            <a:off x="1403350" y="2349500"/>
            <a:ext cx="7129463" cy="3240088"/>
          </a:xfrm>
          <a:ln/>
        </p:spPr>
        <p:txBody>
          <a:bodyPr vert="horz" wrap="square" lIns="91440" tIns="45720" rIns="91440" bIns="45720" anchor="t" anchorCtr="0"/>
          <a:p>
            <a:pPr eaLnBrk="1" hangingPunct="1">
              <a:lnSpc>
                <a:spcPct val="90000"/>
              </a:lnSpc>
              <a:buFont typeface="Wingdings" panose="05000000000000000000" pitchFamily="2" charset="2"/>
              <a:buChar char="p"/>
            </a:pPr>
            <a:r>
              <a:rPr lang="zh-CN" altLang="en-US" sz="2800" b="1" dirty="0">
                <a:solidFill>
                  <a:srgbClr val="0000FF"/>
                </a:solidFill>
              </a:rPr>
              <a:t>实砌砖墙工程量计算</a:t>
            </a:r>
            <a:endParaRPr lang="zh-CN" altLang="en-US" sz="2800" b="1" dirty="0">
              <a:solidFill>
                <a:srgbClr val="0000FF"/>
              </a:solidFill>
            </a:endParaRPr>
          </a:p>
          <a:p>
            <a:pPr eaLnBrk="1" hangingPunct="1">
              <a:lnSpc>
                <a:spcPct val="90000"/>
              </a:lnSpc>
              <a:buFont typeface="Wingdings" panose="05000000000000000000" pitchFamily="2" charset="2"/>
              <a:buChar char="l"/>
            </a:pPr>
            <a:r>
              <a:rPr lang="zh-CN" altLang="en-US" sz="2800" b="1" dirty="0"/>
              <a:t>实砌砖墙工程量计算，应根据</a:t>
            </a:r>
            <a:r>
              <a:rPr lang="zh-CN" altLang="en-US" sz="2800" b="1" dirty="0">
                <a:solidFill>
                  <a:srgbClr val="CC0099"/>
                </a:solidFill>
              </a:rPr>
              <a:t>墙厚、砂浆类别、砂浆强度等级、清水、混水</a:t>
            </a:r>
            <a:r>
              <a:rPr lang="zh-CN" altLang="en-US" sz="2800" b="1" dirty="0"/>
              <a:t>不同，分别列项计算。按设计图示尺寸体积计算</a:t>
            </a:r>
            <a:endParaRPr lang="zh-CN" altLang="en-US" sz="2800" b="1" dirty="0"/>
          </a:p>
          <a:p>
            <a:pPr eaLnBrk="1" hangingPunct="1">
              <a:lnSpc>
                <a:spcPct val="90000"/>
              </a:lnSpc>
              <a:buFont typeface="Wingdings" panose="05000000000000000000" pitchFamily="2" charset="2"/>
              <a:buChar char="l"/>
            </a:pPr>
            <a:endParaRPr lang="zh-CN" altLang="en-US" sz="2800" b="1" dirty="0"/>
          </a:p>
          <a:p>
            <a:pPr eaLnBrk="1" hangingPunct="1">
              <a:lnSpc>
                <a:spcPct val="90000"/>
              </a:lnSpc>
              <a:buFont typeface="Wingdings" panose="05000000000000000000" pitchFamily="2" charset="2"/>
              <a:buChar char="l"/>
            </a:pPr>
            <a:r>
              <a:rPr lang="en-US" altLang="zh-CN" sz="2800" b="1" dirty="0"/>
              <a:t>V</a:t>
            </a:r>
            <a:r>
              <a:rPr lang="zh-CN" altLang="en-US" sz="2800" b="1" dirty="0"/>
              <a:t>＝墙长</a:t>
            </a:r>
            <a:r>
              <a:rPr lang="en-US" altLang="zh-CN" sz="2800" b="1" dirty="0"/>
              <a:t>×</a:t>
            </a:r>
            <a:r>
              <a:rPr lang="zh-CN" altLang="en-US" sz="2800" b="1" dirty="0"/>
              <a:t>墙高</a:t>
            </a:r>
            <a:r>
              <a:rPr lang="en-US" altLang="zh-CN" sz="2800" b="1" dirty="0"/>
              <a:t>×</a:t>
            </a:r>
            <a:r>
              <a:rPr lang="zh-CN" altLang="en-US" sz="2800" b="1" dirty="0"/>
              <a:t>墙厚－应扣除部分体积＋应增加部分体积</a:t>
            </a:r>
            <a:endParaRPr lang="zh-CN" altLang="en-US" sz="2800" b="1" dirty="0"/>
          </a:p>
        </p:txBody>
      </p:sp>
      <p:sp>
        <p:nvSpPr>
          <p:cNvPr id="56323" name="灯片编号占位符 5"/>
          <p:cNvSpPr txBox="1">
            <a:spLocks noGrp="1"/>
          </p:cNvSpPr>
          <p:nvPr>
            <p:ph type="sldNum" sz="quarter" idx="4"/>
          </p:nvPr>
        </p:nvSpPr>
        <p:spPr>
          <a:noFill/>
          <a:ln>
            <a:noFill/>
          </a:ln>
        </p:spPr>
        <p:txBody>
          <a:bodyPr/>
          <a:p>
            <a:pPr marL="0" indent="0" algn="r" eaLnBrk="1" hangingPunct="1">
              <a:spcBef>
                <a:spcPct val="0"/>
              </a:spcBef>
              <a:buClrTx/>
              <a:buSzTx/>
              <a:buFontTx/>
              <a:buNone/>
            </a:pPr>
            <a:fld id="{9A0DB2DC-4C9A-4742-B13C-FB6460FD3503}" type="slidenum">
              <a:rPr lang="en-US" altLang="zh-CN" sz="1200" dirty="0">
                <a:solidFill>
                  <a:schemeClr val="tx1"/>
                </a:solidFill>
                <a:latin typeface="Arial" panose="020B0604020202020204" pitchFamily="34" charset="0"/>
                <a:ea typeface="宋体" panose="02010600030101010101" pitchFamily="2" charset="-122"/>
              </a:rPr>
            </a:fld>
            <a:endParaRPr lang="en-US" altLang="zh-CN" sz="1200" dirty="0">
              <a:solidFill>
                <a:schemeClr val="tx1"/>
              </a:solidFill>
              <a:latin typeface="Arial" panose="020B0604020202020204" pitchFamily="34" charset="0"/>
              <a:ea typeface="宋体" panose="02010600030101010101" pitchFamily="2" charset="-122"/>
            </a:endParaRPr>
          </a:p>
        </p:txBody>
      </p:sp>
      <p:sp>
        <p:nvSpPr>
          <p:cNvPr id="833539" name="AutoShape 3" descr="羊皮纸"/>
          <p:cNvSpPr>
            <a:spLocks noChangeArrowheads="1"/>
          </p:cNvSpPr>
          <p:nvPr/>
        </p:nvSpPr>
        <p:spPr bwMode="auto">
          <a:xfrm>
            <a:off x="2700338" y="322263"/>
            <a:ext cx="5113338" cy="1079500"/>
          </a:xfrm>
          <a:prstGeom prst="horizontalScroll">
            <a:avLst>
              <a:gd name="adj" fmla="val 12500"/>
            </a:avLst>
          </a:prstGeom>
          <a:noFill/>
          <a:ln>
            <a:noFill/>
          </a:ln>
          <a:effectLst/>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38100">
                <a:solidFill>
                  <a:schemeClr val="accent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600" b="1" i="0" u="none" strike="noStrike" kern="1200" cap="none" spc="0" normalizeH="0" baseline="0" noProof="0">
                <a:ln>
                  <a:noFill/>
                </a:ln>
                <a:solidFill>
                  <a:schemeClr val="folHlink"/>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砌筑工程量</a:t>
            </a:r>
            <a:r>
              <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计算及实例</a:t>
            </a:r>
            <a:endPar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833540" name="AutoShape 4"/>
          <p:cNvSpPr>
            <a:spLocks noChangeArrowheads="1"/>
          </p:cNvSpPr>
          <p:nvPr/>
        </p:nvSpPr>
        <p:spPr bwMode="auto">
          <a:xfrm>
            <a:off x="0" y="1568450"/>
            <a:ext cx="1477963" cy="3030538"/>
          </a:xfrm>
          <a:prstGeom prst="verticalScroll">
            <a:avLst>
              <a:gd name="adj" fmla="val 12500"/>
            </a:avLst>
          </a:prstGeom>
          <a:gradFill rotWithShape="1">
            <a:gsLst>
              <a:gs pos="0">
                <a:srgbClr val="CCFF99"/>
              </a:gs>
              <a:gs pos="50000">
                <a:schemeClr val="bg1"/>
              </a:gs>
              <a:gs pos="100000">
                <a:srgbClr val="CCFF99"/>
              </a:gs>
            </a:gsLst>
            <a:lin ang="5400000" scaled="1"/>
          </a:gradFill>
          <a:ln w="38100">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rPr>
              <a:t>砌筑</a:t>
            </a:r>
            <a:endPar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rPr>
              <a:t>工程量计算及实例</a:t>
            </a: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rPr>
              <a:t>砖石基础</a:t>
            </a: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006699"/>
                </a:solidFill>
                <a:effectLst/>
                <a:uLnTx/>
                <a:uFillTx/>
                <a:latin typeface="幼圆" panose="02010509060101010101" pitchFamily="49" charset="-122"/>
                <a:ea typeface="幼圆" panose="02010509060101010101" pitchFamily="49" charset="-122"/>
                <a:cs typeface="+mn-cs"/>
              </a:rPr>
              <a:t>墙体工程</a:t>
            </a:r>
            <a:endParaRPr kumimoji="1" lang="zh-CN" altLang="en-US" sz="1800" b="1" i="0" u="none" strike="noStrike" kern="1200" cap="none" spc="0" normalizeH="0" baseline="0" noProof="0">
              <a:ln>
                <a:noFill/>
              </a:ln>
              <a:solidFill>
                <a:srgbClr val="006699"/>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a:ln>
                <a:noFill/>
              </a:ln>
              <a:solidFill>
                <a:srgbClr val="808000"/>
              </a:solidFill>
              <a:effectLst/>
              <a:uLnTx/>
              <a:uFillTx/>
              <a:latin typeface="Arial" panose="020B0604020202020204" pitchFamily="34" charset="0"/>
              <a:ea typeface="宋体" panose="02010600030101010101" pitchFamily="2" charset="-122"/>
              <a:cs typeface="+mn-cs"/>
            </a:endParaRPr>
          </a:p>
        </p:txBody>
      </p:sp>
      <p:sp>
        <p:nvSpPr>
          <p:cNvPr id="56326" name="Rectangle 5"/>
          <p:cNvSpPr/>
          <p:nvPr/>
        </p:nvSpPr>
        <p:spPr>
          <a:xfrm>
            <a:off x="1619250" y="1557338"/>
            <a:ext cx="2952750" cy="525462"/>
          </a:xfrm>
          <a:prstGeom prst="rect">
            <a:avLst/>
          </a:prstGeom>
          <a:solidFill>
            <a:srgbClr val="3399FF"/>
          </a:solidFill>
          <a:ln w="38100" cap="flat" cmpd="sng">
            <a:solidFill>
              <a:schemeClr val="accent1"/>
            </a:solidFill>
            <a:prstDash val="solid"/>
            <a:miter/>
            <a:headEnd type="none" w="med" len="med"/>
            <a:tailEnd type="none" w="med" len="med"/>
          </a:ln>
        </p:spPr>
        <p:txBody>
          <a:bodyPr tIns="0" bIns="0">
            <a:spAutoFit/>
          </a:bodyPr>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r>
              <a:rPr lang="zh-CN" altLang="en-US" b="1" dirty="0">
                <a:latin typeface="Arial" panose="020B0604020202020204" pitchFamily="34" charset="0"/>
                <a:ea typeface="宋体" panose="02010600030101010101" pitchFamily="2" charset="-122"/>
              </a:rPr>
              <a:t>实砌实心砖墙</a:t>
            </a:r>
            <a:endParaRPr lang="zh-CN" altLang="en-US" b="1" dirty="0">
              <a:latin typeface="Arial" panose="020B0604020202020204" pitchFamily="34" charset="0"/>
              <a:ea typeface="宋体" panose="02010600030101010101" pitchFamily="2"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Rectangle 2"/>
          <p:cNvSpPr>
            <a:spLocks noGrp="1" noRot="1"/>
          </p:cNvSpPr>
          <p:nvPr>
            <p:ph idx="1"/>
          </p:nvPr>
        </p:nvSpPr>
        <p:spPr>
          <a:xfrm>
            <a:off x="1476375" y="1989138"/>
            <a:ext cx="6983413" cy="1152525"/>
          </a:xfrm>
          <a:ln w="57150" cmpd="thinThick">
            <a:solidFill>
              <a:srgbClr val="808000">
                <a:alpha val="100000"/>
              </a:srgbClr>
            </a:solidFill>
            <a:miter lim="800000"/>
          </a:ln>
        </p:spPr>
        <p:txBody>
          <a:bodyPr vert="horz" wrap="square" lIns="91440" tIns="45720" rIns="91440" bIns="45720" anchor="t" anchorCtr="0"/>
          <a:p>
            <a:pPr eaLnBrk="1" hangingPunct="1">
              <a:lnSpc>
                <a:spcPct val="90000"/>
              </a:lnSpc>
              <a:buFont typeface="Wingdings" panose="05000000000000000000" pitchFamily="2" charset="2"/>
              <a:buNone/>
            </a:pPr>
            <a:r>
              <a:rPr lang="zh-CN" altLang="en-US" sz="2000" b="1" dirty="0">
                <a:solidFill>
                  <a:srgbClr val="CC0000"/>
                </a:solidFill>
              </a:rPr>
              <a:t>（</a:t>
            </a:r>
            <a:r>
              <a:rPr lang="en-US" altLang="zh-CN" sz="2000" b="1" dirty="0">
                <a:solidFill>
                  <a:srgbClr val="CC0000"/>
                </a:solidFill>
              </a:rPr>
              <a:t>1</a:t>
            </a:r>
            <a:r>
              <a:rPr lang="zh-CN" altLang="en-US" sz="2000" b="1" dirty="0">
                <a:solidFill>
                  <a:srgbClr val="CC0000"/>
                </a:solidFill>
              </a:rPr>
              <a:t>）砖墙长度的确定</a:t>
            </a:r>
            <a:endParaRPr lang="zh-CN" altLang="en-US" sz="2000" b="1" dirty="0">
              <a:solidFill>
                <a:srgbClr val="CC0000"/>
              </a:solidFill>
            </a:endParaRPr>
          </a:p>
          <a:p>
            <a:pPr eaLnBrk="1" hangingPunct="1">
              <a:lnSpc>
                <a:spcPct val="90000"/>
              </a:lnSpc>
              <a:buFont typeface="Wingdings" panose="05000000000000000000" pitchFamily="2" charset="2"/>
              <a:buChar char="u"/>
            </a:pPr>
            <a:r>
              <a:rPr lang="zh-CN" altLang="en-US" sz="2000" b="1" dirty="0">
                <a:solidFill>
                  <a:srgbClr val="808000"/>
                </a:solidFill>
              </a:rPr>
              <a:t>外墙</a:t>
            </a:r>
            <a:r>
              <a:rPr lang="zh-CN" altLang="en-US" sz="2000" b="1" dirty="0"/>
              <a:t>长度按</a:t>
            </a:r>
            <a:r>
              <a:rPr lang="zh-CN" altLang="en-US" sz="2000" b="1" dirty="0">
                <a:solidFill>
                  <a:schemeClr val="folHlink"/>
                </a:solidFill>
              </a:rPr>
              <a:t>中心线</a:t>
            </a:r>
            <a:r>
              <a:rPr lang="zh-CN" altLang="en-US" sz="2000" b="1" dirty="0"/>
              <a:t>长度计算。</a:t>
            </a:r>
            <a:endParaRPr lang="zh-CN" altLang="en-US" sz="2000" b="1" dirty="0"/>
          </a:p>
          <a:p>
            <a:pPr eaLnBrk="1" hangingPunct="1">
              <a:lnSpc>
                <a:spcPct val="90000"/>
              </a:lnSpc>
              <a:buFont typeface="Wingdings" panose="05000000000000000000" pitchFamily="2" charset="2"/>
              <a:buNone/>
            </a:pPr>
            <a:r>
              <a:rPr lang="zh-CN" altLang="en-US" sz="2000" b="1" dirty="0"/>
              <a:t>   </a:t>
            </a:r>
            <a:r>
              <a:rPr lang="zh-CN" altLang="en-US" sz="2000" b="1" dirty="0">
                <a:solidFill>
                  <a:srgbClr val="FF0000"/>
                </a:solidFill>
              </a:rPr>
              <a:t>注意：</a:t>
            </a:r>
            <a:r>
              <a:rPr lang="zh-CN" altLang="en-US" sz="2000" b="1" dirty="0"/>
              <a:t>定位轴线若为偏轴线时，要移为中心线。</a:t>
            </a:r>
            <a:endParaRPr lang="zh-CN" altLang="en-US" sz="2000" b="1" dirty="0"/>
          </a:p>
        </p:txBody>
      </p:sp>
      <p:sp>
        <p:nvSpPr>
          <p:cNvPr id="57347" name="灯片编号占位符 5"/>
          <p:cNvSpPr txBox="1">
            <a:spLocks noGrp="1"/>
          </p:cNvSpPr>
          <p:nvPr>
            <p:ph type="sldNum" sz="quarter" idx="4"/>
          </p:nvPr>
        </p:nvSpPr>
        <p:spPr>
          <a:noFill/>
          <a:ln>
            <a:noFill/>
          </a:ln>
        </p:spPr>
        <p:txBody>
          <a:bodyPr/>
          <a:p>
            <a:pPr marL="0" indent="0" algn="r" eaLnBrk="1" hangingPunct="1">
              <a:spcBef>
                <a:spcPct val="0"/>
              </a:spcBef>
              <a:buClrTx/>
              <a:buSzTx/>
              <a:buFontTx/>
              <a:buNone/>
            </a:pPr>
            <a:fld id="{9A0DB2DC-4C9A-4742-B13C-FB6460FD3503}" type="slidenum">
              <a:rPr lang="en-US" altLang="zh-CN" sz="1200" dirty="0">
                <a:solidFill>
                  <a:schemeClr val="tx1"/>
                </a:solidFill>
                <a:latin typeface="Arial" panose="020B0604020202020204" pitchFamily="34" charset="0"/>
                <a:ea typeface="宋体" panose="02010600030101010101" pitchFamily="2" charset="-122"/>
              </a:rPr>
            </a:fld>
            <a:endParaRPr lang="en-US" altLang="zh-CN" sz="1200" dirty="0">
              <a:solidFill>
                <a:schemeClr val="tx1"/>
              </a:solidFill>
              <a:latin typeface="Arial" panose="020B0604020202020204" pitchFamily="34" charset="0"/>
              <a:ea typeface="宋体" panose="02010600030101010101" pitchFamily="2" charset="-122"/>
            </a:endParaRPr>
          </a:p>
        </p:txBody>
      </p:sp>
      <p:sp>
        <p:nvSpPr>
          <p:cNvPr id="834575" name="Line 15"/>
          <p:cNvSpPr/>
          <p:nvPr/>
        </p:nvSpPr>
        <p:spPr>
          <a:xfrm flipH="1">
            <a:off x="3946525" y="1587500"/>
            <a:ext cx="142875" cy="150813"/>
          </a:xfrm>
          <a:prstGeom prst="line">
            <a:avLst/>
          </a:prstGeom>
          <a:ln w="9525" cap="flat" cmpd="sng">
            <a:solidFill>
              <a:schemeClr val="tx1"/>
            </a:solidFill>
            <a:prstDash val="solid"/>
            <a:headEnd type="none" w="med" len="med"/>
            <a:tailEnd type="none" w="med" len="med"/>
          </a:ln>
        </p:spPr>
      </p:sp>
      <p:sp>
        <p:nvSpPr>
          <p:cNvPr id="834577" name="AutoShape 17" descr="羊皮纸"/>
          <p:cNvSpPr>
            <a:spLocks noChangeArrowheads="1"/>
          </p:cNvSpPr>
          <p:nvPr/>
        </p:nvSpPr>
        <p:spPr bwMode="auto">
          <a:xfrm>
            <a:off x="2195513" y="260350"/>
            <a:ext cx="5113338" cy="836613"/>
          </a:xfrm>
          <a:prstGeom prst="horizontalScroll">
            <a:avLst>
              <a:gd name="adj" fmla="val 12500"/>
            </a:avLst>
          </a:prstGeom>
          <a:noFill/>
          <a:ln>
            <a:noFill/>
          </a:ln>
          <a:effectLst/>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38100">
                <a:solidFill>
                  <a:schemeClr val="accent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600" b="1" i="0" u="none" strike="noStrike" kern="1200" cap="none" spc="0" normalizeH="0" baseline="0" noProof="0">
                <a:ln>
                  <a:noFill/>
                </a:ln>
                <a:solidFill>
                  <a:schemeClr val="folHlink"/>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砌筑工程量</a:t>
            </a:r>
            <a:r>
              <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计算及实例</a:t>
            </a:r>
            <a:endPar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834578" name="AutoShape 18"/>
          <p:cNvSpPr>
            <a:spLocks noChangeArrowheads="1"/>
          </p:cNvSpPr>
          <p:nvPr/>
        </p:nvSpPr>
        <p:spPr bwMode="auto">
          <a:xfrm>
            <a:off x="0" y="1568450"/>
            <a:ext cx="1477963" cy="3030538"/>
          </a:xfrm>
          <a:prstGeom prst="verticalScroll">
            <a:avLst>
              <a:gd name="adj" fmla="val 12500"/>
            </a:avLst>
          </a:prstGeom>
          <a:gradFill rotWithShape="1">
            <a:gsLst>
              <a:gs pos="0">
                <a:srgbClr val="CCFF99"/>
              </a:gs>
              <a:gs pos="50000">
                <a:schemeClr val="bg1"/>
              </a:gs>
              <a:gs pos="100000">
                <a:srgbClr val="CCFF99"/>
              </a:gs>
            </a:gsLst>
            <a:lin ang="5400000" scaled="1"/>
          </a:gradFill>
          <a:ln w="38100">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rPr>
              <a:t>砌筑</a:t>
            </a:r>
            <a:endPar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rPr>
              <a:t>工程量计算及实例</a:t>
            </a: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rPr>
              <a:t>砖石基础</a:t>
            </a: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006699"/>
                </a:solidFill>
                <a:effectLst/>
                <a:uLnTx/>
                <a:uFillTx/>
                <a:latin typeface="幼圆" panose="02010509060101010101" pitchFamily="49" charset="-122"/>
                <a:ea typeface="幼圆" panose="02010509060101010101" pitchFamily="49" charset="-122"/>
                <a:cs typeface="+mn-cs"/>
              </a:rPr>
              <a:t>墙体工程</a:t>
            </a:r>
            <a:endParaRPr kumimoji="1" lang="zh-CN" altLang="en-US" sz="1800" b="1" i="0" u="none" strike="noStrike" kern="1200" cap="none" spc="0" normalizeH="0" baseline="0" noProof="0">
              <a:ln>
                <a:noFill/>
              </a:ln>
              <a:solidFill>
                <a:srgbClr val="006699"/>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a:ln>
                <a:noFill/>
              </a:ln>
              <a:solidFill>
                <a:srgbClr val="808000"/>
              </a:solidFill>
              <a:effectLst/>
              <a:uLnTx/>
              <a:uFillTx/>
              <a:latin typeface="Arial" panose="020B0604020202020204" pitchFamily="34" charset="0"/>
              <a:ea typeface="宋体" panose="02010600030101010101" pitchFamily="2" charset="-122"/>
              <a:cs typeface="+mn-cs"/>
            </a:endParaRPr>
          </a:p>
        </p:txBody>
      </p:sp>
      <p:sp>
        <p:nvSpPr>
          <p:cNvPr id="57351" name="Rectangle 19"/>
          <p:cNvSpPr/>
          <p:nvPr/>
        </p:nvSpPr>
        <p:spPr>
          <a:xfrm>
            <a:off x="1619250" y="1330325"/>
            <a:ext cx="2952750" cy="525463"/>
          </a:xfrm>
          <a:prstGeom prst="rect">
            <a:avLst/>
          </a:prstGeom>
          <a:solidFill>
            <a:srgbClr val="3399FF"/>
          </a:solidFill>
          <a:ln w="38100" cap="flat" cmpd="sng">
            <a:solidFill>
              <a:schemeClr val="accent1"/>
            </a:solidFill>
            <a:prstDash val="solid"/>
            <a:miter/>
            <a:headEnd type="none" w="med" len="med"/>
            <a:tailEnd type="none" w="med" len="med"/>
          </a:ln>
        </p:spPr>
        <p:txBody>
          <a:bodyPr tIns="0" bIns="0">
            <a:spAutoFit/>
          </a:bodyPr>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r>
              <a:rPr lang="zh-CN" altLang="en-US" b="1" dirty="0">
                <a:latin typeface="Arial" panose="020B0604020202020204" pitchFamily="34" charset="0"/>
                <a:ea typeface="宋体" panose="02010600030101010101" pitchFamily="2" charset="-122"/>
              </a:rPr>
              <a:t>实砌实心砖墙</a:t>
            </a:r>
            <a:endParaRPr lang="zh-CN" altLang="en-US" b="1" dirty="0">
              <a:latin typeface="Arial" panose="020B0604020202020204" pitchFamily="34" charset="0"/>
              <a:ea typeface="宋体" panose="02010600030101010101" pitchFamily="2" charset="-122"/>
            </a:endParaRPr>
          </a:p>
        </p:txBody>
      </p:sp>
      <p:sp>
        <p:nvSpPr>
          <p:cNvPr id="57352" name="Rectangle 20"/>
          <p:cNvSpPr>
            <a:spLocks noRot="1"/>
          </p:cNvSpPr>
          <p:nvPr/>
        </p:nvSpPr>
        <p:spPr>
          <a:xfrm>
            <a:off x="1476375" y="3284538"/>
            <a:ext cx="7056438" cy="3168650"/>
          </a:xfrm>
          <a:prstGeom prst="rect">
            <a:avLst/>
          </a:prstGeom>
          <a:noFill/>
          <a:ln w="57150" cap="flat" cmpd="thinThick">
            <a:solidFill>
              <a:srgbClr val="808000"/>
            </a:solidFill>
            <a:prstDash val="solid"/>
            <a:miter/>
            <a:headEnd type="none" w="med" len="med"/>
            <a:tailEnd type="none" w="med" len="med"/>
          </a:ln>
        </p:spPr>
        <p:txBody>
          <a:bodyPr/>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342900" lvl="0" indent="-342900" eaLnBrk="1" hangingPunct="1">
              <a:lnSpc>
                <a:spcPct val="90000"/>
              </a:lnSpc>
              <a:buClr>
                <a:schemeClr val="folHlink"/>
              </a:buClr>
              <a:buSzTx/>
              <a:buFont typeface="Wingdings" panose="05000000000000000000" pitchFamily="2" charset="2"/>
              <a:buChar char="u"/>
            </a:pPr>
            <a:r>
              <a:rPr lang="zh-CN" altLang="en-US" sz="2000" b="1" dirty="0">
                <a:solidFill>
                  <a:srgbClr val="808000"/>
                </a:solidFill>
                <a:latin typeface="Arial" panose="020B0604020202020204" pitchFamily="34" charset="0"/>
                <a:ea typeface="宋体" panose="02010600030101010101" pitchFamily="2" charset="-122"/>
              </a:rPr>
              <a:t>内墙</a:t>
            </a:r>
            <a:r>
              <a:rPr lang="zh-CN" altLang="en-US" sz="2000" b="1" dirty="0">
                <a:solidFill>
                  <a:schemeClr val="tx1"/>
                </a:solidFill>
                <a:latin typeface="Arial" panose="020B0604020202020204" pitchFamily="34" charset="0"/>
                <a:ea typeface="宋体" panose="02010600030101010101" pitchFamily="2" charset="-122"/>
              </a:rPr>
              <a:t>长度按</a:t>
            </a:r>
            <a:r>
              <a:rPr lang="zh-CN" altLang="en-US" sz="2000" b="1" dirty="0">
                <a:solidFill>
                  <a:srgbClr val="808000"/>
                </a:solidFill>
                <a:latin typeface="Arial" panose="020B0604020202020204" pitchFamily="34" charset="0"/>
                <a:ea typeface="宋体" panose="02010600030101010101" pitchFamily="2" charset="-122"/>
              </a:rPr>
              <a:t>净长线</a:t>
            </a:r>
            <a:r>
              <a:rPr lang="zh-CN" altLang="en-US" sz="2000" b="1" dirty="0">
                <a:solidFill>
                  <a:schemeClr val="tx1"/>
                </a:solidFill>
                <a:latin typeface="Arial" panose="020B0604020202020204" pitchFamily="34" charset="0"/>
                <a:ea typeface="宋体" panose="02010600030101010101" pitchFamily="2" charset="-122"/>
              </a:rPr>
              <a:t>长度计算。</a:t>
            </a:r>
            <a:endParaRPr lang="zh-CN" altLang="en-US" sz="2000" b="1" dirty="0">
              <a:solidFill>
                <a:schemeClr val="tx1"/>
              </a:solidFill>
              <a:latin typeface="Arial" panose="020B0604020202020204" pitchFamily="34" charset="0"/>
              <a:ea typeface="宋体" panose="02010600030101010101" pitchFamily="2" charset="-122"/>
            </a:endParaRPr>
          </a:p>
          <a:p>
            <a:pPr marL="342900" lvl="0" indent="-342900" eaLnBrk="1" hangingPunct="1">
              <a:lnSpc>
                <a:spcPct val="90000"/>
              </a:lnSpc>
              <a:buClr>
                <a:schemeClr val="folHlink"/>
              </a:buClr>
              <a:buSzTx/>
              <a:buFont typeface="Wingdings" panose="05000000000000000000" pitchFamily="2" charset="2"/>
              <a:buNone/>
            </a:pPr>
            <a:r>
              <a:rPr lang="zh-CN" altLang="en-US" sz="2000" b="1" dirty="0">
                <a:solidFill>
                  <a:schemeClr val="tx1"/>
                </a:solidFill>
                <a:latin typeface="Arial" panose="020B0604020202020204" pitchFamily="34" charset="0"/>
                <a:ea typeface="宋体" panose="02010600030101010101" pitchFamily="2" charset="-122"/>
              </a:rPr>
              <a:t>   </a:t>
            </a:r>
            <a:r>
              <a:rPr lang="zh-CN" altLang="en-US" sz="2000" b="1" dirty="0">
                <a:solidFill>
                  <a:srgbClr val="CC0000"/>
                </a:solidFill>
                <a:latin typeface="Arial" panose="020B0604020202020204" pitchFamily="34" charset="0"/>
                <a:ea typeface="宋体" panose="02010600030101010101" pitchFamily="2" charset="-122"/>
              </a:rPr>
              <a:t>注意：</a:t>
            </a:r>
            <a:endParaRPr lang="zh-CN" altLang="en-US" sz="2000" b="1" dirty="0">
              <a:solidFill>
                <a:srgbClr val="CC0000"/>
              </a:solidFill>
              <a:latin typeface="Arial" panose="020B0604020202020204" pitchFamily="34" charset="0"/>
              <a:ea typeface="宋体" panose="02010600030101010101" pitchFamily="2" charset="-122"/>
            </a:endParaRPr>
          </a:p>
          <a:p>
            <a:pPr marL="342900" lvl="0" indent="-342900" eaLnBrk="1" hangingPunct="1">
              <a:lnSpc>
                <a:spcPct val="90000"/>
              </a:lnSpc>
              <a:buClr>
                <a:schemeClr val="folHlink"/>
              </a:buClr>
              <a:buSzTx/>
              <a:buFont typeface="Wingdings" panose="05000000000000000000" pitchFamily="2" charset="2"/>
              <a:buChar char="Ø"/>
            </a:pPr>
            <a:r>
              <a:rPr lang="zh-CN" altLang="en-US" sz="2000" b="1" dirty="0">
                <a:solidFill>
                  <a:schemeClr val="tx1"/>
                </a:solidFill>
                <a:latin typeface="Arial" panose="020B0604020202020204" pitchFamily="34" charset="0"/>
                <a:ea typeface="宋体" panose="02010600030101010101" pitchFamily="2" charset="-122"/>
              </a:rPr>
              <a:t>内墙与外墙</a:t>
            </a:r>
            <a:r>
              <a:rPr lang="zh-CN" altLang="en-US" sz="2000" b="1" dirty="0">
                <a:solidFill>
                  <a:srgbClr val="CC0099"/>
                </a:solidFill>
                <a:latin typeface="Arial" panose="020B0604020202020204" pitchFamily="34" charset="0"/>
                <a:ea typeface="宋体" panose="02010600030101010101" pitchFamily="2" charset="-122"/>
              </a:rPr>
              <a:t>丁字相交</a:t>
            </a:r>
            <a:r>
              <a:rPr lang="zh-CN" altLang="en-US" sz="2000" b="1" dirty="0">
                <a:solidFill>
                  <a:schemeClr val="tx1"/>
                </a:solidFill>
                <a:latin typeface="Arial" panose="020B0604020202020204" pitchFamily="34" charset="0"/>
                <a:ea typeface="宋体" panose="02010600030101010101" pitchFamily="2" charset="-122"/>
              </a:rPr>
              <a:t>时，如图</a:t>
            </a:r>
            <a:r>
              <a:rPr lang="en-US" altLang="zh-CN" sz="2000" b="1" dirty="0">
                <a:solidFill>
                  <a:schemeClr val="tx1"/>
                </a:solidFill>
                <a:latin typeface="Arial" panose="020B0604020202020204" pitchFamily="34" charset="0"/>
                <a:ea typeface="宋体" panose="02010600030101010101" pitchFamily="2" charset="-122"/>
              </a:rPr>
              <a:t>7-10</a:t>
            </a:r>
            <a:r>
              <a:rPr lang="zh-CN" altLang="en-US" sz="2000" b="1" dirty="0">
                <a:solidFill>
                  <a:schemeClr val="tx1"/>
                </a:solidFill>
                <a:latin typeface="Arial" panose="020B0604020202020204" pitchFamily="34" charset="0"/>
                <a:ea typeface="宋体" panose="02010600030101010101" pitchFamily="2" charset="-122"/>
              </a:rPr>
              <a:t>（</a:t>
            </a:r>
            <a:r>
              <a:rPr lang="en-US" altLang="zh-CN" sz="2000" b="1" dirty="0">
                <a:solidFill>
                  <a:schemeClr val="tx1"/>
                </a:solidFill>
                <a:latin typeface="Arial" panose="020B0604020202020204" pitchFamily="34" charset="0"/>
                <a:ea typeface="宋体" panose="02010600030101010101" pitchFamily="2" charset="-122"/>
              </a:rPr>
              <a:t>a</a:t>
            </a:r>
            <a:r>
              <a:rPr lang="zh-CN" altLang="en-US" sz="2000" b="1" dirty="0">
                <a:solidFill>
                  <a:schemeClr val="tx1"/>
                </a:solidFill>
                <a:latin typeface="Arial" panose="020B0604020202020204" pitchFamily="34" charset="0"/>
                <a:ea typeface="宋体" panose="02010600030101010101" pitchFamily="2" charset="-122"/>
              </a:rPr>
              <a:t>）所示，计算内墙长度时，要算至外墙的里边线，这就避免了内外墙重复计算。</a:t>
            </a:r>
            <a:endParaRPr lang="zh-CN" altLang="en-US" sz="2000" b="1" dirty="0">
              <a:solidFill>
                <a:schemeClr val="tx1"/>
              </a:solidFill>
              <a:latin typeface="Arial" panose="020B0604020202020204" pitchFamily="34" charset="0"/>
              <a:ea typeface="宋体" panose="02010600030101010101" pitchFamily="2" charset="-122"/>
            </a:endParaRPr>
          </a:p>
          <a:p>
            <a:pPr marL="342900" lvl="0" indent="-342900" eaLnBrk="1" hangingPunct="1">
              <a:lnSpc>
                <a:spcPct val="90000"/>
              </a:lnSpc>
              <a:buClr>
                <a:schemeClr val="folHlink"/>
              </a:buClr>
              <a:buSzTx/>
              <a:buFont typeface="Wingdings" panose="05000000000000000000" pitchFamily="2" charset="2"/>
              <a:buChar char="Ø"/>
            </a:pPr>
            <a:r>
              <a:rPr lang="zh-CN" altLang="en-US" sz="2000" b="1" dirty="0">
                <a:solidFill>
                  <a:schemeClr val="tx1"/>
                </a:solidFill>
                <a:latin typeface="Arial" panose="020B0604020202020204" pitchFamily="34" charset="0"/>
                <a:ea typeface="宋体" panose="02010600030101010101" pitchFamily="2" charset="-122"/>
              </a:rPr>
              <a:t>内墙与内墙</a:t>
            </a:r>
            <a:r>
              <a:rPr lang="en-US" altLang="zh-CN" sz="2000" b="1" dirty="0">
                <a:solidFill>
                  <a:srgbClr val="CC0099"/>
                </a:solidFill>
                <a:latin typeface="Arial" panose="020B0604020202020204" pitchFamily="34" charset="0"/>
                <a:ea typeface="宋体" panose="02010600030101010101" pitchFamily="2" charset="-122"/>
              </a:rPr>
              <a:t>L</a:t>
            </a:r>
            <a:r>
              <a:rPr lang="zh-CN" altLang="en-US" sz="2000" b="1" dirty="0">
                <a:solidFill>
                  <a:srgbClr val="CC0099"/>
                </a:solidFill>
                <a:latin typeface="Arial" panose="020B0604020202020204" pitchFamily="34" charset="0"/>
                <a:ea typeface="宋体" panose="02010600030101010101" pitchFamily="2" charset="-122"/>
              </a:rPr>
              <a:t>形相交</a:t>
            </a:r>
            <a:r>
              <a:rPr lang="zh-CN" altLang="en-US" sz="2000" b="1" dirty="0">
                <a:solidFill>
                  <a:schemeClr val="tx1"/>
                </a:solidFill>
                <a:latin typeface="Arial" panose="020B0604020202020204" pitchFamily="34" charset="0"/>
                <a:ea typeface="宋体" panose="02010600030101010101" pitchFamily="2" charset="-122"/>
              </a:rPr>
              <a:t>时，两面内墙的长度均算至中心线，如图</a:t>
            </a:r>
            <a:r>
              <a:rPr lang="en-US" altLang="zh-CN" sz="2000" b="1" dirty="0">
                <a:solidFill>
                  <a:schemeClr val="tx1"/>
                </a:solidFill>
                <a:latin typeface="Arial" panose="020B0604020202020204" pitchFamily="34" charset="0"/>
                <a:ea typeface="宋体" panose="02010600030101010101" pitchFamily="2" charset="-122"/>
              </a:rPr>
              <a:t>7-10</a:t>
            </a:r>
            <a:r>
              <a:rPr lang="zh-CN" altLang="en-US" sz="2000" b="1" dirty="0">
                <a:solidFill>
                  <a:schemeClr val="tx1"/>
                </a:solidFill>
                <a:latin typeface="Arial" panose="020B0604020202020204" pitchFamily="34" charset="0"/>
                <a:ea typeface="宋体" panose="02010600030101010101" pitchFamily="2" charset="-122"/>
              </a:rPr>
              <a:t>（</a:t>
            </a:r>
            <a:r>
              <a:rPr lang="en-US" altLang="zh-CN" sz="2000" b="1" dirty="0">
                <a:solidFill>
                  <a:schemeClr val="tx1"/>
                </a:solidFill>
                <a:latin typeface="Arial" panose="020B0604020202020204" pitchFamily="34" charset="0"/>
                <a:ea typeface="宋体" panose="02010600030101010101" pitchFamily="2" charset="-122"/>
              </a:rPr>
              <a:t>b</a:t>
            </a:r>
            <a:r>
              <a:rPr lang="zh-CN" altLang="en-US" sz="2000" b="1" dirty="0">
                <a:solidFill>
                  <a:schemeClr val="tx1"/>
                </a:solidFill>
                <a:latin typeface="Arial" panose="020B0604020202020204" pitchFamily="34" charset="0"/>
                <a:ea typeface="宋体" panose="02010600030101010101" pitchFamily="2" charset="-122"/>
              </a:rPr>
              <a:t>）所示。</a:t>
            </a:r>
            <a:endParaRPr lang="zh-CN" altLang="en-US" sz="2000" b="1" dirty="0">
              <a:solidFill>
                <a:schemeClr val="tx1"/>
              </a:solidFill>
              <a:latin typeface="Arial" panose="020B0604020202020204" pitchFamily="34" charset="0"/>
              <a:ea typeface="宋体" panose="02010600030101010101" pitchFamily="2" charset="-122"/>
            </a:endParaRPr>
          </a:p>
          <a:p>
            <a:pPr marL="342900" lvl="0" indent="-342900" eaLnBrk="1" hangingPunct="1">
              <a:lnSpc>
                <a:spcPct val="90000"/>
              </a:lnSpc>
              <a:buClr>
                <a:schemeClr val="folHlink"/>
              </a:buClr>
              <a:buSzTx/>
              <a:buFont typeface="Wingdings" panose="05000000000000000000" pitchFamily="2" charset="2"/>
              <a:buChar char="Ø"/>
            </a:pPr>
            <a:r>
              <a:rPr lang="zh-CN" altLang="en-US" sz="2000" b="1" dirty="0">
                <a:solidFill>
                  <a:srgbClr val="CC0099"/>
                </a:solidFill>
                <a:latin typeface="Arial" panose="020B0604020202020204" pitchFamily="34" charset="0"/>
                <a:ea typeface="宋体" panose="02010600030101010101" pitchFamily="2" charset="-122"/>
              </a:rPr>
              <a:t>内墙与内墙十字相交</a:t>
            </a:r>
            <a:r>
              <a:rPr lang="zh-CN" altLang="en-US" sz="2000" b="1" dirty="0">
                <a:solidFill>
                  <a:schemeClr val="tx1"/>
                </a:solidFill>
                <a:latin typeface="Arial" panose="020B0604020202020204" pitchFamily="34" charset="0"/>
                <a:ea typeface="宋体" panose="02010600030101010101" pitchFamily="2" charset="-122"/>
              </a:rPr>
              <a:t>时，按较厚墙体的内墙长度计算，较薄墙体的内墙长度算至较厚墙体的外边线处，如图</a:t>
            </a:r>
            <a:r>
              <a:rPr lang="en-US" altLang="zh-CN" sz="2000" b="1" dirty="0">
                <a:solidFill>
                  <a:schemeClr val="tx1"/>
                </a:solidFill>
                <a:latin typeface="Arial" panose="020B0604020202020204" pitchFamily="34" charset="0"/>
                <a:ea typeface="宋体" panose="02010600030101010101" pitchFamily="2" charset="-122"/>
              </a:rPr>
              <a:t>7-10</a:t>
            </a:r>
            <a:r>
              <a:rPr lang="zh-CN" altLang="en-US" sz="2000" b="1" dirty="0">
                <a:solidFill>
                  <a:schemeClr val="tx1"/>
                </a:solidFill>
                <a:latin typeface="Arial" panose="020B0604020202020204" pitchFamily="34" charset="0"/>
                <a:ea typeface="宋体" panose="02010600030101010101" pitchFamily="2" charset="-122"/>
              </a:rPr>
              <a:t>（</a:t>
            </a:r>
            <a:r>
              <a:rPr lang="en-US" altLang="zh-CN" sz="2000" b="1" dirty="0">
                <a:solidFill>
                  <a:schemeClr val="tx1"/>
                </a:solidFill>
                <a:latin typeface="Arial" panose="020B0604020202020204" pitchFamily="34" charset="0"/>
                <a:ea typeface="宋体" panose="02010600030101010101" pitchFamily="2" charset="-122"/>
              </a:rPr>
              <a:t>c</a:t>
            </a:r>
            <a:r>
              <a:rPr lang="zh-CN" altLang="en-US" sz="2000" b="1" dirty="0">
                <a:solidFill>
                  <a:schemeClr val="tx1"/>
                </a:solidFill>
                <a:latin typeface="Arial" panose="020B0604020202020204" pitchFamily="34" charset="0"/>
                <a:ea typeface="宋体" panose="02010600030101010101" pitchFamily="2" charset="-122"/>
              </a:rPr>
              <a:t>）所示。</a:t>
            </a:r>
            <a:endParaRPr lang="zh-CN" altLang="en-US" sz="2000" b="1" dirty="0">
              <a:solidFill>
                <a:schemeClr val="tx1"/>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34575"/>
                                        </p:tgtEl>
                                        <p:attrNameLst>
                                          <p:attrName>style.visibility</p:attrName>
                                        </p:attrNameLst>
                                      </p:cBhvr>
                                      <p:to>
                                        <p:strVal val="visible"/>
                                      </p:to>
                                    </p:set>
                                    <p:anim calcmode="lin" valueType="num">
                                      <p:cBhvr additive="base">
                                        <p:cTn id="7" dur="1000" fill="hold"/>
                                        <p:tgtEl>
                                          <p:spTgt spid="834575"/>
                                        </p:tgtEl>
                                        <p:attrNameLst>
                                          <p:attrName>ppt_x</p:attrName>
                                        </p:attrNameLst>
                                      </p:cBhvr>
                                      <p:tavLst>
                                        <p:tav tm="0">
                                          <p:val>
                                            <p:strVal val="0-#ppt_w/2"/>
                                          </p:val>
                                        </p:tav>
                                        <p:tav tm="100000">
                                          <p:val>
                                            <p:strVal val="#ppt_x"/>
                                          </p:val>
                                        </p:tav>
                                      </p:tavLst>
                                    </p:anim>
                                    <p:anim calcmode="lin" valueType="num">
                                      <p:cBhvr additive="base">
                                        <p:cTn id="8" dur="1000" fill="hold"/>
                                        <p:tgtEl>
                                          <p:spTgt spid="8345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灯片编号占位符 5"/>
          <p:cNvSpPr txBox="1">
            <a:spLocks noGrp="1"/>
          </p:cNvSpPr>
          <p:nvPr>
            <p:ph type="sldNum" sz="quarter" idx="4"/>
          </p:nvPr>
        </p:nvSpPr>
        <p:spPr>
          <a:noFill/>
          <a:ln>
            <a:noFill/>
          </a:ln>
        </p:spPr>
        <p:txBody>
          <a:bodyPr/>
          <a:p>
            <a:pPr marL="0" indent="0" algn="r" eaLnBrk="1" hangingPunct="1">
              <a:spcBef>
                <a:spcPct val="0"/>
              </a:spcBef>
              <a:buClrTx/>
              <a:buSzTx/>
              <a:buFontTx/>
              <a:buNone/>
            </a:pPr>
            <a:fld id="{9A0DB2DC-4C9A-4742-B13C-FB6460FD3503}" type="slidenum">
              <a:rPr lang="en-US" altLang="zh-CN" sz="1200" dirty="0">
                <a:solidFill>
                  <a:schemeClr val="tx1"/>
                </a:solidFill>
                <a:latin typeface="Arial" panose="020B0604020202020204" pitchFamily="34" charset="0"/>
                <a:ea typeface="宋体" panose="02010600030101010101" pitchFamily="2" charset="-122"/>
              </a:rPr>
            </a:fld>
            <a:endParaRPr lang="en-US" altLang="zh-CN" sz="1200" dirty="0">
              <a:solidFill>
                <a:schemeClr val="tx1"/>
              </a:solidFill>
              <a:latin typeface="Arial" panose="020B0604020202020204" pitchFamily="34" charset="0"/>
              <a:ea typeface="宋体" panose="02010600030101010101" pitchFamily="2" charset="-122"/>
            </a:endParaRPr>
          </a:p>
        </p:txBody>
      </p:sp>
      <p:sp>
        <p:nvSpPr>
          <p:cNvPr id="910340" name="Rectangle 4"/>
          <p:cNvSpPr/>
          <p:nvPr/>
        </p:nvSpPr>
        <p:spPr>
          <a:xfrm rot="5400000">
            <a:off x="2279650" y="4433888"/>
            <a:ext cx="3379788" cy="792162"/>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endParaRPr lang="zh-CN" altLang="en-US" sz="1800" b="1" dirty="0">
              <a:solidFill>
                <a:schemeClr val="tx1"/>
              </a:solidFill>
              <a:latin typeface="Arial" panose="020B0604020202020204" pitchFamily="34" charset="0"/>
              <a:ea typeface="宋体" panose="02010600030101010101" pitchFamily="2" charset="-122"/>
            </a:endParaRPr>
          </a:p>
        </p:txBody>
      </p:sp>
      <p:sp>
        <p:nvSpPr>
          <p:cNvPr id="910341" name="Rectangle 5"/>
          <p:cNvSpPr/>
          <p:nvPr/>
        </p:nvSpPr>
        <p:spPr>
          <a:xfrm>
            <a:off x="3563938" y="3141663"/>
            <a:ext cx="3311525" cy="8255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endParaRPr lang="zh-CN" altLang="en-US" sz="1800" b="1" dirty="0">
              <a:solidFill>
                <a:schemeClr val="tx1"/>
              </a:solidFill>
              <a:latin typeface="Arial" panose="020B0604020202020204" pitchFamily="34" charset="0"/>
              <a:ea typeface="宋体" panose="02010600030101010101" pitchFamily="2" charset="-122"/>
            </a:endParaRPr>
          </a:p>
        </p:txBody>
      </p:sp>
      <p:sp>
        <p:nvSpPr>
          <p:cNvPr id="910342" name="Line 6"/>
          <p:cNvSpPr/>
          <p:nvPr/>
        </p:nvSpPr>
        <p:spPr>
          <a:xfrm>
            <a:off x="2949575" y="3573463"/>
            <a:ext cx="4535488" cy="44450"/>
          </a:xfrm>
          <a:prstGeom prst="line">
            <a:avLst/>
          </a:prstGeom>
          <a:ln w="12700" cap="flat" cmpd="sng">
            <a:solidFill>
              <a:schemeClr val="tx1"/>
            </a:solidFill>
            <a:prstDash val="lgDashDot"/>
            <a:headEnd type="none" w="med" len="med"/>
            <a:tailEnd type="none" w="med" len="med"/>
          </a:ln>
        </p:spPr>
      </p:sp>
      <p:sp>
        <p:nvSpPr>
          <p:cNvPr id="910343" name="Line 7"/>
          <p:cNvSpPr/>
          <p:nvPr/>
        </p:nvSpPr>
        <p:spPr>
          <a:xfrm flipH="1">
            <a:off x="3995738" y="2565400"/>
            <a:ext cx="20637" cy="4032250"/>
          </a:xfrm>
          <a:prstGeom prst="line">
            <a:avLst/>
          </a:prstGeom>
          <a:ln w="12700" cap="flat" cmpd="sng">
            <a:solidFill>
              <a:schemeClr val="tx1"/>
            </a:solidFill>
            <a:prstDash val="lgDashDot"/>
            <a:headEnd type="none" w="med" len="med"/>
            <a:tailEnd type="none" w="med" len="med"/>
          </a:ln>
        </p:spPr>
      </p:sp>
      <p:sp>
        <p:nvSpPr>
          <p:cNvPr id="910344" name="Line 8"/>
          <p:cNvSpPr/>
          <p:nvPr/>
        </p:nvSpPr>
        <p:spPr>
          <a:xfrm flipV="1">
            <a:off x="4370388" y="3141663"/>
            <a:ext cx="0" cy="825500"/>
          </a:xfrm>
          <a:prstGeom prst="line">
            <a:avLst/>
          </a:prstGeom>
          <a:ln w="9525" cap="flat" cmpd="sng">
            <a:solidFill>
              <a:schemeClr val="tx1"/>
            </a:solidFill>
            <a:prstDash val="solid"/>
            <a:headEnd type="none" w="med" len="med"/>
            <a:tailEnd type="none" w="med" len="med"/>
          </a:ln>
        </p:spPr>
      </p:sp>
      <p:sp>
        <p:nvSpPr>
          <p:cNvPr id="910345" name="Rectangle 9"/>
          <p:cNvSpPr/>
          <p:nvPr/>
        </p:nvSpPr>
        <p:spPr>
          <a:xfrm>
            <a:off x="3968750" y="3587750"/>
            <a:ext cx="415925" cy="409575"/>
          </a:xfrm>
          <a:prstGeom prst="rect">
            <a:avLst/>
          </a:prstGeom>
          <a:solidFill>
            <a:schemeClr val="hlink"/>
          </a:solidFill>
          <a:ln w="9525" cap="flat" cmpd="sng">
            <a:solidFill>
              <a:schemeClr val="tx1"/>
            </a:solidFill>
            <a:prstDash val="solid"/>
            <a:miter/>
            <a:headEnd type="none" w="med" len="med"/>
            <a:tailEnd type="none" w="med" len="med"/>
          </a:ln>
        </p:spPr>
        <p:txBody>
          <a:bodyPr wrap="none" anchor="ctr" anchorCtr="0"/>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endParaRPr lang="zh-CN" altLang="en-US" sz="1800" b="1" dirty="0">
              <a:solidFill>
                <a:schemeClr val="tx1"/>
              </a:solidFill>
              <a:latin typeface="Arial" panose="020B0604020202020204" pitchFamily="34" charset="0"/>
              <a:ea typeface="宋体" panose="02010600030101010101" pitchFamily="2" charset="-122"/>
            </a:endParaRPr>
          </a:p>
        </p:txBody>
      </p:sp>
      <p:sp>
        <p:nvSpPr>
          <p:cNvPr id="910346" name="Rectangle 10"/>
          <p:cNvSpPr/>
          <p:nvPr/>
        </p:nvSpPr>
        <p:spPr>
          <a:xfrm>
            <a:off x="3563938" y="3141663"/>
            <a:ext cx="431800" cy="450850"/>
          </a:xfrm>
          <a:prstGeom prst="rect">
            <a:avLst/>
          </a:prstGeom>
          <a:solidFill>
            <a:srgbClr val="3366FF"/>
          </a:solidFill>
          <a:ln w="9525" cap="flat" cmpd="sng">
            <a:solidFill>
              <a:srgbClr val="000000"/>
            </a:solidFill>
            <a:prstDash val="solid"/>
            <a:miter/>
            <a:headEnd type="none" w="med" len="med"/>
            <a:tailEnd type="none" w="med" len="med"/>
          </a:ln>
        </p:spPr>
        <p:txBody>
          <a:bodyPr wrap="none" anchor="ctr" anchorCtr="0"/>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endParaRPr lang="zh-CN" altLang="en-US" sz="1800" b="1" dirty="0">
              <a:solidFill>
                <a:schemeClr val="tx1"/>
              </a:solidFill>
              <a:latin typeface="Arial" panose="020B0604020202020204" pitchFamily="34" charset="0"/>
              <a:ea typeface="宋体" panose="02010600030101010101" pitchFamily="2" charset="-122"/>
            </a:endParaRPr>
          </a:p>
        </p:txBody>
      </p:sp>
      <p:sp>
        <p:nvSpPr>
          <p:cNvPr id="910347" name="Oval 11"/>
          <p:cNvSpPr/>
          <p:nvPr/>
        </p:nvSpPr>
        <p:spPr>
          <a:xfrm>
            <a:off x="2339975" y="3268663"/>
            <a:ext cx="576263" cy="598487"/>
          </a:xfrm>
          <a:prstGeom prst="ellipse">
            <a:avLst/>
          </a:prstGeom>
          <a:solidFill>
            <a:schemeClr val="bg2"/>
          </a:solidFill>
          <a:ln w="9525" cap="flat" cmpd="sng">
            <a:solidFill>
              <a:srgbClr val="0000FF"/>
            </a:solidFill>
            <a:prstDash val="solid"/>
            <a:headEnd type="none" w="med" len="med"/>
            <a:tailEnd type="none" w="med" len="med"/>
          </a:ln>
        </p:spPr>
        <p:txBody>
          <a:bodyPr wrap="none" anchor="ctr" anchorCtr="0"/>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endParaRPr lang="zh-CN" altLang="en-US" sz="1800" b="1" dirty="0">
              <a:solidFill>
                <a:schemeClr val="tx1"/>
              </a:solidFill>
              <a:latin typeface="Arial" panose="020B0604020202020204" pitchFamily="34" charset="0"/>
              <a:ea typeface="宋体" panose="02010600030101010101" pitchFamily="2" charset="-122"/>
            </a:endParaRPr>
          </a:p>
        </p:txBody>
      </p:sp>
      <p:sp>
        <p:nvSpPr>
          <p:cNvPr id="910348" name="Oval 12"/>
          <p:cNvSpPr/>
          <p:nvPr/>
        </p:nvSpPr>
        <p:spPr>
          <a:xfrm>
            <a:off x="3706813" y="1939925"/>
            <a:ext cx="576262" cy="601663"/>
          </a:xfrm>
          <a:prstGeom prst="ellipse">
            <a:avLst/>
          </a:prstGeom>
          <a:solidFill>
            <a:schemeClr val="bg2"/>
          </a:solidFill>
          <a:ln w="9525" cap="flat" cmpd="sng">
            <a:solidFill>
              <a:srgbClr val="0000FF"/>
            </a:solidFill>
            <a:prstDash val="solid"/>
            <a:headEnd type="none" w="med" len="med"/>
            <a:tailEnd type="none" w="med" len="med"/>
          </a:ln>
        </p:spPr>
        <p:txBody>
          <a:bodyPr wrap="none" anchor="ctr" anchorCtr="0"/>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endParaRPr lang="zh-CN" altLang="en-US" sz="1800" b="1" dirty="0">
              <a:solidFill>
                <a:schemeClr val="tx1"/>
              </a:solidFill>
              <a:latin typeface="Arial" panose="020B0604020202020204" pitchFamily="34" charset="0"/>
              <a:ea typeface="宋体" panose="02010600030101010101" pitchFamily="2" charset="-122"/>
            </a:endParaRPr>
          </a:p>
        </p:txBody>
      </p:sp>
      <p:sp>
        <p:nvSpPr>
          <p:cNvPr id="910349" name="Line 13"/>
          <p:cNvSpPr/>
          <p:nvPr/>
        </p:nvSpPr>
        <p:spPr>
          <a:xfrm>
            <a:off x="3779838" y="2840038"/>
            <a:ext cx="2952750" cy="0"/>
          </a:xfrm>
          <a:prstGeom prst="line">
            <a:avLst/>
          </a:prstGeom>
          <a:ln w="9525" cap="flat" cmpd="sng">
            <a:solidFill>
              <a:schemeClr val="tx1"/>
            </a:solidFill>
            <a:prstDash val="solid"/>
            <a:headEnd type="none" w="med" len="med"/>
            <a:tailEnd type="none" w="med" len="med"/>
          </a:ln>
        </p:spPr>
      </p:sp>
      <p:sp>
        <p:nvSpPr>
          <p:cNvPr id="910350" name="Line 14"/>
          <p:cNvSpPr/>
          <p:nvPr/>
        </p:nvSpPr>
        <p:spPr>
          <a:xfrm>
            <a:off x="3275013" y="3441700"/>
            <a:ext cx="0" cy="2928938"/>
          </a:xfrm>
          <a:prstGeom prst="line">
            <a:avLst/>
          </a:prstGeom>
          <a:ln w="9525" cap="flat" cmpd="sng">
            <a:solidFill>
              <a:schemeClr val="tx1"/>
            </a:solidFill>
            <a:prstDash val="solid"/>
            <a:headEnd type="none" w="med" len="med"/>
            <a:tailEnd type="none" w="med" len="med"/>
          </a:ln>
        </p:spPr>
      </p:sp>
      <p:sp>
        <p:nvSpPr>
          <p:cNvPr id="910351" name="Line 15"/>
          <p:cNvSpPr/>
          <p:nvPr/>
        </p:nvSpPr>
        <p:spPr>
          <a:xfrm flipH="1">
            <a:off x="3924300" y="2765425"/>
            <a:ext cx="142875" cy="150813"/>
          </a:xfrm>
          <a:prstGeom prst="line">
            <a:avLst/>
          </a:prstGeom>
          <a:ln w="9525" cap="flat" cmpd="sng">
            <a:solidFill>
              <a:schemeClr val="tx1"/>
            </a:solidFill>
            <a:prstDash val="solid"/>
            <a:headEnd type="none" w="med" len="med"/>
            <a:tailEnd type="none" w="med" len="med"/>
          </a:ln>
        </p:spPr>
      </p:sp>
      <p:sp>
        <p:nvSpPr>
          <p:cNvPr id="910352" name="Line 16"/>
          <p:cNvSpPr/>
          <p:nvPr/>
        </p:nvSpPr>
        <p:spPr>
          <a:xfrm>
            <a:off x="3132138" y="3441700"/>
            <a:ext cx="215900" cy="225425"/>
          </a:xfrm>
          <a:prstGeom prst="line">
            <a:avLst/>
          </a:prstGeom>
          <a:ln w="9525" cap="flat" cmpd="sng">
            <a:solidFill>
              <a:schemeClr val="tx1"/>
            </a:solidFill>
            <a:prstDash val="solid"/>
            <a:headEnd type="none" w="med" len="med"/>
            <a:tailEnd type="none" w="med" len="med"/>
          </a:ln>
        </p:spPr>
      </p:sp>
      <p:sp>
        <p:nvSpPr>
          <p:cNvPr id="910353" name="AutoShape 17" descr="羊皮纸"/>
          <p:cNvSpPr>
            <a:spLocks noChangeArrowheads="1"/>
          </p:cNvSpPr>
          <p:nvPr/>
        </p:nvSpPr>
        <p:spPr bwMode="auto">
          <a:xfrm>
            <a:off x="2700338" y="322263"/>
            <a:ext cx="5113338" cy="1079500"/>
          </a:xfrm>
          <a:prstGeom prst="horizontalScroll">
            <a:avLst>
              <a:gd name="adj" fmla="val 12500"/>
            </a:avLst>
          </a:prstGeom>
          <a:noFill/>
          <a:ln>
            <a:noFill/>
          </a:ln>
          <a:effectLst/>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38100">
                <a:solidFill>
                  <a:schemeClr val="accent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600" b="1" i="0" u="none" strike="noStrike" kern="1200" cap="none" spc="0" normalizeH="0" baseline="0" noProof="0">
                <a:ln>
                  <a:noFill/>
                </a:ln>
                <a:solidFill>
                  <a:schemeClr val="folHlink"/>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砌筑工程量</a:t>
            </a:r>
            <a:r>
              <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计算及实例</a:t>
            </a:r>
            <a:endPar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910354" name="AutoShape 18"/>
          <p:cNvSpPr>
            <a:spLocks noChangeArrowheads="1"/>
          </p:cNvSpPr>
          <p:nvPr/>
        </p:nvSpPr>
        <p:spPr bwMode="auto">
          <a:xfrm>
            <a:off x="0" y="1568450"/>
            <a:ext cx="1477963" cy="3030538"/>
          </a:xfrm>
          <a:prstGeom prst="verticalScroll">
            <a:avLst>
              <a:gd name="adj" fmla="val 12500"/>
            </a:avLst>
          </a:prstGeom>
          <a:gradFill rotWithShape="1">
            <a:gsLst>
              <a:gs pos="0">
                <a:srgbClr val="CCFF99"/>
              </a:gs>
              <a:gs pos="50000">
                <a:schemeClr val="bg1"/>
              </a:gs>
              <a:gs pos="100000">
                <a:srgbClr val="CCFF99"/>
              </a:gs>
            </a:gsLst>
            <a:lin ang="5400000" scaled="1"/>
          </a:gradFill>
          <a:ln w="38100">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rPr>
              <a:t>砌筑</a:t>
            </a:r>
            <a:endPar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rPr>
              <a:t>工程量计算及实例</a:t>
            </a: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rPr>
              <a:t>砖石基础</a:t>
            </a: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006699"/>
                </a:solidFill>
                <a:effectLst/>
                <a:uLnTx/>
                <a:uFillTx/>
                <a:latin typeface="幼圆" panose="02010509060101010101" pitchFamily="49" charset="-122"/>
                <a:ea typeface="幼圆" panose="02010509060101010101" pitchFamily="49" charset="-122"/>
                <a:cs typeface="+mn-cs"/>
              </a:rPr>
              <a:t>墙体工程</a:t>
            </a:r>
            <a:endParaRPr kumimoji="1" lang="zh-CN" altLang="en-US" sz="1800" b="1" i="0" u="none" strike="noStrike" kern="1200" cap="none" spc="0" normalizeH="0" baseline="0" noProof="0">
              <a:ln>
                <a:noFill/>
              </a:ln>
              <a:solidFill>
                <a:srgbClr val="006699"/>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a:ln>
                <a:noFill/>
              </a:ln>
              <a:solidFill>
                <a:srgbClr val="808000"/>
              </a:solidFill>
              <a:effectLst/>
              <a:uLnTx/>
              <a:uFillTx/>
              <a:latin typeface="Arial" panose="020B0604020202020204" pitchFamily="34" charset="0"/>
              <a:ea typeface="宋体" panose="02010600030101010101" pitchFamily="2" charset="-122"/>
              <a:cs typeface="+mn-cs"/>
            </a:endParaRPr>
          </a:p>
        </p:txBody>
      </p:sp>
      <p:sp>
        <p:nvSpPr>
          <p:cNvPr id="58386" name="Rectangle 19"/>
          <p:cNvSpPr/>
          <p:nvPr/>
        </p:nvSpPr>
        <p:spPr>
          <a:xfrm>
            <a:off x="1619250" y="1330325"/>
            <a:ext cx="2952750" cy="525463"/>
          </a:xfrm>
          <a:prstGeom prst="rect">
            <a:avLst/>
          </a:prstGeom>
          <a:solidFill>
            <a:srgbClr val="3399FF"/>
          </a:solidFill>
          <a:ln w="38100" cap="flat" cmpd="sng">
            <a:solidFill>
              <a:schemeClr val="accent1"/>
            </a:solidFill>
            <a:prstDash val="solid"/>
            <a:miter/>
            <a:headEnd type="none" w="med" len="med"/>
            <a:tailEnd type="none" w="med" len="med"/>
          </a:ln>
        </p:spPr>
        <p:txBody>
          <a:bodyPr tIns="0" bIns="0">
            <a:spAutoFit/>
          </a:bodyPr>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r>
              <a:rPr lang="zh-CN" altLang="en-US" b="1" dirty="0">
                <a:latin typeface="Arial" panose="020B0604020202020204" pitchFamily="34" charset="0"/>
                <a:ea typeface="宋体" panose="02010600030101010101" pitchFamily="2" charset="-122"/>
              </a:rPr>
              <a:t>实砌实心砖墙</a:t>
            </a:r>
            <a:endParaRPr lang="zh-CN" altLang="en-US" b="1" dirty="0">
              <a:latin typeface="Arial" panose="020B0604020202020204" pitchFamily="34" charset="0"/>
              <a:ea typeface="宋体" panose="02010600030101010101" pitchFamily="2" charset="-122"/>
            </a:endParaRPr>
          </a:p>
        </p:txBody>
      </p:sp>
      <p:sp>
        <p:nvSpPr>
          <p:cNvPr id="910357" name="AutoShape 21"/>
          <p:cNvSpPr>
            <a:spLocks noChangeArrowheads="1"/>
          </p:cNvSpPr>
          <p:nvPr/>
        </p:nvSpPr>
        <p:spPr bwMode="auto">
          <a:xfrm>
            <a:off x="0" y="1579563"/>
            <a:ext cx="1477963" cy="3030538"/>
          </a:xfrm>
          <a:prstGeom prst="verticalScroll">
            <a:avLst>
              <a:gd name="adj" fmla="val 12500"/>
            </a:avLst>
          </a:prstGeom>
          <a:gradFill rotWithShape="1">
            <a:gsLst>
              <a:gs pos="0">
                <a:srgbClr val="CCFF99"/>
              </a:gs>
              <a:gs pos="50000">
                <a:schemeClr val="bg1"/>
              </a:gs>
              <a:gs pos="100000">
                <a:srgbClr val="CCFF99"/>
              </a:gs>
            </a:gsLst>
            <a:lin ang="5400000" scaled="1"/>
          </a:gradFill>
          <a:ln w="38100">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rPr>
              <a:t>砌筑</a:t>
            </a:r>
            <a:endPar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rPr>
              <a:t>工程量计算及实例</a:t>
            </a: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rPr>
              <a:t>砖石基础</a:t>
            </a: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006699"/>
                </a:solidFill>
                <a:effectLst/>
                <a:uLnTx/>
                <a:uFillTx/>
                <a:latin typeface="幼圆" panose="02010509060101010101" pitchFamily="49" charset="-122"/>
                <a:ea typeface="幼圆" panose="02010509060101010101" pitchFamily="49" charset="-122"/>
                <a:cs typeface="+mn-cs"/>
              </a:rPr>
              <a:t>墙体工程</a:t>
            </a:r>
            <a:endParaRPr kumimoji="1" lang="zh-CN" altLang="en-US" sz="1800" b="1" i="0" u="none" strike="noStrike" kern="1200" cap="none" spc="0" normalizeH="0" baseline="0" noProof="0">
              <a:ln>
                <a:noFill/>
              </a:ln>
              <a:solidFill>
                <a:srgbClr val="006699"/>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a:ln>
                <a:noFill/>
              </a:ln>
              <a:solidFill>
                <a:srgbClr val="808000"/>
              </a:solidFill>
              <a:effectLst/>
              <a:uLnTx/>
              <a:uFillTx/>
              <a:latin typeface="Arial" panose="020B0604020202020204" pitchFamily="34" charset="0"/>
              <a:ea typeface="宋体" panose="02010600030101010101" pitchFamily="2" charset="-122"/>
              <a:cs typeface="+mn-cs"/>
            </a:endParaRPr>
          </a:p>
        </p:txBody>
      </p:sp>
      <p:sp>
        <p:nvSpPr>
          <p:cNvPr id="58388" name="Rectangle 22"/>
          <p:cNvSpPr/>
          <p:nvPr/>
        </p:nvSpPr>
        <p:spPr>
          <a:xfrm>
            <a:off x="1619250" y="1341438"/>
            <a:ext cx="2952750" cy="525462"/>
          </a:xfrm>
          <a:prstGeom prst="rect">
            <a:avLst/>
          </a:prstGeom>
          <a:solidFill>
            <a:srgbClr val="3399FF"/>
          </a:solidFill>
          <a:ln w="38100" cap="flat" cmpd="sng">
            <a:solidFill>
              <a:schemeClr val="accent1"/>
            </a:solidFill>
            <a:prstDash val="solid"/>
            <a:miter/>
            <a:headEnd type="none" w="med" len="med"/>
            <a:tailEnd type="none" w="med" len="med"/>
          </a:ln>
        </p:spPr>
        <p:txBody>
          <a:bodyPr tIns="0" bIns="0">
            <a:spAutoFit/>
          </a:bodyPr>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r>
              <a:rPr lang="zh-CN" altLang="en-US" b="1" dirty="0">
                <a:latin typeface="Arial" panose="020B0604020202020204" pitchFamily="34" charset="0"/>
                <a:ea typeface="宋体" panose="02010600030101010101" pitchFamily="2" charset="-122"/>
              </a:rPr>
              <a:t>实砌实心砖墙</a:t>
            </a:r>
            <a:endParaRPr lang="zh-CN" altLang="en-US" b="1" dirty="0">
              <a:latin typeface="Arial" panose="020B0604020202020204" pitchFamily="34" charset="0"/>
              <a:ea typeface="宋体" panose="02010600030101010101" pitchFamily="2" charset="-122"/>
            </a:endParaRPr>
          </a:p>
        </p:txBody>
      </p:sp>
      <p:sp>
        <p:nvSpPr>
          <p:cNvPr id="910359" name="AutoShape 23" descr="羊皮纸"/>
          <p:cNvSpPr>
            <a:spLocks noChangeArrowheads="1"/>
          </p:cNvSpPr>
          <p:nvPr/>
        </p:nvSpPr>
        <p:spPr bwMode="auto">
          <a:xfrm>
            <a:off x="2700338" y="311150"/>
            <a:ext cx="5113338" cy="1079500"/>
          </a:xfrm>
          <a:prstGeom prst="horizontalScroll">
            <a:avLst>
              <a:gd name="adj" fmla="val 12500"/>
            </a:avLst>
          </a:prstGeom>
          <a:noFill/>
          <a:ln>
            <a:noFill/>
          </a:ln>
          <a:effectLst/>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38100">
                <a:solidFill>
                  <a:schemeClr val="accent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600" b="1" i="0" u="none" strike="noStrike" kern="1200" cap="none" spc="0" normalizeH="0" baseline="0" noProof="0">
                <a:ln>
                  <a:noFill/>
                </a:ln>
                <a:solidFill>
                  <a:schemeClr val="folHlink"/>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砌筑工程量</a:t>
            </a:r>
            <a:r>
              <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计算及实例</a:t>
            </a:r>
            <a:endPar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910360" name="AutoShape 24"/>
          <p:cNvSpPr>
            <a:spLocks noChangeArrowheads="1"/>
          </p:cNvSpPr>
          <p:nvPr/>
        </p:nvSpPr>
        <p:spPr bwMode="auto">
          <a:xfrm>
            <a:off x="0" y="1568450"/>
            <a:ext cx="1477963" cy="3030538"/>
          </a:xfrm>
          <a:prstGeom prst="verticalScroll">
            <a:avLst>
              <a:gd name="adj" fmla="val 12500"/>
            </a:avLst>
          </a:prstGeom>
          <a:gradFill rotWithShape="1">
            <a:gsLst>
              <a:gs pos="0">
                <a:srgbClr val="CCFF99"/>
              </a:gs>
              <a:gs pos="50000">
                <a:schemeClr val="bg1"/>
              </a:gs>
              <a:gs pos="100000">
                <a:srgbClr val="CCFF99"/>
              </a:gs>
            </a:gsLst>
            <a:lin ang="5400000" scaled="1"/>
          </a:gradFill>
          <a:ln w="38100">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rPr>
              <a:t>砌筑</a:t>
            </a:r>
            <a:endPar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rPr>
              <a:t>工程量计算及实例</a:t>
            </a: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rPr>
              <a:t>砖石基础</a:t>
            </a: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006699"/>
                </a:solidFill>
                <a:effectLst/>
                <a:uLnTx/>
                <a:uFillTx/>
                <a:latin typeface="幼圆" panose="02010509060101010101" pitchFamily="49" charset="-122"/>
                <a:ea typeface="幼圆" panose="02010509060101010101" pitchFamily="49" charset="-122"/>
                <a:cs typeface="+mn-cs"/>
              </a:rPr>
              <a:t>墙体工程</a:t>
            </a:r>
            <a:endParaRPr kumimoji="1" lang="zh-CN" altLang="en-US" sz="1800" b="1" i="0" u="none" strike="noStrike" kern="1200" cap="none" spc="0" normalizeH="0" baseline="0" noProof="0">
              <a:ln>
                <a:noFill/>
              </a:ln>
              <a:solidFill>
                <a:srgbClr val="006699"/>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a:ln>
                <a:noFill/>
              </a:ln>
              <a:solidFill>
                <a:srgbClr val="808000"/>
              </a:solidFill>
              <a:effectLst/>
              <a:uLnTx/>
              <a:uFillTx/>
              <a:latin typeface="Arial" panose="020B0604020202020204" pitchFamily="34" charset="0"/>
              <a:ea typeface="宋体" panose="02010600030101010101" pitchFamily="2" charset="-122"/>
              <a:cs typeface="+mn-cs"/>
            </a:endParaRPr>
          </a:p>
        </p:txBody>
      </p:sp>
      <p:sp>
        <p:nvSpPr>
          <p:cNvPr id="58391" name="Rectangle 25"/>
          <p:cNvSpPr/>
          <p:nvPr/>
        </p:nvSpPr>
        <p:spPr>
          <a:xfrm>
            <a:off x="1619250" y="1330325"/>
            <a:ext cx="2952750" cy="525463"/>
          </a:xfrm>
          <a:prstGeom prst="rect">
            <a:avLst/>
          </a:prstGeom>
          <a:solidFill>
            <a:srgbClr val="3399FF"/>
          </a:solidFill>
          <a:ln w="38100" cap="flat" cmpd="sng">
            <a:solidFill>
              <a:schemeClr val="accent1"/>
            </a:solidFill>
            <a:prstDash val="solid"/>
            <a:miter/>
            <a:headEnd type="none" w="med" len="med"/>
            <a:tailEnd type="none" w="med" len="med"/>
          </a:ln>
        </p:spPr>
        <p:txBody>
          <a:bodyPr tIns="0" bIns="0">
            <a:spAutoFit/>
          </a:bodyPr>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r>
              <a:rPr lang="zh-CN" altLang="en-US" b="1" dirty="0">
                <a:latin typeface="Arial" panose="020B0604020202020204" pitchFamily="34" charset="0"/>
                <a:ea typeface="宋体" panose="02010600030101010101" pitchFamily="2" charset="-122"/>
              </a:rPr>
              <a:t>实砌实心砖墙</a:t>
            </a:r>
            <a:endParaRPr lang="zh-CN" altLang="en-US" b="1" dirty="0">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10340"/>
                                        </p:tgtEl>
                                        <p:attrNameLst>
                                          <p:attrName>style.visibility</p:attrName>
                                        </p:attrNameLst>
                                      </p:cBhvr>
                                      <p:to>
                                        <p:strVal val="visible"/>
                                      </p:to>
                                    </p:set>
                                    <p:anim calcmode="lin" valueType="num">
                                      <p:cBhvr additive="base">
                                        <p:cTn id="7" dur="1000" fill="hold"/>
                                        <p:tgtEl>
                                          <p:spTgt spid="910340"/>
                                        </p:tgtEl>
                                        <p:attrNameLst>
                                          <p:attrName>ppt_x</p:attrName>
                                        </p:attrNameLst>
                                      </p:cBhvr>
                                      <p:tavLst>
                                        <p:tav tm="0">
                                          <p:val>
                                            <p:strVal val="0-#ppt_w/2"/>
                                          </p:val>
                                        </p:tav>
                                        <p:tav tm="100000">
                                          <p:val>
                                            <p:strVal val="#ppt_x"/>
                                          </p:val>
                                        </p:tav>
                                      </p:tavLst>
                                    </p:anim>
                                    <p:anim calcmode="lin" valueType="num">
                                      <p:cBhvr additive="base">
                                        <p:cTn id="8" dur="1000" fill="hold"/>
                                        <p:tgtEl>
                                          <p:spTgt spid="91034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10341"/>
                                        </p:tgtEl>
                                        <p:attrNameLst>
                                          <p:attrName>style.visibility</p:attrName>
                                        </p:attrNameLst>
                                      </p:cBhvr>
                                      <p:to>
                                        <p:strVal val="visible"/>
                                      </p:to>
                                    </p:set>
                                    <p:anim calcmode="lin" valueType="num">
                                      <p:cBhvr additive="base">
                                        <p:cTn id="11" dur="1000" fill="hold"/>
                                        <p:tgtEl>
                                          <p:spTgt spid="910341"/>
                                        </p:tgtEl>
                                        <p:attrNameLst>
                                          <p:attrName>ppt_x</p:attrName>
                                        </p:attrNameLst>
                                      </p:cBhvr>
                                      <p:tavLst>
                                        <p:tav tm="0">
                                          <p:val>
                                            <p:strVal val="0-#ppt_w/2"/>
                                          </p:val>
                                        </p:tav>
                                        <p:tav tm="100000">
                                          <p:val>
                                            <p:strVal val="#ppt_x"/>
                                          </p:val>
                                        </p:tav>
                                      </p:tavLst>
                                    </p:anim>
                                    <p:anim calcmode="lin" valueType="num">
                                      <p:cBhvr additive="base">
                                        <p:cTn id="12" dur="1000" fill="hold"/>
                                        <p:tgtEl>
                                          <p:spTgt spid="910341"/>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910342"/>
                                        </p:tgtEl>
                                        <p:attrNameLst>
                                          <p:attrName>style.visibility</p:attrName>
                                        </p:attrNameLst>
                                      </p:cBhvr>
                                      <p:to>
                                        <p:strVal val="visible"/>
                                      </p:to>
                                    </p:set>
                                    <p:anim calcmode="lin" valueType="num">
                                      <p:cBhvr additive="base">
                                        <p:cTn id="15" dur="1000" fill="hold"/>
                                        <p:tgtEl>
                                          <p:spTgt spid="910342"/>
                                        </p:tgtEl>
                                        <p:attrNameLst>
                                          <p:attrName>ppt_x</p:attrName>
                                        </p:attrNameLst>
                                      </p:cBhvr>
                                      <p:tavLst>
                                        <p:tav tm="0">
                                          <p:val>
                                            <p:strVal val="0-#ppt_w/2"/>
                                          </p:val>
                                        </p:tav>
                                        <p:tav tm="100000">
                                          <p:val>
                                            <p:strVal val="#ppt_x"/>
                                          </p:val>
                                        </p:tav>
                                      </p:tavLst>
                                    </p:anim>
                                    <p:anim calcmode="lin" valueType="num">
                                      <p:cBhvr additive="base">
                                        <p:cTn id="16" dur="1000" fill="hold"/>
                                        <p:tgtEl>
                                          <p:spTgt spid="910342"/>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910343"/>
                                        </p:tgtEl>
                                        <p:attrNameLst>
                                          <p:attrName>style.visibility</p:attrName>
                                        </p:attrNameLst>
                                      </p:cBhvr>
                                      <p:to>
                                        <p:strVal val="visible"/>
                                      </p:to>
                                    </p:set>
                                    <p:anim calcmode="lin" valueType="num">
                                      <p:cBhvr additive="base">
                                        <p:cTn id="19" dur="1000" fill="hold"/>
                                        <p:tgtEl>
                                          <p:spTgt spid="910343"/>
                                        </p:tgtEl>
                                        <p:attrNameLst>
                                          <p:attrName>ppt_x</p:attrName>
                                        </p:attrNameLst>
                                      </p:cBhvr>
                                      <p:tavLst>
                                        <p:tav tm="0">
                                          <p:val>
                                            <p:strVal val="0-#ppt_w/2"/>
                                          </p:val>
                                        </p:tav>
                                        <p:tav tm="100000">
                                          <p:val>
                                            <p:strVal val="#ppt_x"/>
                                          </p:val>
                                        </p:tav>
                                      </p:tavLst>
                                    </p:anim>
                                    <p:anim calcmode="lin" valueType="num">
                                      <p:cBhvr additive="base">
                                        <p:cTn id="20" dur="1000" fill="hold"/>
                                        <p:tgtEl>
                                          <p:spTgt spid="910343"/>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910344"/>
                                        </p:tgtEl>
                                        <p:attrNameLst>
                                          <p:attrName>style.visibility</p:attrName>
                                        </p:attrNameLst>
                                      </p:cBhvr>
                                      <p:to>
                                        <p:strVal val="visible"/>
                                      </p:to>
                                    </p:set>
                                    <p:anim calcmode="lin" valueType="num">
                                      <p:cBhvr additive="base">
                                        <p:cTn id="23" dur="1000" fill="hold"/>
                                        <p:tgtEl>
                                          <p:spTgt spid="910344"/>
                                        </p:tgtEl>
                                        <p:attrNameLst>
                                          <p:attrName>ppt_x</p:attrName>
                                        </p:attrNameLst>
                                      </p:cBhvr>
                                      <p:tavLst>
                                        <p:tav tm="0">
                                          <p:val>
                                            <p:strVal val="0-#ppt_w/2"/>
                                          </p:val>
                                        </p:tav>
                                        <p:tav tm="100000">
                                          <p:val>
                                            <p:strVal val="#ppt_x"/>
                                          </p:val>
                                        </p:tav>
                                      </p:tavLst>
                                    </p:anim>
                                    <p:anim calcmode="lin" valueType="num">
                                      <p:cBhvr additive="base">
                                        <p:cTn id="24" dur="1000" fill="hold"/>
                                        <p:tgtEl>
                                          <p:spTgt spid="910344"/>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910345"/>
                                        </p:tgtEl>
                                        <p:attrNameLst>
                                          <p:attrName>style.visibility</p:attrName>
                                        </p:attrNameLst>
                                      </p:cBhvr>
                                      <p:to>
                                        <p:strVal val="visible"/>
                                      </p:to>
                                    </p:set>
                                    <p:anim calcmode="lin" valueType="num">
                                      <p:cBhvr additive="base">
                                        <p:cTn id="27" dur="1000" fill="hold"/>
                                        <p:tgtEl>
                                          <p:spTgt spid="910345"/>
                                        </p:tgtEl>
                                        <p:attrNameLst>
                                          <p:attrName>ppt_x</p:attrName>
                                        </p:attrNameLst>
                                      </p:cBhvr>
                                      <p:tavLst>
                                        <p:tav tm="0">
                                          <p:val>
                                            <p:strVal val="0-#ppt_w/2"/>
                                          </p:val>
                                        </p:tav>
                                        <p:tav tm="100000">
                                          <p:val>
                                            <p:strVal val="#ppt_x"/>
                                          </p:val>
                                        </p:tav>
                                      </p:tavLst>
                                    </p:anim>
                                    <p:anim calcmode="lin" valueType="num">
                                      <p:cBhvr additive="base">
                                        <p:cTn id="28" dur="1000" fill="hold"/>
                                        <p:tgtEl>
                                          <p:spTgt spid="910345"/>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910346"/>
                                        </p:tgtEl>
                                        <p:attrNameLst>
                                          <p:attrName>style.visibility</p:attrName>
                                        </p:attrNameLst>
                                      </p:cBhvr>
                                      <p:to>
                                        <p:strVal val="visible"/>
                                      </p:to>
                                    </p:set>
                                    <p:anim calcmode="lin" valueType="num">
                                      <p:cBhvr additive="base">
                                        <p:cTn id="31" dur="1000" fill="hold"/>
                                        <p:tgtEl>
                                          <p:spTgt spid="910346"/>
                                        </p:tgtEl>
                                        <p:attrNameLst>
                                          <p:attrName>ppt_x</p:attrName>
                                        </p:attrNameLst>
                                      </p:cBhvr>
                                      <p:tavLst>
                                        <p:tav tm="0">
                                          <p:val>
                                            <p:strVal val="0-#ppt_w/2"/>
                                          </p:val>
                                        </p:tav>
                                        <p:tav tm="100000">
                                          <p:val>
                                            <p:strVal val="#ppt_x"/>
                                          </p:val>
                                        </p:tav>
                                      </p:tavLst>
                                    </p:anim>
                                    <p:anim calcmode="lin" valueType="num">
                                      <p:cBhvr additive="base">
                                        <p:cTn id="32" dur="1000" fill="hold"/>
                                        <p:tgtEl>
                                          <p:spTgt spid="910346"/>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910347"/>
                                        </p:tgtEl>
                                        <p:attrNameLst>
                                          <p:attrName>style.visibility</p:attrName>
                                        </p:attrNameLst>
                                      </p:cBhvr>
                                      <p:to>
                                        <p:strVal val="visible"/>
                                      </p:to>
                                    </p:set>
                                    <p:anim calcmode="lin" valueType="num">
                                      <p:cBhvr additive="base">
                                        <p:cTn id="35" dur="1000" fill="hold"/>
                                        <p:tgtEl>
                                          <p:spTgt spid="910347"/>
                                        </p:tgtEl>
                                        <p:attrNameLst>
                                          <p:attrName>ppt_x</p:attrName>
                                        </p:attrNameLst>
                                      </p:cBhvr>
                                      <p:tavLst>
                                        <p:tav tm="0">
                                          <p:val>
                                            <p:strVal val="0-#ppt_w/2"/>
                                          </p:val>
                                        </p:tav>
                                        <p:tav tm="100000">
                                          <p:val>
                                            <p:strVal val="#ppt_x"/>
                                          </p:val>
                                        </p:tav>
                                      </p:tavLst>
                                    </p:anim>
                                    <p:anim calcmode="lin" valueType="num">
                                      <p:cBhvr additive="base">
                                        <p:cTn id="36" dur="1000" fill="hold"/>
                                        <p:tgtEl>
                                          <p:spTgt spid="910347"/>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910348"/>
                                        </p:tgtEl>
                                        <p:attrNameLst>
                                          <p:attrName>style.visibility</p:attrName>
                                        </p:attrNameLst>
                                      </p:cBhvr>
                                      <p:to>
                                        <p:strVal val="visible"/>
                                      </p:to>
                                    </p:set>
                                    <p:anim calcmode="lin" valueType="num">
                                      <p:cBhvr additive="base">
                                        <p:cTn id="39" dur="1000" fill="hold"/>
                                        <p:tgtEl>
                                          <p:spTgt spid="910348"/>
                                        </p:tgtEl>
                                        <p:attrNameLst>
                                          <p:attrName>ppt_x</p:attrName>
                                        </p:attrNameLst>
                                      </p:cBhvr>
                                      <p:tavLst>
                                        <p:tav tm="0">
                                          <p:val>
                                            <p:strVal val="0-#ppt_w/2"/>
                                          </p:val>
                                        </p:tav>
                                        <p:tav tm="100000">
                                          <p:val>
                                            <p:strVal val="#ppt_x"/>
                                          </p:val>
                                        </p:tav>
                                      </p:tavLst>
                                    </p:anim>
                                    <p:anim calcmode="lin" valueType="num">
                                      <p:cBhvr additive="base">
                                        <p:cTn id="40" dur="1000" fill="hold"/>
                                        <p:tgtEl>
                                          <p:spTgt spid="910348"/>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910349"/>
                                        </p:tgtEl>
                                        <p:attrNameLst>
                                          <p:attrName>style.visibility</p:attrName>
                                        </p:attrNameLst>
                                      </p:cBhvr>
                                      <p:to>
                                        <p:strVal val="visible"/>
                                      </p:to>
                                    </p:set>
                                    <p:anim calcmode="lin" valueType="num">
                                      <p:cBhvr additive="base">
                                        <p:cTn id="43" dur="1000" fill="hold"/>
                                        <p:tgtEl>
                                          <p:spTgt spid="910349"/>
                                        </p:tgtEl>
                                        <p:attrNameLst>
                                          <p:attrName>ppt_x</p:attrName>
                                        </p:attrNameLst>
                                      </p:cBhvr>
                                      <p:tavLst>
                                        <p:tav tm="0">
                                          <p:val>
                                            <p:strVal val="0-#ppt_w/2"/>
                                          </p:val>
                                        </p:tav>
                                        <p:tav tm="100000">
                                          <p:val>
                                            <p:strVal val="#ppt_x"/>
                                          </p:val>
                                        </p:tav>
                                      </p:tavLst>
                                    </p:anim>
                                    <p:anim calcmode="lin" valueType="num">
                                      <p:cBhvr additive="base">
                                        <p:cTn id="44" dur="1000" fill="hold"/>
                                        <p:tgtEl>
                                          <p:spTgt spid="910349"/>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910350"/>
                                        </p:tgtEl>
                                        <p:attrNameLst>
                                          <p:attrName>style.visibility</p:attrName>
                                        </p:attrNameLst>
                                      </p:cBhvr>
                                      <p:to>
                                        <p:strVal val="visible"/>
                                      </p:to>
                                    </p:set>
                                    <p:anim calcmode="lin" valueType="num">
                                      <p:cBhvr additive="base">
                                        <p:cTn id="47" dur="1000" fill="hold"/>
                                        <p:tgtEl>
                                          <p:spTgt spid="910350"/>
                                        </p:tgtEl>
                                        <p:attrNameLst>
                                          <p:attrName>ppt_x</p:attrName>
                                        </p:attrNameLst>
                                      </p:cBhvr>
                                      <p:tavLst>
                                        <p:tav tm="0">
                                          <p:val>
                                            <p:strVal val="0-#ppt_w/2"/>
                                          </p:val>
                                        </p:tav>
                                        <p:tav tm="100000">
                                          <p:val>
                                            <p:strVal val="#ppt_x"/>
                                          </p:val>
                                        </p:tav>
                                      </p:tavLst>
                                    </p:anim>
                                    <p:anim calcmode="lin" valueType="num">
                                      <p:cBhvr additive="base">
                                        <p:cTn id="48" dur="1000" fill="hold"/>
                                        <p:tgtEl>
                                          <p:spTgt spid="910350"/>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910351"/>
                                        </p:tgtEl>
                                        <p:attrNameLst>
                                          <p:attrName>style.visibility</p:attrName>
                                        </p:attrNameLst>
                                      </p:cBhvr>
                                      <p:to>
                                        <p:strVal val="visible"/>
                                      </p:to>
                                    </p:set>
                                    <p:anim calcmode="lin" valueType="num">
                                      <p:cBhvr additive="base">
                                        <p:cTn id="51" dur="1000" fill="hold"/>
                                        <p:tgtEl>
                                          <p:spTgt spid="910351"/>
                                        </p:tgtEl>
                                        <p:attrNameLst>
                                          <p:attrName>ppt_x</p:attrName>
                                        </p:attrNameLst>
                                      </p:cBhvr>
                                      <p:tavLst>
                                        <p:tav tm="0">
                                          <p:val>
                                            <p:strVal val="0-#ppt_w/2"/>
                                          </p:val>
                                        </p:tav>
                                        <p:tav tm="100000">
                                          <p:val>
                                            <p:strVal val="#ppt_x"/>
                                          </p:val>
                                        </p:tav>
                                      </p:tavLst>
                                    </p:anim>
                                    <p:anim calcmode="lin" valueType="num">
                                      <p:cBhvr additive="base">
                                        <p:cTn id="52" dur="1000" fill="hold"/>
                                        <p:tgtEl>
                                          <p:spTgt spid="91035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910352"/>
                                        </p:tgtEl>
                                        <p:attrNameLst>
                                          <p:attrName>style.visibility</p:attrName>
                                        </p:attrNameLst>
                                      </p:cBhvr>
                                      <p:to>
                                        <p:strVal val="visible"/>
                                      </p:to>
                                    </p:set>
                                    <p:anim calcmode="lin" valueType="num">
                                      <p:cBhvr additive="base">
                                        <p:cTn id="55" dur="1000" fill="hold"/>
                                        <p:tgtEl>
                                          <p:spTgt spid="910352"/>
                                        </p:tgtEl>
                                        <p:attrNameLst>
                                          <p:attrName>ppt_x</p:attrName>
                                        </p:attrNameLst>
                                      </p:cBhvr>
                                      <p:tavLst>
                                        <p:tav tm="0">
                                          <p:val>
                                            <p:strVal val="0-#ppt_w/2"/>
                                          </p:val>
                                        </p:tav>
                                        <p:tav tm="100000">
                                          <p:val>
                                            <p:strVal val="#ppt_x"/>
                                          </p:val>
                                        </p:tav>
                                      </p:tavLst>
                                    </p:anim>
                                    <p:anim calcmode="lin" valueType="num">
                                      <p:cBhvr additive="base">
                                        <p:cTn id="56" dur="1000" fill="hold"/>
                                        <p:tgtEl>
                                          <p:spTgt spid="9103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0340" grpId="0" animBg="1"/>
      <p:bldP spid="910341" grpId="0" animBg="1"/>
      <p:bldP spid="910345" grpId="0" animBg="1"/>
      <p:bldP spid="910346" grpId="0" animBg="1"/>
      <p:bldP spid="910347" grpId="0" animBg="1"/>
      <p:bldP spid="91034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灯片编号占位符 3"/>
          <p:cNvSpPr txBox="1">
            <a:spLocks noGrp="1"/>
          </p:cNvSpPr>
          <p:nvPr>
            <p:ph type="sldNum" sz="quarter" idx="4"/>
          </p:nvPr>
        </p:nvSpPr>
        <p:spPr>
          <a:noFill/>
          <a:ln>
            <a:noFill/>
          </a:ln>
        </p:spPr>
        <p:txBody>
          <a:bodyPr/>
          <a:p>
            <a:pPr marL="0" indent="0" algn="r" eaLnBrk="1" hangingPunct="1">
              <a:spcBef>
                <a:spcPct val="0"/>
              </a:spcBef>
              <a:buClrTx/>
              <a:buSzTx/>
              <a:buFontTx/>
              <a:buNone/>
            </a:pPr>
            <a:fld id="{9A0DB2DC-4C9A-4742-B13C-FB6460FD3503}" type="slidenum">
              <a:rPr lang="en-US" altLang="zh-CN" sz="1200" dirty="0">
                <a:solidFill>
                  <a:schemeClr val="tx1"/>
                </a:solidFill>
                <a:latin typeface="Arial" panose="020B0604020202020204" pitchFamily="34" charset="0"/>
                <a:ea typeface="宋体" panose="02010600030101010101" pitchFamily="2" charset="-122"/>
              </a:rPr>
            </a:fld>
            <a:endParaRPr lang="en-US" altLang="zh-CN" sz="1200" dirty="0">
              <a:solidFill>
                <a:schemeClr val="tx1"/>
              </a:solidFill>
              <a:latin typeface="Arial" panose="020B0604020202020204" pitchFamily="34" charset="0"/>
              <a:ea typeface="宋体" panose="02010600030101010101" pitchFamily="2" charset="-122"/>
            </a:endParaRPr>
          </a:p>
        </p:txBody>
      </p:sp>
      <p:grpSp>
        <p:nvGrpSpPr>
          <p:cNvPr id="59395" name="Group 2"/>
          <p:cNvGrpSpPr/>
          <p:nvPr/>
        </p:nvGrpSpPr>
        <p:grpSpPr>
          <a:xfrm>
            <a:off x="1403350" y="1268413"/>
            <a:ext cx="4176713" cy="2951162"/>
            <a:chOff x="385" y="255"/>
            <a:chExt cx="4672" cy="3130"/>
          </a:xfrm>
        </p:grpSpPr>
        <p:sp>
          <p:nvSpPr>
            <p:cNvPr id="59431" name="Rectangle 3"/>
            <p:cNvSpPr/>
            <p:nvPr/>
          </p:nvSpPr>
          <p:spPr>
            <a:xfrm>
              <a:off x="1338" y="2115"/>
              <a:ext cx="3175" cy="499"/>
            </a:xfrm>
            <a:prstGeom prst="rect">
              <a:avLst/>
            </a:prstGeom>
            <a:solidFill>
              <a:srgbClr val="3366FF"/>
            </a:solidFill>
            <a:ln w="9525" cap="flat" cmpd="sng">
              <a:solidFill>
                <a:schemeClr val="tx1"/>
              </a:solidFill>
              <a:prstDash val="solid"/>
              <a:miter/>
              <a:headEnd type="none" w="med" len="med"/>
              <a:tailEnd type="none" w="med" len="med"/>
            </a:ln>
          </p:spPr>
          <p:txBody>
            <a:bodyPr wrap="none" anchor="ctr" anchorCtr="0"/>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endParaRPr lang="zh-CN" altLang="en-US" sz="1800" b="1" dirty="0">
                <a:solidFill>
                  <a:schemeClr val="tx1"/>
                </a:solidFill>
                <a:latin typeface="Arial" panose="020B0604020202020204" pitchFamily="34" charset="0"/>
                <a:ea typeface="宋体" panose="02010600030101010101" pitchFamily="2" charset="-122"/>
              </a:endParaRPr>
            </a:p>
          </p:txBody>
        </p:sp>
        <p:sp>
          <p:nvSpPr>
            <p:cNvPr id="59432" name="Rectangle 4"/>
            <p:cNvSpPr/>
            <p:nvPr/>
          </p:nvSpPr>
          <p:spPr>
            <a:xfrm>
              <a:off x="2562" y="663"/>
              <a:ext cx="499" cy="1452"/>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endParaRPr lang="zh-CN" altLang="en-US" sz="1800" b="1" dirty="0">
                <a:solidFill>
                  <a:schemeClr val="tx1"/>
                </a:solidFill>
                <a:latin typeface="Arial" panose="020B0604020202020204" pitchFamily="34" charset="0"/>
                <a:ea typeface="宋体" panose="02010600030101010101" pitchFamily="2" charset="-122"/>
              </a:endParaRPr>
            </a:p>
          </p:txBody>
        </p:sp>
        <p:sp>
          <p:nvSpPr>
            <p:cNvPr id="59433" name="Line 5"/>
            <p:cNvSpPr/>
            <p:nvPr/>
          </p:nvSpPr>
          <p:spPr>
            <a:xfrm>
              <a:off x="748" y="2361"/>
              <a:ext cx="4309" cy="0"/>
            </a:xfrm>
            <a:prstGeom prst="line">
              <a:avLst/>
            </a:prstGeom>
            <a:ln w="12700" cap="flat" cmpd="sng">
              <a:solidFill>
                <a:schemeClr val="tx1"/>
              </a:solidFill>
              <a:prstDash val="lgDashDot"/>
              <a:headEnd type="none" w="med" len="med"/>
              <a:tailEnd type="none" w="med" len="med"/>
            </a:ln>
          </p:spPr>
        </p:sp>
        <p:sp>
          <p:nvSpPr>
            <p:cNvPr id="59434" name="Line 6"/>
            <p:cNvSpPr/>
            <p:nvPr/>
          </p:nvSpPr>
          <p:spPr>
            <a:xfrm>
              <a:off x="2809" y="255"/>
              <a:ext cx="0" cy="2721"/>
            </a:xfrm>
            <a:prstGeom prst="line">
              <a:avLst/>
            </a:prstGeom>
            <a:ln w="12700" cap="flat" cmpd="sng">
              <a:solidFill>
                <a:schemeClr val="tx1"/>
              </a:solidFill>
              <a:prstDash val="lgDashDot"/>
              <a:headEnd type="none" w="med" len="med"/>
              <a:tailEnd type="none" w="med" len="med"/>
            </a:ln>
          </p:spPr>
        </p:sp>
        <p:sp>
          <p:nvSpPr>
            <p:cNvPr id="59435" name="Oval 7"/>
            <p:cNvSpPr/>
            <p:nvPr/>
          </p:nvSpPr>
          <p:spPr>
            <a:xfrm>
              <a:off x="385" y="2160"/>
              <a:ext cx="363" cy="409"/>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endParaRPr lang="zh-CN" altLang="en-US" sz="1800" b="1" dirty="0">
                <a:solidFill>
                  <a:schemeClr val="tx1"/>
                </a:solidFill>
                <a:latin typeface="Arial" panose="020B0604020202020204" pitchFamily="34" charset="0"/>
                <a:ea typeface="宋体" panose="02010600030101010101" pitchFamily="2" charset="-122"/>
              </a:endParaRPr>
            </a:p>
          </p:txBody>
        </p:sp>
        <p:sp>
          <p:nvSpPr>
            <p:cNvPr id="59436" name="Oval 8"/>
            <p:cNvSpPr/>
            <p:nvPr/>
          </p:nvSpPr>
          <p:spPr>
            <a:xfrm>
              <a:off x="2608" y="2976"/>
              <a:ext cx="408" cy="409"/>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endParaRPr lang="zh-CN" altLang="en-US" sz="1800" b="1" dirty="0">
                <a:solidFill>
                  <a:schemeClr val="tx1"/>
                </a:solidFill>
                <a:latin typeface="Arial" panose="020B0604020202020204" pitchFamily="34" charset="0"/>
                <a:ea typeface="宋体" panose="02010600030101010101" pitchFamily="2" charset="-122"/>
              </a:endParaRPr>
            </a:p>
          </p:txBody>
        </p:sp>
        <p:sp>
          <p:nvSpPr>
            <p:cNvPr id="59437" name="Line 9"/>
            <p:cNvSpPr/>
            <p:nvPr/>
          </p:nvSpPr>
          <p:spPr>
            <a:xfrm>
              <a:off x="2018" y="527"/>
              <a:ext cx="0" cy="1724"/>
            </a:xfrm>
            <a:prstGeom prst="line">
              <a:avLst/>
            </a:prstGeom>
            <a:ln w="9525" cap="flat" cmpd="sng">
              <a:solidFill>
                <a:schemeClr val="tx1"/>
              </a:solidFill>
              <a:prstDash val="solid"/>
              <a:headEnd type="none" w="med" len="med"/>
              <a:tailEnd type="none" w="med" len="med"/>
            </a:ln>
          </p:spPr>
        </p:sp>
        <p:sp>
          <p:nvSpPr>
            <p:cNvPr id="59438" name="Line 10"/>
            <p:cNvSpPr/>
            <p:nvPr/>
          </p:nvSpPr>
          <p:spPr>
            <a:xfrm>
              <a:off x="1927" y="2069"/>
              <a:ext cx="137" cy="91"/>
            </a:xfrm>
            <a:prstGeom prst="line">
              <a:avLst/>
            </a:prstGeom>
            <a:ln w="9525" cap="flat" cmpd="sng">
              <a:solidFill>
                <a:schemeClr val="tx1"/>
              </a:solidFill>
              <a:prstDash val="solid"/>
              <a:headEnd type="none" w="med" len="med"/>
              <a:tailEnd type="none" w="med" len="med"/>
            </a:ln>
          </p:spPr>
        </p:sp>
      </p:grpSp>
      <p:grpSp>
        <p:nvGrpSpPr>
          <p:cNvPr id="59396" name="Group 11"/>
          <p:cNvGrpSpPr/>
          <p:nvPr/>
        </p:nvGrpSpPr>
        <p:grpSpPr>
          <a:xfrm>
            <a:off x="5795963" y="1268413"/>
            <a:ext cx="3168650" cy="2808287"/>
            <a:chOff x="884" y="300"/>
            <a:chExt cx="3266" cy="3175"/>
          </a:xfrm>
        </p:grpSpPr>
        <p:sp>
          <p:nvSpPr>
            <p:cNvPr id="59413" name="Line 12"/>
            <p:cNvSpPr/>
            <p:nvPr/>
          </p:nvSpPr>
          <p:spPr>
            <a:xfrm>
              <a:off x="1701" y="1253"/>
              <a:ext cx="0" cy="1860"/>
            </a:xfrm>
            <a:prstGeom prst="line">
              <a:avLst/>
            </a:prstGeom>
            <a:ln w="38100" cap="flat" cmpd="sng">
              <a:solidFill>
                <a:schemeClr val="tx1"/>
              </a:solidFill>
              <a:prstDash val="solid"/>
              <a:headEnd type="none" w="med" len="med"/>
              <a:tailEnd type="none" w="med" len="med"/>
            </a:ln>
          </p:spPr>
        </p:sp>
        <p:sp>
          <p:nvSpPr>
            <p:cNvPr id="59414" name="Line 13"/>
            <p:cNvSpPr/>
            <p:nvPr/>
          </p:nvSpPr>
          <p:spPr>
            <a:xfrm>
              <a:off x="1701" y="1253"/>
              <a:ext cx="1905" cy="0"/>
            </a:xfrm>
            <a:prstGeom prst="line">
              <a:avLst/>
            </a:prstGeom>
            <a:ln w="38100" cap="flat" cmpd="sng">
              <a:solidFill>
                <a:schemeClr val="tx1"/>
              </a:solidFill>
              <a:prstDash val="solid"/>
              <a:headEnd type="none" w="med" len="med"/>
              <a:tailEnd type="none" w="med" len="med"/>
            </a:ln>
          </p:spPr>
        </p:sp>
        <p:sp>
          <p:nvSpPr>
            <p:cNvPr id="59415" name="Line 14"/>
            <p:cNvSpPr/>
            <p:nvPr/>
          </p:nvSpPr>
          <p:spPr>
            <a:xfrm>
              <a:off x="2154" y="1674"/>
              <a:ext cx="0" cy="1452"/>
            </a:xfrm>
            <a:prstGeom prst="line">
              <a:avLst/>
            </a:prstGeom>
            <a:ln w="38100" cap="flat" cmpd="sng">
              <a:solidFill>
                <a:schemeClr val="tx1"/>
              </a:solidFill>
              <a:prstDash val="solid"/>
              <a:headEnd type="none" w="med" len="med"/>
              <a:tailEnd type="none" w="med" len="med"/>
            </a:ln>
          </p:spPr>
        </p:sp>
        <p:sp>
          <p:nvSpPr>
            <p:cNvPr id="59416" name="Line 15"/>
            <p:cNvSpPr/>
            <p:nvPr/>
          </p:nvSpPr>
          <p:spPr>
            <a:xfrm>
              <a:off x="2154" y="1674"/>
              <a:ext cx="1452" cy="0"/>
            </a:xfrm>
            <a:prstGeom prst="line">
              <a:avLst/>
            </a:prstGeom>
            <a:ln w="38100" cap="flat" cmpd="sng">
              <a:solidFill>
                <a:schemeClr val="tx1"/>
              </a:solidFill>
              <a:prstDash val="solid"/>
              <a:headEnd type="none" w="med" len="med"/>
              <a:tailEnd type="none" w="med" len="med"/>
            </a:ln>
          </p:spPr>
        </p:sp>
        <p:sp>
          <p:nvSpPr>
            <p:cNvPr id="59417" name="Line 16"/>
            <p:cNvSpPr/>
            <p:nvPr/>
          </p:nvSpPr>
          <p:spPr>
            <a:xfrm>
              <a:off x="1519" y="3113"/>
              <a:ext cx="318" cy="0"/>
            </a:xfrm>
            <a:prstGeom prst="line">
              <a:avLst/>
            </a:prstGeom>
            <a:ln w="9525" cap="flat" cmpd="sng">
              <a:solidFill>
                <a:schemeClr val="tx1"/>
              </a:solidFill>
              <a:prstDash val="solid"/>
              <a:headEnd type="none" w="med" len="med"/>
              <a:tailEnd type="none" w="med" len="med"/>
            </a:ln>
          </p:spPr>
        </p:sp>
        <p:sp>
          <p:nvSpPr>
            <p:cNvPr id="59418" name="Line 17"/>
            <p:cNvSpPr/>
            <p:nvPr/>
          </p:nvSpPr>
          <p:spPr>
            <a:xfrm>
              <a:off x="2018" y="3113"/>
              <a:ext cx="408" cy="0"/>
            </a:xfrm>
            <a:prstGeom prst="line">
              <a:avLst/>
            </a:prstGeom>
            <a:ln w="9525" cap="flat" cmpd="sng">
              <a:solidFill>
                <a:schemeClr val="tx1"/>
              </a:solidFill>
              <a:prstDash val="solid"/>
              <a:headEnd type="none" w="med" len="med"/>
              <a:tailEnd type="none" w="med" len="med"/>
            </a:ln>
          </p:spPr>
        </p:sp>
        <p:sp>
          <p:nvSpPr>
            <p:cNvPr id="59419" name="Line 18"/>
            <p:cNvSpPr/>
            <p:nvPr/>
          </p:nvSpPr>
          <p:spPr>
            <a:xfrm>
              <a:off x="3606" y="1071"/>
              <a:ext cx="0" cy="273"/>
            </a:xfrm>
            <a:prstGeom prst="line">
              <a:avLst/>
            </a:prstGeom>
            <a:ln w="9525" cap="flat" cmpd="sng">
              <a:solidFill>
                <a:schemeClr val="tx1"/>
              </a:solidFill>
              <a:prstDash val="solid"/>
              <a:headEnd type="none" w="med" len="med"/>
              <a:tailEnd type="none" w="med" len="med"/>
            </a:ln>
          </p:spPr>
        </p:sp>
        <p:sp>
          <p:nvSpPr>
            <p:cNvPr id="59420" name="Line 19"/>
            <p:cNvSpPr/>
            <p:nvPr/>
          </p:nvSpPr>
          <p:spPr>
            <a:xfrm>
              <a:off x="3606" y="1525"/>
              <a:ext cx="0" cy="317"/>
            </a:xfrm>
            <a:prstGeom prst="line">
              <a:avLst/>
            </a:prstGeom>
            <a:ln w="9525" cap="flat" cmpd="sng">
              <a:solidFill>
                <a:schemeClr val="tx1"/>
              </a:solidFill>
              <a:prstDash val="solid"/>
              <a:headEnd type="none" w="med" len="med"/>
              <a:tailEnd type="none" w="med" len="med"/>
            </a:ln>
          </p:spPr>
        </p:sp>
        <p:sp>
          <p:nvSpPr>
            <p:cNvPr id="59421" name="Freeform 20"/>
            <p:cNvSpPr/>
            <p:nvPr/>
          </p:nvSpPr>
          <p:spPr>
            <a:xfrm>
              <a:off x="1843" y="3038"/>
              <a:ext cx="192" cy="149"/>
            </a:xfrm>
            <a:custGeom>
              <a:avLst/>
              <a:gdLst/>
              <a:ahLst/>
              <a:cxnLst>
                <a:cxn ang="0">
                  <a:pos x="0" y="72"/>
                </a:cxn>
                <a:cxn ang="0">
                  <a:pos x="103" y="21"/>
                </a:cxn>
                <a:cxn ang="0">
                  <a:pos x="141" y="149"/>
                </a:cxn>
                <a:cxn ang="0">
                  <a:pos x="192" y="85"/>
                </a:cxn>
              </a:cxnLst>
              <a:pathLst>
                <a:path w="192" h="149">
                  <a:moveTo>
                    <a:pt x="0" y="72"/>
                  </a:moveTo>
                  <a:cubicBezTo>
                    <a:pt x="22" y="9"/>
                    <a:pt x="40" y="0"/>
                    <a:pt x="103" y="21"/>
                  </a:cubicBezTo>
                  <a:cubicBezTo>
                    <a:pt x="116" y="64"/>
                    <a:pt x="130" y="106"/>
                    <a:pt x="141" y="149"/>
                  </a:cubicBezTo>
                  <a:cubicBezTo>
                    <a:pt x="174" y="101"/>
                    <a:pt x="156" y="122"/>
                    <a:pt x="192" y="85"/>
                  </a:cubicBezTo>
                </a:path>
              </a:pathLst>
            </a:custGeom>
            <a:noFill/>
            <a:ln w="9525" cap="flat" cmpd="sng">
              <a:solidFill>
                <a:schemeClr val="tx1">
                  <a:alpha val="100000"/>
                </a:schemeClr>
              </a:solidFill>
              <a:prstDash val="solid"/>
              <a:round/>
              <a:headEnd type="none" w="med" len="med"/>
              <a:tailEnd type="none" w="med" len="med"/>
            </a:ln>
          </p:spPr>
          <p:txBody>
            <a:bodyPr/>
            <a:p>
              <a:endParaRPr lang="zh-CN" altLang="en-US"/>
            </a:p>
          </p:txBody>
        </p:sp>
        <p:sp>
          <p:nvSpPr>
            <p:cNvPr id="59422" name="Freeform 21"/>
            <p:cNvSpPr/>
            <p:nvPr/>
          </p:nvSpPr>
          <p:spPr>
            <a:xfrm>
              <a:off x="3470" y="1389"/>
              <a:ext cx="245" cy="128"/>
            </a:xfrm>
            <a:custGeom>
              <a:avLst/>
              <a:gdLst/>
              <a:ahLst/>
              <a:cxnLst>
                <a:cxn ang="0">
                  <a:pos x="167" y="0"/>
                </a:cxn>
                <a:cxn ang="0">
                  <a:pos x="103" y="13"/>
                </a:cxn>
                <a:cxn ang="0">
                  <a:pos x="0" y="39"/>
                </a:cxn>
                <a:cxn ang="0">
                  <a:pos x="77" y="52"/>
                </a:cxn>
                <a:cxn ang="0">
                  <a:pos x="154" y="128"/>
                </a:cxn>
              </a:cxnLst>
              <a:pathLst>
                <a:path w="245" h="128">
                  <a:moveTo>
                    <a:pt x="167" y="0"/>
                  </a:moveTo>
                  <a:cubicBezTo>
                    <a:pt x="146" y="4"/>
                    <a:pt x="124" y="8"/>
                    <a:pt x="103" y="13"/>
                  </a:cubicBezTo>
                  <a:cubicBezTo>
                    <a:pt x="69" y="21"/>
                    <a:pt x="0" y="39"/>
                    <a:pt x="0" y="39"/>
                  </a:cubicBezTo>
                  <a:cubicBezTo>
                    <a:pt x="26" y="43"/>
                    <a:pt x="51" y="49"/>
                    <a:pt x="77" y="52"/>
                  </a:cubicBezTo>
                  <a:cubicBezTo>
                    <a:pt x="178" y="65"/>
                    <a:pt x="245" y="40"/>
                    <a:pt x="154" y="128"/>
                  </a:cubicBezTo>
                </a:path>
              </a:pathLst>
            </a:custGeom>
            <a:noFill/>
            <a:ln w="9525" cap="flat" cmpd="sng">
              <a:solidFill>
                <a:schemeClr val="tx1">
                  <a:alpha val="100000"/>
                </a:schemeClr>
              </a:solidFill>
              <a:prstDash val="solid"/>
              <a:round/>
              <a:headEnd type="none" w="med" len="med"/>
              <a:tailEnd type="none" w="med" len="med"/>
            </a:ln>
          </p:spPr>
          <p:txBody>
            <a:bodyPr/>
            <a:p>
              <a:endParaRPr lang="zh-CN" altLang="en-US"/>
            </a:p>
          </p:txBody>
        </p:sp>
        <p:sp>
          <p:nvSpPr>
            <p:cNvPr id="59423" name="Line 22"/>
            <p:cNvSpPr/>
            <p:nvPr/>
          </p:nvSpPr>
          <p:spPr>
            <a:xfrm>
              <a:off x="1927" y="663"/>
              <a:ext cx="0" cy="2812"/>
            </a:xfrm>
            <a:prstGeom prst="line">
              <a:avLst/>
            </a:prstGeom>
            <a:ln w="9525" cap="flat" cmpd="sng">
              <a:solidFill>
                <a:schemeClr val="tx1"/>
              </a:solidFill>
              <a:prstDash val="solid"/>
              <a:headEnd type="none" w="med" len="med"/>
              <a:tailEnd type="none" w="med" len="med"/>
            </a:ln>
          </p:spPr>
        </p:sp>
        <p:sp>
          <p:nvSpPr>
            <p:cNvPr id="59424" name="Line 23"/>
            <p:cNvSpPr/>
            <p:nvPr/>
          </p:nvSpPr>
          <p:spPr>
            <a:xfrm flipV="1">
              <a:off x="1247" y="1480"/>
              <a:ext cx="2903" cy="0"/>
            </a:xfrm>
            <a:prstGeom prst="line">
              <a:avLst/>
            </a:prstGeom>
            <a:ln w="9525" cap="flat" cmpd="sng">
              <a:solidFill>
                <a:schemeClr val="tx1"/>
              </a:solidFill>
              <a:prstDash val="solid"/>
              <a:headEnd type="none" w="med" len="med"/>
              <a:tailEnd type="none" w="med" len="med"/>
            </a:ln>
          </p:spPr>
        </p:sp>
        <p:sp>
          <p:nvSpPr>
            <p:cNvPr id="59425" name="Oval 24"/>
            <p:cNvSpPr/>
            <p:nvPr/>
          </p:nvSpPr>
          <p:spPr>
            <a:xfrm>
              <a:off x="1746" y="300"/>
              <a:ext cx="363" cy="364"/>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endParaRPr lang="zh-CN" altLang="en-US" sz="1800" b="1" dirty="0">
                <a:solidFill>
                  <a:schemeClr val="tx1"/>
                </a:solidFill>
                <a:latin typeface="Arial" panose="020B0604020202020204" pitchFamily="34" charset="0"/>
                <a:ea typeface="宋体" panose="02010600030101010101" pitchFamily="2" charset="-122"/>
              </a:endParaRPr>
            </a:p>
          </p:txBody>
        </p:sp>
        <p:sp>
          <p:nvSpPr>
            <p:cNvPr id="59426" name="Oval 25"/>
            <p:cNvSpPr/>
            <p:nvPr/>
          </p:nvSpPr>
          <p:spPr>
            <a:xfrm>
              <a:off x="884" y="1298"/>
              <a:ext cx="363" cy="363"/>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endParaRPr lang="zh-CN" altLang="en-US" sz="1800" b="1" dirty="0">
                <a:solidFill>
                  <a:schemeClr val="tx1"/>
                </a:solidFill>
                <a:latin typeface="Arial" panose="020B0604020202020204" pitchFamily="34" charset="0"/>
                <a:ea typeface="宋体" panose="02010600030101010101" pitchFamily="2" charset="-122"/>
              </a:endParaRPr>
            </a:p>
          </p:txBody>
        </p:sp>
        <p:sp>
          <p:nvSpPr>
            <p:cNvPr id="59427" name="Line 26"/>
            <p:cNvSpPr/>
            <p:nvPr/>
          </p:nvSpPr>
          <p:spPr>
            <a:xfrm>
              <a:off x="1791" y="935"/>
              <a:ext cx="1815" cy="0"/>
            </a:xfrm>
            <a:prstGeom prst="line">
              <a:avLst/>
            </a:prstGeom>
            <a:ln w="9525" cap="flat" cmpd="sng">
              <a:solidFill>
                <a:schemeClr val="tx1"/>
              </a:solidFill>
              <a:prstDash val="solid"/>
              <a:headEnd type="none" w="med" len="med"/>
              <a:tailEnd type="none" w="med" len="med"/>
            </a:ln>
          </p:spPr>
        </p:sp>
        <p:sp>
          <p:nvSpPr>
            <p:cNvPr id="59428" name="Line 27"/>
            <p:cNvSpPr/>
            <p:nvPr/>
          </p:nvSpPr>
          <p:spPr>
            <a:xfrm>
              <a:off x="1429" y="1389"/>
              <a:ext cx="0" cy="1678"/>
            </a:xfrm>
            <a:prstGeom prst="line">
              <a:avLst/>
            </a:prstGeom>
            <a:ln w="9525" cap="flat" cmpd="sng">
              <a:solidFill>
                <a:schemeClr val="tx1"/>
              </a:solidFill>
              <a:prstDash val="solid"/>
              <a:headEnd type="none" w="med" len="med"/>
              <a:tailEnd type="none" w="med" len="med"/>
            </a:ln>
          </p:spPr>
        </p:sp>
        <p:sp>
          <p:nvSpPr>
            <p:cNvPr id="59429" name="Line 28"/>
            <p:cNvSpPr/>
            <p:nvPr/>
          </p:nvSpPr>
          <p:spPr>
            <a:xfrm flipH="1">
              <a:off x="1882" y="845"/>
              <a:ext cx="136" cy="181"/>
            </a:xfrm>
            <a:prstGeom prst="line">
              <a:avLst/>
            </a:prstGeom>
            <a:ln w="9525" cap="flat" cmpd="sng">
              <a:solidFill>
                <a:schemeClr val="tx1"/>
              </a:solidFill>
              <a:prstDash val="solid"/>
              <a:headEnd type="none" w="med" len="med"/>
              <a:tailEnd type="none" w="med" len="med"/>
            </a:ln>
          </p:spPr>
        </p:sp>
        <p:sp>
          <p:nvSpPr>
            <p:cNvPr id="59430" name="Line 29"/>
            <p:cNvSpPr/>
            <p:nvPr/>
          </p:nvSpPr>
          <p:spPr>
            <a:xfrm>
              <a:off x="1383" y="1434"/>
              <a:ext cx="91" cy="136"/>
            </a:xfrm>
            <a:prstGeom prst="line">
              <a:avLst/>
            </a:prstGeom>
            <a:ln w="9525" cap="flat" cmpd="sng">
              <a:solidFill>
                <a:schemeClr val="tx1"/>
              </a:solidFill>
              <a:prstDash val="solid"/>
              <a:headEnd type="none" w="med" len="med"/>
              <a:tailEnd type="none" w="med" len="med"/>
            </a:ln>
          </p:spPr>
        </p:sp>
      </p:grpSp>
      <p:grpSp>
        <p:nvGrpSpPr>
          <p:cNvPr id="59397" name="Group 30"/>
          <p:cNvGrpSpPr/>
          <p:nvPr/>
        </p:nvGrpSpPr>
        <p:grpSpPr>
          <a:xfrm>
            <a:off x="3779838" y="3500438"/>
            <a:ext cx="4156075" cy="3068637"/>
            <a:chOff x="703" y="391"/>
            <a:chExt cx="4400" cy="3674"/>
          </a:xfrm>
        </p:grpSpPr>
        <p:sp>
          <p:nvSpPr>
            <p:cNvPr id="59405" name="Rectangle 31"/>
            <p:cNvSpPr/>
            <p:nvPr/>
          </p:nvSpPr>
          <p:spPr>
            <a:xfrm>
              <a:off x="1066" y="1888"/>
              <a:ext cx="3628" cy="499"/>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endParaRPr lang="zh-CN" altLang="en-US" sz="1800" b="1" dirty="0">
                <a:solidFill>
                  <a:schemeClr val="tx1"/>
                </a:solidFill>
                <a:latin typeface="Arial" panose="020B0604020202020204" pitchFamily="34" charset="0"/>
                <a:ea typeface="宋体" panose="02010600030101010101" pitchFamily="2" charset="-122"/>
              </a:endParaRPr>
            </a:p>
          </p:txBody>
        </p:sp>
        <p:sp>
          <p:nvSpPr>
            <p:cNvPr id="59406" name="Rectangle 32"/>
            <p:cNvSpPr/>
            <p:nvPr/>
          </p:nvSpPr>
          <p:spPr>
            <a:xfrm>
              <a:off x="2517" y="754"/>
              <a:ext cx="590" cy="2948"/>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endParaRPr lang="zh-CN" altLang="en-US" sz="1800" b="1" dirty="0">
                <a:solidFill>
                  <a:schemeClr val="tx1"/>
                </a:solidFill>
                <a:latin typeface="Arial" panose="020B0604020202020204" pitchFamily="34" charset="0"/>
                <a:ea typeface="宋体" panose="02010600030101010101" pitchFamily="2" charset="-122"/>
              </a:endParaRPr>
            </a:p>
          </p:txBody>
        </p:sp>
        <p:sp>
          <p:nvSpPr>
            <p:cNvPr id="59407" name="Line 33"/>
            <p:cNvSpPr/>
            <p:nvPr/>
          </p:nvSpPr>
          <p:spPr>
            <a:xfrm>
              <a:off x="703" y="2141"/>
              <a:ext cx="4400" cy="0"/>
            </a:xfrm>
            <a:prstGeom prst="line">
              <a:avLst/>
            </a:prstGeom>
            <a:ln w="9525" cap="flat" cmpd="sng">
              <a:solidFill>
                <a:schemeClr val="tx1"/>
              </a:solidFill>
              <a:prstDash val="lgDashDot"/>
              <a:miter/>
              <a:headEnd type="none" w="med" len="med"/>
              <a:tailEnd type="none" w="med" len="med"/>
            </a:ln>
          </p:spPr>
        </p:sp>
        <p:sp>
          <p:nvSpPr>
            <p:cNvPr id="59408" name="Line 34"/>
            <p:cNvSpPr/>
            <p:nvPr/>
          </p:nvSpPr>
          <p:spPr>
            <a:xfrm>
              <a:off x="2789" y="391"/>
              <a:ext cx="0" cy="3674"/>
            </a:xfrm>
            <a:prstGeom prst="line">
              <a:avLst/>
            </a:prstGeom>
            <a:ln w="9525" cap="flat" cmpd="sng">
              <a:solidFill>
                <a:schemeClr val="tx1"/>
              </a:solidFill>
              <a:prstDash val="lgDashDot"/>
              <a:miter/>
              <a:headEnd type="none" w="med" len="med"/>
              <a:tailEnd type="none" w="med" len="med"/>
            </a:ln>
          </p:spPr>
        </p:sp>
        <p:sp>
          <p:nvSpPr>
            <p:cNvPr id="59409" name="Line 35"/>
            <p:cNvSpPr/>
            <p:nvPr/>
          </p:nvSpPr>
          <p:spPr>
            <a:xfrm>
              <a:off x="3061" y="1389"/>
              <a:ext cx="1588" cy="0"/>
            </a:xfrm>
            <a:prstGeom prst="line">
              <a:avLst/>
            </a:prstGeom>
            <a:ln w="9525" cap="flat" cmpd="sng">
              <a:solidFill>
                <a:schemeClr val="tx1"/>
              </a:solidFill>
              <a:prstDash val="solid"/>
              <a:miter/>
              <a:headEnd type="none" w="med" len="med"/>
              <a:tailEnd type="none" w="med" len="med"/>
            </a:ln>
          </p:spPr>
        </p:sp>
        <p:sp>
          <p:nvSpPr>
            <p:cNvPr id="59410" name="Line 36"/>
            <p:cNvSpPr/>
            <p:nvPr/>
          </p:nvSpPr>
          <p:spPr>
            <a:xfrm flipH="1">
              <a:off x="1338" y="1395"/>
              <a:ext cx="1224" cy="0"/>
            </a:xfrm>
            <a:prstGeom prst="line">
              <a:avLst/>
            </a:prstGeom>
            <a:ln w="9525" cap="flat" cmpd="sng">
              <a:solidFill>
                <a:schemeClr val="tx1"/>
              </a:solidFill>
              <a:prstDash val="solid"/>
              <a:miter/>
              <a:headEnd type="none" w="med" len="med"/>
              <a:tailEnd type="none" w="med" len="med"/>
            </a:ln>
          </p:spPr>
        </p:sp>
        <p:sp>
          <p:nvSpPr>
            <p:cNvPr id="59411" name="Line 37"/>
            <p:cNvSpPr/>
            <p:nvPr/>
          </p:nvSpPr>
          <p:spPr>
            <a:xfrm flipH="1">
              <a:off x="3061" y="1344"/>
              <a:ext cx="91" cy="90"/>
            </a:xfrm>
            <a:prstGeom prst="line">
              <a:avLst/>
            </a:prstGeom>
            <a:ln w="9525" cap="flat" cmpd="sng">
              <a:solidFill>
                <a:schemeClr val="tx1"/>
              </a:solidFill>
              <a:prstDash val="solid"/>
              <a:miter/>
              <a:headEnd type="none" w="med" len="med"/>
              <a:tailEnd type="none" w="med" len="med"/>
            </a:ln>
          </p:spPr>
        </p:sp>
        <p:sp>
          <p:nvSpPr>
            <p:cNvPr id="59412" name="Line 38"/>
            <p:cNvSpPr/>
            <p:nvPr/>
          </p:nvSpPr>
          <p:spPr>
            <a:xfrm flipH="1">
              <a:off x="2472" y="1331"/>
              <a:ext cx="90" cy="136"/>
            </a:xfrm>
            <a:prstGeom prst="line">
              <a:avLst/>
            </a:prstGeom>
            <a:ln w="9525" cap="flat" cmpd="sng">
              <a:solidFill>
                <a:schemeClr val="tx1"/>
              </a:solidFill>
              <a:prstDash val="solid"/>
              <a:miter/>
              <a:headEnd type="none" w="med" len="med"/>
              <a:tailEnd type="none" w="med" len="med"/>
            </a:ln>
          </p:spPr>
        </p:sp>
      </p:grpSp>
      <p:sp>
        <p:nvSpPr>
          <p:cNvPr id="59398" name="Text Box 39"/>
          <p:cNvSpPr txBox="1"/>
          <p:nvPr/>
        </p:nvSpPr>
        <p:spPr>
          <a:xfrm>
            <a:off x="6781800" y="5727700"/>
            <a:ext cx="1981200" cy="519113"/>
          </a:xfrm>
          <a:prstGeom prst="rect">
            <a:avLst/>
          </a:prstGeom>
          <a:noFill/>
          <a:ln w="9525">
            <a:noFill/>
          </a:ln>
        </p:spPr>
        <p:txBody>
          <a:bodyPr>
            <a:spAutoFit/>
          </a:bodyPr>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50000"/>
              </a:spcBef>
              <a:buClrTx/>
              <a:buSzTx/>
              <a:buFontTx/>
              <a:buNone/>
            </a:pPr>
            <a:r>
              <a:rPr lang="en-US" altLang="zh-CN" sz="1800" b="1" dirty="0">
                <a:solidFill>
                  <a:schemeClr val="tx1"/>
                </a:solidFill>
                <a:latin typeface="Arial" panose="020B0604020202020204" pitchFamily="34" charset="0"/>
                <a:ea typeface="宋体" panose="02010600030101010101" pitchFamily="2" charset="-122"/>
              </a:rPr>
              <a:t>      </a:t>
            </a:r>
            <a:r>
              <a:rPr lang="zh-CN" altLang="en-US" sz="2800" b="1" dirty="0">
                <a:solidFill>
                  <a:srgbClr val="CC0000"/>
                </a:solidFill>
                <a:latin typeface="Arial" panose="020B0604020202020204" pitchFamily="34" charset="0"/>
                <a:ea typeface="宋体" panose="02010600030101010101" pitchFamily="2" charset="-122"/>
              </a:rPr>
              <a:t>图</a:t>
            </a:r>
            <a:r>
              <a:rPr lang="en-US" altLang="zh-CN" sz="2800" b="1" dirty="0">
                <a:solidFill>
                  <a:srgbClr val="CC0000"/>
                </a:solidFill>
                <a:latin typeface="Arial" panose="020B0604020202020204" pitchFamily="34" charset="0"/>
                <a:ea typeface="宋体" panose="02010600030101010101" pitchFamily="2" charset="-122"/>
              </a:rPr>
              <a:t>7</a:t>
            </a:r>
            <a:r>
              <a:rPr lang="zh-CN" altLang="en-US" sz="2800" b="1" dirty="0">
                <a:solidFill>
                  <a:srgbClr val="CC0000"/>
                </a:solidFill>
                <a:latin typeface="Arial" panose="020B0604020202020204" pitchFamily="34" charset="0"/>
                <a:ea typeface="宋体" panose="02010600030101010101" pitchFamily="2" charset="-122"/>
              </a:rPr>
              <a:t>－</a:t>
            </a:r>
            <a:r>
              <a:rPr lang="en-US" altLang="zh-CN" sz="2800" b="1" dirty="0">
                <a:solidFill>
                  <a:srgbClr val="CC0000"/>
                </a:solidFill>
                <a:latin typeface="Arial" panose="020B0604020202020204" pitchFamily="34" charset="0"/>
                <a:ea typeface="宋体" panose="02010600030101010101" pitchFamily="2" charset="-122"/>
              </a:rPr>
              <a:t>10</a:t>
            </a:r>
            <a:endParaRPr lang="en-US" altLang="zh-CN" sz="2800" b="1" dirty="0">
              <a:solidFill>
                <a:srgbClr val="CC0000"/>
              </a:solidFill>
              <a:latin typeface="Arial" panose="020B0604020202020204" pitchFamily="34" charset="0"/>
              <a:ea typeface="宋体" panose="02010600030101010101" pitchFamily="2" charset="-122"/>
            </a:endParaRPr>
          </a:p>
        </p:txBody>
      </p:sp>
      <p:sp>
        <p:nvSpPr>
          <p:cNvPr id="59399" name="Text Box 40"/>
          <p:cNvSpPr txBox="1"/>
          <p:nvPr/>
        </p:nvSpPr>
        <p:spPr>
          <a:xfrm>
            <a:off x="4140200" y="2060575"/>
            <a:ext cx="720725" cy="457200"/>
          </a:xfrm>
          <a:prstGeom prst="rect">
            <a:avLst/>
          </a:prstGeom>
          <a:solidFill>
            <a:srgbClr val="CCFF99"/>
          </a:solidFill>
          <a:ln w="9525">
            <a:noFill/>
          </a:ln>
        </p:spPr>
        <p:txBody>
          <a:bodyPr>
            <a:spAutoFit/>
          </a:bodyPr>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50000"/>
              </a:spcBef>
              <a:buClrTx/>
              <a:buSzTx/>
              <a:buFontTx/>
              <a:buNone/>
            </a:pPr>
            <a:r>
              <a:rPr lang="zh-CN" altLang="en-US" sz="2400" b="1" dirty="0">
                <a:solidFill>
                  <a:schemeClr val="tx1"/>
                </a:solidFill>
                <a:latin typeface="Arial" panose="020B0604020202020204" pitchFamily="34" charset="0"/>
                <a:ea typeface="宋体" panose="02010600030101010101" pitchFamily="2" charset="-122"/>
              </a:rPr>
              <a:t>（</a:t>
            </a:r>
            <a:r>
              <a:rPr lang="en-US" altLang="zh-CN" sz="2400" b="1" dirty="0">
                <a:solidFill>
                  <a:schemeClr val="tx1"/>
                </a:solidFill>
                <a:latin typeface="Arial" panose="020B0604020202020204" pitchFamily="34" charset="0"/>
                <a:ea typeface="宋体" panose="02010600030101010101" pitchFamily="2" charset="-122"/>
              </a:rPr>
              <a:t>a</a:t>
            </a:r>
            <a:r>
              <a:rPr lang="zh-CN" altLang="en-US" sz="2400" b="1" dirty="0">
                <a:solidFill>
                  <a:schemeClr val="tx1"/>
                </a:solidFill>
                <a:latin typeface="Arial" panose="020B0604020202020204" pitchFamily="34" charset="0"/>
                <a:ea typeface="宋体" panose="02010600030101010101" pitchFamily="2" charset="-122"/>
              </a:rPr>
              <a:t>）</a:t>
            </a:r>
            <a:endParaRPr lang="zh-CN" altLang="en-US" sz="2400" b="1" dirty="0">
              <a:solidFill>
                <a:schemeClr val="tx1"/>
              </a:solidFill>
              <a:latin typeface="Arial" panose="020B0604020202020204" pitchFamily="34" charset="0"/>
              <a:ea typeface="宋体" panose="02010600030101010101" pitchFamily="2" charset="-122"/>
            </a:endParaRPr>
          </a:p>
        </p:txBody>
      </p:sp>
      <p:sp>
        <p:nvSpPr>
          <p:cNvPr id="59400" name="Text Box 41"/>
          <p:cNvSpPr txBox="1"/>
          <p:nvPr/>
        </p:nvSpPr>
        <p:spPr>
          <a:xfrm>
            <a:off x="6948488" y="2781300"/>
            <a:ext cx="863600" cy="457200"/>
          </a:xfrm>
          <a:prstGeom prst="rect">
            <a:avLst/>
          </a:prstGeom>
          <a:solidFill>
            <a:srgbClr val="CCFF99"/>
          </a:solidFill>
          <a:ln w="9525">
            <a:noFill/>
          </a:ln>
        </p:spPr>
        <p:txBody>
          <a:bodyPr>
            <a:spAutoFit/>
          </a:bodyPr>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50000"/>
              </a:spcBef>
              <a:buClrTx/>
              <a:buSzTx/>
              <a:buFontTx/>
              <a:buNone/>
            </a:pPr>
            <a:r>
              <a:rPr lang="zh-CN" altLang="en-US" sz="2400" b="1" dirty="0">
                <a:solidFill>
                  <a:schemeClr val="tx1"/>
                </a:solidFill>
                <a:latin typeface="Arial" panose="020B0604020202020204" pitchFamily="34" charset="0"/>
                <a:ea typeface="宋体" panose="02010600030101010101" pitchFamily="2" charset="-122"/>
              </a:rPr>
              <a:t>（</a:t>
            </a:r>
            <a:r>
              <a:rPr lang="en-US" altLang="zh-CN" sz="2400" b="1" dirty="0">
                <a:solidFill>
                  <a:schemeClr val="tx1"/>
                </a:solidFill>
                <a:latin typeface="Arial" panose="020B0604020202020204" pitchFamily="34" charset="0"/>
                <a:ea typeface="宋体" panose="02010600030101010101" pitchFamily="2" charset="-122"/>
              </a:rPr>
              <a:t>b</a:t>
            </a:r>
            <a:r>
              <a:rPr lang="zh-CN" altLang="en-US" sz="2400" b="1" dirty="0">
                <a:solidFill>
                  <a:schemeClr val="tx1"/>
                </a:solidFill>
                <a:latin typeface="Arial" panose="020B0604020202020204" pitchFamily="34" charset="0"/>
                <a:ea typeface="宋体" panose="02010600030101010101" pitchFamily="2" charset="-122"/>
              </a:rPr>
              <a:t>）</a:t>
            </a:r>
            <a:endParaRPr lang="zh-CN" altLang="en-US" sz="2400" b="1" dirty="0">
              <a:solidFill>
                <a:schemeClr val="tx1"/>
              </a:solidFill>
              <a:latin typeface="Arial" panose="020B0604020202020204" pitchFamily="34" charset="0"/>
              <a:ea typeface="宋体" panose="02010600030101010101" pitchFamily="2" charset="-122"/>
            </a:endParaRPr>
          </a:p>
        </p:txBody>
      </p:sp>
      <p:sp>
        <p:nvSpPr>
          <p:cNvPr id="59401" name="Text Box 42"/>
          <p:cNvSpPr txBox="1"/>
          <p:nvPr/>
        </p:nvSpPr>
        <p:spPr>
          <a:xfrm>
            <a:off x="4284663" y="5373688"/>
            <a:ext cx="1014412" cy="457200"/>
          </a:xfrm>
          <a:prstGeom prst="rect">
            <a:avLst/>
          </a:prstGeom>
          <a:solidFill>
            <a:srgbClr val="CCFF99"/>
          </a:solidFill>
          <a:ln w="9525">
            <a:noFill/>
          </a:ln>
        </p:spPr>
        <p:txBody>
          <a:bodyPr>
            <a:spAutoFit/>
          </a:bodyPr>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50000"/>
              </a:spcBef>
              <a:buClrTx/>
              <a:buSzTx/>
              <a:buFontTx/>
              <a:buNone/>
            </a:pPr>
            <a:r>
              <a:rPr lang="zh-CN" altLang="en-US" sz="2400" b="1" dirty="0">
                <a:solidFill>
                  <a:schemeClr val="tx1"/>
                </a:solidFill>
                <a:latin typeface="Arial" panose="020B0604020202020204" pitchFamily="34" charset="0"/>
                <a:ea typeface="宋体" panose="02010600030101010101" pitchFamily="2" charset="-122"/>
              </a:rPr>
              <a:t>（</a:t>
            </a:r>
            <a:r>
              <a:rPr lang="en-US" altLang="zh-CN" sz="2400" b="1" dirty="0">
                <a:solidFill>
                  <a:schemeClr val="tx1"/>
                </a:solidFill>
                <a:latin typeface="Arial" panose="020B0604020202020204" pitchFamily="34" charset="0"/>
                <a:ea typeface="宋体" panose="02010600030101010101" pitchFamily="2" charset="-122"/>
              </a:rPr>
              <a:t>c</a:t>
            </a:r>
            <a:r>
              <a:rPr lang="zh-CN" altLang="en-US" sz="2400" b="1" dirty="0">
                <a:solidFill>
                  <a:schemeClr val="tx1"/>
                </a:solidFill>
                <a:latin typeface="Arial" panose="020B0604020202020204" pitchFamily="34" charset="0"/>
                <a:ea typeface="宋体" panose="02010600030101010101" pitchFamily="2" charset="-122"/>
              </a:rPr>
              <a:t>）</a:t>
            </a:r>
            <a:endParaRPr lang="zh-CN" altLang="en-US" sz="2400" b="1" dirty="0">
              <a:solidFill>
                <a:schemeClr val="tx1"/>
              </a:solidFill>
              <a:latin typeface="Arial" panose="020B0604020202020204" pitchFamily="34" charset="0"/>
              <a:ea typeface="宋体" panose="02010600030101010101" pitchFamily="2" charset="-122"/>
            </a:endParaRPr>
          </a:p>
        </p:txBody>
      </p:sp>
      <p:sp>
        <p:nvSpPr>
          <p:cNvPr id="836651" name="AutoShape 43" descr="羊皮纸"/>
          <p:cNvSpPr>
            <a:spLocks noChangeArrowheads="1"/>
          </p:cNvSpPr>
          <p:nvPr/>
        </p:nvSpPr>
        <p:spPr bwMode="auto">
          <a:xfrm>
            <a:off x="2339975" y="333375"/>
            <a:ext cx="5113338" cy="792163"/>
          </a:xfrm>
          <a:prstGeom prst="horizontalScroll">
            <a:avLst>
              <a:gd name="adj" fmla="val 12500"/>
            </a:avLst>
          </a:prstGeom>
          <a:noFill/>
          <a:ln>
            <a:noFill/>
          </a:ln>
          <a:effectLst/>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38100">
                <a:solidFill>
                  <a:schemeClr val="accent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600" b="1" i="0" u="none" strike="noStrike" kern="1200" cap="none" spc="0" normalizeH="0" baseline="0" noProof="0">
                <a:ln>
                  <a:noFill/>
                </a:ln>
                <a:solidFill>
                  <a:schemeClr val="folHlink"/>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砌筑工程量</a:t>
            </a:r>
            <a:r>
              <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计算及实例</a:t>
            </a:r>
            <a:endPar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836652" name="AutoShape 44"/>
          <p:cNvSpPr>
            <a:spLocks noChangeArrowheads="1"/>
          </p:cNvSpPr>
          <p:nvPr/>
        </p:nvSpPr>
        <p:spPr bwMode="auto">
          <a:xfrm>
            <a:off x="0" y="1601788"/>
            <a:ext cx="1477963" cy="3030538"/>
          </a:xfrm>
          <a:prstGeom prst="verticalScroll">
            <a:avLst>
              <a:gd name="adj" fmla="val 12500"/>
            </a:avLst>
          </a:prstGeom>
          <a:gradFill rotWithShape="1">
            <a:gsLst>
              <a:gs pos="0">
                <a:srgbClr val="CCFF99"/>
              </a:gs>
              <a:gs pos="50000">
                <a:schemeClr val="bg1"/>
              </a:gs>
              <a:gs pos="100000">
                <a:srgbClr val="CCFF99"/>
              </a:gs>
            </a:gsLst>
            <a:lin ang="5400000" scaled="1"/>
          </a:gradFill>
          <a:ln w="38100">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rPr>
              <a:t>砌筑</a:t>
            </a:r>
            <a:endPar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rPr>
              <a:t>工程量计算及实例</a:t>
            </a: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rPr>
              <a:t>砖石基础</a:t>
            </a: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sng" strike="noStrike" kern="1200" cap="none" spc="0" normalizeH="0" baseline="0" noProof="0">
                <a:ln>
                  <a:noFill/>
                </a:ln>
                <a:solidFill>
                  <a:srgbClr val="006699"/>
                </a:solidFill>
                <a:effectLst/>
                <a:uLnTx/>
                <a:uFillTx/>
                <a:latin typeface="幼圆" panose="02010509060101010101" pitchFamily="49" charset="-122"/>
                <a:ea typeface="幼圆" panose="02010509060101010101" pitchFamily="49" charset="-122"/>
                <a:cs typeface="+mn-cs"/>
              </a:rPr>
              <a:t>墙体工程</a:t>
            </a:r>
            <a:endParaRPr kumimoji="1" lang="zh-CN" altLang="en-US" sz="1800" b="1" i="0" u="sng" strike="noStrike" kern="1200" cap="none" spc="0" normalizeH="0" baseline="0" noProof="0">
              <a:ln>
                <a:noFill/>
              </a:ln>
              <a:solidFill>
                <a:srgbClr val="006699"/>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a:ln>
                <a:noFill/>
              </a:ln>
              <a:solidFill>
                <a:srgbClr val="808000"/>
              </a:solidFill>
              <a:effectLst/>
              <a:uLnTx/>
              <a:uFillTx/>
              <a:latin typeface="Arial" panose="020B0604020202020204" pitchFamily="34" charset="0"/>
              <a:ea typeface="宋体" panose="02010600030101010101" pitchFamily="2" charset="-122"/>
              <a:cs typeface="+mn-cs"/>
            </a:endParaRPr>
          </a:p>
        </p:txBody>
      </p:sp>
      <p:sp>
        <p:nvSpPr>
          <p:cNvPr id="59404" name="Rectangle 45"/>
          <p:cNvSpPr/>
          <p:nvPr/>
        </p:nvSpPr>
        <p:spPr>
          <a:xfrm>
            <a:off x="684213" y="5300663"/>
            <a:ext cx="2952750" cy="525462"/>
          </a:xfrm>
          <a:prstGeom prst="rect">
            <a:avLst/>
          </a:prstGeom>
          <a:solidFill>
            <a:srgbClr val="3399FF"/>
          </a:solidFill>
          <a:ln w="38100" cap="flat" cmpd="sng">
            <a:solidFill>
              <a:schemeClr val="accent1"/>
            </a:solidFill>
            <a:prstDash val="solid"/>
            <a:miter/>
            <a:headEnd type="none" w="med" len="med"/>
            <a:tailEnd type="none" w="med" len="med"/>
          </a:ln>
        </p:spPr>
        <p:txBody>
          <a:bodyPr tIns="0" bIns="0">
            <a:spAutoFit/>
          </a:bodyPr>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r>
              <a:rPr lang="zh-CN" altLang="en-US" b="1" dirty="0">
                <a:latin typeface="Arial" panose="020B0604020202020204" pitchFamily="34" charset="0"/>
                <a:ea typeface="宋体" panose="02010600030101010101" pitchFamily="2" charset="-122"/>
              </a:rPr>
              <a:t>实砌实心砖墙</a:t>
            </a:r>
            <a:endParaRPr lang="zh-CN" altLang="en-US" b="1" dirty="0">
              <a:latin typeface="Arial" panose="020B0604020202020204" pitchFamily="34" charset="0"/>
              <a:ea typeface="宋体" panose="0201060003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Rectangle 3"/>
          <p:cNvSpPr>
            <a:spLocks noGrp="1" noRot="1"/>
          </p:cNvSpPr>
          <p:nvPr>
            <p:ph idx="1"/>
          </p:nvPr>
        </p:nvSpPr>
        <p:spPr>
          <a:xfrm>
            <a:off x="1692275" y="1989138"/>
            <a:ext cx="7005638" cy="4392612"/>
          </a:xfrm>
          <a:ln/>
        </p:spPr>
        <p:txBody>
          <a:bodyPr vert="horz" wrap="square" lIns="91440" tIns="45720" rIns="91440" bIns="45720" anchor="t" anchorCtr="0"/>
          <a:p>
            <a:pPr eaLnBrk="1" hangingPunct="1">
              <a:lnSpc>
                <a:spcPct val="90000"/>
              </a:lnSpc>
            </a:pPr>
            <a:r>
              <a:rPr lang="zh-CN" altLang="en-US" sz="2400" b="1" dirty="0">
                <a:solidFill>
                  <a:srgbClr val="CC0000"/>
                </a:solidFill>
              </a:rPr>
              <a:t>地基的概念：</a:t>
            </a:r>
            <a:endParaRPr lang="zh-CN" altLang="en-US" sz="2400" b="1" dirty="0">
              <a:solidFill>
                <a:srgbClr val="CC0000"/>
              </a:solidFill>
            </a:endParaRPr>
          </a:p>
          <a:p>
            <a:pPr eaLnBrk="1" hangingPunct="1">
              <a:lnSpc>
                <a:spcPct val="90000"/>
              </a:lnSpc>
              <a:buFont typeface="Wingdings" panose="05000000000000000000" pitchFamily="2" charset="2"/>
              <a:buNone/>
            </a:pPr>
            <a:r>
              <a:rPr lang="zh-CN" altLang="en-US" sz="2400" b="1" dirty="0"/>
              <a:t>      是指基础底面以下，受到荷载影响范围内的部分岩、土体。地基不是建筑物的组成部分。</a:t>
            </a:r>
            <a:endParaRPr lang="zh-CN" altLang="en-US" sz="2400" b="1" dirty="0"/>
          </a:p>
          <a:p>
            <a:pPr eaLnBrk="1" hangingPunct="1">
              <a:lnSpc>
                <a:spcPct val="90000"/>
              </a:lnSpc>
            </a:pPr>
            <a:r>
              <a:rPr lang="zh-CN" altLang="en-US" sz="2400" b="1" dirty="0">
                <a:solidFill>
                  <a:srgbClr val="CC0000"/>
                </a:solidFill>
              </a:rPr>
              <a:t>基础的概念：</a:t>
            </a:r>
            <a:endParaRPr lang="zh-CN" altLang="en-US" sz="2400" b="1" dirty="0">
              <a:solidFill>
                <a:srgbClr val="CC0000"/>
              </a:solidFill>
            </a:endParaRPr>
          </a:p>
          <a:p>
            <a:pPr eaLnBrk="1" hangingPunct="1">
              <a:lnSpc>
                <a:spcPct val="90000"/>
              </a:lnSpc>
              <a:buFont typeface="Wingdings" panose="05000000000000000000" pitchFamily="2" charset="2"/>
              <a:buNone/>
            </a:pPr>
            <a:r>
              <a:rPr lang="zh-CN" altLang="en-US" sz="2400" b="1" dirty="0"/>
              <a:t>      指建筑物的墙或柱埋在地下的扩大的部分。基础的作用是承受上部结构的全部荷载，并将其传给地基。基础是建筑物的重要组成部分。 </a:t>
            </a:r>
            <a:endParaRPr lang="zh-CN" altLang="en-US" sz="2400" b="1" dirty="0"/>
          </a:p>
          <a:p>
            <a:pPr eaLnBrk="1" hangingPunct="1">
              <a:lnSpc>
                <a:spcPct val="90000"/>
              </a:lnSpc>
            </a:pPr>
            <a:r>
              <a:rPr lang="zh-CN" altLang="en-US" sz="2400" b="1" dirty="0">
                <a:solidFill>
                  <a:srgbClr val="CC0000"/>
                </a:solidFill>
              </a:rPr>
              <a:t>基础垫层的概念：</a:t>
            </a:r>
            <a:endParaRPr lang="zh-CN" altLang="en-US" sz="2400" b="1" dirty="0">
              <a:solidFill>
                <a:srgbClr val="CC0000"/>
              </a:solidFill>
            </a:endParaRPr>
          </a:p>
          <a:p>
            <a:pPr eaLnBrk="1" hangingPunct="1">
              <a:lnSpc>
                <a:spcPct val="90000"/>
              </a:lnSpc>
              <a:buFont typeface="Wingdings" panose="05000000000000000000" pitchFamily="2" charset="2"/>
              <a:buNone/>
            </a:pPr>
            <a:r>
              <a:rPr lang="zh-CN" altLang="en-US" sz="2400" b="1" dirty="0"/>
              <a:t>     指为了避免基础直接与土壤层接触，并使基础底面有良好的接触面，把基础承受的上部荷载均匀的传给地基，在基础底面设置的一个构造层次</a:t>
            </a:r>
            <a:endParaRPr lang="zh-CN" altLang="en-US" sz="2400" b="1" dirty="0"/>
          </a:p>
        </p:txBody>
      </p:sp>
      <p:sp>
        <p:nvSpPr>
          <p:cNvPr id="23555" name="灯片编号占位符 5"/>
          <p:cNvSpPr txBox="1">
            <a:spLocks noGrp="1"/>
          </p:cNvSpPr>
          <p:nvPr>
            <p:ph type="sldNum" sz="quarter" idx="4"/>
          </p:nvPr>
        </p:nvSpPr>
        <p:spPr>
          <a:noFill/>
          <a:ln>
            <a:noFill/>
          </a:ln>
        </p:spPr>
        <p:txBody>
          <a:bodyPr/>
          <a:p>
            <a:pPr marL="0" indent="0" algn="r" eaLnBrk="1" hangingPunct="1">
              <a:spcBef>
                <a:spcPct val="0"/>
              </a:spcBef>
              <a:buClrTx/>
              <a:buSzTx/>
              <a:buFontTx/>
              <a:buNone/>
            </a:pPr>
            <a:fld id="{9A0DB2DC-4C9A-4742-B13C-FB6460FD3503}" type="slidenum">
              <a:rPr lang="en-US" altLang="zh-CN" sz="1200" dirty="0">
                <a:solidFill>
                  <a:schemeClr val="tx1"/>
                </a:solidFill>
                <a:latin typeface="Arial" panose="020B0604020202020204" pitchFamily="34" charset="0"/>
                <a:ea typeface="宋体" panose="02010600030101010101" pitchFamily="2" charset="-122"/>
              </a:rPr>
            </a:fld>
            <a:endParaRPr lang="en-US" altLang="zh-CN" sz="1200" dirty="0">
              <a:solidFill>
                <a:schemeClr val="tx1"/>
              </a:solidFill>
              <a:latin typeface="Arial" panose="020B0604020202020204" pitchFamily="34" charset="0"/>
              <a:ea typeface="宋体" panose="02010600030101010101" pitchFamily="2" charset="-122"/>
            </a:endParaRPr>
          </a:p>
        </p:txBody>
      </p:sp>
      <p:sp>
        <p:nvSpPr>
          <p:cNvPr id="795652" name="AutoShape 4" descr="羊皮纸"/>
          <p:cNvSpPr>
            <a:spLocks noChangeArrowheads="1"/>
          </p:cNvSpPr>
          <p:nvPr/>
        </p:nvSpPr>
        <p:spPr bwMode="auto">
          <a:xfrm>
            <a:off x="2843213" y="333375"/>
            <a:ext cx="5113338" cy="1079500"/>
          </a:xfrm>
          <a:prstGeom prst="horizontalScroll">
            <a:avLst>
              <a:gd name="adj" fmla="val 12500"/>
            </a:avLst>
          </a:prstGeom>
          <a:noFill/>
          <a:ln>
            <a:noFill/>
          </a:ln>
          <a:effectLst/>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38100">
                <a:solidFill>
                  <a:schemeClr val="accent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600" b="1" i="0" u="none" strike="noStrike" kern="1200" cap="none" spc="0" normalizeH="0" baseline="0" noProof="0">
                <a:ln>
                  <a:noFill/>
                </a:ln>
                <a:solidFill>
                  <a:schemeClr val="folHlink"/>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砌筑工程量</a:t>
            </a:r>
            <a:r>
              <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计算及实例</a:t>
            </a:r>
            <a:endPar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795654" name="AutoShape 6"/>
          <p:cNvSpPr>
            <a:spLocks noChangeArrowheads="1"/>
          </p:cNvSpPr>
          <p:nvPr/>
        </p:nvSpPr>
        <p:spPr bwMode="auto">
          <a:xfrm>
            <a:off x="250825" y="1927225"/>
            <a:ext cx="1477963" cy="3030538"/>
          </a:xfrm>
          <a:prstGeom prst="verticalScroll">
            <a:avLst>
              <a:gd name="adj" fmla="val 12500"/>
            </a:avLst>
          </a:prstGeom>
          <a:gradFill rotWithShape="1">
            <a:gsLst>
              <a:gs pos="0">
                <a:srgbClr val="CCFF99"/>
              </a:gs>
              <a:gs pos="50000">
                <a:schemeClr val="bg1"/>
              </a:gs>
              <a:gs pos="100000">
                <a:srgbClr val="CCFF99"/>
              </a:gs>
            </a:gsLst>
            <a:lin ang="5400000" scaled="1"/>
          </a:gradFill>
          <a:ln w="38100">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rPr>
              <a:t>砌筑</a:t>
            </a:r>
            <a:endPar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rPr>
              <a:t>工程量计算及实例</a:t>
            </a: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chemeClr val="tx2"/>
                </a:solidFill>
                <a:effectLst/>
                <a:uLnTx/>
                <a:uFillTx/>
                <a:latin typeface="幼圆" panose="02010509060101010101" pitchFamily="49" charset="-122"/>
                <a:ea typeface="幼圆" panose="02010509060101010101" pitchFamily="49" charset="-122"/>
                <a:cs typeface="+mn-cs"/>
              </a:rPr>
              <a:t>砖石基础</a:t>
            </a:r>
            <a:endParaRPr kumimoji="1" lang="zh-CN" altLang="en-US" sz="1800" b="1" i="0" u="none" strike="noStrike" kern="1200" cap="none" spc="0" normalizeH="0" baseline="0" noProof="0">
              <a:ln>
                <a:noFill/>
              </a:ln>
              <a:solidFill>
                <a:schemeClr val="tx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rPr>
              <a:t>墙体工程</a:t>
            </a: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a:ln>
                <a:noFill/>
              </a:ln>
              <a:solidFill>
                <a:srgbClr val="808000"/>
              </a:solidFill>
              <a:effectLst/>
              <a:uLnTx/>
              <a:uFillTx/>
              <a:latin typeface="Arial" panose="020B0604020202020204" pitchFamily="34" charset="0"/>
              <a:ea typeface="宋体" panose="02010600030101010101" pitchFamily="2" charset="-122"/>
              <a:cs typeface="+mn-cs"/>
            </a:endParaRPr>
          </a:p>
        </p:txBody>
      </p:sp>
      <p:sp>
        <p:nvSpPr>
          <p:cNvPr id="23558" name="AutoShape 7"/>
          <p:cNvSpPr/>
          <p:nvPr/>
        </p:nvSpPr>
        <p:spPr>
          <a:xfrm>
            <a:off x="2051050" y="1341438"/>
            <a:ext cx="1152525" cy="577850"/>
          </a:xfrm>
          <a:prstGeom prst="roundRect">
            <a:avLst>
              <a:gd name="adj" fmla="val 16667"/>
            </a:avLst>
          </a:prstGeom>
          <a:solidFill>
            <a:srgbClr val="3399FF"/>
          </a:solidFill>
          <a:ln w="38100" cap="flat" cmpd="sng">
            <a:solidFill>
              <a:schemeClr val="accent1"/>
            </a:solidFill>
            <a:prstDash val="solid"/>
            <a:headEnd type="none" w="med" len="med"/>
            <a:tailEnd type="none" w="med" len="med"/>
          </a:ln>
        </p:spPr>
        <p:txBody>
          <a:bodyPr tIns="0" bIns="0">
            <a:spAutoFit/>
          </a:bodyPr>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r>
              <a:rPr lang="zh-CN" altLang="en-US" b="1" dirty="0">
                <a:solidFill>
                  <a:schemeClr val="bg1"/>
                </a:solidFill>
                <a:latin typeface="Arial" panose="020B0604020202020204" pitchFamily="34" charset="0"/>
                <a:ea typeface="华文新魏" panose="02010800040101010101" pitchFamily="2" charset="-122"/>
              </a:rPr>
              <a:t>概述</a:t>
            </a:r>
            <a:endParaRPr lang="zh-CN" altLang="en-US" b="1" dirty="0">
              <a:solidFill>
                <a:schemeClr val="bg1"/>
              </a:solidFill>
              <a:latin typeface="Arial" panose="020B0604020202020204" pitchFamily="34" charset="0"/>
              <a:ea typeface="华文新魏" panose="02010800040101010101" pitchFamily="2"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灯片编号占位符 3"/>
          <p:cNvSpPr txBox="1">
            <a:spLocks noGrp="1"/>
          </p:cNvSpPr>
          <p:nvPr>
            <p:ph type="sldNum" sz="quarter" idx="4"/>
          </p:nvPr>
        </p:nvSpPr>
        <p:spPr>
          <a:noFill/>
          <a:ln>
            <a:noFill/>
          </a:ln>
        </p:spPr>
        <p:txBody>
          <a:bodyPr/>
          <a:p>
            <a:pPr marL="0" indent="0" algn="r" eaLnBrk="1" hangingPunct="1">
              <a:spcBef>
                <a:spcPct val="0"/>
              </a:spcBef>
              <a:buClrTx/>
              <a:buSzTx/>
              <a:buFontTx/>
              <a:buNone/>
            </a:pPr>
            <a:fld id="{9A0DB2DC-4C9A-4742-B13C-FB6460FD3503}" type="slidenum">
              <a:rPr lang="en-US" altLang="zh-CN" sz="1200" dirty="0">
                <a:solidFill>
                  <a:schemeClr val="tx1"/>
                </a:solidFill>
                <a:latin typeface="Arial" panose="020B0604020202020204" pitchFamily="34" charset="0"/>
                <a:ea typeface="宋体" panose="02010600030101010101" pitchFamily="2" charset="-122"/>
              </a:rPr>
            </a:fld>
            <a:endParaRPr lang="en-US" altLang="zh-CN" sz="1200" dirty="0">
              <a:solidFill>
                <a:schemeClr val="tx1"/>
              </a:solidFill>
              <a:latin typeface="Arial" panose="020B0604020202020204" pitchFamily="34" charset="0"/>
              <a:ea typeface="宋体" panose="02010600030101010101" pitchFamily="2" charset="-122"/>
            </a:endParaRPr>
          </a:p>
        </p:txBody>
      </p:sp>
      <p:sp>
        <p:nvSpPr>
          <p:cNvPr id="60419" name="Rectangle 2"/>
          <p:cNvSpPr/>
          <p:nvPr/>
        </p:nvSpPr>
        <p:spPr>
          <a:xfrm>
            <a:off x="1600200" y="1844675"/>
            <a:ext cx="7056438" cy="4495800"/>
          </a:xfrm>
          <a:prstGeom prst="rect">
            <a:avLst/>
          </a:prstGeom>
          <a:solidFill>
            <a:schemeClr val="hlink"/>
          </a:solidFill>
          <a:ln w="9525" cap="flat" cmpd="sng">
            <a:solidFill>
              <a:schemeClr val="tx1"/>
            </a:solidFill>
            <a:prstDash val="solid"/>
            <a:miter/>
            <a:headEnd type="none" w="med" len="med"/>
            <a:tailEnd type="none" w="med" len="med"/>
          </a:ln>
        </p:spPr>
        <p:txBody>
          <a:bodyPr wrap="none" anchor="ctr" anchorCtr="0"/>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endParaRPr lang="zh-CN" altLang="en-US" sz="1800" b="1" dirty="0">
              <a:solidFill>
                <a:schemeClr val="tx1"/>
              </a:solidFill>
              <a:latin typeface="Arial" panose="020B0604020202020204" pitchFamily="34" charset="0"/>
              <a:ea typeface="宋体" panose="02010600030101010101" pitchFamily="2" charset="-122"/>
            </a:endParaRPr>
          </a:p>
        </p:txBody>
      </p:sp>
      <p:pic>
        <p:nvPicPr>
          <p:cNvPr id="60420" name="Picture 3" descr="69"/>
          <p:cNvPicPr>
            <a:picLocks noChangeAspect="1"/>
          </p:cNvPicPr>
          <p:nvPr/>
        </p:nvPicPr>
        <p:blipFill>
          <a:blip r:embed="rId1"/>
          <a:stretch>
            <a:fillRect/>
          </a:stretch>
        </p:blipFill>
        <p:spPr>
          <a:xfrm>
            <a:off x="1763713" y="1916113"/>
            <a:ext cx="6900862" cy="4152900"/>
          </a:xfrm>
          <a:prstGeom prst="rect">
            <a:avLst/>
          </a:prstGeom>
          <a:noFill/>
          <a:ln w="9525">
            <a:noFill/>
          </a:ln>
        </p:spPr>
      </p:pic>
      <p:sp>
        <p:nvSpPr>
          <p:cNvPr id="60421" name="Text Box 4"/>
          <p:cNvSpPr txBox="1"/>
          <p:nvPr/>
        </p:nvSpPr>
        <p:spPr>
          <a:xfrm>
            <a:off x="2124075" y="1268413"/>
            <a:ext cx="4679950" cy="519112"/>
          </a:xfrm>
          <a:prstGeom prst="rect">
            <a:avLst/>
          </a:prstGeom>
          <a:noFill/>
          <a:ln w="9525">
            <a:noFill/>
          </a:ln>
        </p:spPr>
        <p:txBody>
          <a:bodyPr>
            <a:spAutoFit/>
          </a:bodyPr>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50000"/>
              </a:spcBef>
              <a:buClrTx/>
              <a:buSzTx/>
              <a:buFontTx/>
              <a:buNone/>
            </a:pPr>
            <a:r>
              <a:rPr lang="zh-CN" altLang="en-US" sz="2800" b="1" dirty="0">
                <a:solidFill>
                  <a:srgbClr val="0000FF"/>
                </a:solidFill>
                <a:latin typeface="Tahoma" panose="020B0604030504040204" pitchFamily="34" charset="0"/>
                <a:ea typeface="宋体" panose="02010600030101010101" pitchFamily="2" charset="-122"/>
              </a:rPr>
              <a:t>计算如图示外墙、内墙长度</a:t>
            </a:r>
            <a:endParaRPr lang="zh-CN" altLang="en-US" sz="2800" b="1" dirty="0">
              <a:solidFill>
                <a:srgbClr val="0000FF"/>
              </a:solidFill>
              <a:latin typeface="Tahoma" panose="020B0604030504040204" pitchFamily="34" charset="0"/>
              <a:ea typeface="宋体" panose="02010600030101010101" pitchFamily="2" charset="-122"/>
            </a:endParaRPr>
          </a:p>
        </p:txBody>
      </p:sp>
      <p:sp>
        <p:nvSpPr>
          <p:cNvPr id="837637" name="AutoShape 5" descr="羊皮纸"/>
          <p:cNvSpPr>
            <a:spLocks noChangeArrowheads="1"/>
          </p:cNvSpPr>
          <p:nvPr/>
        </p:nvSpPr>
        <p:spPr bwMode="auto">
          <a:xfrm>
            <a:off x="2700338" y="288925"/>
            <a:ext cx="5113338" cy="1079500"/>
          </a:xfrm>
          <a:prstGeom prst="horizontalScroll">
            <a:avLst>
              <a:gd name="adj" fmla="val 12500"/>
            </a:avLst>
          </a:prstGeom>
          <a:noFill/>
          <a:ln>
            <a:noFill/>
          </a:ln>
          <a:effectLst/>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38100">
                <a:solidFill>
                  <a:schemeClr val="accent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600" b="1" i="0" u="none" strike="noStrike" kern="1200" cap="none" spc="0" normalizeH="0" baseline="0" noProof="0">
                <a:ln>
                  <a:noFill/>
                </a:ln>
                <a:solidFill>
                  <a:schemeClr val="folHlink"/>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砌筑工程量</a:t>
            </a:r>
            <a:r>
              <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计算及实例</a:t>
            </a:r>
            <a:endPar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837638" name="AutoShape 6"/>
          <p:cNvSpPr>
            <a:spLocks noChangeArrowheads="1"/>
          </p:cNvSpPr>
          <p:nvPr/>
        </p:nvSpPr>
        <p:spPr bwMode="auto">
          <a:xfrm>
            <a:off x="0" y="1568450"/>
            <a:ext cx="1477963" cy="3030538"/>
          </a:xfrm>
          <a:prstGeom prst="verticalScroll">
            <a:avLst>
              <a:gd name="adj" fmla="val 12500"/>
            </a:avLst>
          </a:prstGeom>
          <a:gradFill rotWithShape="1">
            <a:gsLst>
              <a:gs pos="0">
                <a:srgbClr val="CCFF99"/>
              </a:gs>
              <a:gs pos="50000">
                <a:schemeClr val="bg1"/>
              </a:gs>
              <a:gs pos="100000">
                <a:srgbClr val="CCFF99"/>
              </a:gs>
            </a:gsLst>
            <a:lin ang="5400000" scaled="1"/>
          </a:gradFill>
          <a:ln w="38100">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rPr>
              <a:t>砌筑</a:t>
            </a:r>
            <a:endPar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rPr>
              <a:t>工程量计算及实例</a:t>
            </a: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rPr>
              <a:t>砖石基础</a:t>
            </a: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006699"/>
                </a:solidFill>
                <a:effectLst/>
                <a:uLnTx/>
                <a:uFillTx/>
                <a:latin typeface="幼圆" panose="02010509060101010101" pitchFamily="49" charset="-122"/>
                <a:ea typeface="幼圆" panose="02010509060101010101" pitchFamily="49" charset="-122"/>
                <a:cs typeface="+mn-cs"/>
              </a:rPr>
              <a:t>墙体工程</a:t>
            </a:r>
            <a:endParaRPr kumimoji="1" lang="zh-CN" altLang="en-US" sz="1800" b="1" i="0" u="none" strike="noStrike" kern="1200" cap="none" spc="0" normalizeH="0" baseline="0" noProof="0">
              <a:ln>
                <a:noFill/>
              </a:ln>
              <a:solidFill>
                <a:srgbClr val="006699"/>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a:ln>
                <a:noFill/>
              </a:ln>
              <a:solidFill>
                <a:srgbClr val="808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Rectangle 2"/>
          <p:cNvSpPr>
            <a:spLocks noGrp="1" noRot="1"/>
          </p:cNvSpPr>
          <p:nvPr>
            <p:ph idx="1"/>
          </p:nvPr>
        </p:nvSpPr>
        <p:spPr>
          <a:xfrm>
            <a:off x="1547813" y="2133600"/>
            <a:ext cx="7345362" cy="4248150"/>
          </a:xfrm>
          <a:ln w="57150" cmpd="thinThick">
            <a:solidFill>
              <a:schemeClr val="hlink">
                <a:alpha val="100000"/>
              </a:schemeClr>
            </a:solidFill>
            <a:miter lim="800000"/>
          </a:ln>
        </p:spPr>
        <p:txBody>
          <a:bodyPr vert="horz" wrap="square" lIns="91440" tIns="45720" rIns="91440" bIns="45720" anchor="t" anchorCtr="0"/>
          <a:p>
            <a:pPr eaLnBrk="1" hangingPunct="1">
              <a:lnSpc>
                <a:spcPct val="90000"/>
              </a:lnSpc>
              <a:buFont typeface="Wingdings" panose="05000000000000000000" pitchFamily="2" charset="2"/>
              <a:buNone/>
            </a:pPr>
            <a:r>
              <a:rPr lang="zh-CN" altLang="en-US" sz="2400" b="1" dirty="0">
                <a:solidFill>
                  <a:srgbClr val="FF0000"/>
                </a:solidFill>
              </a:rPr>
              <a:t>（</a:t>
            </a:r>
            <a:r>
              <a:rPr lang="en-US" altLang="zh-CN" sz="2400" b="1" dirty="0">
                <a:solidFill>
                  <a:srgbClr val="FF0000"/>
                </a:solidFill>
              </a:rPr>
              <a:t>2</a:t>
            </a:r>
            <a:r>
              <a:rPr lang="zh-CN" altLang="en-US" sz="2400" b="1" dirty="0">
                <a:solidFill>
                  <a:srgbClr val="FF0000"/>
                </a:solidFill>
              </a:rPr>
              <a:t>）砖墙高度的确定</a:t>
            </a:r>
            <a:endParaRPr lang="zh-CN" altLang="en-US" sz="2400" b="1" dirty="0">
              <a:solidFill>
                <a:srgbClr val="FF0000"/>
              </a:solidFill>
            </a:endParaRPr>
          </a:p>
          <a:p>
            <a:pPr eaLnBrk="1" hangingPunct="1">
              <a:lnSpc>
                <a:spcPct val="90000"/>
              </a:lnSpc>
              <a:buFont typeface="Wingdings" panose="05000000000000000000" pitchFamily="2" charset="2"/>
              <a:buNone/>
            </a:pPr>
            <a:r>
              <a:rPr lang="zh-CN" altLang="en-US" sz="2400" b="1" dirty="0">
                <a:solidFill>
                  <a:srgbClr val="0000FF"/>
                </a:solidFill>
              </a:rPr>
              <a:t>    砖墙高度的起点，均从墙身与墙基的分界面开始计算。砖墙高度的顶点，按下列规定计算：</a:t>
            </a:r>
            <a:endParaRPr lang="zh-CN" altLang="en-US" sz="2400" b="1" dirty="0">
              <a:solidFill>
                <a:srgbClr val="0000FF"/>
              </a:solidFill>
            </a:endParaRPr>
          </a:p>
          <a:p>
            <a:pPr eaLnBrk="1" hangingPunct="1">
              <a:lnSpc>
                <a:spcPct val="90000"/>
              </a:lnSpc>
              <a:buFont typeface="Wingdings" panose="05000000000000000000" pitchFamily="2" charset="2"/>
              <a:buChar char="u"/>
            </a:pPr>
            <a:r>
              <a:rPr lang="zh-CN" altLang="en-US" sz="2400" b="1" dirty="0"/>
              <a:t> </a:t>
            </a:r>
            <a:r>
              <a:rPr lang="zh-CN" altLang="en-US" sz="2400" b="1" u="sng" dirty="0">
                <a:solidFill>
                  <a:srgbClr val="808000"/>
                </a:solidFill>
              </a:rPr>
              <a:t>外墙：</a:t>
            </a:r>
            <a:endParaRPr lang="zh-CN" altLang="en-US" sz="2400" b="1" u="sng" dirty="0">
              <a:solidFill>
                <a:srgbClr val="808000"/>
              </a:solidFill>
            </a:endParaRPr>
          </a:p>
          <a:p>
            <a:pPr lvl="1" eaLnBrk="1" hangingPunct="1">
              <a:lnSpc>
                <a:spcPct val="90000"/>
              </a:lnSpc>
              <a:buFont typeface="Wingdings" panose="05000000000000000000" pitchFamily="2" charset="2"/>
              <a:buChar char="Ø"/>
            </a:pPr>
            <a:r>
              <a:rPr lang="zh-CN" altLang="en-US" sz="2000" b="1" dirty="0"/>
              <a:t>斜（坡）屋面无檐口天棚者，高度算至屋面板底，即高度算至外墙中心线与屋面板底面相交点的高度，如图</a:t>
            </a:r>
            <a:r>
              <a:rPr lang="en-US" altLang="zh-CN" sz="2000" b="1" dirty="0"/>
              <a:t>7-11</a:t>
            </a:r>
            <a:r>
              <a:rPr lang="zh-CN" altLang="en-US" sz="2000" b="1" dirty="0"/>
              <a:t>所示；</a:t>
            </a:r>
            <a:endParaRPr lang="zh-CN" altLang="en-US" sz="2000" b="1" dirty="0"/>
          </a:p>
          <a:p>
            <a:pPr lvl="1" eaLnBrk="1" hangingPunct="1">
              <a:lnSpc>
                <a:spcPct val="90000"/>
              </a:lnSpc>
              <a:buFont typeface="Wingdings" panose="05000000000000000000" pitchFamily="2" charset="2"/>
              <a:buChar char="Ø"/>
            </a:pPr>
            <a:r>
              <a:rPr lang="zh-CN" altLang="en-US" sz="2000" b="1" dirty="0"/>
              <a:t>有屋架，且室内外均有天棚时，高度应算至屋架下弦底面另加</a:t>
            </a:r>
            <a:r>
              <a:rPr lang="en-US" altLang="zh-CN" sz="2000" b="1" dirty="0"/>
              <a:t>200mm</a:t>
            </a:r>
            <a:r>
              <a:rPr lang="zh-CN" altLang="en-US" sz="2000" b="1" dirty="0"/>
              <a:t>，如图</a:t>
            </a:r>
            <a:r>
              <a:rPr lang="en-US" altLang="zh-CN" sz="2000" b="1" dirty="0"/>
              <a:t>7-12</a:t>
            </a:r>
            <a:r>
              <a:rPr lang="zh-CN" altLang="en-US" sz="2000" b="1" dirty="0"/>
              <a:t>；</a:t>
            </a:r>
            <a:endParaRPr lang="zh-CN" altLang="en-US" sz="2000" b="1" dirty="0"/>
          </a:p>
          <a:p>
            <a:pPr lvl="1" eaLnBrk="1" hangingPunct="1">
              <a:lnSpc>
                <a:spcPct val="90000"/>
              </a:lnSpc>
              <a:buFont typeface="Wingdings" panose="05000000000000000000" pitchFamily="2" charset="2"/>
              <a:buChar char="Ø"/>
            </a:pPr>
            <a:r>
              <a:rPr lang="zh-CN" altLang="en-US" sz="2000" b="1" dirty="0"/>
              <a:t>无天棚者，算至屋架下弦底加</a:t>
            </a:r>
            <a:r>
              <a:rPr lang="en-US" altLang="zh-CN" sz="2000" b="1" dirty="0"/>
              <a:t>300mm</a:t>
            </a:r>
            <a:r>
              <a:rPr lang="zh-CN" altLang="en-US" sz="2000" b="1" dirty="0"/>
              <a:t>，出檐宽度超过</a:t>
            </a:r>
            <a:r>
              <a:rPr lang="en-US" altLang="zh-CN" sz="2000" b="1" dirty="0"/>
              <a:t>600mm</a:t>
            </a:r>
            <a:r>
              <a:rPr lang="zh-CN" altLang="en-US" sz="2000" b="1" dirty="0"/>
              <a:t>时，按实砌高度计算。</a:t>
            </a:r>
            <a:endParaRPr lang="zh-CN" altLang="en-US" sz="2000" b="1" dirty="0"/>
          </a:p>
          <a:p>
            <a:pPr lvl="1" eaLnBrk="1" hangingPunct="1">
              <a:lnSpc>
                <a:spcPct val="90000"/>
              </a:lnSpc>
              <a:buFont typeface="Wingdings" panose="05000000000000000000" pitchFamily="2" charset="2"/>
              <a:buChar char="Ø"/>
            </a:pPr>
            <a:r>
              <a:rPr lang="zh-CN" altLang="en-US" sz="2000" b="1" dirty="0"/>
              <a:t>平屋面算至钢筋混凝土顶板面，如图</a:t>
            </a:r>
            <a:r>
              <a:rPr lang="en-US" altLang="zh-CN" sz="2000" b="1" dirty="0"/>
              <a:t>7-13</a:t>
            </a:r>
            <a:r>
              <a:rPr lang="zh-CN" altLang="en-US" sz="2000" b="1" dirty="0"/>
              <a:t>所示。</a:t>
            </a:r>
            <a:endParaRPr lang="zh-CN" altLang="en-US" sz="2000" b="1" dirty="0"/>
          </a:p>
        </p:txBody>
      </p:sp>
      <p:sp>
        <p:nvSpPr>
          <p:cNvPr id="61443" name="灯片编号占位符 5"/>
          <p:cNvSpPr txBox="1">
            <a:spLocks noGrp="1"/>
          </p:cNvSpPr>
          <p:nvPr>
            <p:ph type="sldNum" sz="quarter" idx="4"/>
          </p:nvPr>
        </p:nvSpPr>
        <p:spPr>
          <a:noFill/>
          <a:ln>
            <a:noFill/>
          </a:ln>
        </p:spPr>
        <p:txBody>
          <a:bodyPr/>
          <a:p>
            <a:pPr marL="0" indent="0" algn="r" eaLnBrk="1" hangingPunct="1">
              <a:spcBef>
                <a:spcPct val="0"/>
              </a:spcBef>
              <a:buClrTx/>
              <a:buSzTx/>
              <a:buFontTx/>
              <a:buNone/>
            </a:pPr>
            <a:fld id="{9A0DB2DC-4C9A-4742-B13C-FB6460FD3503}" type="slidenum">
              <a:rPr lang="en-US" altLang="zh-CN" sz="1200" dirty="0">
                <a:solidFill>
                  <a:schemeClr val="tx1"/>
                </a:solidFill>
                <a:latin typeface="Arial" panose="020B0604020202020204" pitchFamily="34" charset="0"/>
                <a:ea typeface="宋体" panose="02010600030101010101" pitchFamily="2" charset="-122"/>
              </a:rPr>
            </a:fld>
            <a:endParaRPr lang="en-US" altLang="zh-CN" sz="1200" dirty="0">
              <a:solidFill>
                <a:schemeClr val="tx1"/>
              </a:solidFill>
              <a:latin typeface="Arial" panose="020B0604020202020204" pitchFamily="34" charset="0"/>
              <a:ea typeface="宋体" panose="02010600030101010101" pitchFamily="2" charset="-122"/>
            </a:endParaRPr>
          </a:p>
        </p:txBody>
      </p:sp>
      <p:sp>
        <p:nvSpPr>
          <p:cNvPr id="838659" name="AutoShape 3" descr="羊皮纸"/>
          <p:cNvSpPr>
            <a:spLocks noChangeArrowheads="1"/>
          </p:cNvSpPr>
          <p:nvPr/>
        </p:nvSpPr>
        <p:spPr bwMode="auto">
          <a:xfrm>
            <a:off x="2700338" y="311150"/>
            <a:ext cx="5113338" cy="1079500"/>
          </a:xfrm>
          <a:prstGeom prst="horizontalScroll">
            <a:avLst>
              <a:gd name="adj" fmla="val 12500"/>
            </a:avLst>
          </a:prstGeom>
          <a:noFill/>
          <a:ln>
            <a:noFill/>
          </a:ln>
          <a:effectLst/>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38100">
                <a:solidFill>
                  <a:schemeClr val="accent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600" b="1" i="0" u="none" strike="noStrike" kern="1200" cap="none" spc="0" normalizeH="0" baseline="0" noProof="0">
                <a:ln>
                  <a:noFill/>
                </a:ln>
                <a:solidFill>
                  <a:schemeClr val="folHlink"/>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砌筑工程量</a:t>
            </a:r>
            <a:r>
              <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计算及实例</a:t>
            </a:r>
            <a:endPar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838660" name="AutoShape 4"/>
          <p:cNvSpPr>
            <a:spLocks noChangeArrowheads="1"/>
          </p:cNvSpPr>
          <p:nvPr/>
        </p:nvSpPr>
        <p:spPr bwMode="auto">
          <a:xfrm>
            <a:off x="0" y="1568450"/>
            <a:ext cx="1477963" cy="3030538"/>
          </a:xfrm>
          <a:prstGeom prst="verticalScroll">
            <a:avLst>
              <a:gd name="adj" fmla="val 12500"/>
            </a:avLst>
          </a:prstGeom>
          <a:gradFill rotWithShape="1">
            <a:gsLst>
              <a:gs pos="0">
                <a:srgbClr val="CCFF99"/>
              </a:gs>
              <a:gs pos="50000">
                <a:schemeClr val="bg1"/>
              </a:gs>
              <a:gs pos="100000">
                <a:srgbClr val="CCFF99"/>
              </a:gs>
            </a:gsLst>
            <a:lin ang="5400000" scaled="1"/>
          </a:gradFill>
          <a:ln w="38100">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rPr>
              <a:t>砌筑</a:t>
            </a:r>
            <a:endPar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rPr>
              <a:t>工程量计算及实例</a:t>
            </a: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rPr>
              <a:t>砖石基础</a:t>
            </a: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006699"/>
                </a:solidFill>
                <a:effectLst/>
                <a:uLnTx/>
                <a:uFillTx/>
                <a:latin typeface="幼圆" panose="02010509060101010101" pitchFamily="49" charset="-122"/>
                <a:ea typeface="幼圆" panose="02010509060101010101" pitchFamily="49" charset="-122"/>
                <a:cs typeface="+mn-cs"/>
              </a:rPr>
              <a:t>墙体工程</a:t>
            </a:r>
            <a:endParaRPr kumimoji="1" lang="zh-CN" altLang="en-US" sz="1800" b="1" i="0" u="none" strike="noStrike" kern="1200" cap="none" spc="0" normalizeH="0" baseline="0" noProof="0">
              <a:ln>
                <a:noFill/>
              </a:ln>
              <a:solidFill>
                <a:srgbClr val="006699"/>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a:ln>
                <a:noFill/>
              </a:ln>
              <a:solidFill>
                <a:srgbClr val="808000"/>
              </a:solidFill>
              <a:effectLst/>
              <a:uLnTx/>
              <a:uFillTx/>
              <a:latin typeface="Arial" panose="020B0604020202020204" pitchFamily="34" charset="0"/>
              <a:ea typeface="宋体" panose="02010600030101010101" pitchFamily="2" charset="-122"/>
              <a:cs typeface="+mn-cs"/>
            </a:endParaRPr>
          </a:p>
        </p:txBody>
      </p:sp>
      <p:sp>
        <p:nvSpPr>
          <p:cNvPr id="61446" name="Rectangle 5"/>
          <p:cNvSpPr/>
          <p:nvPr/>
        </p:nvSpPr>
        <p:spPr>
          <a:xfrm>
            <a:off x="1619250" y="1412875"/>
            <a:ext cx="2952750" cy="525463"/>
          </a:xfrm>
          <a:prstGeom prst="rect">
            <a:avLst/>
          </a:prstGeom>
          <a:solidFill>
            <a:srgbClr val="3399FF"/>
          </a:solidFill>
          <a:ln w="38100" cap="flat" cmpd="sng">
            <a:solidFill>
              <a:schemeClr val="accent1"/>
            </a:solidFill>
            <a:prstDash val="solid"/>
            <a:miter/>
            <a:headEnd type="none" w="med" len="med"/>
            <a:tailEnd type="none" w="med" len="med"/>
          </a:ln>
        </p:spPr>
        <p:txBody>
          <a:bodyPr tIns="0" bIns="0">
            <a:spAutoFit/>
          </a:bodyPr>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r>
              <a:rPr lang="zh-CN" altLang="en-US" b="1" dirty="0">
                <a:latin typeface="Arial" panose="020B0604020202020204" pitchFamily="34" charset="0"/>
                <a:ea typeface="宋体" panose="02010600030101010101" pitchFamily="2" charset="-122"/>
              </a:rPr>
              <a:t>实砌实心砖墙</a:t>
            </a:r>
            <a:endParaRPr lang="zh-CN" altLang="en-US" b="1" dirty="0">
              <a:latin typeface="Arial" panose="020B0604020202020204" pitchFamily="34" charset="0"/>
              <a:ea typeface="宋体" panose="02010600030101010101" pitchFamily="2"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灯片编号占位符 3"/>
          <p:cNvSpPr txBox="1">
            <a:spLocks noGrp="1"/>
          </p:cNvSpPr>
          <p:nvPr>
            <p:ph type="sldNum" sz="quarter" idx="4"/>
          </p:nvPr>
        </p:nvSpPr>
        <p:spPr>
          <a:noFill/>
          <a:ln>
            <a:noFill/>
          </a:ln>
        </p:spPr>
        <p:txBody>
          <a:bodyPr/>
          <a:p>
            <a:pPr marL="0" indent="0" algn="r" eaLnBrk="1" hangingPunct="1">
              <a:spcBef>
                <a:spcPct val="0"/>
              </a:spcBef>
              <a:buClrTx/>
              <a:buSzTx/>
              <a:buFontTx/>
              <a:buNone/>
            </a:pPr>
            <a:fld id="{9A0DB2DC-4C9A-4742-B13C-FB6460FD3503}" type="slidenum">
              <a:rPr lang="en-US" altLang="zh-CN" sz="1200" dirty="0">
                <a:solidFill>
                  <a:schemeClr val="tx1"/>
                </a:solidFill>
                <a:latin typeface="Arial" panose="020B0604020202020204" pitchFamily="34" charset="0"/>
                <a:ea typeface="宋体" panose="02010600030101010101" pitchFamily="2" charset="-122"/>
              </a:rPr>
            </a:fld>
            <a:endParaRPr lang="en-US" altLang="zh-CN" sz="1200" dirty="0">
              <a:solidFill>
                <a:schemeClr val="tx1"/>
              </a:solidFill>
              <a:latin typeface="Arial" panose="020B0604020202020204" pitchFamily="34" charset="0"/>
              <a:ea typeface="宋体" panose="02010600030101010101" pitchFamily="2" charset="-122"/>
            </a:endParaRPr>
          </a:p>
        </p:txBody>
      </p:sp>
      <p:grpSp>
        <p:nvGrpSpPr>
          <p:cNvPr id="62467" name="Group 2"/>
          <p:cNvGrpSpPr/>
          <p:nvPr/>
        </p:nvGrpSpPr>
        <p:grpSpPr>
          <a:xfrm>
            <a:off x="323850" y="1341438"/>
            <a:ext cx="4032250" cy="5111750"/>
            <a:chOff x="1008" y="288"/>
            <a:chExt cx="3840" cy="3744"/>
          </a:xfrm>
        </p:grpSpPr>
        <p:sp>
          <p:nvSpPr>
            <p:cNvPr id="62475" name="Rectangle 3"/>
            <p:cNvSpPr/>
            <p:nvPr/>
          </p:nvSpPr>
          <p:spPr>
            <a:xfrm>
              <a:off x="1008" y="288"/>
              <a:ext cx="3840" cy="3744"/>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endParaRPr lang="zh-CN" altLang="en-US" sz="1800" b="1" dirty="0">
                <a:solidFill>
                  <a:schemeClr val="tx1"/>
                </a:solidFill>
                <a:latin typeface="Arial" panose="020B0604020202020204" pitchFamily="34" charset="0"/>
                <a:ea typeface="宋体" panose="02010600030101010101" pitchFamily="2" charset="-122"/>
              </a:endParaRPr>
            </a:p>
          </p:txBody>
        </p:sp>
        <p:pic>
          <p:nvPicPr>
            <p:cNvPr id="62476" name="Picture 4" descr="82"/>
            <p:cNvPicPr>
              <a:picLocks noChangeAspect="1"/>
            </p:cNvPicPr>
            <p:nvPr/>
          </p:nvPicPr>
          <p:blipFill>
            <a:blip r:embed="rId1"/>
            <a:stretch>
              <a:fillRect/>
            </a:stretch>
          </p:blipFill>
          <p:spPr>
            <a:xfrm>
              <a:off x="1104" y="384"/>
              <a:ext cx="3648" cy="3575"/>
            </a:xfrm>
            <a:prstGeom prst="rect">
              <a:avLst/>
            </a:prstGeom>
            <a:noFill/>
            <a:ln w="9525">
              <a:noFill/>
            </a:ln>
          </p:spPr>
        </p:pic>
      </p:grpSp>
      <p:grpSp>
        <p:nvGrpSpPr>
          <p:cNvPr id="62468" name="Group 5"/>
          <p:cNvGrpSpPr/>
          <p:nvPr/>
        </p:nvGrpSpPr>
        <p:grpSpPr>
          <a:xfrm>
            <a:off x="4525963" y="1268413"/>
            <a:ext cx="4618037" cy="5227637"/>
            <a:chOff x="1104" y="288"/>
            <a:chExt cx="3408" cy="3792"/>
          </a:xfrm>
        </p:grpSpPr>
        <p:sp>
          <p:nvSpPr>
            <p:cNvPr id="62473" name="Rectangle 6"/>
            <p:cNvSpPr/>
            <p:nvPr/>
          </p:nvSpPr>
          <p:spPr>
            <a:xfrm>
              <a:off x="1104" y="288"/>
              <a:ext cx="3408" cy="3792"/>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endParaRPr lang="zh-CN" altLang="en-US" sz="1800" b="1" dirty="0">
                <a:solidFill>
                  <a:schemeClr val="tx1"/>
                </a:solidFill>
                <a:latin typeface="Arial" panose="020B0604020202020204" pitchFamily="34" charset="0"/>
                <a:ea typeface="宋体" panose="02010600030101010101" pitchFamily="2" charset="-122"/>
              </a:endParaRPr>
            </a:p>
          </p:txBody>
        </p:sp>
        <p:pic>
          <p:nvPicPr>
            <p:cNvPr id="62474" name="Picture 7" descr="83"/>
            <p:cNvPicPr>
              <a:picLocks noChangeAspect="1"/>
            </p:cNvPicPr>
            <p:nvPr/>
          </p:nvPicPr>
          <p:blipFill>
            <a:blip r:embed="rId2"/>
            <a:stretch>
              <a:fillRect/>
            </a:stretch>
          </p:blipFill>
          <p:spPr>
            <a:xfrm>
              <a:off x="1200" y="336"/>
              <a:ext cx="3200" cy="3696"/>
            </a:xfrm>
            <a:prstGeom prst="rect">
              <a:avLst/>
            </a:prstGeom>
            <a:noFill/>
            <a:ln w="9525">
              <a:noFill/>
            </a:ln>
          </p:spPr>
        </p:pic>
      </p:grpSp>
      <p:sp>
        <p:nvSpPr>
          <p:cNvPr id="839688" name="AutoShape 8" descr="羊皮纸"/>
          <p:cNvSpPr>
            <a:spLocks noChangeArrowheads="1"/>
          </p:cNvSpPr>
          <p:nvPr/>
        </p:nvSpPr>
        <p:spPr bwMode="auto">
          <a:xfrm>
            <a:off x="2411413" y="260350"/>
            <a:ext cx="5113338" cy="1079500"/>
          </a:xfrm>
          <a:prstGeom prst="horizontalScroll">
            <a:avLst>
              <a:gd name="adj" fmla="val 12500"/>
            </a:avLst>
          </a:prstGeom>
          <a:noFill/>
          <a:ln>
            <a:noFill/>
          </a:ln>
          <a:effectLst/>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38100">
                <a:solidFill>
                  <a:schemeClr val="accent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600" b="1" i="0" u="none" strike="noStrike" kern="1200" cap="none" spc="0" normalizeH="0" baseline="0" noProof="0">
                <a:ln>
                  <a:noFill/>
                </a:ln>
                <a:solidFill>
                  <a:schemeClr val="folHlink"/>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砌筑工程量</a:t>
            </a:r>
            <a:r>
              <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计算及实例</a:t>
            </a:r>
            <a:endPar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62470" name="Rectangle 9"/>
          <p:cNvSpPr/>
          <p:nvPr/>
        </p:nvSpPr>
        <p:spPr>
          <a:xfrm>
            <a:off x="3348038" y="4149725"/>
            <a:ext cx="2328862" cy="420688"/>
          </a:xfrm>
          <a:prstGeom prst="rect">
            <a:avLst/>
          </a:prstGeom>
          <a:solidFill>
            <a:srgbClr val="CCFF99"/>
          </a:solidFill>
          <a:ln w="9525">
            <a:noFill/>
          </a:ln>
        </p:spPr>
        <p:txBody>
          <a:bodyPr wrap="none">
            <a:spAutoFit/>
          </a:bodyPr>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lnSpc>
                <a:spcPct val="90000"/>
              </a:lnSpc>
              <a:buClr>
                <a:schemeClr val="folHlink"/>
              </a:buClr>
              <a:buSzTx/>
              <a:buFont typeface="Wingdings" panose="05000000000000000000" pitchFamily="2" charset="2"/>
              <a:buNone/>
            </a:pPr>
            <a:r>
              <a:rPr lang="zh-CN" altLang="en-US" sz="2400" b="1" dirty="0">
                <a:solidFill>
                  <a:srgbClr val="FF0000"/>
                </a:solidFill>
                <a:latin typeface="Arial" panose="020B0604020202020204" pitchFamily="34" charset="0"/>
                <a:ea typeface="宋体" panose="02010600030101010101" pitchFamily="2" charset="-122"/>
              </a:rPr>
              <a:t>砖墙高度的确定</a:t>
            </a:r>
            <a:endParaRPr lang="zh-CN" altLang="en-US" sz="2400" b="1" dirty="0">
              <a:solidFill>
                <a:srgbClr val="FF0000"/>
              </a:solidFill>
              <a:latin typeface="Arial" panose="020B0604020202020204" pitchFamily="34" charset="0"/>
              <a:ea typeface="宋体" panose="02010600030101010101" pitchFamily="2" charset="-122"/>
            </a:endParaRPr>
          </a:p>
        </p:txBody>
      </p:sp>
      <p:sp>
        <p:nvSpPr>
          <p:cNvPr id="62471" name="Rectangle 10"/>
          <p:cNvSpPr/>
          <p:nvPr/>
        </p:nvSpPr>
        <p:spPr>
          <a:xfrm>
            <a:off x="611188" y="836613"/>
            <a:ext cx="3529012" cy="1190625"/>
          </a:xfrm>
          <a:prstGeom prst="rect">
            <a:avLst/>
          </a:prstGeom>
          <a:solidFill>
            <a:schemeClr val="accent1"/>
          </a:solidFill>
          <a:ln w="9525">
            <a:noFill/>
          </a:ln>
        </p:spPr>
        <p:txBody>
          <a:bodyPr>
            <a:spAutoFit/>
          </a:bodyPr>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r>
              <a:rPr lang="zh-CN" altLang="en-US" sz="1800" b="1" dirty="0">
                <a:solidFill>
                  <a:schemeClr val="tx1"/>
                </a:solidFill>
                <a:latin typeface="Arial" panose="020B0604020202020204" pitchFamily="34" charset="0"/>
                <a:ea typeface="宋体" panose="02010600030101010101" pitchFamily="2" charset="-122"/>
              </a:rPr>
              <a:t>斜（坡）屋面无檐口天棚者，高度算至屋面板底，即高度算至外墙中心线与屋面板底面相交点的高度，如图</a:t>
            </a:r>
            <a:r>
              <a:rPr lang="en-US" altLang="zh-CN" sz="1800" b="1" dirty="0">
                <a:solidFill>
                  <a:schemeClr val="tx1"/>
                </a:solidFill>
                <a:latin typeface="Arial" panose="020B0604020202020204" pitchFamily="34" charset="0"/>
                <a:ea typeface="宋体" panose="02010600030101010101" pitchFamily="2" charset="-122"/>
              </a:rPr>
              <a:t>7-11</a:t>
            </a:r>
            <a:r>
              <a:rPr lang="zh-CN" altLang="en-US" sz="1800" b="1" dirty="0">
                <a:solidFill>
                  <a:schemeClr val="tx1"/>
                </a:solidFill>
                <a:latin typeface="Arial" panose="020B0604020202020204" pitchFamily="34" charset="0"/>
                <a:ea typeface="宋体" panose="02010600030101010101" pitchFamily="2" charset="-122"/>
              </a:rPr>
              <a:t>所示；</a:t>
            </a:r>
            <a:endParaRPr lang="zh-CN" altLang="en-US" sz="1800" b="1" dirty="0">
              <a:solidFill>
                <a:schemeClr val="tx1"/>
              </a:solidFill>
              <a:latin typeface="Arial" panose="020B0604020202020204" pitchFamily="34" charset="0"/>
              <a:ea typeface="宋体" panose="02010600030101010101" pitchFamily="2" charset="-122"/>
            </a:endParaRPr>
          </a:p>
        </p:txBody>
      </p:sp>
      <p:sp>
        <p:nvSpPr>
          <p:cNvPr id="62472" name="Rectangle 11"/>
          <p:cNvSpPr/>
          <p:nvPr/>
        </p:nvSpPr>
        <p:spPr>
          <a:xfrm>
            <a:off x="4643438" y="908050"/>
            <a:ext cx="3954462" cy="915988"/>
          </a:xfrm>
          <a:prstGeom prst="rect">
            <a:avLst/>
          </a:prstGeom>
          <a:solidFill>
            <a:schemeClr val="accent1"/>
          </a:solidFill>
          <a:ln w="9525">
            <a:noFill/>
          </a:ln>
        </p:spPr>
        <p:txBody>
          <a:bodyPr>
            <a:spAutoFit/>
          </a:bodyPr>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457200" lvl="1" indent="0" eaLnBrk="1" hangingPunct="1">
              <a:spcBef>
                <a:spcPct val="0"/>
              </a:spcBef>
              <a:buClrTx/>
              <a:buSzTx/>
              <a:buFontTx/>
              <a:buNone/>
            </a:pPr>
            <a:r>
              <a:rPr lang="zh-CN" altLang="en-US" sz="1800" b="1" dirty="0">
                <a:solidFill>
                  <a:schemeClr val="tx1"/>
                </a:solidFill>
                <a:latin typeface="Arial" panose="020B0604020202020204" pitchFamily="34" charset="0"/>
                <a:ea typeface="宋体" panose="02010600030101010101" pitchFamily="2" charset="-122"/>
              </a:rPr>
              <a:t>有屋架，且室内外均有天棚时，高度应算至屋架下弦底面另加</a:t>
            </a:r>
            <a:r>
              <a:rPr lang="en-US" altLang="zh-CN" sz="1800" b="1" dirty="0">
                <a:solidFill>
                  <a:schemeClr val="tx1"/>
                </a:solidFill>
                <a:latin typeface="Arial" panose="020B0604020202020204" pitchFamily="34" charset="0"/>
                <a:ea typeface="宋体" panose="02010600030101010101" pitchFamily="2" charset="-122"/>
              </a:rPr>
              <a:t>200mm</a:t>
            </a:r>
            <a:r>
              <a:rPr lang="zh-CN" altLang="en-US" sz="1800" b="1" dirty="0">
                <a:solidFill>
                  <a:schemeClr val="tx1"/>
                </a:solidFill>
                <a:latin typeface="Arial" panose="020B0604020202020204" pitchFamily="34" charset="0"/>
                <a:ea typeface="宋体" panose="02010600030101010101" pitchFamily="2" charset="-122"/>
              </a:rPr>
              <a:t>，如图</a:t>
            </a:r>
            <a:r>
              <a:rPr lang="en-US" altLang="zh-CN" sz="1800" b="1" dirty="0">
                <a:solidFill>
                  <a:schemeClr val="tx1"/>
                </a:solidFill>
                <a:latin typeface="Arial" panose="020B0604020202020204" pitchFamily="34" charset="0"/>
                <a:ea typeface="宋体" panose="02010600030101010101" pitchFamily="2" charset="-122"/>
              </a:rPr>
              <a:t>7-12</a:t>
            </a:r>
            <a:r>
              <a:rPr lang="zh-CN" altLang="en-US" sz="1800" b="1" dirty="0">
                <a:solidFill>
                  <a:schemeClr val="tx1"/>
                </a:solidFill>
                <a:latin typeface="Arial" panose="020B0604020202020204" pitchFamily="34" charset="0"/>
                <a:ea typeface="宋体" panose="02010600030101010101" pitchFamily="2" charset="-122"/>
              </a:rPr>
              <a:t>；</a:t>
            </a:r>
            <a:endParaRPr lang="zh-CN" altLang="en-US" sz="1800" b="1" dirty="0">
              <a:solidFill>
                <a:schemeClr val="tx1"/>
              </a:solidFill>
              <a:latin typeface="Arial" panose="020B0604020202020204" pitchFamily="34" charset="0"/>
              <a:ea typeface="宋体" panose="02010600030101010101" pitchFamily="2"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灯片编号占位符 3"/>
          <p:cNvSpPr txBox="1">
            <a:spLocks noGrp="1"/>
          </p:cNvSpPr>
          <p:nvPr>
            <p:ph type="sldNum" sz="quarter" idx="4"/>
          </p:nvPr>
        </p:nvSpPr>
        <p:spPr>
          <a:noFill/>
          <a:ln>
            <a:noFill/>
          </a:ln>
        </p:spPr>
        <p:txBody>
          <a:bodyPr/>
          <a:p>
            <a:pPr marL="0" indent="0" algn="r" eaLnBrk="1" hangingPunct="1">
              <a:spcBef>
                <a:spcPct val="0"/>
              </a:spcBef>
              <a:buClrTx/>
              <a:buSzTx/>
              <a:buFontTx/>
              <a:buNone/>
            </a:pPr>
            <a:fld id="{9A0DB2DC-4C9A-4742-B13C-FB6460FD3503}" type="slidenum">
              <a:rPr lang="en-US" altLang="zh-CN" sz="1200" dirty="0">
                <a:solidFill>
                  <a:schemeClr val="tx1"/>
                </a:solidFill>
                <a:latin typeface="Arial" panose="020B0604020202020204" pitchFamily="34" charset="0"/>
                <a:ea typeface="宋体" panose="02010600030101010101" pitchFamily="2" charset="-122"/>
              </a:rPr>
            </a:fld>
            <a:endParaRPr lang="en-US" altLang="zh-CN" sz="1200" dirty="0">
              <a:solidFill>
                <a:schemeClr val="tx1"/>
              </a:solidFill>
              <a:latin typeface="Arial" panose="020B0604020202020204" pitchFamily="34" charset="0"/>
              <a:ea typeface="宋体" panose="02010600030101010101" pitchFamily="2" charset="-122"/>
            </a:endParaRPr>
          </a:p>
        </p:txBody>
      </p:sp>
      <p:grpSp>
        <p:nvGrpSpPr>
          <p:cNvPr id="63491" name="Group 2"/>
          <p:cNvGrpSpPr/>
          <p:nvPr/>
        </p:nvGrpSpPr>
        <p:grpSpPr>
          <a:xfrm>
            <a:off x="2987675" y="1341438"/>
            <a:ext cx="5278438" cy="4849812"/>
            <a:chOff x="576" y="432"/>
            <a:chExt cx="4368" cy="3600"/>
          </a:xfrm>
        </p:grpSpPr>
        <p:sp>
          <p:nvSpPr>
            <p:cNvPr id="63494" name="Rectangle 3"/>
            <p:cNvSpPr/>
            <p:nvPr/>
          </p:nvSpPr>
          <p:spPr>
            <a:xfrm>
              <a:off x="576" y="432"/>
              <a:ext cx="4368" cy="36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endParaRPr lang="zh-CN" altLang="en-US" sz="1800" b="1" dirty="0">
                <a:solidFill>
                  <a:schemeClr val="tx1"/>
                </a:solidFill>
                <a:latin typeface="Arial" panose="020B0604020202020204" pitchFamily="34" charset="0"/>
                <a:ea typeface="宋体" panose="02010600030101010101" pitchFamily="2" charset="-122"/>
              </a:endParaRPr>
            </a:p>
          </p:txBody>
        </p:sp>
        <p:pic>
          <p:nvPicPr>
            <p:cNvPr id="63495" name="Picture 4" descr="84"/>
            <p:cNvPicPr>
              <a:picLocks noChangeAspect="1"/>
            </p:cNvPicPr>
            <p:nvPr/>
          </p:nvPicPr>
          <p:blipFill>
            <a:blip r:embed="rId1"/>
            <a:stretch>
              <a:fillRect/>
            </a:stretch>
          </p:blipFill>
          <p:spPr>
            <a:xfrm>
              <a:off x="672" y="528"/>
              <a:ext cx="4176" cy="3409"/>
            </a:xfrm>
            <a:prstGeom prst="rect">
              <a:avLst/>
            </a:prstGeom>
            <a:noFill/>
            <a:ln w="9525">
              <a:noFill/>
            </a:ln>
          </p:spPr>
        </p:pic>
      </p:grpSp>
      <p:sp>
        <p:nvSpPr>
          <p:cNvPr id="841733" name="AutoShape 5" descr="羊皮纸"/>
          <p:cNvSpPr>
            <a:spLocks noChangeArrowheads="1"/>
          </p:cNvSpPr>
          <p:nvPr/>
        </p:nvSpPr>
        <p:spPr bwMode="auto">
          <a:xfrm>
            <a:off x="2411413" y="260350"/>
            <a:ext cx="5113338" cy="1079500"/>
          </a:xfrm>
          <a:prstGeom prst="horizontalScroll">
            <a:avLst>
              <a:gd name="adj" fmla="val 12500"/>
            </a:avLst>
          </a:prstGeom>
          <a:noFill/>
          <a:ln>
            <a:noFill/>
          </a:ln>
          <a:effectLst/>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38100">
                <a:solidFill>
                  <a:schemeClr val="accent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600" b="1" i="0" u="none" strike="noStrike" kern="1200" cap="none" spc="0" normalizeH="0" baseline="0" noProof="0">
                <a:ln>
                  <a:noFill/>
                </a:ln>
                <a:solidFill>
                  <a:schemeClr val="folHlink"/>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砌筑工程量</a:t>
            </a:r>
            <a:r>
              <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计算及实例</a:t>
            </a:r>
            <a:endPar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63493" name="Rectangle 6"/>
          <p:cNvSpPr/>
          <p:nvPr/>
        </p:nvSpPr>
        <p:spPr>
          <a:xfrm>
            <a:off x="4572000" y="5084763"/>
            <a:ext cx="2328863" cy="420687"/>
          </a:xfrm>
          <a:prstGeom prst="rect">
            <a:avLst/>
          </a:prstGeom>
          <a:solidFill>
            <a:srgbClr val="CCFF99"/>
          </a:solidFill>
          <a:ln w="9525">
            <a:noFill/>
          </a:ln>
        </p:spPr>
        <p:txBody>
          <a:bodyPr wrap="none">
            <a:spAutoFit/>
          </a:bodyPr>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lnSpc>
                <a:spcPct val="90000"/>
              </a:lnSpc>
              <a:buClr>
                <a:schemeClr val="folHlink"/>
              </a:buClr>
              <a:buSzTx/>
              <a:buFont typeface="Wingdings" panose="05000000000000000000" pitchFamily="2" charset="2"/>
              <a:buNone/>
            </a:pPr>
            <a:r>
              <a:rPr lang="zh-CN" altLang="en-US" sz="2400" b="1" dirty="0">
                <a:solidFill>
                  <a:srgbClr val="FF0000"/>
                </a:solidFill>
                <a:latin typeface="Arial" panose="020B0604020202020204" pitchFamily="34" charset="0"/>
                <a:ea typeface="宋体" panose="02010600030101010101" pitchFamily="2" charset="-122"/>
              </a:rPr>
              <a:t>砖墙高度的确定</a:t>
            </a:r>
            <a:endParaRPr lang="zh-CN" altLang="en-US" sz="2400" b="1" dirty="0">
              <a:solidFill>
                <a:srgbClr val="FF0000"/>
              </a:solidFill>
              <a:latin typeface="Arial" panose="020B0604020202020204" pitchFamily="34" charset="0"/>
              <a:ea typeface="宋体" panose="02010600030101010101" pitchFamily="2"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Rectangle 2" descr="羊皮纸"/>
          <p:cNvSpPr>
            <a:spLocks noGrp="1" noRot="1"/>
          </p:cNvSpPr>
          <p:nvPr>
            <p:ph idx="1"/>
          </p:nvPr>
        </p:nvSpPr>
        <p:spPr>
          <a:xfrm>
            <a:off x="1331913" y="2060575"/>
            <a:ext cx="7596187" cy="4248150"/>
          </a:xfrm>
          <a:blipFill rotWithShape="1">
            <a:blip r:embed="rId1"/>
          </a:blipFill>
          <a:ln w="57150" cmpd="thinThick">
            <a:solidFill>
              <a:schemeClr val="hlink">
                <a:alpha val="100000"/>
              </a:schemeClr>
            </a:solidFill>
            <a:miter lim="800000"/>
          </a:ln>
        </p:spPr>
        <p:txBody>
          <a:bodyPr vert="horz" wrap="square" lIns="91440" tIns="45720" rIns="91440" bIns="45720" anchor="t" anchorCtr="0"/>
          <a:p>
            <a:pPr eaLnBrk="1" hangingPunct="1">
              <a:buFont typeface="Wingdings" panose="05000000000000000000" pitchFamily="2" charset="2"/>
              <a:buNone/>
            </a:pPr>
            <a:r>
              <a:rPr lang="zh-CN" altLang="en-US" sz="2000" b="1" dirty="0">
                <a:solidFill>
                  <a:srgbClr val="FF0000"/>
                </a:solidFill>
              </a:rPr>
              <a:t>（</a:t>
            </a:r>
            <a:r>
              <a:rPr lang="en-US" altLang="zh-CN" sz="2000" b="1" dirty="0">
                <a:solidFill>
                  <a:srgbClr val="FF0000"/>
                </a:solidFill>
              </a:rPr>
              <a:t>2</a:t>
            </a:r>
            <a:r>
              <a:rPr lang="zh-CN" altLang="en-US" sz="2000" b="1" dirty="0">
                <a:solidFill>
                  <a:srgbClr val="FF0000"/>
                </a:solidFill>
              </a:rPr>
              <a:t>）砖墙高度的确定</a:t>
            </a:r>
            <a:endParaRPr lang="zh-CN" altLang="en-US" sz="2000" b="1" dirty="0">
              <a:solidFill>
                <a:srgbClr val="FF0000"/>
              </a:solidFill>
            </a:endParaRPr>
          </a:p>
          <a:p>
            <a:pPr eaLnBrk="1" hangingPunct="1">
              <a:buFont typeface="Wingdings" panose="05000000000000000000" pitchFamily="2" charset="2"/>
              <a:buChar char="u"/>
            </a:pPr>
            <a:r>
              <a:rPr lang="zh-CN" altLang="en-US" sz="2000" b="1" u="sng" dirty="0">
                <a:solidFill>
                  <a:srgbClr val="808000"/>
                </a:solidFill>
              </a:rPr>
              <a:t>外墙：</a:t>
            </a:r>
            <a:endParaRPr lang="zh-CN" altLang="en-US" sz="2000" b="1" u="sng" dirty="0">
              <a:solidFill>
                <a:srgbClr val="808000"/>
              </a:solidFill>
            </a:endParaRPr>
          </a:p>
          <a:p>
            <a:pPr eaLnBrk="1" hangingPunct="1">
              <a:buFont typeface="Wingdings" panose="05000000000000000000" pitchFamily="2" charset="2"/>
              <a:buChar char="u"/>
            </a:pPr>
            <a:r>
              <a:rPr lang="zh-CN" altLang="en-US" sz="2000" b="1" u="sng" dirty="0">
                <a:solidFill>
                  <a:srgbClr val="808000"/>
                </a:solidFill>
              </a:rPr>
              <a:t>内墙：</a:t>
            </a:r>
            <a:endParaRPr lang="zh-CN" altLang="en-US" sz="2000" b="1" u="sng" dirty="0">
              <a:solidFill>
                <a:srgbClr val="808000"/>
              </a:solidFill>
            </a:endParaRPr>
          </a:p>
          <a:p>
            <a:pPr lvl="1" eaLnBrk="1" hangingPunct="1">
              <a:buFont typeface="Wingdings" panose="05000000000000000000" pitchFamily="2" charset="2"/>
              <a:buChar char="Ø"/>
            </a:pPr>
            <a:r>
              <a:rPr lang="zh-CN" altLang="en-US" sz="1800" b="1" dirty="0"/>
              <a:t>位于屋架下弦者，其高度算至屋架下弦底，如图</a:t>
            </a:r>
            <a:r>
              <a:rPr lang="en-US" altLang="zh-CN" sz="1800" b="1" dirty="0"/>
              <a:t>7-14</a:t>
            </a:r>
            <a:r>
              <a:rPr lang="zh-CN" altLang="en-US" sz="1800" b="1" dirty="0"/>
              <a:t>；</a:t>
            </a:r>
            <a:endParaRPr lang="zh-CN" altLang="en-US" sz="1800" b="1" dirty="0"/>
          </a:p>
          <a:p>
            <a:pPr lvl="1" eaLnBrk="1" hangingPunct="1">
              <a:buFont typeface="Wingdings" panose="05000000000000000000" pitchFamily="2" charset="2"/>
              <a:buChar char="Ø"/>
            </a:pPr>
            <a:r>
              <a:rPr lang="zh-CN" altLang="en-US" sz="1800" b="1" dirty="0"/>
              <a:t>无屋架者，算至天棚底再加</a:t>
            </a:r>
            <a:r>
              <a:rPr lang="en-US" altLang="zh-CN" sz="1800" b="1" dirty="0"/>
              <a:t>100mm</a:t>
            </a:r>
            <a:r>
              <a:rPr lang="zh-CN" altLang="en-US" sz="1800" b="1" dirty="0"/>
              <a:t>，如图</a:t>
            </a:r>
            <a:r>
              <a:rPr lang="en-US" altLang="zh-CN" sz="1800" b="1" dirty="0"/>
              <a:t>7-15</a:t>
            </a:r>
            <a:r>
              <a:rPr lang="zh-CN" altLang="en-US" sz="1800" b="1" dirty="0"/>
              <a:t>所示；</a:t>
            </a:r>
            <a:endParaRPr lang="zh-CN" altLang="en-US" sz="1800" b="1" dirty="0"/>
          </a:p>
          <a:p>
            <a:pPr lvl="1" eaLnBrk="1" hangingPunct="1">
              <a:buFont typeface="Wingdings" panose="05000000000000000000" pitchFamily="2" charset="2"/>
              <a:buChar char="Ø"/>
            </a:pPr>
            <a:r>
              <a:rPr lang="zh-CN" altLang="en-US" sz="1800" b="1" dirty="0"/>
              <a:t>有钢筋混凝土楼板隔层者，算至钢筋混凝土</a:t>
            </a:r>
            <a:r>
              <a:rPr lang="zh-CN" altLang="en-US" sz="1800" b="1" dirty="0">
                <a:solidFill>
                  <a:schemeClr val="folHlink"/>
                </a:solidFill>
              </a:rPr>
              <a:t>楼板顶</a:t>
            </a:r>
            <a:r>
              <a:rPr lang="zh-CN" altLang="en-US" sz="1800" b="1" dirty="0"/>
              <a:t>；</a:t>
            </a:r>
            <a:endParaRPr lang="zh-CN" altLang="en-US" sz="1800" b="1" dirty="0"/>
          </a:p>
          <a:p>
            <a:pPr lvl="1" eaLnBrk="1" hangingPunct="1">
              <a:buFont typeface="Wingdings" panose="05000000000000000000" pitchFamily="2" charset="2"/>
              <a:buChar char="Ø"/>
            </a:pPr>
            <a:r>
              <a:rPr lang="zh-CN" altLang="en-US" sz="1800" b="1" dirty="0"/>
              <a:t>有框架梁时算至梁底。若同一墙上板高不同时，可按平均高度计算。</a:t>
            </a:r>
            <a:endParaRPr lang="zh-CN" altLang="en-US" sz="1800" b="1" dirty="0"/>
          </a:p>
          <a:p>
            <a:pPr eaLnBrk="1" hangingPunct="1">
              <a:buFont typeface="Wingdings" panose="05000000000000000000" pitchFamily="2" charset="2"/>
              <a:buChar char="u"/>
            </a:pPr>
            <a:r>
              <a:rPr lang="zh-CN" altLang="en-US" sz="2000" b="1" u="sng" dirty="0">
                <a:solidFill>
                  <a:srgbClr val="808000"/>
                </a:solidFill>
              </a:rPr>
              <a:t>女儿墙：</a:t>
            </a:r>
            <a:r>
              <a:rPr lang="zh-CN" altLang="en-US" sz="2000" b="1" dirty="0"/>
              <a:t>从屋面板上表面算至女儿墙顶面（如有混凝土压顶时算至压顶下表面）。</a:t>
            </a:r>
            <a:endParaRPr lang="zh-CN" altLang="en-US" sz="2000" b="1" dirty="0"/>
          </a:p>
          <a:p>
            <a:pPr eaLnBrk="1" hangingPunct="1">
              <a:buFont typeface="Wingdings" panose="05000000000000000000" pitchFamily="2" charset="2"/>
              <a:buChar char="u"/>
            </a:pPr>
            <a:r>
              <a:rPr lang="zh-CN" altLang="en-US" sz="2000" b="1" u="sng" dirty="0">
                <a:solidFill>
                  <a:srgbClr val="808000"/>
                </a:solidFill>
              </a:rPr>
              <a:t>围墙：</a:t>
            </a:r>
            <a:r>
              <a:rPr lang="zh-CN" altLang="en-US" sz="2000" b="1" dirty="0"/>
              <a:t>高度算至压顶上表面</a:t>
            </a:r>
            <a:endParaRPr lang="zh-CN" altLang="en-US" sz="2000" b="1" dirty="0"/>
          </a:p>
          <a:p>
            <a:pPr eaLnBrk="1" hangingPunct="1">
              <a:buFont typeface="Wingdings" panose="05000000000000000000" pitchFamily="2" charset="2"/>
              <a:buChar char="u"/>
            </a:pPr>
            <a:r>
              <a:rPr lang="zh-CN" altLang="en-US" sz="2000" b="1" u="sng" dirty="0">
                <a:solidFill>
                  <a:srgbClr val="808000"/>
                </a:solidFill>
              </a:rPr>
              <a:t>内、外山墙：</a:t>
            </a:r>
            <a:r>
              <a:rPr lang="zh-CN" altLang="en-US" sz="2000" b="1" dirty="0"/>
              <a:t>按平均高度计算，如图</a:t>
            </a:r>
            <a:r>
              <a:rPr lang="en-US" altLang="zh-CN" sz="2000" b="1" dirty="0"/>
              <a:t>7-16</a:t>
            </a:r>
            <a:r>
              <a:rPr lang="zh-CN" altLang="en-US" sz="2000" b="1" dirty="0"/>
              <a:t>所示。</a:t>
            </a:r>
            <a:endParaRPr lang="zh-CN" altLang="en-US" sz="2000" b="1" dirty="0"/>
          </a:p>
        </p:txBody>
      </p:sp>
      <p:sp>
        <p:nvSpPr>
          <p:cNvPr id="64515" name="灯片编号占位符 5"/>
          <p:cNvSpPr txBox="1">
            <a:spLocks noGrp="1"/>
          </p:cNvSpPr>
          <p:nvPr>
            <p:ph type="sldNum" sz="quarter" idx="4"/>
          </p:nvPr>
        </p:nvSpPr>
        <p:spPr>
          <a:noFill/>
          <a:ln>
            <a:noFill/>
          </a:ln>
        </p:spPr>
        <p:txBody>
          <a:bodyPr/>
          <a:p>
            <a:pPr marL="0" indent="0" algn="r" eaLnBrk="1" hangingPunct="1">
              <a:spcBef>
                <a:spcPct val="0"/>
              </a:spcBef>
              <a:buClrTx/>
              <a:buSzTx/>
              <a:buFontTx/>
              <a:buNone/>
            </a:pPr>
            <a:fld id="{9A0DB2DC-4C9A-4742-B13C-FB6460FD3503}" type="slidenum">
              <a:rPr lang="en-US" altLang="zh-CN" sz="1200" dirty="0">
                <a:solidFill>
                  <a:schemeClr val="tx1"/>
                </a:solidFill>
                <a:latin typeface="Arial" panose="020B0604020202020204" pitchFamily="34" charset="0"/>
                <a:ea typeface="宋体" panose="02010600030101010101" pitchFamily="2" charset="-122"/>
              </a:rPr>
            </a:fld>
            <a:endParaRPr lang="en-US" altLang="zh-CN" sz="1200" dirty="0">
              <a:solidFill>
                <a:schemeClr val="tx1"/>
              </a:solidFill>
              <a:latin typeface="Arial" panose="020B0604020202020204" pitchFamily="34" charset="0"/>
              <a:ea typeface="宋体" panose="02010600030101010101" pitchFamily="2" charset="-122"/>
            </a:endParaRPr>
          </a:p>
        </p:txBody>
      </p:sp>
      <p:sp>
        <p:nvSpPr>
          <p:cNvPr id="912387" name="AutoShape 3" descr="羊皮纸"/>
          <p:cNvSpPr>
            <a:spLocks noChangeArrowheads="1"/>
          </p:cNvSpPr>
          <p:nvPr/>
        </p:nvSpPr>
        <p:spPr bwMode="auto">
          <a:xfrm>
            <a:off x="2700338" y="333375"/>
            <a:ext cx="5113338" cy="1079500"/>
          </a:xfrm>
          <a:prstGeom prst="horizontalScroll">
            <a:avLst>
              <a:gd name="adj" fmla="val 12500"/>
            </a:avLst>
          </a:prstGeom>
          <a:noFill/>
          <a:ln>
            <a:noFill/>
          </a:ln>
          <a:effectLst/>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38100">
                <a:solidFill>
                  <a:schemeClr val="accent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600" b="1" i="0" u="none" strike="noStrike" kern="1200" cap="none" spc="0" normalizeH="0" baseline="0" noProof="0">
                <a:ln>
                  <a:noFill/>
                </a:ln>
                <a:solidFill>
                  <a:schemeClr val="folHlink"/>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砌筑工程量</a:t>
            </a:r>
            <a:r>
              <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计算及实例</a:t>
            </a:r>
            <a:endPar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912388" name="AutoShape 4"/>
          <p:cNvSpPr>
            <a:spLocks noChangeArrowheads="1"/>
          </p:cNvSpPr>
          <p:nvPr/>
        </p:nvSpPr>
        <p:spPr bwMode="auto">
          <a:xfrm>
            <a:off x="0" y="1601788"/>
            <a:ext cx="1477963" cy="3030538"/>
          </a:xfrm>
          <a:prstGeom prst="verticalScroll">
            <a:avLst>
              <a:gd name="adj" fmla="val 12500"/>
            </a:avLst>
          </a:prstGeom>
          <a:gradFill rotWithShape="1">
            <a:gsLst>
              <a:gs pos="0">
                <a:srgbClr val="CCFF99"/>
              </a:gs>
              <a:gs pos="50000">
                <a:schemeClr val="bg1"/>
              </a:gs>
              <a:gs pos="100000">
                <a:srgbClr val="CCFF99"/>
              </a:gs>
            </a:gsLst>
            <a:lin ang="5400000" scaled="1"/>
          </a:gradFill>
          <a:ln w="38100">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rPr>
              <a:t>砌筑</a:t>
            </a:r>
            <a:endPar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rPr>
              <a:t>工程量计算及实例</a:t>
            </a: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rPr>
              <a:t>砖石基础</a:t>
            </a: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006699"/>
                </a:solidFill>
                <a:effectLst/>
                <a:uLnTx/>
                <a:uFillTx/>
                <a:latin typeface="幼圆" panose="02010509060101010101" pitchFamily="49" charset="-122"/>
                <a:ea typeface="幼圆" panose="02010509060101010101" pitchFamily="49" charset="-122"/>
                <a:cs typeface="+mn-cs"/>
              </a:rPr>
              <a:t>墙体工程</a:t>
            </a:r>
            <a:endParaRPr kumimoji="1" lang="zh-CN" altLang="en-US" sz="1800" b="1" i="0" u="none" strike="noStrike" kern="1200" cap="none" spc="0" normalizeH="0" baseline="0" noProof="0">
              <a:ln>
                <a:noFill/>
              </a:ln>
              <a:solidFill>
                <a:srgbClr val="006699"/>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a:ln>
                <a:noFill/>
              </a:ln>
              <a:solidFill>
                <a:srgbClr val="808000"/>
              </a:solidFill>
              <a:effectLst/>
              <a:uLnTx/>
              <a:uFillTx/>
              <a:latin typeface="Arial" panose="020B0604020202020204" pitchFamily="34" charset="0"/>
              <a:ea typeface="宋体" panose="02010600030101010101" pitchFamily="2" charset="-122"/>
              <a:cs typeface="+mn-cs"/>
            </a:endParaRPr>
          </a:p>
        </p:txBody>
      </p:sp>
      <p:sp>
        <p:nvSpPr>
          <p:cNvPr id="64518" name="Rectangle 5"/>
          <p:cNvSpPr/>
          <p:nvPr/>
        </p:nvSpPr>
        <p:spPr>
          <a:xfrm>
            <a:off x="1619250" y="1423988"/>
            <a:ext cx="2952750" cy="525462"/>
          </a:xfrm>
          <a:prstGeom prst="rect">
            <a:avLst/>
          </a:prstGeom>
          <a:solidFill>
            <a:srgbClr val="3399FF"/>
          </a:solidFill>
          <a:ln w="38100" cap="flat" cmpd="sng">
            <a:solidFill>
              <a:schemeClr val="accent1"/>
            </a:solidFill>
            <a:prstDash val="solid"/>
            <a:miter/>
            <a:headEnd type="none" w="med" len="med"/>
            <a:tailEnd type="none" w="med" len="med"/>
          </a:ln>
        </p:spPr>
        <p:txBody>
          <a:bodyPr tIns="0" bIns="0">
            <a:spAutoFit/>
          </a:bodyPr>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r>
              <a:rPr lang="zh-CN" altLang="en-US" b="1" dirty="0">
                <a:latin typeface="Arial" panose="020B0604020202020204" pitchFamily="34" charset="0"/>
                <a:ea typeface="宋体" panose="02010600030101010101" pitchFamily="2" charset="-122"/>
              </a:rPr>
              <a:t>实砌实心砖墙</a:t>
            </a:r>
            <a:endParaRPr lang="zh-CN" altLang="en-US" b="1" dirty="0">
              <a:latin typeface="Arial" panose="020B0604020202020204" pitchFamily="34" charset="0"/>
              <a:ea typeface="宋体" panose="02010600030101010101" pitchFamily="2"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灯片编号占位符 3"/>
          <p:cNvSpPr txBox="1">
            <a:spLocks noGrp="1"/>
          </p:cNvSpPr>
          <p:nvPr>
            <p:ph type="sldNum" sz="quarter" idx="4"/>
          </p:nvPr>
        </p:nvSpPr>
        <p:spPr>
          <a:noFill/>
          <a:ln>
            <a:noFill/>
          </a:ln>
        </p:spPr>
        <p:txBody>
          <a:bodyPr/>
          <a:p>
            <a:pPr marL="0" indent="0" algn="r" eaLnBrk="1" hangingPunct="1">
              <a:spcBef>
                <a:spcPct val="0"/>
              </a:spcBef>
              <a:buClrTx/>
              <a:buSzTx/>
              <a:buFontTx/>
              <a:buNone/>
            </a:pPr>
            <a:fld id="{9A0DB2DC-4C9A-4742-B13C-FB6460FD3503}" type="slidenum">
              <a:rPr lang="en-US" altLang="zh-CN" sz="1200" dirty="0">
                <a:solidFill>
                  <a:schemeClr val="tx1"/>
                </a:solidFill>
                <a:latin typeface="Arial" panose="020B0604020202020204" pitchFamily="34" charset="0"/>
                <a:ea typeface="宋体" panose="02010600030101010101" pitchFamily="2" charset="-122"/>
              </a:rPr>
            </a:fld>
            <a:endParaRPr lang="en-US" altLang="zh-CN" sz="1200" dirty="0">
              <a:solidFill>
                <a:schemeClr val="tx1"/>
              </a:solidFill>
              <a:latin typeface="Arial" panose="020B0604020202020204" pitchFamily="34" charset="0"/>
              <a:ea typeface="宋体" panose="02010600030101010101" pitchFamily="2" charset="-122"/>
            </a:endParaRPr>
          </a:p>
        </p:txBody>
      </p:sp>
      <p:grpSp>
        <p:nvGrpSpPr>
          <p:cNvPr id="65539" name="Group 4"/>
          <p:cNvGrpSpPr/>
          <p:nvPr/>
        </p:nvGrpSpPr>
        <p:grpSpPr>
          <a:xfrm>
            <a:off x="755650" y="1557338"/>
            <a:ext cx="3671888" cy="4503737"/>
            <a:chOff x="960" y="300"/>
            <a:chExt cx="3600" cy="3744"/>
          </a:xfrm>
        </p:grpSpPr>
        <p:sp>
          <p:nvSpPr>
            <p:cNvPr id="65544" name="Rectangle 2"/>
            <p:cNvSpPr/>
            <p:nvPr/>
          </p:nvSpPr>
          <p:spPr>
            <a:xfrm>
              <a:off x="960" y="300"/>
              <a:ext cx="3600" cy="3744"/>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endParaRPr lang="zh-CN" altLang="en-US" sz="1800" b="1" dirty="0">
                <a:solidFill>
                  <a:schemeClr val="tx1"/>
                </a:solidFill>
                <a:latin typeface="Arial" panose="020B0604020202020204" pitchFamily="34" charset="0"/>
                <a:ea typeface="宋体" panose="02010600030101010101" pitchFamily="2" charset="-122"/>
              </a:endParaRPr>
            </a:p>
          </p:txBody>
        </p:sp>
        <p:pic>
          <p:nvPicPr>
            <p:cNvPr id="65545" name="Picture 3" descr="85"/>
            <p:cNvPicPr>
              <a:picLocks noChangeAspect="1"/>
            </p:cNvPicPr>
            <p:nvPr/>
          </p:nvPicPr>
          <p:blipFill>
            <a:blip r:embed="rId1"/>
            <a:stretch>
              <a:fillRect/>
            </a:stretch>
          </p:blipFill>
          <p:spPr>
            <a:xfrm>
              <a:off x="1066" y="346"/>
              <a:ext cx="3402" cy="3648"/>
            </a:xfrm>
            <a:prstGeom prst="rect">
              <a:avLst/>
            </a:prstGeom>
            <a:noFill/>
            <a:ln w="9525">
              <a:noFill/>
            </a:ln>
          </p:spPr>
        </p:pic>
      </p:grpSp>
      <p:grpSp>
        <p:nvGrpSpPr>
          <p:cNvPr id="65540" name="Group 5"/>
          <p:cNvGrpSpPr/>
          <p:nvPr/>
        </p:nvGrpSpPr>
        <p:grpSpPr>
          <a:xfrm>
            <a:off x="4572000" y="1484313"/>
            <a:ext cx="3816350" cy="4572000"/>
            <a:chOff x="1156" y="346"/>
            <a:chExt cx="3408" cy="3696"/>
          </a:xfrm>
        </p:grpSpPr>
        <p:sp>
          <p:nvSpPr>
            <p:cNvPr id="65542" name="Rectangle 6"/>
            <p:cNvSpPr/>
            <p:nvPr/>
          </p:nvSpPr>
          <p:spPr>
            <a:xfrm>
              <a:off x="1156" y="346"/>
              <a:ext cx="3408" cy="3696"/>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endParaRPr lang="zh-CN" altLang="en-US" sz="1800" b="1" dirty="0">
                <a:solidFill>
                  <a:schemeClr val="tx1"/>
                </a:solidFill>
                <a:latin typeface="Arial" panose="020B0604020202020204" pitchFamily="34" charset="0"/>
                <a:ea typeface="宋体" panose="02010600030101010101" pitchFamily="2" charset="-122"/>
              </a:endParaRPr>
            </a:p>
          </p:txBody>
        </p:sp>
        <p:pic>
          <p:nvPicPr>
            <p:cNvPr id="65543" name="Picture 7" descr="86"/>
            <p:cNvPicPr>
              <a:picLocks noChangeAspect="1"/>
            </p:cNvPicPr>
            <p:nvPr/>
          </p:nvPicPr>
          <p:blipFill>
            <a:blip r:embed="rId2"/>
            <a:stretch>
              <a:fillRect/>
            </a:stretch>
          </p:blipFill>
          <p:spPr>
            <a:xfrm>
              <a:off x="1202" y="401"/>
              <a:ext cx="3285" cy="3600"/>
            </a:xfrm>
            <a:prstGeom prst="rect">
              <a:avLst/>
            </a:prstGeom>
            <a:noFill/>
            <a:ln w="9525">
              <a:noFill/>
            </a:ln>
          </p:spPr>
        </p:pic>
      </p:grpSp>
      <p:sp>
        <p:nvSpPr>
          <p:cNvPr id="843784" name="AutoShape 8" descr="羊皮纸"/>
          <p:cNvSpPr>
            <a:spLocks noChangeArrowheads="1"/>
          </p:cNvSpPr>
          <p:nvPr/>
        </p:nvSpPr>
        <p:spPr bwMode="auto">
          <a:xfrm>
            <a:off x="2484438" y="333375"/>
            <a:ext cx="5113338" cy="814388"/>
          </a:xfrm>
          <a:prstGeom prst="horizontalScroll">
            <a:avLst>
              <a:gd name="adj" fmla="val 12500"/>
            </a:avLst>
          </a:prstGeom>
          <a:noFill/>
          <a:ln>
            <a:noFill/>
          </a:ln>
          <a:effectLst/>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38100">
                <a:solidFill>
                  <a:schemeClr val="accent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600" b="1" i="0" u="none" strike="noStrike" kern="1200" cap="none" spc="0" normalizeH="0" baseline="0" noProof="0">
                <a:ln>
                  <a:noFill/>
                </a:ln>
                <a:solidFill>
                  <a:schemeClr val="folHlink"/>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砌筑工程量</a:t>
            </a:r>
            <a:r>
              <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计算及实例</a:t>
            </a:r>
            <a:endPar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灯片编号占位符 3"/>
          <p:cNvSpPr txBox="1">
            <a:spLocks noGrp="1"/>
          </p:cNvSpPr>
          <p:nvPr>
            <p:ph type="sldNum" sz="quarter" idx="4"/>
          </p:nvPr>
        </p:nvSpPr>
        <p:spPr>
          <a:noFill/>
          <a:ln>
            <a:noFill/>
          </a:ln>
        </p:spPr>
        <p:txBody>
          <a:bodyPr/>
          <a:p>
            <a:pPr marL="0" indent="0" algn="r" eaLnBrk="1" hangingPunct="1">
              <a:spcBef>
                <a:spcPct val="0"/>
              </a:spcBef>
              <a:buClrTx/>
              <a:buSzTx/>
              <a:buFontTx/>
              <a:buNone/>
            </a:pPr>
            <a:fld id="{9A0DB2DC-4C9A-4742-B13C-FB6460FD3503}" type="slidenum">
              <a:rPr lang="en-US" altLang="zh-CN" sz="1200" dirty="0">
                <a:solidFill>
                  <a:schemeClr val="tx1"/>
                </a:solidFill>
                <a:latin typeface="Arial" panose="020B0604020202020204" pitchFamily="34" charset="0"/>
                <a:ea typeface="宋体" panose="02010600030101010101" pitchFamily="2" charset="-122"/>
              </a:rPr>
            </a:fld>
            <a:endParaRPr lang="en-US" altLang="zh-CN" sz="1200" dirty="0">
              <a:solidFill>
                <a:schemeClr val="tx1"/>
              </a:solidFill>
              <a:latin typeface="Arial" panose="020B0604020202020204" pitchFamily="34" charset="0"/>
              <a:ea typeface="宋体" panose="02010600030101010101" pitchFamily="2" charset="-122"/>
            </a:endParaRPr>
          </a:p>
        </p:txBody>
      </p:sp>
      <p:grpSp>
        <p:nvGrpSpPr>
          <p:cNvPr id="66563" name="Group 4"/>
          <p:cNvGrpSpPr/>
          <p:nvPr/>
        </p:nvGrpSpPr>
        <p:grpSpPr>
          <a:xfrm>
            <a:off x="2484438" y="1700213"/>
            <a:ext cx="4829175" cy="4249737"/>
            <a:chOff x="748" y="527"/>
            <a:chExt cx="4176" cy="3312"/>
          </a:xfrm>
        </p:grpSpPr>
        <p:sp>
          <p:nvSpPr>
            <p:cNvPr id="66565" name="Rectangle 2"/>
            <p:cNvSpPr/>
            <p:nvPr/>
          </p:nvSpPr>
          <p:spPr>
            <a:xfrm>
              <a:off x="748" y="527"/>
              <a:ext cx="4176" cy="3312"/>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endParaRPr lang="zh-CN" altLang="en-US" sz="1800" b="1" dirty="0">
                <a:solidFill>
                  <a:schemeClr val="tx1"/>
                </a:solidFill>
                <a:latin typeface="Arial" panose="020B0604020202020204" pitchFamily="34" charset="0"/>
                <a:ea typeface="宋体" panose="02010600030101010101" pitchFamily="2" charset="-122"/>
              </a:endParaRPr>
            </a:p>
          </p:txBody>
        </p:sp>
        <p:pic>
          <p:nvPicPr>
            <p:cNvPr id="66566" name="Picture 3" descr="87"/>
            <p:cNvPicPr>
              <a:picLocks noChangeAspect="1"/>
            </p:cNvPicPr>
            <p:nvPr/>
          </p:nvPicPr>
          <p:blipFill>
            <a:blip r:embed="rId1"/>
            <a:stretch>
              <a:fillRect/>
            </a:stretch>
          </p:blipFill>
          <p:spPr>
            <a:xfrm>
              <a:off x="884" y="618"/>
              <a:ext cx="3984" cy="3128"/>
            </a:xfrm>
            <a:prstGeom prst="rect">
              <a:avLst/>
            </a:prstGeom>
            <a:noFill/>
            <a:ln w="9525">
              <a:noFill/>
            </a:ln>
          </p:spPr>
        </p:pic>
      </p:grpSp>
      <p:sp>
        <p:nvSpPr>
          <p:cNvPr id="845829" name="AutoShape 5" descr="羊皮纸"/>
          <p:cNvSpPr>
            <a:spLocks noChangeArrowheads="1"/>
          </p:cNvSpPr>
          <p:nvPr/>
        </p:nvSpPr>
        <p:spPr bwMode="auto">
          <a:xfrm>
            <a:off x="2484438" y="333375"/>
            <a:ext cx="5113338" cy="814388"/>
          </a:xfrm>
          <a:prstGeom prst="horizontalScroll">
            <a:avLst>
              <a:gd name="adj" fmla="val 12500"/>
            </a:avLst>
          </a:prstGeom>
          <a:noFill/>
          <a:ln>
            <a:noFill/>
          </a:ln>
          <a:effectLst/>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38100">
                <a:solidFill>
                  <a:schemeClr val="accent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600" b="1" i="0" u="none" strike="noStrike" kern="1200" cap="none" spc="0" normalizeH="0" baseline="0" noProof="0">
                <a:ln>
                  <a:noFill/>
                </a:ln>
                <a:solidFill>
                  <a:schemeClr val="folHlink"/>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砌筑工程量</a:t>
            </a:r>
            <a:r>
              <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计算及实例</a:t>
            </a:r>
            <a:endPar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6" name="灯片编号占位符 3"/>
          <p:cNvSpPr txBox="1">
            <a:spLocks noGrp="1"/>
          </p:cNvSpPr>
          <p:nvPr>
            <p:ph type="sldNum" sz="quarter" idx="4"/>
          </p:nvPr>
        </p:nvSpPr>
        <p:spPr>
          <a:noFill/>
          <a:ln>
            <a:noFill/>
          </a:ln>
        </p:spPr>
        <p:txBody>
          <a:bodyPr/>
          <a:p>
            <a:pPr marL="0" indent="0" algn="r" eaLnBrk="1" hangingPunct="1">
              <a:spcBef>
                <a:spcPct val="0"/>
              </a:spcBef>
              <a:buClrTx/>
              <a:buSzTx/>
              <a:buFontTx/>
              <a:buNone/>
            </a:pPr>
            <a:fld id="{9A0DB2DC-4C9A-4742-B13C-FB6460FD3503}" type="slidenum">
              <a:rPr lang="en-US" altLang="zh-CN" sz="1200" dirty="0">
                <a:solidFill>
                  <a:schemeClr val="tx1"/>
                </a:solidFill>
                <a:latin typeface="Arial" panose="020B0604020202020204" pitchFamily="34" charset="0"/>
                <a:ea typeface="宋体" panose="02010600030101010101" pitchFamily="2" charset="-122"/>
              </a:rPr>
            </a:fld>
            <a:endParaRPr lang="en-US" altLang="zh-CN" sz="1200" dirty="0">
              <a:solidFill>
                <a:schemeClr val="tx1"/>
              </a:solidFill>
              <a:latin typeface="Arial" panose="020B0604020202020204" pitchFamily="34" charset="0"/>
              <a:ea typeface="宋体" panose="02010600030101010101" pitchFamily="2" charset="-122"/>
            </a:endParaRPr>
          </a:p>
        </p:txBody>
      </p:sp>
      <p:sp>
        <p:nvSpPr>
          <p:cNvPr id="67587" name="Text Box 2"/>
          <p:cNvSpPr txBox="1"/>
          <p:nvPr/>
        </p:nvSpPr>
        <p:spPr>
          <a:xfrm>
            <a:off x="1763713" y="2205038"/>
            <a:ext cx="4032250" cy="579437"/>
          </a:xfrm>
          <a:prstGeom prst="rect">
            <a:avLst/>
          </a:prstGeom>
          <a:noFill/>
          <a:ln w="9525">
            <a:noFill/>
          </a:ln>
        </p:spPr>
        <p:txBody>
          <a:bodyPr>
            <a:spAutoFit/>
          </a:bodyPr>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algn="just" eaLnBrk="1" hangingPunct="1">
              <a:buClr>
                <a:schemeClr val="folHlink"/>
              </a:buClr>
              <a:buSzPct val="60000"/>
              <a:buFont typeface="Wingdings" panose="05000000000000000000" pitchFamily="2" charset="2"/>
              <a:buNone/>
            </a:pPr>
            <a:r>
              <a:rPr lang="en-US" altLang="zh-CN" b="1" dirty="0">
                <a:solidFill>
                  <a:schemeClr val="folHlink"/>
                </a:solidFill>
                <a:latin typeface="Tahoma" panose="020B0604030504040204" pitchFamily="34" charset="0"/>
                <a:ea typeface="宋体" panose="02010600030101010101" pitchFamily="2" charset="-122"/>
              </a:rPr>
              <a:t>(3)</a:t>
            </a:r>
            <a:r>
              <a:rPr lang="zh-CN" altLang="en-US" b="1" dirty="0">
                <a:solidFill>
                  <a:schemeClr val="folHlink"/>
                </a:solidFill>
                <a:latin typeface="Tahoma" panose="020B0604030504040204" pitchFamily="34" charset="0"/>
                <a:ea typeface="宋体" panose="02010600030101010101" pitchFamily="2" charset="-122"/>
              </a:rPr>
              <a:t>砖墙厚度的确定</a:t>
            </a:r>
            <a:endParaRPr lang="zh-CN" altLang="en-US" dirty="0">
              <a:solidFill>
                <a:schemeClr val="folHlink"/>
              </a:solidFill>
              <a:latin typeface="Tahoma" panose="020B0604030504040204" pitchFamily="34" charset="0"/>
              <a:ea typeface="宋体" panose="02010600030101010101" pitchFamily="2" charset="-122"/>
            </a:endParaRPr>
          </a:p>
        </p:txBody>
      </p:sp>
      <p:graphicFrame>
        <p:nvGraphicFramePr>
          <p:cNvPr id="846887" name="Group 39"/>
          <p:cNvGraphicFramePr>
            <a:graphicFrameLocks noGrp="1"/>
          </p:cNvGraphicFramePr>
          <p:nvPr/>
        </p:nvGraphicFramePr>
        <p:xfrm>
          <a:off x="1692275" y="3141663"/>
          <a:ext cx="7056438" cy="1893888"/>
        </p:xfrm>
        <a:graphic>
          <a:graphicData uri="http://schemas.openxmlformats.org/drawingml/2006/table">
            <a:tbl>
              <a:tblPr/>
              <a:tblGrid>
                <a:gridCol w="1323975"/>
                <a:gridCol w="766763"/>
                <a:gridCol w="784225"/>
                <a:gridCol w="719137"/>
                <a:gridCol w="587375"/>
                <a:gridCol w="815975"/>
                <a:gridCol w="735013"/>
                <a:gridCol w="736600"/>
                <a:gridCol w="587375"/>
              </a:tblGrid>
              <a:tr h="792163">
                <a:tc>
                  <a:txBody>
                    <a:bodyPr/>
                    <a:lstStyle>
                      <a:lvl1pPr marL="342900" indent="-342900">
                        <a:spcBef>
                          <a:spcPct val="20000"/>
                        </a:spcBef>
                        <a:buClr>
                          <a:schemeClr val="fo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hlink"/>
                        </a:buClr>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hlink"/>
                        </a:buClr>
                        <a:buSzPct val="115000"/>
                        <a:defRPr>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砖数</a:t>
                      </a:r>
                      <a:endParaRPr kumimoji="0" lang="zh-CN" altLang="en-US" sz="2000" b="1" i="0" u="none" strike="noStrike" cap="none" normalizeH="0" baseline="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（厚度）</a:t>
                      </a:r>
                      <a:endParaRPr kumimoji="0" lang="zh-CN" altLang="en-US" sz="20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88900" indent="-88900">
                        <a:spcBef>
                          <a:spcPct val="20000"/>
                        </a:spcBef>
                        <a:buClr>
                          <a:schemeClr val="fo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821055" indent="-285750">
                        <a:spcBef>
                          <a:spcPct val="20000"/>
                        </a:spcBef>
                        <a:buClr>
                          <a:schemeClr val="hlink"/>
                        </a:buClr>
                        <a:defRPr sz="2400">
                          <a:solidFill>
                            <a:schemeClr val="tx1"/>
                          </a:solidFill>
                          <a:latin typeface="Arial" panose="020B0604020202020204" pitchFamily="34" charset="0"/>
                          <a:ea typeface="宋体" panose="02010600030101010101" pitchFamily="2" charset="-122"/>
                        </a:defRPr>
                      </a:lvl2pPr>
                      <a:lvl3pPr marL="1228725" indent="-228600">
                        <a:spcBef>
                          <a:spcPct val="20000"/>
                        </a:spcBef>
                        <a:buClr>
                          <a:schemeClr val="folHlink"/>
                        </a:buClr>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37030" indent="-228600">
                        <a:spcBef>
                          <a:spcPct val="20000"/>
                        </a:spcBef>
                        <a:buClr>
                          <a:schemeClr val="hlink"/>
                        </a:buClr>
                        <a:buSzPct val="115000"/>
                        <a:defRPr>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88900" marR="0" lvl="0" indent="-8890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1/4</a:t>
                      </a:r>
                      <a:r>
                        <a:rPr kumimoji="0" lang="zh-CN" altLang="en-US" sz="2000" b="1" i="0" u="none" strike="noStrike" cap="none" normalizeH="0" baseline="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砖</a:t>
                      </a:r>
                      <a:endParaRPr kumimoji="0" lang="zh-CN" altLang="en-US" sz="20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hlink"/>
                        </a:buClr>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hlink"/>
                        </a:buClr>
                        <a:buSzPct val="115000"/>
                        <a:defRPr>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1/2</a:t>
                      </a:r>
                      <a:r>
                        <a:rPr kumimoji="0" lang="zh-CN" altLang="en-US" sz="2000" b="1" i="0" u="none" strike="noStrike" cap="none" normalizeH="0" baseline="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砖</a:t>
                      </a:r>
                      <a:endParaRPr kumimoji="0" lang="zh-CN" altLang="en-US" sz="20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821055" indent="-285750">
                        <a:spcBef>
                          <a:spcPct val="20000"/>
                        </a:spcBef>
                        <a:buClr>
                          <a:schemeClr val="hlink"/>
                        </a:buClr>
                        <a:defRPr sz="2400">
                          <a:solidFill>
                            <a:schemeClr val="tx1"/>
                          </a:solidFill>
                          <a:latin typeface="Arial" panose="020B0604020202020204" pitchFamily="34" charset="0"/>
                          <a:ea typeface="宋体" panose="02010600030101010101" pitchFamily="2" charset="-122"/>
                        </a:defRPr>
                      </a:lvl2pPr>
                      <a:lvl3pPr marL="1228725" indent="-228600">
                        <a:spcBef>
                          <a:spcPct val="20000"/>
                        </a:spcBef>
                        <a:buClr>
                          <a:schemeClr val="folHlink"/>
                        </a:buClr>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37030" indent="-228600">
                        <a:spcBef>
                          <a:spcPct val="20000"/>
                        </a:spcBef>
                        <a:buClr>
                          <a:schemeClr val="hlink"/>
                        </a:buClr>
                        <a:buSzPct val="115000"/>
                        <a:defRPr>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3/4</a:t>
                      </a:r>
                      <a:r>
                        <a:rPr kumimoji="0" lang="zh-CN" altLang="en-US" sz="2000" b="1" i="0" u="none" strike="noStrike" cap="none" normalizeH="0" baseline="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砖</a:t>
                      </a:r>
                      <a:endParaRPr kumimoji="0" lang="zh-CN" altLang="en-US" sz="20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hlink"/>
                        </a:buClr>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hlink"/>
                        </a:buClr>
                        <a:buSzPct val="115000"/>
                        <a:defRPr>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1</a:t>
                      </a:r>
                      <a:r>
                        <a:rPr kumimoji="0" lang="zh-CN" altLang="en-US" sz="2000" b="1" i="0" u="none" strike="noStrike" cap="none" normalizeH="0" baseline="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砖</a:t>
                      </a:r>
                      <a:endParaRPr kumimoji="0" lang="zh-CN" altLang="en-US" sz="2000" b="1" i="0" u="none" strike="noStrike" cap="none" normalizeH="0" baseline="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821055" indent="-285750">
                        <a:spcBef>
                          <a:spcPct val="20000"/>
                        </a:spcBef>
                        <a:buClr>
                          <a:schemeClr val="hlink"/>
                        </a:buClr>
                        <a:defRPr sz="2400">
                          <a:solidFill>
                            <a:schemeClr val="tx1"/>
                          </a:solidFill>
                          <a:latin typeface="Arial" panose="020B0604020202020204" pitchFamily="34" charset="0"/>
                          <a:ea typeface="宋体" panose="02010600030101010101" pitchFamily="2" charset="-122"/>
                        </a:defRPr>
                      </a:lvl2pPr>
                      <a:lvl3pPr marL="1228725" indent="-228600">
                        <a:spcBef>
                          <a:spcPct val="20000"/>
                        </a:spcBef>
                        <a:buClr>
                          <a:schemeClr val="folHlink"/>
                        </a:buClr>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37030" indent="-228600">
                        <a:spcBef>
                          <a:spcPct val="20000"/>
                        </a:spcBef>
                        <a:buClr>
                          <a:schemeClr val="hlink"/>
                        </a:buClr>
                        <a:buSzPct val="115000"/>
                        <a:defRPr>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1.5</a:t>
                      </a:r>
                      <a:r>
                        <a:rPr kumimoji="0" lang="zh-CN" altLang="en-US" sz="2000" b="1" i="0" u="none" strike="noStrike" cap="none" normalizeH="0" baseline="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砖</a:t>
                      </a:r>
                      <a:endParaRPr kumimoji="0" lang="zh-CN" altLang="en-US" sz="2000" b="1" i="0" u="none" strike="noStrike" cap="none" normalizeH="0" baseline="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hlink"/>
                        </a:buClr>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hlink"/>
                        </a:buClr>
                        <a:buSzPct val="115000"/>
                        <a:defRPr>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2</a:t>
                      </a:r>
                      <a:r>
                        <a:rPr kumimoji="0" lang="zh-CN" altLang="en-US" sz="2000" b="1" i="0" u="none" strike="noStrike" cap="none" normalizeH="0" baseline="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砖</a:t>
                      </a:r>
                      <a:endParaRPr kumimoji="0" lang="zh-CN" altLang="en-US" sz="2000" b="1" i="0" u="none" strike="noStrike" cap="none" normalizeH="0" baseline="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hlink"/>
                        </a:buClr>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hlink"/>
                        </a:buClr>
                        <a:buSzPct val="115000"/>
                        <a:defRPr>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2.5</a:t>
                      </a:r>
                      <a:r>
                        <a:rPr kumimoji="0" lang="zh-CN" altLang="en-US" sz="2000" b="1" i="0" u="none" strike="noStrike" cap="none" normalizeH="0" baseline="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砖</a:t>
                      </a:r>
                      <a:endParaRPr kumimoji="0" lang="zh-CN" altLang="en-US" sz="2000" b="1" i="0" u="none" strike="noStrike" cap="none" normalizeH="0" baseline="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hlink"/>
                        </a:buClr>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hlink"/>
                        </a:buClr>
                        <a:buSzPct val="115000"/>
                        <a:defRPr>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3</a:t>
                      </a:r>
                      <a:r>
                        <a:rPr kumimoji="0" lang="zh-CN" altLang="en-US" sz="2000" b="1" i="0" u="none" strike="noStrike" cap="none" normalizeH="0" baseline="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砖</a:t>
                      </a:r>
                      <a:endParaRPr kumimoji="0" lang="zh-CN" altLang="en-US" sz="2000" b="1" i="0" u="none" strike="noStrike" cap="none" normalizeH="0" baseline="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101724">
                <a:tc>
                  <a:txBody>
                    <a:bodyPr/>
                    <a:lstStyle>
                      <a:lvl1pPr marL="342900" indent="-342900">
                        <a:spcBef>
                          <a:spcPct val="20000"/>
                        </a:spcBef>
                        <a:buClr>
                          <a:schemeClr val="fo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hlink"/>
                        </a:buClr>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hlink"/>
                        </a:buClr>
                        <a:buSzPct val="115000"/>
                        <a:defRPr>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计算厚度（</a:t>
                      </a:r>
                      <a:r>
                        <a:rPr kumimoji="0" lang="en-US" altLang="zh-CN"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mm</a:t>
                      </a:r>
                      <a:r>
                        <a:rPr kumimoji="0" lang="zh-CN" altLang="en-US"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endParaRPr kumimoji="0" lang="zh-CN" altLang="en-US"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hlink"/>
                        </a:buClr>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hlink"/>
                        </a:buClr>
                        <a:buSzPct val="115000"/>
                        <a:defRPr>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53</a:t>
                      </a:r>
                      <a:endParaRPr kumimoji="0" lang="en-US" altLang="zh-CN"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hlink"/>
                        </a:buClr>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hlink"/>
                        </a:buClr>
                        <a:buSzPct val="115000"/>
                        <a:defRPr>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115</a:t>
                      </a:r>
                      <a:endParaRPr kumimoji="0" lang="en-US" altLang="zh-CN"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hlink"/>
                        </a:buClr>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hlink"/>
                        </a:buClr>
                        <a:buSzPct val="115000"/>
                        <a:defRPr>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180</a:t>
                      </a:r>
                      <a:endParaRPr kumimoji="0" lang="en-US" altLang="zh-CN"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hlink"/>
                        </a:buClr>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hlink"/>
                        </a:buClr>
                        <a:buSzPct val="115000"/>
                        <a:defRPr>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240</a:t>
                      </a:r>
                      <a:endParaRPr kumimoji="0" lang="en-US" altLang="zh-CN"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hlink"/>
                        </a:buClr>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hlink"/>
                        </a:buClr>
                        <a:buSzPct val="115000"/>
                        <a:defRPr>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365</a:t>
                      </a:r>
                      <a:endParaRPr kumimoji="0" lang="en-US" altLang="zh-CN"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hlink"/>
                        </a:buClr>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hlink"/>
                        </a:buClr>
                        <a:buSzPct val="115000"/>
                        <a:defRPr>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490</a:t>
                      </a:r>
                      <a:endParaRPr kumimoji="0" lang="en-US" altLang="zh-CN"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hlink"/>
                        </a:buClr>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hlink"/>
                        </a:buClr>
                        <a:buSzPct val="115000"/>
                        <a:defRPr>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615</a:t>
                      </a:r>
                      <a:endParaRPr kumimoji="0" lang="en-US" altLang="zh-CN"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hlink"/>
                        </a:buClr>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hlink"/>
                        </a:buClr>
                        <a:buSzPct val="115000"/>
                        <a:defRPr>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740</a:t>
                      </a:r>
                      <a:endParaRPr kumimoji="0" lang="en-US" altLang="zh-CN"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46883" name="AutoShape 35" descr="羊皮纸"/>
          <p:cNvSpPr>
            <a:spLocks noChangeArrowheads="1"/>
          </p:cNvSpPr>
          <p:nvPr/>
        </p:nvSpPr>
        <p:spPr bwMode="auto">
          <a:xfrm>
            <a:off x="2700338" y="333375"/>
            <a:ext cx="5113338" cy="1079500"/>
          </a:xfrm>
          <a:prstGeom prst="horizontalScroll">
            <a:avLst>
              <a:gd name="adj" fmla="val 12500"/>
            </a:avLst>
          </a:prstGeom>
          <a:noFill/>
          <a:ln>
            <a:noFill/>
          </a:ln>
          <a:effectLst/>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38100">
                <a:solidFill>
                  <a:schemeClr val="accent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600" b="1" i="0" u="none" strike="noStrike" kern="1200" cap="none" spc="0" normalizeH="0" baseline="0" noProof="0">
                <a:ln>
                  <a:noFill/>
                </a:ln>
                <a:solidFill>
                  <a:schemeClr val="folHlink"/>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砌筑工程量</a:t>
            </a:r>
            <a:r>
              <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计算及实例</a:t>
            </a:r>
            <a:endPar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846884" name="AutoShape 36"/>
          <p:cNvSpPr>
            <a:spLocks noChangeArrowheads="1"/>
          </p:cNvSpPr>
          <p:nvPr/>
        </p:nvSpPr>
        <p:spPr bwMode="auto">
          <a:xfrm>
            <a:off x="0" y="1639888"/>
            <a:ext cx="1477963" cy="3030538"/>
          </a:xfrm>
          <a:prstGeom prst="verticalScroll">
            <a:avLst>
              <a:gd name="adj" fmla="val 12500"/>
            </a:avLst>
          </a:prstGeom>
          <a:gradFill rotWithShape="1">
            <a:gsLst>
              <a:gs pos="0">
                <a:srgbClr val="CCFF99"/>
              </a:gs>
              <a:gs pos="50000">
                <a:schemeClr val="bg1"/>
              </a:gs>
              <a:gs pos="100000">
                <a:srgbClr val="CCFF99"/>
              </a:gs>
            </a:gsLst>
            <a:lin ang="5400000" scaled="1"/>
          </a:gradFill>
          <a:ln w="38100">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rPr>
              <a:t>砌筑</a:t>
            </a:r>
            <a:endPar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rPr>
              <a:t>工程量计算及实例</a:t>
            </a: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rPr>
              <a:t>砖石基础</a:t>
            </a: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006699"/>
                </a:solidFill>
                <a:effectLst/>
                <a:uLnTx/>
                <a:uFillTx/>
                <a:latin typeface="幼圆" panose="02010509060101010101" pitchFamily="49" charset="-122"/>
                <a:ea typeface="幼圆" panose="02010509060101010101" pitchFamily="49" charset="-122"/>
                <a:cs typeface="+mn-cs"/>
              </a:rPr>
              <a:t>墙体工程</a:t>
            </a:r>
            <a:endParaRPr kumimoji="1" lang="zh-CN" altLang="en-US" sz="1800" b="1" i="0" u="none" strike="noStrike" kern="1200" cap="none" spc="0" normalizeH="0" baseline="0" noProof="0">
              <a:ln>
                <a:noFill/>
              </a:ln>
              <a:solidFill>
                <a:srgbClr val="006699"/>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a:ln>
                <a:noFill/>
              </a:ln>
              <a:solidFill>
                <a:srgbClr val="808000"/>
              </a:solidFill>
              <a:effectLst/>
              <a:uLnTx/>
              <a:uFillTx/>
              <a:latin typeface="Arial" panose="020B0604020202020204" pitchFamily="34" charset="0"/>
              <a:ea typeface="宋体" panose="02010600030101010101" pitchFamily="2" charset="-122"/>
              <a:cs typeface="+mn-cs"/>
            </a:endParaRPr>
          </a:p>
        </p:txBody>
      </p:sp>
      <p:sp>
        <p:nvSpPr>
          <p:cNvPr id="67622" name="Rectangle 37"/>
          <p:cNvSpPr/>
          <p:nvPr/>
        </p:nvSpPr>
        <p:spPr>
          <a:xfrm>
            <a:off x="1619250" y="1450975"/>
            <a:ext cx="2952750" cy="525463"/>
          </a:xfrm>
          <a:prstGeom prst="rect">
            <a:avLst/>
          </a:prstGeom>
          <a:solidFill>
            <a:srgbClr val="3399FF"/>
          </a:solidFill>
          <a:ln w="38100" cap="flat" cmpd="sng">
            <a:solidFill>
              <a:schemeClr val="accent1"/>
            </a:solidFill>
            <a:prstDash val="solid"/>
            <a:miter/>
            <a:headEnd type="none" w="med" len="med"/>
            <a:tailEnd type="none" w="med" len="med"/>
          </a:ln>
        </p:spPr>
        <p:txBody>
          <a:bodyPr tIns="0" bIns="0">
            <a:spAutoFit/>
          </a:bodyPr>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r>
              <a:rPr lang="zh-CN" altLang="en-US" b="1" dirty="0">
                <a:latin typeface="Arial" panose="020B0604020202020204" pitchFamily="34" charset="0"/>
                <a:ea typeface="宋体" panose="02010600030101010101" pitchFamily="2" charset="-122"/>
              </a:rPr>
              <a:t>实砌实心砖墙</a:t>
            </a:r>
            <a:endParaRPr lang="zh-CN" altLang="en-US" b="1" dirty="0">
              <a:latin typeface="Arial" panose="020B0604020202020204" pitchFamily="34" charset="0"/>
              <a:ea typeface="宋体" panose="02010600030101010101" pitchFamily="2" charset="-12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847902" name="Group 30"/>
          <p:cNvGraphicFramePr>
            <a:graphicFrameLocks noGrp="1"/>
          </p:cNvGraphicFramePr>
          <p:nvPr>
            <p:ph idx="1"/>
          </p:nvPr>
        </p:nvGraphicFramePr>
        <p:xfrm>
          <a:off x="1547813" y="2636838"/>
          <a:ext cx="7200900" cy="3970338"/>
        </p:xfrm>
        <a:graphic>
          <a:graphicData uri="http://schemas.openxmlformats.org/drawingml/2006/table">
            <a:tbl>
              <a:tblPr/>
              <a:tblGrid>
                <a:gridCol w="706437"/>
                <a:gridCol w="3163888"/>
                <a:gridCol w="3330575"/>
              </a:tblGrid>
              <a:tr h="836613">
                <a:tc>
                  <a:txBody>
                    <a:bodyPr/>
                    <a:lstStyle>
                      <a:lvl1pPr>
                        <a:spcBef>
                          <a:spcPct val="20000"/>
                        </a:spcBef>
                        <a:buClr>
                          <a:schemeClr val="fo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hlink"/>
                        </a:buClr>
                        <a:defRPr sz="2400">
                          <a:solidFill>
                            <a:schemeClr val="tx1"/>
                          </a:solidFill>
                          <a:latin typeface="Arial" panose="020B0604020202020204" pitchFamily="34" charset="0"/>
                          <a:ea typeface="宋体" panose="02010600030101010101" pitchFamily="2" charset="-122"/>
                        </a:defRPr>
                      </a:lvl2pPr>
                      <a:lvl3pPr>
                        <a:spcBef>
                          <a:spcPct val="20000"/>
                        </a:spcBef>
                        <a:buClr>
                          <a:schemeClr val="folHlink"/>
                        </a:buClr>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hlink"/>
                        </a:buClr>
                        <a:buSzPct val="115000"/>
                        <a:defRPr>
                          <a:solidFill>
                            <a:schemeClr val="tx1"/>
                          </a:solidFill>
                          <a:latin typeface="Arial" panose="020B0604020202020204" pitchFamily="34" charset="0"/>
                          <a:ea typeface="宋体" panose="02010600030101010101" pitchFamily="2" charset="-122"/>
                        </a:defRPr>
                      </a:lvl4pPr>
                      <a:lvl5pPr>
                        <a:spcBef>
                          <a:spcPct val="20000"/>
                        </a:spcBef>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
                          <a:schemeClr val="folHlink"/>
                        </a:buClr>
                        <a:buSzTx/>
                        <a:buFont typeface="Wingdings" panose="05000000000000000000" pitchFamily="2" charset="2"/>
                        <a:buNone/>
                      </a:pPr>
                      <a:r>
                        <a:rPr kumimoji="0" lang="zh-CN" altLang="en-US" sz="2400" b="1" i="0" u="none" strike="noStrike" cap="none" normalizeH="0" baseline="0" smtClean="0">
                          <a:ln>
                            <a:noFill/>
                          </a:ln>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部 位</a:t>
                      </a:r>
                      <a:endParaRPr kumimoji="0" lang="zh-CN" altLang="en-US" sz="24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hlink"/>
                        </a:buClr>
                        <a:defRPr sz="2400">
                          <a:solidFill>
                            <a:schemeClr val="tx1"/>
                          </a:solidFill>
                          <a:latin typeface="Arial" panose="020B0604020202020204" pitchFamily="34" charset="0"/>
                          <a:ea typeface="宋体" panose="02010600030101010101" pitchFamily="2" charset="-122"/>
                        </a:defRPr>
                      </a:lvl2pPr>
                      <a:lvl3pPr>
                        <a:spcBef>
                          <a:spcPct val="20000"/>
                        </a:spcBef>
                        <a:buClr>
                          <a:schemeClr val="folHlink"/>
                        </a:buClr>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hlink"/>
                        </a:buClr>
                        <a:buSzPct val="115000"/>
                        <a:defRPr>
                          <a:solidFill>
                            <a:schemeClr val="tx1"/>
                          </a:solidFill>
                          <a:latin typeface="Arial" panose="020B0604020202020204" pitchFamily="34" charset="0"/>
                          <a:ea typeface="宋体" panose="02010600030101010101" pitchFamily="2" charset="-122"/>
                        </a:defRPr>
                      </a:lvl4pPr>
                      <a:lvl5pPr>
                        <a:spcBef>
                          <a:spcPct val="20000"/>
                        </a:spcBef>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
                          <a:schemeClr val="folHlink"/>
                        </a:buClr>
                        <a:buSzTx/>
                        <a:buFont typeface="Wingdings" panose="05000000000000000000" pitchFamily="2" charset="2"/>
                        <a:buNone/>
                      </a:pPr>
                      <a:r>
                        <a:rPr kumimoji="0" lang="zh-CN" altLang="en-US" sz="2400" b="1" i="0" u="none" strike="noStrike" cap="none" normalizeH="0" baseline="0" smtClean="0">
                          <a:ln>
                            <a:noFill/>
                          </a:ln>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应    扣    除</a:t>
                      </a:r>
                      <a:endParaRPr kumimoji="0" lang="zh-CN" altLang="en-US" sz="24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marL="90000" marR="90000" marT="46800" marB="468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buClr>
                          <a:schemeClr val="fo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hlink"/>
                        </a:buClr>
                        <a:defRPr sz="2400">
                          <a:solidFill>
                            <a:schemeClr val="tx1"/>
                          </a:solidFill>
                          <a:latin typeface="Arial" panose="020B0604020202020204" pitchFamily="34" charset="0"/>
                          <a:ea typeface="宋体" panose="02010600030101010101" pitchFamily="2" charset="-122"/>
                        </a:defRPr>
                      </a:lvl2pPr>
                      <a:lvl3pPr>
                        <a:spcBef>
                          <a:spcPct val="20000"/>
                        </a:spcBef>
                        <a:buClr>
                          <a:schemeClr val="folHlink"/>
                        </a:buClr>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hlink"/>
                        </a:buClr>
                        <a:buSzPct val="115000"/>
                        <a:defRPr>
                          <a:solidFill>
                            <a:schemeClr val="tx1"/>
                          </a:solidFill>
                          <a:latin typeface="Arial" panose="020B0604020202020204" pitchFamily="34" charset="0"/>
                          <a:ea typeface="宋体" panose="02010600030101010101" pitchFamily="2" charset="-122"/>
                        </a:defRPr>
                      </a:lvl4pPr>
                      <a:lvl5pPr>
                        <a:spcBef>
                          <a:spcPct val="20000"/>
                        </a:spcBef>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
                          <a:schemeClr val="folHlink"/>
                        </a:buClr>
                        <a:buSzTx/>
                        <a:buFont typeface="Wingdings" panose="05000000000000000000" pitchFamily="2" charset="2"/>
                        <a:buNone/>
                      </a:pP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不  扣  除</a:t>
                      </a:r>
                      <a:endPar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0000" marR="90000" marT="46800" marB="468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FFFF"/>
                    </a:solidFill>
                  </a:tcPr>
                </a:tc>
              </a:tr>
              <a:tr h="847725">
                <a:tc>
                  <a:txBody>
                    <a:bodyPr/>
                    <a:lstStyle>
                      <a:lvl1pPr>
                        <a:spcBef>
                          <a:spcPct val="20000"/>
                        </a:spcBef>
                        <a:buClr>
                          <a:schemeClr val="fo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hlink"/>
                        </a:buClr>
                        <a:defRPr sz="2400">
                          <a:solidFill>
                            <a:schemeClr val="tx1"/>
                          </a:solidFill>
                          <a:latin typeface="Arial" panose="020B0604020202020204" pitchFamily="34" charset="0"/>
                          <a:ea typeface="宋体" panose="02010600030101010101" pitchFamily="2" charset="-122"/>
                        </a:defRPr>
                      </a:lvl2pPr>
                      <a:lvl3pPr>
                        <a:spcBef>
                          <a:spcPct val="20000"/>
                        </a:spcBef>
                        <a:buClr>
                          <a:schemeClr val="folHlink"/>
                        </a:buClr>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hlink"/>
                        </a:buClr>
                        <a:buSzPct val="115000"/>
                        <a:defRPr>
                          <a:solidFill>
                            <a:schemeClr val="tx1"/>
                          </a:solidFill>
                          <a:latin typeface="Arial" panose="020B0604020202020204" pitchFamily="34" charset="0"/>
                          <a:ea typeface="宋体" panose="02010600030101010101" pitchFamily="2" charset="-122"/>
                        </a:defRPr>
                      </a:lvl4pPr>
                      <a:lvl5pPr>
                        <a:spcBef>
                          <a:spcPct val="20000"/>
                        </a:spcBef>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
                          <a:schemeClr val="folHlink"/>
                        </a:buClr>
                        <a:buSzTx/>
                        <a:buFont typeface="Wingdings" panose="05000000000000000000" pitchFamily="2" charset="2"/>
                        <a:buNone/>
                      </a:pP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孔 洞</a:t>
                      </a:r>
                      <a:endPar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hlink"/>
                        </a:buClr>
                        <a:defRPr sz="2400">
                          <a:solidFill>
                            <a:schemeClr val="tx1"/>
                          </a:solidFill>
                          <a:latin typeface="Arial" panose="020B0604020202020204" pitchFamily="34" charset="0"/>
                          <a:ea typeface="宋体" panose="02010600030101010101" pitchFamily="2" charset="-122"/>
                        </a:defRPr>
                      </a:lvl2pPr>
                      <a:lvl3pPr>
                        <a:spcBef>
                          <a:spcPct val="20000"/>
                        </a:spcBef>
                        <a:buClr>
                          <a:schemeClr val="folHlink"/>
                        </a:buClr>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hlink"/>
                        </a:buClr>
                        <a:buSzPct val="115000"/>
                        <a:defRPr>
                          <a:solidFill>
                            <a:schemeClr val="tx1"/>
                          </a:solidFill>
                          <a:latin typeface="Arial" panose="020B0604020202020204" pitchFamily="34" charset="0"/>
                          <a:ea typeface="宋体" panose="02010600030101010101" pitchFamily="2" charset="-122"/>
                        </a:defRPr>
                      </a:lvl4pPr>
                      <a:lvl5pPr>
                        <a:spcBef>
                          <a:spcPct val="20000"/>
                        </a:spcBef>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
                          <a:schemeClr val="folHlink"/>
                        </a:buClr>
                        <a:buSzTx/>
                        <a:buFont typeface="Wingdings" panose="05000000000000000000" pitchFamily="2" charset="2"/>
                        <a:buNone/>
                      </a:pP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门窗洞口、过人洞、空圈、</a:t>
                      </a:r>
                      <a:r>
                        <a:rPr kumimoji="0" lang="en-US" altLang="zh-CN"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0.3 m</a:t>
                      </a:r>
                      <a:r>
                        <a:rPr kumimoji="0" lang="en-US" altLang="zh-CN" sz="2400" b="1" i="0" u="none" strike="noStrike" cap="none" normalizeH="0" baseline="3000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a:t>
                      </a: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以上孔洞</a:t>
                      </a:r>
                      <a:endPar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hlink"/>
                        </a:buClr>
                        <a:defRPr sz="2400">
                          <a:solidFill>
                            <a:schemeClr val="tx1"/>
                          </a:solidFill>
                          <a:latin typeface="Arial" panose="020B0604020202020204" pitchFamily="34" charset="0"/>
                          <a:ea typeface="宋体" panose="02010600030101010101" pitchFamily="2" charset="-122"/>
                        </a:defRPr>
                      </a:lvl2pPr>
                      <a:lvl3pPr>
                        <a:spcBef>
                          <a:spcPct val="20000"/>
                        </a:spcBef>
                        <a:buClr>
                          <a:schemeClr val="folHlink"/>
                        </a:buClr>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hlink"/>
                        </a:buClr>
                        <a:buSzPct val="115000"/>
                        <a:defRPr>
                          <a:solidFill>
                            <a:schemeClr val="tx1"/>
                          </a:solidFill>
                          <a:latin typeface="Arial" panose="020B0604020202020204" pitchFamily="34" charset="0"/>
                          <a:ea typeface="宋体" panose="02010600030101010101" pitchFamily="2" charset="-122"/>
                        </a:defRPr>
                      </a:lvl4pPr>
                      <a:lvl5pPr>
                        <a:spcBef>
                          <a:spcPct val="20000"/>
                        </a:spcBef>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
                          <a:schemeClr val="folHlink"/>
                        </a:buClr>
                        <a:buSzTx/>
                        <a:buFont typeface="Wingdings" panose="05000000000000000000" pitchFamily="2" charset="2"/>
                        <a:buNone/>
                      </a:pPr>
                      <a:r>
                        <a:rPr kumimoji="0" lang="en-US" altLang="zh-CN"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0.3 m</a:t>
                      </a:r>
                      <a:r>
                        <a:rPr kumimoji="0" lang="en-US" altLang="zh-CN" sz="2400" b="1" i="0" u="none" strike="noStrike" cap="none" normalizeH="0" baseline="3000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a:t>
                      </a: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以下的孔洞</a:t>
                      </a:r>
                      <a:endPar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0000" marR="90000" marT="46800" marB="468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2285999">
                <a:tc>
                  <a:txBody>
                    <a:bodyPr/>
                    <a:lstStyle>
                      <a:lvl1pPr>
                        <a:spcBef>
                          <a:spcPct val="20000"/>
                        </a:spcBef>
                        <a:buClr>
                          <a:schemeClr val="fo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hlink"/>
                        </a:buClr>
                        <a:defRPr sz="2400">
                          <a:solidFill>
                            <a:schemeClr val="tx1"/>
                          </a:solidFill>
                          <a:latin typeface="Arial" panose="020B0604020202020204" pitchFamily="34" charset="0"/>
                          <a:ea typeface="宋体" panose="02010600030101010101" pitchFamily="2" charset="-122"/>
                        </a:defRPr>
                      </a:lvl2pPr>
                      <a:lvl3pPr>
                        <a:spcBef>
                          <a:spcPct val="20000"/>
                        </a:spcBef>
                        <a:buClr>
                          <a:schemeClr val="folHlink"/>
                        </a:buClr>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hlink"/>
                        </a:buClr>
                        <a:buSzPct val="115000"/>
                        <a:defRPr>
                          <a:solidFill>
                            <a:schemeClr val="tx1"/>
                          </a:solidFill>
                          <a:latin typeface="Arial" panose="020B0604020202020204" pitchFamily="34" charset="0"/>
                          <a:ea typeface="宋体" panose="02010600030101010101" pitchFamily="2" charset="-122"/>
                        </a:defRPr>
                      </a:lvl4pPr>
                      <a:lvl5pPr>
                        <a:spcBef>
                          <a:spcPct val="20000"/>
                        </a:spcBef>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
                          <a:schemeClr val="folHlink"/>
                        </a:buClr>
                        <a:buSzTx/>
                        <a:buFont typeface="Wingdings" panose="05000000000000000000" pitchFamily="2" charset="2"/>
                        <a:buNone/>
                      </a:pPr>
                      <a:endParaRPr kumimoji="0" lang="en-US" altLang="zh-CN"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
                          <a:schemeClr val="folHlink"/>
                        </a:buClr>
                        <a:buSzTx/>
                        <a:buFont typeface="Wingdings" panose="05000000000000000000" pitchFamily="2" charset="2"/>
                        <a:buNone/>
                      </a:pP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嵌</a:t>
                      </a:r>
                      <a:endPar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
                          <a:schemeClr val="folHlink"/>
                        </a:buClr>
                        <a:buSzTx/>
                        <a:buFont typeface="Wingdings" panose="05000000000000000000" pitchFamily="2" charset="2"/>
                        <a:buNone/>
                      </a:pP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入</a:t>
                      </a:r>
                      <a:endPar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
                          <a:schemeClr val="folHlink"/>
                        </a:buClr>
                        <a:buSzTx/>
                        <a:buFont typeface="Wingdings" panose="05000000000000000000" pitchFamily="2" charset="2"/>
                        <a:buNone/>
                      </a:pP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墙 体</a:t>
                      </a:r>
                      <a:endPar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hlink"/>
                        </a:buClr>
                        <a:defRPr sz="2400">
                          <a:solidFill>
                            <a:schemeClr val="tx1"/>
                          </a:solidFill>
                          <a:latin typeface="Arial" panose="020B0604020202020204" pitchFamily="34" charset="0"/>
                          <a:ea typeface="宋体" panose="02010600030101010101" pitchFamily="2" charset="-122"/>
                        </a:defRPr>
                      </a:lvl2pPr>
                      <a:lvl3pPr>
                        <a:spcBef>
                          <a:spcPct val="20000"/>
                        </a:spcBef>
                        <a:buClr>
                          <a:schemeClr val="folHlink"/>
                        </a:buClr>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hlink"/>
                        </a:buClr>
                        <a:buSzPct val="115000"/>
                        <a:defRPr>
                          <a:solidFill>
                            <a:schemeClr val="tx1"/>
                          </a:solidFill>
                          <a:latin typeface="Arial" panose="020B0604020202020204" pitchFamily="34" charset="0"/>
                          <a:ea typeface="宋体" panose="02010600030101010101" pitchFamily="2" charset="-122"/>
                        </a:defRPr>
                      </a:lvl4pPr>
                      <a:lvl5pPr>
                        <a:spcBef>
                          <a:spcPct val="20000"/>
                        </a:spcBef>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
                          <a:schemeClr val="folHlink"/>
                        </a:buClr>
                        <a:buSzTx/>
                        <a:buFont typeface="Wingdings" panose="05000000000000000000" pitchFamily="2" charset="2"/>
                        <a:buNone/>
                      </a:pP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嵌入墙身的</a:t>
                      </a:r>
                      <a:r>
                        <a:rPr kumimoji="0" lang="zh-CN" altLang="en-US" sz="2400" b="1" i="0" u="none" strike="noStrike" cap="none" normalizeH="0" baseline="0" smtClean="0">
                          <a:ln>
                            <a:noFill/>
                          </a:ln>
                          <a:solidFill>
                            <a:schemeClr val="hlink"/>
                          </a:solidFill>
                          <a:effectLst/>
                          <a:latin typeface="Times New Roman" panose="02020603050405020304" pitchFamily="18" charset="0"/>
                          <a:ea typeface="宋体" panose="02010600030101010101" pitchFamily="2" charset="-122"/>
                          <a:cs typeface="Times New Roman" panose="02020603050405020304" pitchFamily="18" charset="0"/>
                        </a:rPr>
                        <a:t>钢筋混凝土柱</a:t>
                      </a: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400" b="1" i="0" u="none" strike="noStrike" cap="none" normalizeH="0" baseline="0" smtClean="0">
                          <a:ln>
                            <a:noFill/>
                          </a:ln>
                          <a:solidFill>
                            <a:schemeClr val="hlink"/>
                          </a:solidFill>
                          <a:effectLst/>
                          <a:latin typeface="Times New Roman" panose="02020603050405020304" pitchFamily="18" charset="0"/>
                          <a:ea typeface="宋体" panose="02010600030101010101" pitchFamily="2" charset="-122"/>
                          <a:cs typeface="Times New Roman" panose="02020603050405020304" pitchFamily="18" charset="0"/>
                        </a:rPr>
                        <a:t>梁</a:t>
                      </a: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400" b="1" i="0" u="none" strike="noStrike" cap="none" normalizeH="0" baseline="0" smtClean="0">
                          <a:ln>
                            <a:noFill/>
                          </a:ln>
                          <a:solidFill>
                            <a:schemeClr val="hlink"/>
                          </a:solidFill>
                          <a:effectLst/>
                          <a:latin typeface="Times New Roman" panose="02020603050405020304" pitchFamily="18" charset="0"/>
                          <a:ea typeface="宋体" panose="02010600030101010101" pitchFamily="2" charset="-122"/>
                          <a:cs typeface="Times New Roman" panose="02020603050405020304" pitchFamily="18" charset="0"/>
                        </a:rPr>
                        <a:t>过梁</a:t>
                      </a: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400" b="1" i="0" u="none" strike="noStrike" cap="none" normalizeH="0" baseline="0" smtClean="0">
                          <a:ln>
                            <a:noFill/>
                          </a:ln>
                          <a:solidFill>
                            <a:schemeClr val="hlink"/>
                          </a:solidFill>
                          <a:effectLst/>
                          <a:latin typeface="Times New Roman" panose="02020603050405020304" pitchFamily="18" charset="0"/>
                          <a:ea typeface="宋体" panose="02010600030101010101" pitchFamily="2" charset="-122"/>
                          <a:cs typeface="Times New Roman" panose="02020603050405020304" pitchFamily="18" charset="0"/>
                        </a:rPr>
                        <a:t>圈梁</a:t>
                      </a: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400" b="1" i="0" u="none" strike="noStrike" cap="none" normalizeH="0" baseline="0" smtClean="0">
                          <a:ln>
                            <a:noFill/>
                          </a:ln>
                          <a:solidFill>
                            <a:schemeClr val="hlink"/>
                          </a:solidFill>
                          <a:effectLst/>
                          <a:latin typeface="Times New Roman" panose="02020603050405020304" pitchFamily="18" charset="0"/>
                          <a:ea typeface="宋体" panose="02010600030101010101" pitchFamily="2" charset="-122"/>
                          <a:cs typeface="Times New Roman" panose="02020603050405020304" pitchFamily="18" charset="0"/>
                        </a:rPr>
                        <a:t>挑梁</a:t>
                      </a: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400" b="1" i="0" u="none" strike="noStrike" cap="none" normalizeH="0" baseline="0" smtClean="0">
                          <a:ln>
                            <a:noFill/>
                          </a:ln>
                          <a:solidFill>
                            <a:schemeClr val="hlink"/>
                          </a:solidFill>
                          <a:effectLst/>
                          <a:latin typeface="Times New Roman" panose="02020603050405020304" pitchFamily="18" charset="0"/>
                          <a:ea typeface="宋体" panose="02010600030101010101" pitchFamily="2" charset="-122"/>
                          <a:cs typeface="Times New Roman" panose="02020603050405020304" pitchFamily="18" charset="0"/>
                        </a:rPr>
                        <a:t>砖平拱</a:t>
                      </a: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400" b="1" i="0" u="none" strike="noStrike" cap="none" normalizeH="0" baseline="0" smtClean="0">
                          <a:ln>
                            <a:noFill/>
                          </a:ln>
                          <a:solidFill>
                            <a:schemeClr val="hlink"/>
                          </a:solidFill>
                          <a:effectLst/>
                          <a:latin typeface="Times New Roman" panose="02020603050405020304" pitchFamily="18" charset="0"/>
                          <a:ea typeface="宋体" panose="02010600030101010101" pitchFamily="2" charset="-122"/>
                          <a:cs typeface="Times New Roman" panose="02020603050405020304" pitchFamily="18" charset="0"/>
                        </a:rPr>
                        <a:t>平砌砖过梁</a:t>
                      </a: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400" b="1" i="0" u="none" strike="noStrike" cap="none" normalizeH="0" baseline="0" smtClean="0">
                          <a:ln>
                            <a:noFill/>
                          </a:ln>
                          <a:solidFill>
                            <a:schemeClr val="hlink"/>
                          </a:solidFill>
                          <a:effectLst/>
                          <a:latin typeface="Times New Roman" panose="02020603050405020304" pitchFamily="18" charset="0"/>
                          <a:ea typeface="宋体" panose="02010600030101010101" pitchFamily="2" charset="-122"/>
                          <a:cs typeface="Times New Roman" panose="02020603050405020304" pitchFamily="18" charset="0"/>
                        </a:rPr>
                        <a:t>壁橱</a:t>
                      </a: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400" b="1" i="0" u="none" strike="noStrike" cap="none" normalizeH="0" baseline="0" smtClean="0">
                          <a:ln>
                            <a:noFill/>
                          </a:ln>
                          <a:solidFill>
                            <a:schemeClr val="hlink"/>
                          </a:solidFill>
                          <a:effectLst/>
                          <a:latin typeface="Times New Roman" panose="02020603050405020304" pitchFamily="18" charset="0"/>
                          <a:ea typeface="宋体" panose="02010600030101010101" pitchFamily="2" charset="-122"/>
                          <a:cs typeface="Times New Roman" panose="02020603050405020304" pitchFamily="18" charset="0"/>
                        </a:rPr>
                        <a:t>暖气包壁龛</a:t>
                      </a: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及嵌入内墙的</a:t>
                      </a:r>
                      <a:r>
                        <a:rPr kumimoji="0" lang="zh-CN" altLang="en-US" sz="2400" b="1" i="0" u="none" strike="noStrike" cap="none" normalizeH="0" baseline="0" smtClean="0">
                          <a:ln>
                            <a:noFill/>
                          </a:ln>
                          <a:solidFill>
                            <a:schemeClr val="hlink"/>
                          </a:solidFill>
                          <a:effectLst/>
                          <a:latin typeface="Times New Roman" panose="02020603050405020304" pitchFamily="18" charset="0"/>
                          <a:ea typeface="宋体" panose="02010600030101010101" pitchFamily="2" charset="-122"/>
                          <a:cs typeface="Times New Roman" panose="02020603050405020304" pitchFamily="18" charset="0"/>
                        </a:rPr>
                        <a:t>板头</a:t>
                      </a:r>
                      <a:endParaRPr kumimoji="0" lang="zh-CN" altLang="en-US" sz="2400" b="1" i="0" u="none" strike="noStrike" cap="none" normalizeH="0" baseline="0" smtClean="0">
                        <a:ln>
                          <a:noFill/>
                        </a:ln>
                        <a:solidFill>
                          <a:schemeClr val="hlink"/>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hlink"/>
                        </a:buClr>
                        <a:defRPr sz="2400">
                          <a:solidFill>
                            <a:schemeClr val="tx1"/>
                          </a:solidFill>
                          <a:latin typeface="Arial" panose="020B0604020202020204" pitchFamily="34" charset="0"/>
                          <a:ea typeface="宋体" panose="02010600030101010101" pitchFamily="2" charset="-122"/>
                        </a:defRPr>
                      </a:lvl2pPr>
                      <a:lvl3pPr>
                        <a:spcBef>
                          <a:spcPct val="20000"/>
                        </a:spcBef>
                        <a:buClr>
                          <a:schemeClr val="folHlink"/>
                        </a:buClr>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hlink"/>
                        </a:buClr>
                        <a:buSzPct val="115000"/>
                        <a:defRPr>
                          <a:solidFill>
                            <a:schemeClr val="tx1"/>
                          </a:solidFill>
                          <a:latin typeface="Arial" panose="020B0604020202020204" pitchFamily="34" charset="0"/>
                          <a:ea typeface="宋体" panose="02010600030101010101" pitchFamily="2" charset="-122"/>
                        </a:defRPr>
                      </a:lvl4pPr>
                      <a:lvl5pPr>
                        <a:spcBef>
                          <a:spcPct val="20000"/>
                        </a:spcBef>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
                          <a:schemeClr val="folHlink"/>
                        </a:buClr>
                        <a:buSzTx/>
                        <a:buFont typeface="Wingdings" panose="05000000000000000000" pitchFamily="2" charset="2"/>
                        <a:buNone/>
                      </a:pP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梁头、梁垫、檩头、垫木、木楞头、沿椽木、木砖、门窗走头、加固钢筋、木筋、铁件、及嵌入外墙的板头</a:t>
                      </a:r>
                      <a:endPar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8628" name="灯片编号占位符 4"/>
          <p:cNvSpPr txBox="1">
            <a:spLocks noGrp="1"/>
          </p:cNvSpPr>
          <p:nvPr>
            <p:ph type="sldNum" sz="quarter" idx="4"/>
          </p:nvPr>
        </p:nvSpPr>
        <p:spPr>
          <a:noFill/>
          <a:ln>
            <a:noFill/>
          </a:ln>
        </p:spPr>
        <p:txBody>
          <a:bodyPr/>
          <a:p>
            <a:pPr marL="0" indent="0" algn="r" eaLnBrk="1" hangingPunct="1">
              <a:spcBef>
                <a:spcPct val="0"/>
              </a:spcBef>
              <a:buClrTx/>
              <a:buSzTx/>
              <a:buFontTx/>
              <a:buNone/>
            </a:pPr>
            <a:fld id="{9A0DB2DC-4C9A-4742-B13C-FB6460FD3503}" type="slidenum">
              <a:rPr lang="en-US" altLang="zh-CN" sz="1200" dirty="0">
                <a:solidFill>
                  <a:schemeClr val="tx1"/>
                </a:solidFill>
                <a:latin typeface="Arial" panose="020B0604020202020204" pitchFamily="34" charset="0"/>
                <a:ea typeface="宋体" panose="02010600030101010101" pitchFamily="2" charset="-122"/>
              </a:rPr>
            </a:fld>
            <a:endParaRPr lang="en-US" altLang="zh-CN" sz="1200" dirty="0">
              <a:solidFill>
                <a:schemeClr val="tx1"/>
              </a:solidFill>
              <a:latin typeface="Arial" panose="020B0604020202020204" pitchFamily="34" charset="0"/>
              <a:ea typeface="宋体" panose="02010600030101010101" pitchFamily="2" charset="-122"/>
            </a:endParaRPr>
          </a:p>
        </p:txBody>
      </p:sp>
      <p:sp>
        <p:nvSpPr>
          <p:cNvPr id="68629" name="Text Box 2"/>
          <p:cNvSpPr txBox="1"/>
          <p:nvPr/>
        </p:nvSpPr>
        <p:spPr>
          <a:xfrm>
            <a:off x="1619250" y="2060575"/>
            <a:ext cx="6878638" cy="519113"/>
          </a:xfrm>
          <a:prstGeom prst="rect">
            <a:avLst/>
          </a:prstGeom>
          <a:noFill/>
          <a:ln w="9525">
            <a:noFill/>
          </a:ln>
        </p:spPr>
        <p:txBody>
          <a:bodyPr>
            <a:spAutoFit/>
          </a:bodyPr>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buClr>
                <a:srgbClr val="A50021"/>
              </a:buClr>
              <a:buSzPct val="75000"/>
              <a:buFont typeface="Wingdings" panose="05000000000000000000" pitchFamily="2" charset="2"/>
              <a:buNone/>
            </a:pPr>
            <a:r>
              <a:rPr lang="en-US" altLang="zh-CN" sz="2800" b="1" dirty="0">
                <a:solidFill>
                  <a:schemeClr val="folHlink"/>
                </a:solidFill>
                <a:latin typeface="Tahoma" panose="020B0604030504040204" pitchFamily="34" charset="0"/>
                <a:ea typeface="宋体" panose="02010600030101010101" pitchFamily="2" charset="-122"/>
              </a:rPr>
              <a:t>(4)</a:t>
            </a:r>
            <a:r>
              <a:rPr lang="zh-CN" altLang="en-US" sz="2800" b="1" dirty="0">
                <a:solidFill>
                  <a:schemeClr val="folHlink"/>
                </a:solidFill>
                <a:latin typeface="Tahoma" panose="020B0604030504040204" pitchFamily="34" charset="0"/>
                <a:ea typeface="宋体" panose="02010600030101010101" pitchFamily="2" charset="-122"/>
              </a:rPr>
              <a:t>计算墙体工程量应扣除和不扣除的内容</a:t>
            </a:r>
            <a:endParaRPr lang="zh-CN" altLang="en-US" sz="1800" dirty="0">
              <a:solidFill>
                <a:schemeClr val="folHlink"/>
              </a:solidFill>
              <a:latin typeface="Tahoma" panose="020B0604030504040204" pitchFamily="34" charset="0"/>
              <a:ea typeface="宋体" panose="02010600030101010101" pitchFamily="2" charset="-122"/>
            </a:endParaRPr>
          </a:p>
        </p:txBody>
      </p:sp>
      <p:sp>
        <p:nvSpPr>
          <p:cNvPr id="847893" name="AutoShape 21" descr="羊皮纸"/>
          <p:cNvSpPr>
            <a:spLocks noChangeArrowheads="1"/>
          </p:cNvSpPr>
          <p:nvPr/>
        </p:nvSpPr>
        <p:spPr bwMode="auto">
          <a:xfrm>
            <a:off x="2700338" y="333375"/>
            <a:ext cx="5113338" cy="1079500"/>
          </a:xfrm>
          <a:prstGeom prst="horizontalScroll">
            <a:avLst>
              <a:gd name="adj" fmla="val 12500"/>
            </a:avLst>
          </a:prstGeom>
          <a:noFill/>
          <a:ln>
            <a:noFill/>
          </a:ln>
          <a:effectLst/>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38100">
                <a:solidFill>
                  <a:schemeClr val="accent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600" b="1" i="0" u="none" strike="noStrike" kern="1200" cap="none" spc="0" normalizeH="0" baseline="0" noProof="0">
                <a:ln>
                  <a:noFill/>
                </a:ln>
                <a:solidFill>
                  <a:schemeClr val="folHlink"/>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砌筑工程量</a:t>
            </a:r>
            <a:r>
              <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计算及实例</a:t>
            </a:r>
            <a:endPar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847894" name="AutoShape 22"/>
          <p:cNvSpPr>
            <a:spLocks noChangeArrowheads="1"/>
          </p:cNvSpPr>
          <p:nvPr/>
        </p:nvSpPr>
        <p:spPr bwMode="auto">
          <a:xfrm>
            <a:off x="0" y="1684338"/>
            <a:ext cx="1477963" cy="3030538"/>
          </a:xfrm>
          <a:prstGeom prst="verticalScroll">
            <a:avLst>
              <a:gd name="adj" fmla="val 12500"/>
            </a:avLst>
          </a:prstGeom>
          <a:gradFill rotWithShape="1">
            <a:gsLst>
              <a:gs pos="0">
                <a:srgbClr val="CCFF99"/>
              </a:gs>
              <a:gs pos="50000">
                <a:schemeClr val="bg1"/>
              </a:gs>
              <a:gs pos="100000">
                <a:srgbClr val="CCFF99"/>
              </a:gs>
            </a:gsLst>
            <a:lin ang="5400000" scaled="1"/>
          </a:gradFill>
          <a:ln w="38100">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rPr>
              <a:t>砌筑</a:t>
            </a:r>
            <a:endPar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rPr>
              <a:t>工程量计算及实例</a:t>
            </a: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rPr>
              <a:t>砖石基础</a:t>
            </a: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006699"/>
                </a:solidFill>
                <a:effectLst/>
                <a:uLnTx/>
                <a:uFillTx/>
                <a:latin typeface="幼圆" panose="02010509060101010101" pitchFamily="49" charset="-122"/>
                <a:ea typeface="幼圆" panose="02010509060101010101" pitchFamily="49" charset="-122"/>
                <a:cs typeface="+mn-cs"/>
              </a:rPr>
              <a:t>墙体工程</a:t>
            </a:r>
            <a:endParaRPr kumimoji="1" lang="zh-CN" altLang="en-US" sz="1800" b="1" i="0" u="none" strike="noStrike" kern="1200" cap="none" spc="0" normalizeH="0" baseline="0" noProof="0">
              <a:ln>
                <a:noFill/>
              </a:ln>
              <a:solidFill>
                <a:srgbClr val="006699"/>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a:ln>
                <a:noFill/>
              </a:ln>
              <a:solidFill>
                <a:srgbClr val="808000"/>
              </a:solidFill>
              <a:effectLst/>
              <a:uLnTx/>
              <a:uFillTx/>
              <a:latin typeface="Arial" panose="020B0604020202020204" pitchFamily="34" charset="0"/>
              <a:ea typeface="宋体" panose="02010600030101010101" pitchFamily="2" charset="-122"/>
              <a:cs typeface="+mn-cs"/>
            </a:endParaRPr>
          </a:p>
        </p:txBody>
      </p:sp>
      <p:sp>
        <p:nvSpPr>
          <p:cNvPr id="68632" name="Rectangle 23"/>
          <p:cNvSpPr/>
          <p:nvPr/>
        </p:nvSpPr>
        <p:spPr>
          <a:xfrm>
            <a:off x="1619250" y="1484313"/>
            <a:ext cx="2952750" cy="525462"/>
          </a:xfrm>
          <a:prstGeom prst="rect">
            <a:avLst/>
          </a:prstGeom>
          <a:solidFill>
            <a:srgbClr val="3399FF"/>
          </a:solidFill>
          <a:ln w="38100" cap="flat" cmpd="sng">
            <a:solidFill>
              <a:schemeClr val="accent1"/>
            </a:solidFill>
            <a:prstDash val="solid"/>
            <a:miter/>
            <a:headEnd type="none" w="med" len="med"/>
            <a:tailEnd type="none" w="med" len="med"/>
          </a:ln>
        </p:spPr>
        <p:txBody>
          <a:bodyPr tIns="0" bIns="0">
            <a:spAutoFit/>
          </a:bodyPr>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r>
              <a:rPr lang="zh-CN" altLang="en-US" b="1" dirty="0">
                <a:latin typeface="Arial" panose="020B0604020202020204" pitchFamily="34" charset="0"/>
                <a:ea typeface="宋体" panose="02010600030101010101" pitchFamily="2" charset="-122"/>
              </a:rPr>
              <a:t>实砌实心砖墙</a:t>
            </a:r>
            <a:endParaRPr lang="zh-CN" altLang="en-US" b="1" dirty="0">
              <a:latin typeface="Arial" panose="020B0604020202020204" pitchFamily="34" charset="0"/>
              <a:ea typeface="宋体" panose="02010600030101010101" pitchFamily="2"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灯片编号占位符 3"/>
          <p:cNvSpPr txBox="1">
            <a:spLocks noGrp="1"/>
          </p:cNvSpPr>
          <p:nvPr>
            <p:ph type="sldNum" sz="quarter" idx="4"/>
          </p:nvPr>
        </p:nvSpPr>
        <p:spPr>
          <a:noFill/>
          <a:ln>
            <a:noFill/>
          </a:ln>
        </p:spPr>
        <p:txBody>
          <a:bodyPr/>
          <a:p>
            <a:pPr marL="0" indent="0" algn="r" eaLnBrk="1" hangingPunct="1">
              <a:spcBef>
                <a:spcPct val="0"/>
              </a:spcBef>
              <a:buClrTx/>
              <a:buSzTx/>
              <a:buFontTx/>
              <a:buNone/>
            </a:pPr>
            <a:fld id="{9A0DB2DC-4C9A-4742-B13C-FB6460FD3503}" type="slidenum">
              <a:rPr lang="en-US" altLang="zh-CN" sz="1200" dirty="0">
                <a:solidFill>
                  <a:schemeClr val="tx1"/>
                </a:solidFill>
                <a:latin typeface="Arial" panose="020B0604020202020204" pitchFamily="34" charset="0"/>
                <a:ea typeface="宋体" panose="02010600030101010101" pitchFamily="2" charset="-122"/>
              </a:rPr>
            </a:fld>
            <a:endParaRPr lang="en-US" altLang="zh-CN" sz="1200" dirty="0">
              <a:solidFill>
                <a:schemeClr val="tx1"/>
              </a:solidFill>
              <a:latin typeface="Arial" panose="020B0604020202020204" pitchFamily="34" charset="0"/>
              <a:ea typeface="宋体" panose="02010600030101010101" pitchFamily="2" charset="-122"/>
            </a:endParaRPr>
          </a:p>
        </p:txBody>
      </p:sp>
      <p:sp>
        <p:nvSpPr>
          <p:cNvPr id="69635" name="Text Box 2"/>
          <p:cNvSpPr txBox="1"/>
          <p:nvPr/>
        </p:nvSpPr>
        <p:spPr>
          <a:xfrm>
            <a:off x="1547813" y="2133600"/>
            <a:ext cx="6915150" cy="519113"/>
          </a:xfrm>
          <a:prstGeom prst="rect">
            <a:avLst/>
          </a:prstGeom>
          <a:noFill/>
          <a:ln w="9525">
            <a:noFill/>
          </a:ln>
        </p:spPr>
        <p:txBody>
          <a:bodyPr>
            <a:spAutoFit/>
          </a:bodyPr>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r>
              <a:rPr lang="en-US" altLang="zh-CN" sz="2800" b="1" dirty="0">
                <a:solidFill>
                  <a:srgbClr val="FF0000"/>
                </a:solidFill>
                <a:latin typeface="Times New Roman" panose="02020603050405020304" pitchFamily="18" charset="0"/>
                <a:ea typeface="宋体" panose="02010600030101010101" pitchFamily="2" charset="-122"/>
              </a:rPr>
              <a:t>(5)</a:t>
            </a:r>
            <a:r>
              <a:rPr lang="zh-CN" altLang="en-US" sz="2800" b="1" dirty="0">
                <a:solidFill>
                  <a:srgbClr val="FF0000"/>
                </a:solidFill>
                <a:latin typeface="Times New Roman" panose="02020603050405020304" pitchFamily="18" charset="0"/>
                <a:ea typeface="宋体" panose="02010600030101010101" pitchFamily="2" charset="-122"/>
              </a:rPr>
              <a:t>计算墙体工作量应增加和不增加的内容</a:t>
            </a:r>
            <a:r>
              <a:rPr lang="zh-CN" altLang="en-US" sz="2400" b="1" dirty="0">
                <a:solidFill>
                  <a:srgbClr val="FF0000"/>
                </a:solidFill>
                <a:latin typeface="Times New Roman" panose="02020603050405020304" pitchFamily="18" charset="0"/>
                <a:ea typeface="宋体" panose="02010600030101010101" pitchFamily="2" charset="-122"/>
              </a:rPr>
              <a:t> </a:t>
            </a:r>
            <a:endParaRPr lang="zh-CN" altLang="en-US" sz="2400" b="1" dirty="0">
              <a:solidFill>
                <a:srgbClr val="FF0000"/>
              </a:solidFill>
              <a:latin typeface="Times New Roman" panose="02020603050405020304" pitchFamily="18" charset="0"/>
              <a:ea typeface="宋体" panose="02010600030101010101" pitchFamily="2" charset="-122"/>
            </a:endParaRPr>
          </a:p>
        </p:txBody>
      </p:sp>
      <p:graphicFrame>
        <p:nvGraphicFramePr>
          <p:cNvPr id="848925" name="Group 29"/>
          <p:cNvGraphicFramePr>
            <a:graphicFrameLocks noGrp="1"/>
          </p:cNvGraphicFramePr>
          <p:nvPr/>
        </p:nvGraphicFramePr>
        <p:xfrm>
          <a:off x="1547813" y="2852738"/>
          <a:ext cx="7200900" cy="2520950"/>
        </p:xfrm>
        <a:graphic>
          <a:graphicData uri="http://schemas.openxmlformats.org/drawingml/2006/table">
            <a:tbl>
              <a:tblPr/>
              <a:tblGrid>
                <a:gridCol w="996950"/>
                <a:gridCol w="2957512"/>
                <a:gridCol w="3246438"/>
              </a:tblGrid>
              <a:tr h="561975">
                <a:tc>
                  <a:txBody>
                    <a:bodyPr/>
                    <a:lstStyle>
                      <a:lvl1pPr>
                        <a:spcBef>
                          <a:spcPct val="20000"/>
                        </a:spcBef>
                        <a:buClr>
                          <a:schemeClr val="fo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hlink"/>
                        </a:buClr>
                        <a:defRPr sz="2400">
                          <a:solidFill>
                            <a:schemeClr val="tx1"/>
                          </a:solidFill>
                          <a:latin typeface="Arial" panose="020B0604020202020204" pitchFamily="34" charset="0"/>
                          <a:ea typeface="宋体" panose="02010600030101010101" pitchFamily="2" charset="-122"/>
                        </a:defRPr>
                      </a:lvl2pPr>
                      <a:lvl3pPr>
                        <a:spcBef>
                          <a:spcPct val="20000"/>
                        </a:spcBef>
                        <a:buClr>
                          <a:schemeClr val="folHlink"/>
                        </a:buClr>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hlink"/>
                        </a:buClr>
                        <a:buSzPct val="115000"/>
                        <a:defRPr>
                          <a:solidFill>
                            <a:schemeClr val="tx1"/>
                          </a:solidFill>
                          <a:latin typeface="Arial" panose="020B0604020202020204" pitchFamily="34" charset="0"/>
                          <a:ea typeface="宋体" panose="02010600030101010101" pitchFamily="2" charset="-122"/>
                        </a:defRPr>
                      </a:lvl4pPr>
                      <a:lvl5pPr>
                        <a:spcBef>
                          <a:spcPct val="20000"/>
                        </a:spcBef>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
                          <a:schemeClr val="folHlink"/>
                        </a:buClr>
                        <a:buSzTx/>
                        <a:buFont typeface="Wingdings" panose="05000000000000000000" pitchFamily="2" charset="2"/>
                        <a:buNone/>
                      </a:pPr>
                      <a:r>
                        <a:rPr kumimoji="0" lang="zh-CN" altLang="en-US" sz="2400" b="1" i="0" u="none" strike="noStrike" cap="none" normalizeH="0" baseline="0" smtClean="0">
                          <a:ln>
                            <a:noFill/>
                          </a:ln>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部 位</a:t>
                      </a:r>
                      <a:endParaRPr kumimoji="0" lang="zh-CN" altLang="en-US" sz="24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hlink"/>
                        </a:buClr>
                        <a:defRPr sz="2400">
                          <a:solidFill>
                            <a:schemeClr val="tx1"/>
                          </a:solidFill>
                          <a:latin typeface="Arial" panose="020B0604020202020204" pitchFamily="34" charset="0"/>
                          <a:ea typeface="宋体" panose="02010600030101010101" pitchFamily="2" charset="-122"/>
                        </a:defRPr>
                      </a:lvl2pPr>
                      <a:lvl3pPr>
                        <a:spcBef>
                          <a:spcPct val="20000"/>
                        </a:spcBef>
                        <a:buClr>
                          <a:schemeClr val="folHlink"/>
                        </a:buClr>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hlink"/>
                        </a:buClr>
                        <a:buSzPct val="115000"/>
                        <a:defRPr>
                          <a:solidFill>
                            <a:schemeClr val="tx1"/>
                          </a:solidFill>
                          <a:latin typeface="Arial" panose="020B0604020202020204" pitchFamily="34" charset="0"/>
                          <a:ea typeface="宋体" panose="02010600030101010101" pitchFamily="2" charset="-122"/>
                        </a:defRPr>
                      </a:lvl4pPr>
                      <a:lvl5pPr>
                        <a:spcBef>
                          <a:spcPct val="20000"/>
                        </a:spcBef>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
                          <a:schemeClr val="folHlink"/>
                        </a:buClr>
                        <a:buSzTx/>
                        <a:buFont typeface="Wingdings" panose="05000000000000000000" pitchFamily="2" charset="2"/>
                        <a:buNone/>
                      </a:pPr>
                      <a:r>
                        <a:rPr kumimoji="0" lang="zh-CN" altLang="en-US" sz="2400" b="1" i="0" u="none" strike="noStrike" cap="none" normalizeH="0" baseline="0" smtClean="0">
                          <a:ln>
                            <a:noFill/>
                          </a:ln>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应   增   加</a:t>
                      </a:r>
                      <a:endParaRPr kumimoji="0" lang="zh-CN" altLang="en-US" sz="24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hlink"/>
                        </a:buClr>
                        <a:defRPr sz="2400">
                          <a:solidFill>
                            <a:schemeClr val="tx1"/>
                          </a:solidFill>
                          <a:latin typeface="Arial" panose="020B0604020202020204" pitchFamily="34" charset="0"/>
                          <a:ea typeface="宋体" panose="02010600030101010101" pitchFamily="2" charset="-122"/>
                        </a:defRPr>
                      </a:lvl2pPr>
                      <a:lvl3pPr>
                        <a:spcBef>
                          <a:spcPct val="20000"/>
                        </a:spcBef>
                        <a:buClr>
                          <a:schemeClr val="folHlink"/>
                        </a:buClr>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hlink"/>
                        </a:buClr>
                        <a:buSzPct val="115000"/>
                        <a:defRPr>
                          <a:solidFill>
                            <a:schemeClr val="tx1"/>
                          </a:solidFill>
                          <a:latin typeface="Arial" panose="020B0604020202020204" pitchFamily="34" charset="0"/>
                          <a:ea typeface="宋体" panose="02010600030101010101" pitchFamily="2" charset="-122"/>
                        </a:defRPr>
                      </a:lvl4pPr>
                      <a:lvl5pPr>
                        <a:spcBef>
                          <a:spcPct val="20000"/>
                        </a:spcBef>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
                          <a:schemeClr val="folHlink"/>
                        </a:buClr>
                        <a:buSzTx/>
                        <a:buFont typeface="Wingdings" panose="05000000000000000000" pitchFamily="2" charset="2"/>
                        <a:buNone/>
                      </a:pPr>
                      <a:r>
                        <a:rPr kumimoji="0" lang="zh-CN" altLang="en-US" sz="2400" b="1" i="0" u="none" strike="noStrike" cap="none" normalizeH="0" baseline="0" smtClean="0">
                          <a:ln>
                            <a:noFill/>
                          </a:ln>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不   增   加</a:t>
                      </a:r>
                      <a:endParaRPr kumimoji="0" lang="zh-CN" altLang="en-US" sz="24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958975">
                <a:tc>
                  <a:txBody>
                    <a:bodyPr/>
                    <a:lstStyle>
                      <a:lvl1pPr>
                        <a:spcBef>
                          <a:spcPct val="20000"/>
                        </a:spcBef>
                        <a:buClr>
                          <a:schemeClr val="fo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hlink"/>
                        </a:buClr>
                        <a:defRPr sz="2400">
                          <a:solidFill>
                            <a:schemeClr val="tx1"/>
                          </a:solidFill>
                          <a:latin typeface="Arial" panose="020B0604020202020204" pitchFamily="34" charset="0"/>
                          <a:ea typeface="宋体" panose="02010600030101010101" pitchFamily="2" charset="-122"/>
                        </a:defRPr>
                      </a:lvl2pPr>
                      <a:lvl3pPr>
                        <a:spcBef>
                          <a:spcPct val="20000"/>
                        </a:spcBef>
                        <a:buClr>
                          <a:schemeClr val="folHlink"/>
                        </a:buClr>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hlink"/>
                        </a:buClr>
                        <a:buSzPct val="115000"/>
                        <a:defRPr>
                          <a:solidFill>
                            <a:schemeClr val="tx1"/>
                          </a:solidFill>
                          <a:latin typeface="Arial" panose="020B0604020202020204" pitchFamily="34" charset="0"/>
                          <a:ea typeface="宋体" panose="02010600030101010101" pitchFamily="2" charset="-122"/>
                        </a:defRPr>
                      </a:lvl4pPr>
                      <a:lvl5pPr>
                        <a:spcBef>
                          <a:spcPct val="20000"/>
                        </a:spcBef>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 typeface="Wingdings" panose="05000000000000000000" pitchFamily="2" charset="2"/>
                        <a:buNone/>
                      </a:pPr>
                      <a:endParaRPr kumimoji="0" lang="zh-CN" altLang="zh-CN" sz="24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hlink"/>
                        </a:buClr>
                        <a:defRPr sz="2400">
                          <a:solidFill>
                            <a:schemeClr val="tx1"/>
                          </a:solidFill>
                          <a:latin typeface="Arial" panose="020B0604020202020204" pitchFamily="34" charset="0"/>
                          <a:ea typeface="宋体" panose="02010600030101010101" pitchFamily="2" charset="-122"/>
                        </a:defRPr>
                      </a:lvl2pPr>
                      <a:lvl3pPr>
                        <a:spcBef>
                          <a:spcPct val="20000"/>
                        </a:spcBef>
                        <a:buClr>
                          <a:schemeClr val="folHlink"/>
                        </a:buClr>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hlink"/>
                        </a:buClr>
                        <a:buSzPct val="115000"/>
                        <a:defRPr>
                          <a:solidFill>
                            <a:schemeClr val="tx1"/>
                          </a:solidFill>
                          <a:latin typeface="Arial" panose="020B0604020202020204" pitchFamily="34" charset="0"/>
                          <a:ea typeface="宋体" panose="02010600030101010101" pitchFamily="2" charset="-122"/>
                        </a:defRPr>
                      </a:lvl4pPr>
                      <a:lvl5pPr>
                        <a:spcBef>
                          <a:spcPct val="20000"/>
                        </a:spcBef>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
                          <a:schemeClr val="folHlink"/>
                        </a:buClr>
                        <a:buSzTx/>
                        <a:buFont typeface="Wingdings" panose="05000000000000000000" pitchFamily="2" charset="2"/>
                        <a:buNone/>
                      </a:pPr>
                      <a:r>
                        <a:rPr kumimoji="0" lang="zh-CN" altLang="en-US" sz="2400" b="1" i="0" u="none" strike="noStrike" cap="none" normalizeH="0" baseline="0" smtClean="0">
                          <a:ln>
                            <a:noFill/>
                          </a:ln>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砖垛、三皮砖以上的挑檐和砖砌腰线</a:t>
                      </a:r>
                      <a:endParaRPr kumimoji="0" lang="zh-CN" altLang="en-US" sz="24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
                          <a:schemeClr val="folHlink"/>
                        </a:buClr>
                        <a:buSzTx/>
                        <a:buFont typeface="Wingdings" panose="05000000000000000000" pitchFamily="2" charset="2"/>
                        <a:buNone/>
                      </a:pPr>
                      <a:r>
                        <a:rPr kumimoji="0" lang="zh-CN" altLang="en-US" sz="2400" b="1" i="0" u="none" strike="noStrike" cap="none" normalizeH="0" baseline="0" smtClean="0">
                          <a:ln>
                            <a:noFill/>
                          </a:ln>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（嵌入墙体的加固钢筋另列项目计算）</a:t>
                      </a:r>
                      <a:endParaRPr kumimoji="0" lang="zh-CN" altLang="en-US" sz="24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hlink"/>
                        </a:buClr>
                        <a:defRPr sz="2400">
                          <a:solidFill>
                            <a:schemeClr val="tx1"/>
                          </a:solidFill>
                          <a:latin typeface="Arial" panose="020B0604020202020204" pitchFamily="34" charset="0"/>
                          <a:ea typeface="宋体" panose="02010600030101010101" pitchFamily="2" charset="-122"/>
                        </a:defRPr>
                      </a:lvl2pPr>
                      <a:lvl3pPr>
                        <a:spcBef>
                          <a:spcPct val="20000"/>
                        </a:spcBef>
                        <a:buClr>
                          <a:schemeClr val="folHlink"/>
                        </a:buClr>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hlink"/>
                        </a:buClr>
                        <a:buSzPct val="115000"/>
                        <a:defRPr>
                          <a:solidFill>
                            <a:schemeClr val="tx1"/>
                          </a:solidFill>
                          <a:latin typeface="Arial" panose="020B0604020202020204" pitchFamily="34" charset="0"/>
                          <a:ea typeface="宋体" panose="02010600030101010101" pitchFamily="2" charset="-122"/>
                        </a:defRPr>
                      </a:lvl4pPr>
                      <a:lvl5pPr>
                        <a:spcBef>
                          <a:spcPct val="20000"/>
                        </a:spcBef>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folHlink"/>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
                          <a:schemeClr val="folHlink"/>
                        </a:buClr>
                        <a:buSzTx/>
                        <a:buFont typeface="Wingdings" panose="05000000000000000000" pitchFamily="2" charset="2"/>
                        <a:buNone/>
                      </a:pPr>
                      <a:r>
                        <a:rPr kumimoji="0" lang="zh-CN" altLang="en-US" sz="2400" b="1" i="0" u="none" strike="noStrike" cap="none" normalizeH="0" baseline="0" smtClean="0">
                          <a:ln>
                            <a:noFill/>
                          </a:ln>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突出墙面的窗台虎头砖、压顶线、山墙泛水、烟囱根、门窗套、三皮砖以内的腰线和挑檐</a:t>
                      </a:r>
                      <a:endParaRPr kumimoji="0" lang="zh-CN" altLang="en-US" sz="24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48922" name="AutoShape 26" descr="羊皮纸"/>
          <p:cNvSpPr>
            <a:spLocks noChangeArrowheads="1"/>
          </p:cNvSpPr>
          <p:nvPr/>
        </p:nvSpPr>
        <p:spPr bwMode="auto">
          <a:xfrm>
            <a:off x="2700338" y="333375"/>
            <a:ext cx="5113338" cy="1079500"/>
          </a:xfrm>
          <a:prstGeom prst="horizontalScroll">
            <a:avLst>
              <a:gd name="adj" fmla="val 12500"/>
            </a:avLst>
          </a:prstGeom>
          <a:noFill/>
          <a:ln>
            <a:noFill/>
          </a:ln>
          <a:effectLst/>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38100">
                <a:solidFill>
                  <a:schemeClr val="accent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600" b="1" i="0" u="none" strike="noStrike" kern="1200" cap="none" spc="0" normalizeH="0" baseline="0" noProof="0">
                <a:ln>
                  <a:noFill/>
                </a:ln>
                <a:solidFill>
                  <a:schemeClr val="folHlink"/>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砌筑工程量</a:t>
            </a:r>
            <a:r>
              <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计算及实例</a:t>
            </a:r>
            <a:endPar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848923" name="AutoShape 27"/>
          <p:cNvSpPr>
            <a:spLocks noChangeArrowheads="1"/>
          </p:cNvSpPr>
          <p:nvPr/>
        </p:nvSpPr>
        <p:spPr bwMode="auto">
          <a:xfrm>
            <a:off x="0" y="1711325"/>
            <a:ext cx="1477963" cy="3030538"/>
          </a:xfrm>
          <a:prstGeom prst="verticalScroll">
            <a:avLst>
              <a:gd name="adj" fmla="val 12500"/>
            </a:avLst>
          </a:prstGeom>
          <a:gradFill rotWithShape="1">
            <a:gsLst>
              <a:gs pos="0">
                <a:srgbClr val="CCFF99"/>
              </a:gs>
              <a:gs pos="50000">
                <a:schemeClr val="bg1"/>
              </a:gs>
              <a:gs pos="100000">
                <a:srgbClr val="CCFF99"/>
              </a:gs>
            </a:gsLst>
            <a:lin ang="5400000" scaled="1"/>
          </a:gradFill>
          <a:ln w="38100">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rPr>
              <a:t>砌筑</a:t>
            </a:r>
            <a:endPar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rPr>
              <a:t>工程量计算及实例</a:t>
            </a: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rPr>
              <a:t>砖石基础</a:t>
            </a: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006699"/>
                </a:solidFill>
                <a:effectLst/>
                <a:uLnTx/>
                <a:uFillTx/>
                <a:latin typeface="幼圆" panose="02010509060101010101" pitchFamily="49" charset="-122"/>
                <a:ea typeface="幼圆" panose="02010509060101010101" pitchFamily="49" charset="-122"/>
                <a:cs typeface="+mn-cs"/>
              </a:rPr>
              <a:t>墙体工程</a:t>
            </a:r>
            <a:endParaRPr kumimoji="1" lang="zh-CN" altLang="en-US" sz="1800" b="1" i="0" u="none" strike="noStrike" kern="1200" cap="none" spc="0" normalizeH="0" baseline="0" noProof="0">
              <a:ln>
                <a:noFill/>
              </a:ln>
              <a:solidFill>
                <a:srgbClr val="006699"/>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a:ln>
                <a:noFill/>
              </a:ln>
              <a:solidFill>
                <a:srgbClr val="808000"/>
              </a:solidFill>
              <a:effectLst/>
              <a:uLnTx/>
              <a:uFillTx/>
              <a:latin typeface="Arial" panose="020B0604020202020204" pitchFamily="34" charset="0"/>
              <a:ea typeface="宋体" panose="02010600030101010101" pitchFamily="2" charset="-122"/>
              <a:cs typeface="+mn-cs"/>
            </a:endParaRPr>
          </a:p>
        </p:txBody>
      </p:sp>
      <p:sp>
        <p:nvSpPr>
          <p:cNvPr id="69652" name="Rectangle 28"/>
          <p:cNvSpPr/>
          <p:nvPr/>
        </p:nvSpPr>
        <p:spPr>
          <a:xfrm>
            <a:off x="1619250" y="1484313"/>
            <a:ext cx="2952750" cy="525462"/>
          </a:xfrm>
          <a:prstGeom prst="rect">
            <a:avLst/>
          </a:prstGeom>
          <a:solidFill>
            <a:srgbClr val="3399FF"/>
          </a:solidFill>
          <a:ln w="38100" cap="flat" cmpd="sng">
            <a:solidFill>
              <a:schemeClr val="accent1"/>
            </a:solidFill>
            <a:prstDash val="solid"/>
            <a:miter/>
            <a:headEnd type="none" w="med" len="med"/>
            <a:tailEnd type="none" w="med" len="med"/>
          </a:ln>
        </p:spPr>
        <p:txBody>
          <a:bodyPr tIns="0" bIns="0">
            <a:spAutoFit/>
          </a:bodyPr>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r>
              <a:rPr lang="zh-CN" altLang="en-US" b="1" dirty="0">
                <a:latin typeface="Arial" panose="020B0604020202020204" pitchFamily="34" charset="0"/>
                <a:ea typeface="宋体" panose="02010600030101010101" pitchFamily="2" charset="-122"/>
              </a:rPr>
              <a:t>实砌实心砖墙</a:t>
            </a:r>
            <a:endParaRPr lang="zh-CN" altLang="en-US" b="1" dirty="0">
              <a:latin typeface="Arial" panose="020B0604020202020204" pitchFamily="34" charset="0"/>
              <a:ea typeface="宋体" panose="02010600030101010101" pitchFamily="2" charset="-122"/>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6675" name="Rectangle 3"/>
          <p:cNvSpPr>
            <a:spLocks noGrp="1" noRot="1" noChangeArrowheads="1"/>
          </p:cNvSpPr>
          <p:nvPr>
            <p:ph idx="1"/>
          </p:nvPr>
        </p:nvSpPr>
        <p:spPr>
          <a:xfrm>
            <a:off x="1835150" y="2276475"/>
            <a:ext cx="6265863" cy="2881313"/>
          </a:xfrm>
        </p:spPr>
        <p:txBody>
          <a:bodyPr vert="horz" wrap="square" lIns="91440" tIns="45720" rIns="91440" bIns="45720" numCol="1" anchor="t" anchorCtr="0" compatLnSpc="1">
            <a:normAutofit/>
          </a:bodyPr>
          <a:lstStyle/>
          <a:p>
            <a:pPr marL="342900" marR="0" lvl="0" indent="-342900" algn="just" defTabSz="914400" rtl="0" eaLnBrk="1" fontAlgn="auto" latinLnBrk="0" hangingPunct="1">
              <a:lnSpc>
                <a:spcPct val="100000"/>
              </a:lnSpc>
              <a:spcBef>
                <a:spcPct val="20000"/>
              </a:spcBef>
              <a:spcAft>
                <a:spcPts val="0"/>
              </a:spcAft>
              <a:buClr>
                <a:schemeClr val="accent1"/>
              </a:buClr>
              <a:buSzPct val="70000"/>
              <a:buFont typeface="Wingdings" panose="05000000000000000000" pitchFamily="2" charset="2"/>
              <a:buNone/>
              <a:defRPr/>
            </a:pPr>
            <a:r>
              <a:rPr kumimoji="0" lang="zh-CN" altLang="en-US" sz="2800" b="1" i="0" u="sng" strike="noStrike" kern="1200" cap="none" spc="0" normalizeH="0" baseline="0" noProof="0" smtClean="0">
                <a:ln>
                  <a:noFill/>
                </a:ln>
                <a:solidFill>
                  <a:srgbClr val="CC0000"/>
                </a:solidFill>
                <a:effectLst>
                  <a:outerShdw blurRad="38100" dist="38100" dir="2700000" algn="tl">
                    <a:srgbClr val="C0C0C0"/>
                  </a:outerShdw>
                </a:effectLst>
                <a:uLnTx/>
                <a:uFillTx/>
                <a:latin typeface="+mn-lt"/>
                <a:ea typeface="+mn-ea"/>
                <a:cs typeface="+mn-cs"/>
              </a:rPr>
              <a:t>基础垫层的种类</a:t>
            </a:r>
            <a:endParaRPr kumimoji="0" lang="zh-CN" altLang="en-US" sz="2800" b="1" i="0" u="sng" strike="noStrike" kern="1200" cap="none" spc="0" normalizeH="0" baseline="0" noProof="0" smtClean="0">
              <a:ln>
                <a:noFill/>
              </a:ln>
              <a:solidFill>
                <a:srgbClr val="CC0000"/>
              </a:solidFill>
              <a:effectLst>
                <a:outerShdw blurRad="38100" dist="38100" dir="2700000" algn="tl">
                  <a:srgbClr val="C0C0C0"/>
                </a:outerShdw>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
                <a:schemeClr val="accent1"/>
              </a:buClr>
              <a:buSzPct val="70000"/>
              <a:buFont typeface="Wingdings 2" panose="05020102010507070707"/>
              <a:buChar char=""/>
              <a:defRPr/>
            </a:pPr>
            <a:r>
              <a:rPr kumimoji="0" lang="zh-CN" altLang="en-US" sz="2800" b="1" i="0" u="none" strike="noStrike" kern="1200" cap="none" spc="0" normalizeH="0" baseline="0" noProof="0" smtClean="0">
                <a:ln>
                  <a:noFill/>
                </a:ln>
                <a:solidFill>
                  <a:srgbClr val="000000"/>
                </a:solidFill>
                <a:effectLst/>
                <a:uLnTx/>
                <a:uFillTx/>
                <a:latin typeface="+mn-lt"/>
                <a:ea typeface="+mn-ea"/>
                <a:cs typeface="+mn-cs"/>
              </a:rPr>
              <a:t>砂垫层、毛石垫层、碎石垫层、灰土垫层、素土垫层、碎砖三合土垫层、混凝土垫层等。</a:t>
            </a:r>
            <a:endParaRPr kumimoji="0" lang="zh-CN" altLang="en-US" sz="2800" b="1" i="0" u="none" strike="noStrike" kern="1200" cap="none" spc="0" normalizeH="0" baseline="0" noProof="0" smtClean="0">
              <a:ln>
                <a:noFill/>
              </a:ln>
              <a:solidFill>
                <a:srgbClr val="000000"/>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
                <a:schemeClr val="accent1"/>
              </a:buClr>
              <a:buSzPct val="70000"/>
              <a:buFont typeface="Wingdings 2" panose="05020102010507070707"/>
              <a:buChar char=""/>
              <a:defRPr/>
            </a:pPr>
            <a:r>
              <a:rPr kumimoji="0" lang="zh-CN" altLang="en-US" sz="2800" b="1" i="0" u="none" strike="noStrike" kern="1200" cap="none" spc="0" normalizeH="0" baseline="0" noProof="0" smtClean="0">
                <a:ln>
                  <a:noFill/>
                </a:ln>
                <a:solidFill>
                  <a:srgbClr val="000000"/>
                </a:solidFill>
                <a:effectLst/>
                <a:uLnTx/>
                <a:uFillTx/>
                <a:latin typeface="+mn-lt"/>
                <a:ea typeface="+mn-ea"/>
                <a:cs typeface="+mn-cs"/>
              </a:rPr>
              <a:t>在基础工程中，常用的有灰土垫层及混凝土垫层。</a:t>
            </a:r>
            <a:endParaRPr kumimoji="0" lang="zh-CN" altLang="en-US" sz="2800" b="1" i="0" u="none" strike="noStrike" kern="1200" cap="none" spc="0" normalizeH="0" baseline="0" noProof="0" smtClean="0">
              <a:ln>
                <a:noFill/>
              </a:ln>
              <a:solidFill>
                <a:srgbClr val="000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panose="05020102010507070707"/>
              <a:buChar char=""/>
              <a:defRPr/>
            </a:pPr>
            <a:endParaRPr kumimoji="0" lang="en-US" altLang="zh-CN" sz="2800" b="1" i="0" u="none" strike="noStrike" kern="1200" cap="none" spc="0" normalizeH="0" baseline="0" noProof="0" smtClean="0">
              <a:ln>
                <a:noFill/>
              </a:ln>
              <a:solidFill>
                <a:schemeClr val="tx2"/>
              </a:solidFill>
              <a:effectLst/>
              <a:uLnTx/>
              <a:uFillTx/>
              <a:latin typeface="+mn-lt"/>
              <a:ea typeface="+mn-ea"/>
              <a:cs typeface="+mn-cs"/>
            </a:endParaRPr>
          </a:p>
        </p:txBody>
      </p:sp>
      <p:sp>
        <p:nvSpPr>
          <p:cNvPr id="24579" name="灯片编号占位符 5"/>
          <p:cNvSpPr txBox="1">
            <a:spLocks noGrp="1"/>
          </p:cNvSpPr>
          <p:nvPr>
            <p:ph type="sldNum" sz="quarter" idx="4"/>
          </p:nvPr>
        </p:nvSpPr>
        <p:spPr>
          <a:noFill/>
          <a:ln>
            <a:noFill/>
          </a:ln>
        </p:spPr>
        <p:txBody>
          <a:bodyPr/>
          <a:p>
            <a:pPr marL="0" indent="0" algn="r" eaLnBrk="1" hangingPunct="1">
              <a:spcBef>
                <a:spcPct val="0"/>
              </a:spcBef>
              <a:buClrTx/>
              <a:buSzTx/>
              <a:buFontTx/>
              <a:buNone/>
            </a:pPr>
            <a:fld id="{9A0DB2DC-4C9A-4742-B13C-FB6460FD3503}" type="slidenum">
              <a:rPr lang="en-US" altLang="zh-CN" sz="1200" dirty="0">
                <a:solidFill>
                  <a:schemeClr val="tx1"/>
                </a:solidFill>
                <a:latin typeface="Arial" panose="020B0604020202020204" pitchFamily="34" charset="0"/>
                <a:ea typeface="宋体" panose="02010600030101010101" pitchFamily="2" charset="-122"/>
              </a:rPr>
            </a:fld>
            <a:endParaRPr lang="en-US" altLang="zh-CN" sz="1200" dirty="0">
              <a:solidFill>
                <a:schemeClr val="tx1"/>
              </a:solidFill>
              <a:latin typeface="Arial" panose="020B0604020202020204" pitchFamily="34" charset="0"/>
              <a:ea typeface="宋体" panose="02010600030101010101" pitchFamily="2" charset="-122"/>
            </a:endParaRPr>
          </a:p>
        </p:txBody>
      </p:sp>
      <p:sp>
        <p:nvSpPr>
          <p:cNvPr id="796676" name="AutoShape 4" descr="羊皮纸"/>
          <p:cNvSpPr>
            <a:spLocks noChangeArrowheads="1"/>
          </p:cNvSpPr>
          <p:nvPr/>
        </p:nvSpPr>
        <p:spPr bwMode="auto">
          <a:xfrm>
            <a:off x="2871788" y="333375"/>
            <a:ext cx="5113338" cy="1079500"/>
          </a:xfrm>
          <a:prstGeom prst="horizontalScroll">
            <a:avLst>
              <a:gd name="adj" fmla="val 12500"/>
            </a:avLst>
          </a:prstGeom>
          <a:noFill/>
          <a:ln>
            <a:noFill/>
          </a:ln>
          <a:effectLst/>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38100">
                <a:solidFill>
                  <a:schemeClr val="accent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600" b="1" i="0" u="none" strike="noStrike" kern="1200" cap="none" spc="0" normalizeH="0" baseline="0" noProof="0">
                <a:ln>
                  <a:noFill/>
                </a:ln>
                <a:solidFill>
                  <a:schemeClr val="folHlink"/>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砌筑工程量</a:t>
            </a:r>
            <a:r>
              <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计算及实例</a:t>
            </a:r>
            <a:endPar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796678" name="AutoShape 6"/>
          <p:cNvSpPr>
            <a:spLocks noChangeArrowheads="1"/>
          </p:cNvSpPr>
          <p:nvPr/>
        </p:nvSpPr>
        <p:spPr bwMode="auto">
          <a:xfrm>
            <a:off x="250825" y="1927225"/>
            <a:ext cx="1477963" cy="3030538"/>
          </a:xfrm>
          <a:prstGeom prst="verticalScroll">
            <a:avLst>
              <a:gd name="adj" fmla="val 12500"/>
            </a:avLst>
          </a:prstGeom>
          <a:gradFill rotWithShape="1">
            <a:gsLst>
              <a:gs pos="0">
                <a:srgbClr val="CCFF99"/>
              </a:gs>
              <a:gs pos="50000">
                <a:schemeClr val="bg1"/>
              </a:gs>
              <a:gs pos="100000">
                <a:srgbClr val="CCFF99"/>
              </a:gs>
            </a:gsLst>
            <a:lin ang="5400000" scaled="1"/>
          </a:gradFill>
          <a:ln w="38100">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rPr>
              <a:t>砌筑</a:t>
            </a:r>
            <a:endPar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rPr>
              <a:t>工程量计算及实例</a:t>
            </a: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chemeClr val="tx2"/>
                </a:solidFill>
                <a:effectLst/>
                <a:uLnTx/>
                <a:uFillTx/>
                <a:latin typeface="幼圆" panose="02010509060101010101" pitchFamily="49" charset="-122"/>
                <a:ea typeface="幼圆" panose="02010509060101010101" pitchFamily="49" charset="-122"/>
                <a:cs typeface="+mn-cs"/>
              </a:rPr>
              <a:t>砖石基础</a:t>
            </a:r>
            <a:endParaRPr kumimoji="1" lang="zh-CN" altLang="en-US" sz="1800" b="1" i="0" u="none" strike="noStrike" kern="1200" cap="none" spc="0" normalizeH="0" baseline="0" noProof="0">
              <a:ln>
                <a:noFill/>
              </a:ln>
              <a:solidFill>
                <a:schemeClr val="tx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rPr>
              <a:t>墙体工程</a:t>
            </a: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a:ln>
                <a:noFill/>
              </a:ln>
              <a:solidFill>
                <a:srgbClr val="808000"/>
              </a:solidFill>
              <a:effectLst/>
              <a:uLnTx/>
              <a:uFillTx/>
              <a:latin typeface="Arial" panose="020B0604020202020204" pitchFamily="34" charset="0"/>
              <a:ea typeface="宋体" panose="02010600030101010101" pitchFamily="2" charset="-122"/>
              <a:cs typeface="+mn-cs"/>
            </a:endParaRPr>
          </a:p>
        </p:txBody>
      </p:sp>
      <p:sp>
        <p:nvSpPr>
          <p:cNvPr id="24582" name="AutoShape 7"/>
          <p:cNvSpPr/>
          <p:nvPr/>
        </p:nvSpPr>
        <p:spPr>
          <a:xfrm>
            <a:off x="2079625" y="1341438"/>
            <a:ext cx="1936750" cy="577850"/>
          </a:xfrm>
          <a:prstGeom prst="roundRect">
            <a:avLst>
              <a:gd name="adj" fmla="val 16667"/>
            </a:avLst>
          </a:prstGeom>
          <a:solidFill>
            <a:srgbClr val="3399FF"/>
          </a:solidFill>
          <a:ln w="38100" cap="flat" cmpd="sng">
            <a:solidFill>
              <a:schemeClr val="accent1"/>
            </a:solidFill>
            <a:prstDash val="solid"/>
            <a:headEnd type="none" w="med" len="med"/>
            <a:tailEnd type="none" w="med" len="med"/>
          </a:ln>
        </p:spPr>
        <p:txBody>
          <a:bodyPr tIns="0" bIns="0">
            <a:spAutoFit/>
          </a:bodyPr>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r>
              <a:rPr lang="zh-CN" altLang="en-US" b="1" dirty="0">
                <a:solidFill>
                  <a:schemeClr val="bg1"/>
                </a:solidFill>
                <a:latin typeface="Arial" panose="020B0604020202020204" pitchFamily="34" charset="0"/>
                <a:ea typeface="华文新魏" panose="02010800040101010101" pitchFamily="2" charset="-122"/>
              </a:rPr>
              <a:t>基础垫层</a:t>
            </a:r>
            <a:endParaRPr lang="zh-CN" altLang="en-US" b="1" dirty="0">
              <a:solidFill>
                <a:schemeClr val="bg1"/>
              </a:solidFill>
              <a:latin typeface="Arial" panose="020B0604020202020204" pitchFamily="34" charset="0"/>
              <a:ea typeface="华文新魏" panose="02010800040101010101" pitchFamily="2" charset="-122"/>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8" name="灯片编号占位符 3"/>
          <p:cNvSpPr txBox="1">
            <a:spLocks noGrp="1"/>
          </p:cNvSpPr>
          <p:nvPr>
            <p:ph type="sldNum" sz="quarter" idx="4"/>
          </p:nvPr>
        </p:nvSpPr>
        <p:spPr>
          <a:noFill/>
          <a:ln>
            <a:noFill/>
          </a:ln>
        </p:spPr>
        <p:txBody>
          <a:bodyPr/>
          <a:p>
            <a:pPr marL="0" indent="0" algn="r" eaLnBrk="1" hangingPunct="1">
              <a:spcBef>
                <a:spcPct val="0"/>
              </a:spcBef>
              <a:buClrTx/>
              <a:buSzTx/>
              <a:buFontTx/>
              <a:buNone/>
            </a:pPr>
            <a:fld id="{9A0DB2DC-4C9A-4742-B13C-FB6460FD3503}" type="slidenum">
              <a:rPr lang="en-US" altLang="zh-CN" sz="1200" dirty="0">
                <a:solidFill>
                  <a:schemeClr val="tx1"/>
                </a:solidFill>
                <a:latin typeface="Arial" panose="020B0604020202020204" pitchFamily="34" charset="0"/>
                <a:ea typeface="宋体" panose="02010600030101010101" pitchFamily="2" charset="-122"/>
              </a:rPr>
            </a:fld>
            <a:endParaRPr lang="en-US" altLang="zh-CN" sz="1200" dirty="0">
              <a:solidFill>
                <a:schemeClr val="tx1"/>
              </a:solidFill>
              <a:latin typeface="Arial" panose="020B0604020202020204" pitchFamily="34" charset="0"/>
              <a:ea typeface="宋体" panose="02010600030101010101" pitchFamily="2" charset="-122"/>
            </a:endParaRPr>
          </a:p>
        </p:txBody>
      </p:sp>
      <p:grpSp>
        <p:nvGrpSpPr>
          <p:cNvPr id="70659" name="Group 5"/>
          <p:cNvGrpSpPr/>
          <p:nvPr/>
        </p:nvGrpSpPr>
        <p:grpSpPr>
          <a:xfrm>
            <a:off x="1835150" y="2133600"/>
            <a:ext cx="6875463" cy="4121150"/>
            <a:chOff x="612" y="346"/>
            <a:chExt cx="4512" cy="3504"/>
          </a:xfrm>
        </p:grpSpPr>
        <p:sp>
          <p:nvSpPr>
            <p:cNvPr id="70663" name="Rectangle 2"/>
            <p:cNvSpPr/>
            <p:nvPr/>
          </p:nvSpPr>
          <p:spPr>
            <a:xfrm>
              <a:off x="612" y="346"/>
              <a:ext cx="4512" cy="3504"/>
            </a:xfrm>
            <a:prstGeom prst="rect">
              <a:avLst/>
            </a:prstGeom>
            <a:solidFill>
              <a:schemeClr val="hlink"/>
            </a:solidFill>
            <a:ln w="9525" cap="flat" cmpd="sng">
              <a:solidFill>
                <a:schemeClr val="tx1"/>
              </a:solidFill>
              <a:prstDash val="solid"/>
              <a:miter/>
              <a:headEnd type="none" w="med" len="med"/>
              <a:tailEnd type="none" w="med" len="med"/>
            </a:ln>
          </p:spPr>
          <p:txBody>
            <a:bodyPr wrap="none" anchor="ctr" anchorCtr="0"/>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endParaRPr lang="zh-CN" altLang="en-US" sz="1800" b="1" dirty="0">
                <a:solidFill>
                  <a:schemeClr val="tx1"/>
                </a:solidFill>
                <a:latin typeface="Arial" panose="020B0604020202020204" pitchFamily="34" charset="0"/>
                <a:ea typeface="宋体" panose="02010600030101010101" pitchFamily="2" charset="-122"/>
              </a:endParaRPr>
            </a:p>
          </p:txBody>
        </p:sp>
        <p:pic>
          <p:nvPicPr>
            <p:cNvPr id="70664" name="Picture 3" descr="89"/>
            <p:cNvPicPr>
              <a:picLocks noChangeAspect="1"/>
            </p:cNvPicPr>
            <p:nvPr/>
          </p:nvPicPr>
          <p:blipFill>
            <a:blip r:embed="rId1"/>
            <a:stretch>
              <a:fillRect/>
            </a:stretch>
          </p:blipFill>
          <p:spPr>
            <a:xfrm>
              <a:off x="748" y="436"/>
              <a:ext cx="1620" cy="3264"/>
            </a:xfrm>
            <a:prstGeom prst="rect">
              <a:avLst/>
            </a:prstGeom>
            <a:noFill/>
            <a:ln w="9525">
              <a:noFill/>
            </a:ln>
          </p:spPr>
        </p:pic>
        <p:pic>
          <p:nvPicPr>
            <p:cNvPr id="70665" name="Picture 4" descr="88"/>
            <p:cNvPicPr>
              <a:picLocks noChangeAspect="1"/>
            </p:cNvPicPr>
            <p:nvPr/>
          </p:nvPicPr>
          <p:blipFill>
            <a:blip r:embed="rId2"/>
            <a:stretch>
              <a:fillRect/>
            </a:stretch>
          </p:blipFill>
          <p:spPr>
            <a:xfrm>
              <a:off x="2835" y="436"/>
              <a:ext cx="2198" cy="3312"/>
            </a:xfrm>
            <a:prstGeom prst="rect">
              <a:avLst/>
            </a:prstGeom>
            <a:noFill/>
            <a:ln w="9525">
              <a:noFill/>
            </a:ln>
          </p:spPr>
        </p:pic>
      </p:grpSp>
      <p:sp>
        <p:nvSpPr>
          <p:cNvPr id="849926" name="AutoShape 6" descr="羊皮纸"/>
          <p:cNvSpPr>
            <a:spLocks noChangeArrowheads="1"/>
          </p:cNvSpPr>
          <p:nvPr/>
        </p:nvSpPr>
        <p:spPr bwMode="auto">
          <a:xfrm>
            <a:off x="2700338" y="322263"/>
            <a:ext cx="5113338" cy="1079500"/>
          </a:xfrm>
          <a:prstGeom prst="horizontalScroll">
            <a:avLst>
              <a:gd name="adj" fmla="val 12500"/>
            </a:avLst>
          </a:prstGeom>
          <a:noFill/>
          <a:ln>
            <a:noFill/>
          </a:ln>
          <a:effectLst/>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38100">
                <a:solidFill>
                  <a:schemeClr val="accent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600" b="1" i="0" u="none" strike="noStrike" kern="1200" cap="none" spc="0" normalizeH="0" baseline="0" noProof="0">
                <a:ln>
                  <a:noFill/>
                </a:ln>
                <a:solidFill>
                  <a:schemeClr val="folHlink"/>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砌筑工程量</a:t>
            </a:r>
            <a:r>
              <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计算及实例</a:t>
            </a:r>
            <a:endPar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849927" name="AutoShape 7"/>
          <p:cNvSpPr>
            <a:spLocks noChangeArrowheads="1"/>
          </p:cNvSpPr>
          <p:nvPr/>
        </p:nvSpPr>
        <p:spPr bwMode="auto">
          <a:xfrm>
            <a:off x="0" y="1711325"/>
            <a:ext cx="1477963" cy="3030538"/>
          </a:xfrm>
          <a:prstGeom prst="verticalScroll">
            <a:avLst>
              <a:gd name="adj" fmla="val 12500"/>
            </a:avLst>
          </a:prstGeom>
          <a:gradFill rotWithShape="1">
            <a:gsLst>
              <a:gs pos="0">
                <a:srgbClr val="CCFF99"/>
              </a:gs>
              <a:gs pos="50000">
                <a:schemeClr val="bg1"/>
              </a:gs>
              <a:gs pos="100000">
                <a:srgbClr val="CCFF99"/>
              </a:gs>
            </a:gsLst>
            <a:lin ang="5400000" scaled="1"/>
          </a:gradFill>
          <a:ln w="38100">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rPr>
              <a:t>砌筑</a:t>
            </a:r>
            <a:endPar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rPr>
              <a:t>工程量计算及实例</a:t>
            </a: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rPr>
              <a:t>砖石基础</a:t>
            </a: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006699"/>
                </a:solidFill>
                <a:effectLst/>
                <a:uLnTx/>
                <a:uFillTx/>
                <a:latin typeface="幼圆" panose="02010509060101010101" pitchFamily="49" charset="-122"/>
                <a:ea typeface="幼圆" panose="02010509060101010101" pitchFamily="49" charset="-122"/>
                <a:cs typeface="+mn-cs"/>
              </a:rPr>
              <a:t>墙体工程</a:t>
            </a:r>
            <a:endParaRPr kumimoji="1" lang="zh-CN" altLang="en-US" sz="1800" b="1" i="0" u="none" strike="noStrike" kern="1200" cap="none" spc="0" normalizeH="0" baseline="0" noProof="0">
              <a:ln>
                <a:noFill/>
              </a:ln>
              <a:solidFill>
                <a:srgbClr val="006699"/>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a:ln>
                <a:noFill/>
              </a:ln>
              <a:solidFill>
                <a:srgbClr val="808000"/>
              </a:solidFill>
              <a:effectLst/>
              <a:uLnTx/>
              <a:uFillTx/>
              <a:latin typeface="Arial" panose="020B0604020202020204" pitchFamily="34" charset="0"/>
              <a:ea typeface="宋体" panose="02010600030101010101" pitchFamily="2" charset="-122"/>
              <a:cs typeface="+mn-cs"/>
            </a:endParaRPr>
          </a:p>
        </p:txBody>
      </p:sp>
      <p:sp>
        <p:nvSpPr>
          <p:cNvPr id="70662" name="Rectangle 8"/>
          <p:cNvSpPr/>
          <p:nvPr/>
        </p:nvSpPr>
        <p:spPr>
          <a:xfrm>
            <a:off x="1619250" y="1473200"/>
            <a:ext cx="2952750" cy="525463"/>
          </a:xfrm>
          <a:prstGeom prst="rect">
            <a:avLst/>
          </a:prstGeom>
          <a:solidFill>
            <a:srgbClr val="3399FF"/>
          </a:solidFill>
          <a:ln w="38100" cap="flat" cmpd="sng">
            <a:solidFill>
              <a:schemeClr val="accent1"/>
            </a:solidFill>
            <a:prstDash val="solid"/>
            <a:miter/>
            <a:headEnd type="none" w="med" len="med"/>
            <a:tailEnd type="none" w="med" len="med"/>
          </a:ln>
        </p:spPr>
        <p:txBody>
          <a:bodyPr tIns="0" bIns="0">
            <a:spAutoFit/>
          </a:bodyPr>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r>
              <a:rPr lang="zh-CN" altLang="en-US" b="1" dirty="0">
                <a:latin typeface="Arial" panose="020B0604020202020204" pitchFamily="34" charset="0"/>
                <a:ea typeface="宋体" panose="02010600030101010101" pitchFamily="2" charset="-122"/>
              </a:rPr>
              <a:t>实砌实心砖墙</a:t>
            </a:r>
            <a:endParaRPr lang="zh-CN" altLang="en-US" b="1" dirty="0">
              <a:latin typeface="Arial" panose="020B0604020202020204" pitchFamily="34" charset="0"/>
              <a:ea typeface="宋体" panose="02010600030101010101" pitchFamily="2" charset="-122"/>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3" name="Rectangle 2"/>
          <p:cNvSpPr>
            <a:spLocks noGrp="1" noRot="1" noChangeArrowheads="1"/>
          </p:cNvSpPr>
          <p:nvPr>
            <p:ph idx="1"/>
          </p:nvPr>
        </p:nvSpPr>
        <p:spPr>
          <a:xfrm>
            <a:off x="1692275" y="2708275"/>
            <a:ext cx="6624638" cy="3960813"/>
          </a:xfrm>
          <a:ln w="57150" cmpd="thickThin">
            <a:solidFill>
              <a:srgbClr val="808000"/>
            </a:solidFill>
            <a:miter lim="800000"/>
          </a:ln>
        </p:spPr>
        <p:txBody>
          <a:bodyPr vert="horz" wrap="square" lIns="91440" tIns="45720" rIns="91440" bIns="45720" numCol="1" anchor="t" anchorCtr="0" compatLnSpc="1">
            <a:normAutofit lnSpcReduction="10000"/>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panose="05000000000000000000" pitchFamily="2" charset="2"/>
              <a:buNone/>
              <a:defRPr/>
            </a:pPr>
            <a:r>
              <a:rPr kumimoji="0" lang="zh-CN" altLang="en-US" sz="2400" b="1" i="0" u="none" strike="noStrike" kern="1200" cap="none" spc="0" normalizeH="0" baseline="0" noProof="0" smtClean="0">
                <a:ln>
                  <a:noFill/>
                </a:ln>
                <a:solidFill>
                  <a:schemeClr val="hlink"/>
                </a:solidFill>
                <a:effectLst/>
                <a:uLnTx/>
                <a:uFillTx/>
                <a:latin typeface="+mn-lt"/>
                <a:ea typeface="+mn-ea"/>
                <a:cs typeface="+mn-cs"/>
              </a:rPr>
              <a:t>（</a:t>
            </a:r>
            <a:r>
              <a:rPr kumimoji="0" lang="en-US" altLang="zh-CN" sz="2400" b="1" i="0" u="none" strike="noStrike" kern="1200" cap="none" spc="0" normalizeH="0" baseline="0" noProof="0" smtClean="0">
                <a:ln>
                  <a:noFill/>
                </a:ln>
                <a:solidFill>
                  <a:schemeClr val="hlink"/>
                </a:solidFill>
                <a:effectLst/>
                <a:uLnTx/>
                <a:uFillTx/>
                <a:latin typeface="+mn-lt"/>
                <a:ea typeface="+mn-ea"/>
                <a:cs typeface="+mn-cs"/>
              </a:rPr>
              <a:t>1</a:t>
            </a:r>
            <a:r>
              <a:rPr kumimoji="0" lang="zh-CN" altLang="en-US" sz="2400" b="1" i="0" u="none" strike="noStrike" kern="1200" cap="none" spc="0" normalizeH="0" baseline="0" noProof="0" smtClean="0">
                <a:ln>
                  <a:noFill/>
                </a:ln>
                <a:solidFill>
                  <a:schemeClr val="hlink"/>
                </a:solidFill>
                <a:effectLst/>
                <a:uLnTx/>
                <a:uFillTx/>
                <a:latin typeface="+mn-lt"/>
                <a:ea typeface="+mn-ea"/>
                <a:cs typeface="+mn-cs"/>
              </a:rPr>
              <a:t>）</a:t>
            </a:r>
            <a:r>
              <a:rPr kumimoji="0" lang="zh-CN" altLang="en-US" sz="2400" b="1" i="0" u="none" strike="noStrike" kern="1200" cap="none" spc="0" normalizeH="0" baseline="0" noProof="0" smtClean="0">
                <a:ln>
                  <a:noFill/>
                </a:ln>
                <a:solidFill>
                  <a:srgbClr val="CC0099"/>
                </a:solidFill>
                <a:effectLst/>
                <a:uLnTx/>
                <a:uFillTx/>
                <a:latin typeface="+mn-lt"/>
                <a:ea typeface="+mn-ea"/>
                <a:cs typeface="+mn-cs"/>
              </a:rPr>
              <a:t>框架结构间</a:t>
            </a:r>
            <a:r>
              <a:rPr kumimoji="0" lang="zh-CN" altLang="en-US" sz="2400" b="1" i="0" u="none" strike="noStrike" kern="1200" cap="none" spc="0" normalizeH="0" baseline="0" noProof="0" smtClean="0">
                <a:ln>
                  <a:noFill/>
                </a:ln>
                <a:solidFill>
                  <a:schemeClr val="folHlink"/>
                </a:solidFill>
                <a:effectLst/>
                <a:uLnTx/>
                <a:uFillTx/>
                <a:latin typeface="+mn-lt"/>
                <a:ea typeface="+mn-ea"/>
                <a:cs typeface="+mn-cs"/>
              </a:rPr>
              <a:t>砖砌隔墙：</a:t>
            </a:r>
            <a:endParaRPr kumimoji="0" lang="zh-CN" altLang="en-US" sz="2400" b="1" i="0" u="none" strike="noStrike" kern="1200" cap="none" spc="0" normalizeH="0" baseline="0" noProof="0" smtClean="0">
              <a:ln>
                <a:noFill/>
              </a:ln>
              <a:solidFill>
                <a:schemeClr val="folHlink"/>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panose="05000000000000000000" pitchFamily="2" charset="2"/>
              <a:buNone/>
              <a:defRPr/>
            </a:pPr>
            <a:r>
              <a:rPr kumimoji="0" lang="zh-CN" altLang="en-US" sz="2400" b="1" i="0" u="none" strike="noStrike" kern="1200" cap="none" spc="0" normalizeH="0" baseline="0" noProof="0" smtClean="0">
                <a:ln>
                  <a:noFill/>
                </a:ln>
                <a:solidFill>
                  <a:schemeClr val="tx2"/>
                </a:solidFill>
                <a:effectLst/>
                <a:uLnTx/>
                <a:uFillTx/>
                <a:latin typeface="+mn-lt"/>
                <a:ea typeface="+mn-ea"/>
                <a:cs typeface="+mn-cs"/>
              </a:rPr>
              <a:t>   分别按清、混水及不同厚度，以框架间的</a:t>
            </a:r>
            <a:r>
              <a:rPr kumimoji="0" lang="zh-CN" altLang="en-US" sz="2400" b="1" i="0" u="none" strike="noStrike" kern="1200" cap="none" spc="0" normalizeH="0" baseline="0" noProof="0" smtClean="0">
                <a:ln>
                  <a:noFill/>
                </a:ln>
                <a:solidFill>
                  <a:srgbClr val="0000FF"/>
                </a:solidFill>
                <a:effectLst/>
                <a:uLnTx/>
                <a:uFillTx/>
                <a:latin typeface="+mn-lt"/>
                <a:ea typeface="+mn-ea"/>
                <a:cs typeface="+mn-cs"/>
              </a:rPr>
              <a:t>净空面积</a:t>
            </a:r>
            <a:r>
              <a:rPr kumimoji="0" lang="zh-CN" altLang="en-US" sz="2400" b="1" i="0" u="none" strike="noStrike" kern="1200" cap="none" spc="0" normalizeH="0" baseline="0" noProof="0" smtClean="0">
                <a:ln>
                  <a:noFill/>
                </a:ln>
                <a:solidFill>
                  <a:schemeClr val="tx2"/>
                </a:solidFill>
                <a:effectLst/>
                <a:uLnTx/>
                <a:uFillTx/>
                <a:latin typeface="+mn-lt"/>
                <a:ea typeface="+mn-ea"/>
                <a:cs typeface="+mn-cs"/>
              </a:rPr>
              <a:t>乘以</a:t>
            </a:r>
            <a:r>
              <a:rPr kumimoji="0" lang="zh-CN" altLang="en-US" sz="2400" b="1" i="0" u="none" strike="noStrike" kern="1200" cap="none" spc="0" normalizeH="0" baseline="0" noProof="0" smtClean="0">
                <a:ln>
                  <a:noFill/>
                </a:ln>
                <a:solidFill>
                  <a:srgbClr val="0000FF"/>
                </a:solidFill>
                <a:effectLst/>
                <a:uLnTx/>
                <a:uFillTx/>
                <a:latin typeface="+mn-lt"/>
                <a:ea typeface="+mn-ea"/>
                <a:cs typeface="+mn-cs"/>
              </a:rPr>
              <a:t>墙厚</a:t>
            </a:r>
            <a:r>
              <a:rPr kumimoji="0" lang="zh-CN" altLang="en-US" sz="2400" b="1" i="0" u="none" strike="noStrike" kern="1200" cap="none" spc="0" normalizeH="0" baseline="0" noProof="0" smtClean="0">
                <a:ln>
                  <a:noFill/>
                </a:ln>
                <a:solidFill>
                  <a:schemeClr val="tx2"/>
                </a:solidFill>
                <a:effectLst/>
                <a:uLnTx/>
                <a:uFillTx/>
                <a:latin typeface="+mn-lt"/>
                <a:ea typeface="+mn-ea"/>
                <a:cs typeface="+mn-cs"/>
              </a:rPr>
              <a:t>计算工程量，执行相应清、混水墙综合基价。框架外表面镶包砖部分，并入框架间墙的工程量内计算。</a:t>
            </a:r>
            <a:endParaRPr kumimoji="0" lang="zh-CN" altLang="en-US" sz="2400" b="1" i="0" u="none" strike="noStrike" kern="1200" cap="none" spc="0" normalizeH="0" baseline="0" noProof="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panose="05000000000000000000" pitchFamily="2" charset="2"/>
              <a:buNone/>
              <a:defRPr/>
            </a:pPr>
            <a:r>
              <a:rPr kumimoji="0" lang="zh-CN" altLang="en-US" sz="2400" b="1" i="0" u="none" strike="noStrike" kern="1200" cap="none" spc="0" normalizeH="0" baseline="0" noProof="0" smtClean="0">
                <a:ln>
                  <a:noFill/>
                </a:ln>
                <a:solidFill>
                  <a:schemeClr val="hlink"/>
                </a:solidFill>
                <a:effectLst/>
                <a:uLnTx/>
                <a:uFillTx/>
                <a:latin typeface="+mn-lt"/>
                <a:ea typeface="+mn-ea"/>
                <a:cs typeface="+mn-cs"/>
              </a:rPr>
              <a:t>（</a:t>
            </a:r>
            <a:r>
              <a:rPr kumimoji="0" lang="en-US" altLang="zh-CN" sz="2400" b="1" i="0" u="none" strike="noStrike" kern="1200" cap="none" spc="0" normalizeH="0" baseline="0" noProof="0" smtClean="0">
                <a:ln>
                  <a:noFill/>
                </a:ln>
                <a:solidFill>
                  <a:schemeClr val="hlink"/>
                </a:solidFill>
                <a:effectLst/>
                <a:uLnTx/>
                <a:uFillTx/>
                <a:latin typeface="+mn-lt"/>
                <a:ea typeface="+mn-ea"/>
                <a:cs typeface="+mn-cs"/>
              </a:rPr>
              <a:t>2</a:t>
            </a:r>
            <a:r>
              <a:rPr kumimoji="0" lang="zh-CN" altLang="en-US" sz="2400" b="1" i="0" u="none" strike="noStrike" kern="1200" cap="none" spc="0" normalizeH="0" baseline="0" noProof="0" smtClean="0">
                <a:ln>
                  <a:noFill/>
                </a:ln>
                <a:solidFill>
                  <a:schemeClr val="hlink"/>
                </a:solidFill>
                <a:effectLst/>
                <a:uLnTx/>
                <a:uFillTx/>
                <a:latin typeface="+mn-lt"/>
                <a:ea typeface="+mn-ea"/>
                <a:cs typeface="+mn-cs"/>
              </a:rPr>
              <a:t>）</a:t>
            </a:r>
            <a:r>
              <a:rPr kumimoji="0" lang="zh-CN" altLang="en-US" sz="2400" b="1" i="0" u="none" strike="noStrike" kern="1200" cap="none" spc="0" normalizeH="0" baseline="0" noProof="0" smtClean="0">
                <a:ln>
                  <a:noFill/>
                </a:ln>
                <a:solidFill>
                  <a:schemeClr val="folHlink"/>
                </a:solidFill>
                <a:effectLst/>
                <a:uLnTx/>
                <a:uFillTx/>
                <a:latin typeface="+mn-lt"/>
                <a:ea typeface="+mn-ea"/>
                <a:cs typeface="+mn-cs"/>
              </a:rPr>
              <a:t>女儿墙：</a:t>
            </a:r>
            <a:endParaRPr kumimoji="0" lang="zh-CN" altLang="en-US" sz="2400" b="1" i="0" u="none" strike="noStrike" kern="1200" cap="none" spc="0" normalizeH="0" baseline="0" noProof="0" smtClean="0">
              <a:ln>
                <a:noFill/>
              </a:ln>
              <a:solidFill>
                <a:schemeClr val="folHlink"/>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panose="05000000000000000000" pitchFamily="2" charset="2"/>
              <a:buNone/>
              <a:defRPr/>
            </a:pPr>
            <a:r>
              <a:rPr kumimoji="0" lang="zh-CN" altLang="en-US" sz="2400" b="1" i="0" u="none" strike="noStrike" kern="1200" cap="none" spc="0" normalizeH="0" baseline="0" noProof="0" smtClean="0">
                <a:ln>
                  <a:noFill/>
                </a:ln>
                <a:solidFill>
                  <a:schemeClr val="tx2"/>
                </a:solidFill>
                <a:effectLst/>
                <a:uLnTx/>
                <a:uFillTx/>
                <a:latin typeface="+mn-lt"/>
                <a:ea typeface="+mn-ea"/>
                <a:cs typeface="+mn-cs"/>
              </a:rPr>
              <a:t>   自外墙顶面算至图示高度，分别不同墙厚以“</a:t>
            </a:r>
            <a:r>
              <a:rPr kumimoji="0" lang="en-US" altLang="zh-CN" sz="2400" b="1" i="0" u="none" strike="noStrike" kern="1200" cap="none" spc="0" normalizeH="0" baseline="0" noProof="0" smtClean="0">
                <a:ln>
                  <a:noFill/>
                </a:ln>
                <a:solidFill>
                  <a:schemeClr val="tx2"/>
                </a:solidFill>
                <a:effectLst/>
                <a:uLnTx/>
                <a:uFillTx/>
                <a:latin typeface="+mn-lt"/>
                <a:ea typeface="+mn-ea"/>
                <a:cs typeface="+mn-cs"/>
              </a:rPr>
              <a:t>m</a:t>
            </a:r>
            <a:r>
              <a:rPr kumimoji="0" lang="en-US" altLang="zh-CN" sz="2400" b="1" i="0" u="none" strike="noStrike" kern="1200" cap="none" spc="0" normalizeH="0" baseline="30000" noProof="0" smtClean="0">
                <a:ln>
                  <a:noFill/>
                </a:ln>
                <a:solidFill>
                  <a:schemeClr val="tx2"/>
                </a:solidFill>
                <a:effectLst/>
                <a:uLnTx/>
                <a:uFillTx/>
                <a:latin typeface="+mn-lt"/>
                <a:ea typeface="+mn-ea"/>
                <a:cs typeface="+mn-cs"/>
              </a:rPr>
              <a:t>3</a:t>
            </a:r>
            <a:r>
              <a:rPr kumimoji="0" lang="en-US" altLang="zh-CN" sz="2400" b="1" i="0" u="none" strike="noStrike" kern="1200" cap="none" spc="0" normalizeH="0" baseline="0" noProof="0" smtClean="0">
                <a:ln>
                  <a:noFill/>
                </a:ln>
                <a:solidFill>
                  <a:schemeClr val="tx2"/>
                </a:solidFill>
                <a:effectLst/>
                <a:uLnTx/>
                <a:uFillTx/>
                <a:latin typeface="+mn-lt"/>
                <a:ea typeface="+mn-ea"/>
                <a:cs typeface="+mn-cs"/>
              </a:rPr>
              <a:t>”</a:t>
            </a:r>
            <a:r>
              <a:rPr kumimoji="0" lang="zh-CN" altLang="en-US" sz="2400" b="1" i="0" u="none" strike="noStrike" kern="1200" cap="none" spc="0" normalizeH="0" baseline="0" noProof="0" smtClean="0">
                <a:ln>
                  <a:noFill/>
                </a:ln>
                <a:solidFill>
                  <a:schemeClr val="tx2"/>
                </a:solidFill>
                <a:effectLst/>
                <a:uLnTx/>
                <a:uFillTx/>
                <a:latin typeface="+mn-lt"/>
                <a:ea typeface="+mn-ea"/>
                <a:cs typeface="+mn-cs"/>
              </a:rPr>
              <a:t>计算，执行相应清、混水墙综合基价。若设计带空花墙时，空花部分另列项目计算，执行空花墙综合基价。</a:t>
            </a:r>
            <a:endParaRPr kumimoji="0" lang="zh-CN" altLang="en-US" sz="2400" b="1" i="0" u="none" strike="noStrike" kern="1200" cap="none" spc="0" normalizeH="0" baseline="0" noProof="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panose="05000000000000000000" pitchFamily="2" charset="2"/>
              <a:buNone/>
              <a:defRPr/>
            </a:pPr>
            <a:endParaRPr kumimoji="0" lang="en-US" altLang="zh-CN" sz="2400" b="1" i="0" u="none" strike="noStrike" kern="1200" cap="none" spc="0" normalizeH="0" baseline="0" noProof="0" smtClean="0">
              <a:ln>
                <a:noFill/>
              </a:ln>
              <a:solidFill>
                <a:schemeClr val="tx2"/>
              </a:solidFill>
              <a:effectLst/>
              <a:uLnTx/>
              <a:uFillTx/>
              <a:latin typeface="+mn-lt"/>
              <a:ea typeface="+mn-ea"/>
              <a:cs typeface="+mn-cs"/>
            </a:endParaRPr>
          </a:p>
        </p:txBody>
      </p:sp>
      <p:sp>
        <p:nvSpPr>
          <p:cNvPr id="71683" name="灯片编号占位符 5"/>
          <p:cNvSpPr txBox="1">
            <a:spLocks noGrp="1"/>
          </p:cNvSpPr>
          <p:nvPr>
            <p:ph type="sldNum" sz="quarter" idx="4"/>
          </p:nvPr>
        </p:nvSpPr>
        <p:spPr>
          <a:noFill/>
          <a:ln>
            <a:noFill/>
          </a:ln>
        </p:spPr>
        <p:txBody>
          <a:bodyPr/>
          <a:p>
            <a:pPr marL="0" indent="0" algn="r" eaLnBrk="1" hangingPunct="1">
              <a:spcBef>
                <a:spcPct val="0"/>
              </a:spcBef>
              <a:buClrTx/>
              <a:buSzTx/>
              <a:buFontTx/>
              <a:buNone/>
            </a:pPr>
            <a:fld id="{9A0DB2DC-4C9A-4742-B13C-FB6460FD3503}" type="slidenum">
              <a:rPr lang="en-US" altLang="zh-CN" sz="1200" dirty="0">
                <a:solidFill>
                  <a:schemeClr val="tx1"/>
                </a:solidFill>
                <a:latin typeface="Arial" panose="020B0604020202020204" pitchFamily="34" charset="0"/>
                <a:ea typeface="宋体" panose="02010600030101010101" pitchFamily="2" charset="-122"/>
              </a:rPr>
            </a:fld>
            <a:endParaRPr lang="en-US" altLang="zh-CN" sz="1200" dirty="0">
              <a:solidFill>
                <a:schemeClr val="tx1"/>
              </a:solidFill>
              <a:latin typeface="Arial" panose="020B0604020202020204" pitchFamily="34" charset="0"/>
              <a:ea typeface="宋体" panose="02010600030101010101" pitchFamily="2" charset="-122"/>
            </a:endParaRPr>
          </a:p>
        </p:txBody>
      </p:sp>
      <p:sp>
        <p:nvSpPr>
          <p:cNvPr id="71684" name="Text Box 3"/>
          <p:cNvSpPr txBox="1"/>
          <p:nvPr/>
        </p:nvSpPr>
        <p:spPr>
          <a:xfrm>
            <a:off x="1619250" y="2133600"/>
            <a:ext cx="6840538" cy="519113"/>
          </a:xfrm>
          <a:prstGeom prst="rect">
            <a:avLst/>
          </a:prstGeom>
          <a:noFill/>
          <a:ln w="9525">
            <a:noFill/>
          </a:ln>
        </p:spPr>
        <p:txBody>
          <a:bodyPr>
            <a:spAutoFit/>
          </a:bodyPr>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buClr>
                <a:schemeClr val="folHlink"/>
              </a:buClr>
              <a:buSzPct val="60000"/>
              <a:buFont typeface="Wingdings" panose="05000000000000000000" pitchFamily="2" charset="2"/>
              <a:buChar char="p"/>
            </a:pPr>
            <a:r>
              <a:rPr lang="zh-CN" altLang="en-US" sz="2800" b="1" dirty="0">
                <a:solidFill>
                  <a:srgbClr val="0000FF"/>
                </a:solidFill>
                <a:latin typeface="Tahoma" panose="020B0604030504040204" pitchFamily="34" charset="0"/>
                <a:ea typeface="宋体" panose="02010600030101010101" pitchFamily="2" charset="-122"/>
              </a:rPr>
              <a:t>其他执行</a:t>
            </a:r>
            <a:r>
              <a:rPr lang="zh-CN" altLang="en-US" sz="2800" b="1" dirty="0">
                <a:solidFill>
                  <a:srgbClr val="CC0099"/>
                </a:solidFill>
                <a:latin typeface="Tahoma" panose="020B0604030504040204" pitchFamily="34" charset="0"/>
                <a:ea typeface="宋体" panose="02010600030101010101" pitchFamily="2" charset="-122"/>
              </a:rPr>
              <a:t>清、混水砖墙</a:t>
            </a:r>
            <a:r>
              <a:rPr lang="zh-CN" altLang="en-US" sz="2800" b="1" dirty="0">
                <a:solidFill>
                  <a:srgbClr val="0000FF"/>
                </a:solidFill>
                <a:latin typeface="Tahoma" panose="020B0604030504040204" pitchFamily="34" charset="0"/>
                <a:ea typeface="宋体" panose="02010600030101010101" pitchFamily="2" charset="-122"/>
              </a:rPr>
              <a:t>综合基价的墙体</a:t>
            </a:r>
            <a:endParaRPr lang="zh-CN" altLang="en-US" sz="2800" dirty="0">
              <a:solidFill>
                <a:schemeClr val="folHlink"/>
              </a:solidFill>
              <a:latin typeface="Tahoma" panose="020B0604030504040204" pitchFamily="34" charset="0"/>
              <a:ea typeface="宋体" panose="02010600030101010101" pitchFamily="2" charset="-122"/>
            </a:endParaRPr>
          </a:p>
        </p:txBody>
      </p:sp>
      <p:sp>
        <p:nvSpPr>
          <p:cNvPr id="850948" name="AutoShape 4" descr="羊皮纸"/>
          <p:cNvSpPr>
            <a:spLocks noChangeArrowheads="1"/>
          </p:cNvSpPr>
          <p:nvPr/>
        </p:nvSpPr>
        <p:spPr bwMode="auto">
          <a:xfrm>
            <a:off x="2700338" y="322263"/>
            <a:ext cx="5113338" cy="1079500"/>
          </a:xfrm>
          <a:prstGeom prst="horizontalScroll">
            <a:avLst>
              <a:gd name="adj" fmla="val 12500"/>
            </a:avLst>
          </a:prstGeom>
          <a:noFill/>
          <a:ln>
            <a:noFill/>
          </a:ln>
          <a:effectLst/>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38100">
                <a:solidFill>
                  <a:schemeClr val="accent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600" b="1" i="0" u="none" strike="noStrike" kern="1200" cap="none" spc="0" normalizeH="0" baseline="0" noProof="0">
                <a:ln>
                  <a:noFill/>
                </a:ln>
                <a:solidFill>
                  <a:schemeClr val="folHlink"/>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砌筑工程量</a:t>
            </a:r>
            <a:r>
              <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计算及实例</a:t>
            </a:r>
            <a:endPar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850949" name="AutoShape 5"/>
          <p:cNvSpPr>
            <a:spLocks noChangeArrowheads="1"/>
          </p:cNvSpPr>
          <p:nvPr/>
        </p:nvSpPr>
        <p:spPr bwMode="auto">
          <a:xfrm>
            <a:off x="0" y="1711325"/>
            <a:ext cx="1477963" cy="3030538"/>
          </a:xfrm>
          <a:prstGeom prst="verticalScroll">
            <a:avLst>
              <a:gd name="adj" fmla="val 12500"/>
            </a:avLst>
          </a:prstGeom>
          <a:gradFill rotWithShape="1">
            <a:gsLst>
              <a:gs pos="0">
                <a:srgbClr val="CCFF99"/>
              </a:gs>
              <a:gs pos="50000">
                <a:schemeClr val="bg1"/>
              </a:gs>
              <a:gs pos="100000">
                <a:srgbClr val="CCFF99"/>
              </a:gs>
            </a:gsLst>
            <a:lin ang="5400000" scaled="1"/>
          </a:gradFill>
          <a:ln w="38100">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rPr>
              <a:t>砌筑</a:t>
            </a:r>
            <a:endPar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rPr>
              <a:t>工程量计算及实例</a:t>
            </a: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rPr>
              <a:t>砖石基础</a:t>
            </a: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006699"/>
                </a:solidFill>
                <a:effectLst/>
                <a:uLnTx/>
                <a:uFillTx/>
                <a:latin typeface="幼圆" panose="02010509060101010101" pitchFamily="49" charset="-122"/>
                <a:ea typeface="幼圆" panose="02010509060101010101" pitchFamily="49" charset="-122"/>
                <a:cs typeface="+mn-cs"/>
              </a:rPr>
              <a:t>墙体工程</a:t>
            </a:r>
            <a:endParaRPr kumimoji="1" lang="zh-CN" altLang="en-US" sz="1800" b="1" i="0" u="none" strike="noStrike" kern="1200" cap="none" spc="0" normalizeH="0" baseline="0" noProof="0">
              <a:ln>
                <a:noFill/>
              </a:ln>
              <a:solidFill>
                <a:srgbClr val="006699"/>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a:ln>
                <a:noFill/>
              </a:ln>
              <a:solidFill>
                <a:srgbClr val="808000"/>
              </a:solidFill>
              <a:effectLst/>
              <a:uLnTx/>
              <a:uFillTx/>
              <a:latin typeface="Arial" panose="020B0604020202020204" pitchFamily="34" charset="0"/>
              <a:ea typeface="宋体" panose="02010600030101010101" pitchFamily="2" charset="-122"/>
              <a:cs typeface="+mn-cs"/>
            </a:endParaRPr>
          </a:p>
        </p:txBody>
      </p:sp>
      <p:sp>
        <p:nvSpPr>
          <p:cNvPr id="71687" name="Rectangle 6"/>
          <p:cNvSpPr/>
          <p:nvPr/>
        </p:nvSpPr>
        <p:spPr>
          <a:xfrm>
            <a:off x="1619250" y="1473200"/>
            <a:ext cx="2952750" cy="525463"/>
          </a:xfrm>
          <a:prstGeom prst="rect">
            <a:avLst/>
          </a:prstGeom>
          <a:solidFill>
            <a:srgbClr val="3399FF"/>
          </a:solidFill>
          <a:ln w="38100" cap="flat" cmpd="sng">
            <a:solidFill>
              <a:schemeClr val="accent1"/>
            </a:solidFill>
            <a:prstDash val="solid"/>
            <a:miter/>
            <a:headEnd type="none" w="med" len="med"/>
            <a:tailEnd type="none" w="med" len="med"/>
          </a:ln>
        </p:spPr>
        <p:txBody>
          <a:bodyPr tIns="0" bIns="0">
            <a:spAutoFit/>
          </a:bodyPr>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r>
              <a:rPr lang="zh-CN" altLang="en-US" b="1" dirty="0">
                <a:latin typeface="Arial" panose="020B0604020202020204" pitchFamily="34" charset="0"/>
                <a:ea typeface="宋体" panose="02010600030101010101" pitchFamily="2" charset="-122"/>
              </a:rPr>
              <a:t>实砌实心砖墙</a:t>
            </a:r>
            <a:endParaRPr lang="zh-CN" altLang="en-US" b="1" dirty="0">
              <a:latin typeface="Arial" panose="020B0604020202020204" pitchFamily="34" charset="0"/>
              <a:ea typeface="宋体" panose="02010600030101010101" pitchFamily="2" charset="-122"/>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6" name="Rectangle 8"/>
          <p:cNvSpPr>
            <a:spLocks noGrp="1" noRot="1"/>
          </p:cNvSpPr>
          <p:nvPr>
            <p:ph idx="1"/>
          </p:nvPr>
        </p:nvSpPr>
        <p:spPr>
          <a:xfrm>
            <a:off x="1619250" y="2852738"/>
            <a:ext cx="6842125" cy="3240087"/>
          </a:xfrm>
          <a:ln w="57150" cmpd="thickThin">
            <a:solidFill>
              <a:srgbClr val="808000">
                <a:alpha val="100000"/>
              </a:srgbClr>
            </a:solidFill>
            <a:miter lim="800000"/>
          </a:ln>
        </p:spPr>
        <p:txBody>
          <a:bodyPr vert="horz" wrap="square" lIns="91440" tIns="45720" rIns="91440" bIns="45720" anchor="t" anchorCtr="0"/>
          <a:p>
            <a:pPr eaLnBrk="1" hangingPunct="1">
              <a:buFont typeface="Wingdings" panose="05000000000000000000" pitchFamily="2" charset="2"/>
              <a:buNone/>
            </a:pPr>
            <a:r>
              <a:rPr lang="en-US" altLang="zh-CN" sz="2400" dirty="0"/>
              <a:t> </a:t>
            </a:r>
            <a:r>
              <a:rPr lang="zh-CN" altLang="en-US" sz="2400" b="1" dirty="0">
                <a:solidFill>
                  <a:schemeClr val="folHlink"/>
                </a:solidFill>
              </a:rPr>
              <a:t>（</a:t>
            </a:r>
            <a:r>
              <a:rPr lang="en-US" altLang="zh-CN" sz="2400" b="1" dirty="0">
                <a:solidFill>
                  <a:schemeClr val="folHlink"/>
                </a:solidFill>
              </a:rPr>
              <a:t>3</a:t>
            </a:r>
            <a:r>
              <a:rPr lang="zh-CN" altLang="en-US" sz="2400" b="1" dirty="0">
                <a:solidFill>
                  <a:schemeClr val="folHlink"/>
                </a:solidFill>
              </a:rPr>
              <a:t>）附墙烟囱、附墙通风道、垃圾道：</a:t>
            </a:r>
            <a:endParaRPr lang="zh-CN" altLang="en-US" sz="2400" b="1" dirty="0">
              <a:solidFill>
                <a:schemeClr val="folHlink"/>
              </a:solidFill>
            </a:endParaRPr>
          </a:p>
          <a:p>
            <a:pPr eaLnBrk="1" hangingPunct="1">
              <a:buFont typeface="Wingdings" panose="05000000000000000000" pitchFamily="2" charset="2"/>
              <a:buNone/>
            </a:pPr>
            <a:r>
              <a:rPr lang="zh-CN" altLang="en-US" sz="2400" b="1" dirty="0"/>
              <a:t>   按其外型体积计算，并入所依附的墙体工程量内。不扣除每一孔洞横截面积在</a:t>
            </a:r>
            <a:r>
              <a:rPr lang="en-US" altLang="zh-CN" sz="2400" b="1" dirty="0"/>
              <a:t>0.1m2</a:t>
            </a:r>
            <a:r>
              <a:rPr lang="zh-CN" altLang="en-US" sz="2400" b="1" dirty="0"/>
              <a:t>以内的体积，但孔洞内的抹灰工料亦不增加；若孔洞横截面积超过</a:t>
            </a:r>
            <a:r>
              <a:rPr lang="en-US" altLang="zh-CN" sz="2400" b="1" dirty="0"/>
              <a:t>0.1m2</a:t>
            </a:r>
            <a:r>
              <a:rPr lang="zh-CN" altLang="en-US" sz="2400" b="1" dirty="0"/>
              <a:t>时，应扣除孔洞所占体积，孔洞内的抹灰应另列项目计算。</a:t>
            </a:r>
            <a:endParaRPr lang="zh-CN" altLang="en-US" sz="2400" b="1" dirty="0"/>
          </a:p>
          <a:p>
            <a:pPr eaLnBrk="1" hangingPunct="1">
              <a:buFont typeface="Wingdings" panose="05000000000000000000" pitchFamily="2" charset="2"/>
              <a:buNone/>
            </a:pPr>
            <a:r>
              <a:rPr lang="zh-CN" altLang="en-US" sz="2400" b="1" dirty="0"/>
              <a:t>（</a:t>
            </a:r>
            <a:r>
              <a:rPr lang="en-US" altLang="zh-CN" sz="2400" b="1" dirty="0">
                <a:solidFill>
                  <a:schemeClr val="folHlink"/>
                </a:solidFill>
              </a:rPr>
              <a:t>4</a:t>
            </a:r>
            <a:r>
              <a:rPr lang="zh-CN" altLang="en-US" sz="2400" b="1" dirty="0">
                <a:solidFill>
                  <a:schemeClr val="folHlink"/>
                </a:solidFill>
              </a:rPr>
              <a:t>）厚度在二砖以内的砖砌挡土墙：</a:t>
            </a:r>
            <a:r>
              <a:rPr lang="zh-CN" altLang="en-US" sz="2400" b="1" dirty="0"/>
              <a:t>按图示尺寸以“</a:t>
            </a:r>
            <a:r>
              <a:rPr lang="en-US" altLang="zh-CN" sz="2400" b="1" dirty="0"/>
              <a:t>m3”</a:t>
            </a:r>
            <a:r>
              <a:rPr lang="zh-CN" altLang="en-US" sz="2400" b="1" dirty="0"/>
              <a:t>计算，执行相应清、混水定额。</a:t>
            </a:r>
            <a:endParaRPr lang="zh-CN" altLang="en-US" sz="2400" b="1" dirty="0"/>
          </a:p>
        </p:txBody>
      </p:sp>
      <p:sp>
        <p:nvSpPr>
          <p:cNvPr id="72707" name="灯片编号占位符 5"/>
          <p:cNvSpPr txBox="1">
            <a:spLocks noGrp="1"/>
          </p:cNvSpPr>
          <p:nvPr>
            <p:ph type="sldNum" sz="quarter" idx="4"/>
          </p:nvPr>
        </p:nvSpPr>
        <p:spPr>
          <a:noFill/>
          <a:ln>
            <a:noFill/>
          </a:ln>
        </p:spPr>
        <p:txBody>
          <a:bodyPr/>
          <a:p>
            <a:pPr marL="0" indent="0" algn="r" eaLnBrk="1" hangingPunct="1">
              <a:spcBef>
                <a:spcPct val="0"/>
              </a:spcBef>
              <a:buClrTx/>
              <a:buSzTx/>
              <a:buFontTx/>
              <a:buNone/>
            </a:pPr>
            <a:fld id="{9A0DB2DC-4C9A-4742-B13C-FB6460FD3503}" type="slidenum">
              <a:rPr lang="en-US" altLang="zh-CN" sz="1200" dirty="0">
                <a:solidFill>
                  <a:schemeClr val="tx1"/>
                </a:solidFill>
                <a:latin typeface="Arial" panose="020B0604020202020204" pitchFamily="34" charset="0"/>
                <a:ea typeface="宋体" panose="02010600030101010101" pitchFamily="2" charset="-122"/>
              </a:rPr>
            </a:fld>
            <a:endParaRPr lang="en-US" altLang="zh-CN" sz="1200" dirty="0">
              <a:solidFill>
                <a:schemeClr val="tx1"/>
              </a:solidFill>
              <a:latin typeface="Arial" panose="020B0604020202020204" pitchFamily="34" charset="0"/>
              <a:ea typeface="宋体" panose="02010600030101010101" pitchFamily="2" charset="-122"/>
            </a:endParaRPr>
          </a:p>
        </p:txBody>
      </p:sp>
      <p:sp>
        <p:nvSpPr>
          <p:cNvPr id="72708" name="Text Box 3"/>
          <p:cNvSpPr txBox="1"/>
          <p:nvPr/>
        </p:nvSpPr>
        <p:spPr>
          <a:xfrm>
            <a:off x="1619250" y="2133600"/>
            <a:ext cx="6840538" cy="519113"/>
          </a:xfrm>
          <a:prstGeom prst="rect">
            <a:avLst/>
          </a:prstGeom>
          <a:noFill/>
          <a:ln w="9525">
            <a:noFill/>
          </a:ln>
        </p:spPr>
        <p:txBody>
          <a:bodyPr>
            <a:spAutoFit/>
          </a:bodyPr>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buClr>
                <a:schemeClr val="folHlink"/>
              </a:buClr>
              <a:buSzPct val="60000"/>
              <a:buFont typeface="Wingdings" panose="05000000000000000000" pitchFamily="2" charset="2"/>
              <a:buChar char="p"/>
            </a:pPr>
            <a:r>
              <a:rPr lang="zh-CN" altLang="en-US" sz="2800" b="1" dirty="0">
                <a:solidFill>
                  <a:srgbClr val="0000FF"/>
                </a:solidFill>
                <a:latin typeface="Tahoma" panose="020B0604030504040204" pitchFamily="34" charset="0"/>
                <a:ea typeface="宋体" panose="02010600030101010101" pitchFamily="2" charset="-122"/>
              </a:rPr>
              <a:t>其他执行清、混水砖墙综合基价的墙体</a:t>
            </a:r>
            <a:endParaRPr lang="zh-CN" altLang="en-US" sz="2800" dirty="0">
              <a:solidFill>
                <a:schemeClr val="folHlink"/>
              </a:solidFill>
              <a:latin typeface="Tahoma" panose="020B0604030504040204" pitchFamily="34" charset="0"/>
              <a:ea typeface="宋体" panose="02010600030101010101" pitchFamily="2" charset="-122"/>
            </a:endParaRPr>
          </a:p>
        </p:txBody>
      </p:sp>
      <p:sp>
        <p:nvSpPr>
          <p:cNvPr id="913412" name="AutoShape 4" descr="羊皮纸"/>
          <p:cNvSpPr>
            <a:spLocks noChangeArrowheads="1"/>
          </p:cNvSpPr>
          <p:nvPr/>
        </p:nvSpPr>
        <p:spPr bwMode="auto">
          <a:xfrm>
            <a:off x="2700338" y="333375"/>
            <a:ext cx="5113338" cy="1079500"/>
          </a:xfrm>
          <a:prstGeom prst="horizontalScroll">
            <a:avLst>
              <a:gd name="adj" fmla="val 12500"/>
            </a:avLst>
          </a:prstGeom>
          <a:noFill/>
          <a:ln>
            <a:noFill/>
          </a:ln>
          <a:effectLst/>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38100">
                <a:solidFill>
                  <a:schemeClr val="accent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600" b="1" i="0" u="none" strike="noStrike" kern="1200" cap="none" spc="0" normalizeH="0" baseline="0" noProof="0">
                <a:ln>
                  <a:noFill/>
                </a:ln>
                <a:solidFill>
                  <a:schemeClr val="folHlink"/>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砌筑工程量</a:t>
            </a:r>
            <a:r>
              <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计算及实例</a:t>
            </a:r>
            <a:endPar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913413" name="AutoShape 5"/>
          <p:cNvSpPr>
            <a:spLocks noChangeArrowheads="1"/>
          </p:cNvSpPr>
          <p:nvPr/>
        </p:nvSpPr>
        <p:spPr bwMode="auto">
          <a:xfrm>
            <a:off x="0" y="1755775"/>
            <a:ext cx="1477963" cy="3030538"/>
          </a:xfrm>
          <a:prstGeom prst="verticalScroll">
            <a:avLst>
              <a:gd name="adj" fmla="val 12500"/>
            </a:avLst>
          </a:prstGeom>
          <a:gradFill rotWithShape="1">
            <a:gsLst>
              <a:gs pos="0">
                <a:srgbClr val="CCFF99"/>
              </a:gs>
              <a:gs pos="50000">
                <a:schemeClr val="bg1"/>
              </a:gs>
              <a:gs pos="100000">
                <a:srgbClr val="CCFF99"/>
              </a:gs>
            </a:gsLst>
            <a:lin ang="5400000" scaled="1"/>
          </a:gradFill>
          <a:ln w="38100">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rPr>
              <a:t>砌筑</a:t>
            </a:r>
            <a:endPar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rPr>
              <a:t>工程量计算及实例</a:t>
            </a: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rPr>
              <a:t>砖石基础</a:t>
            </a: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006699"/>
                </a:solidFill>
                <a:effectLst/>
                <a:uLnTx/>
                <a:uFillTx/>
                <a:latin typeface="幼圆" panose="02010509060101010101" pitchFamily="49" charset="-122"/>
                <a:ea typeface="幼圆" panose="02010509060101010101" pitchFamily="49" charset="-122"/>
                <a:cs typeface="+mn-cs"/>
              </a:rPr>
              <a:t>墙体工程</a:t>
            </a:r>
            <a:endParaRPr kumimoji="1" lang="zh-CN" altLang="en-US" sz="1800" b="1" i="0" u="none" strike="noStrike" kern="1200" cap="none" spc="0" normalizeH="0" baseline="0" noProof="0">
              <a:ln>
                <a:noFill/>
              </a:ln>
              <a:solidFill>
                <a:srgbClr val="006699"/>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a:ln>
                <a:noFill/>
              </a:ln>
              <a:solidFill>
                <a:srgbClr val="808000"/>
              </a:solidFill>
              <a:effectLst/>
              <a:uLnTx/>
              <a:uFillTx/>
              <a:latin typeface="Arial" panose="020B0604020202020204" pitchFamily="34" charset="0"/>
              <a:ea typeface="宋体" panose="02010600030101010101" pitchFamily="2" charset="-122"/>
              <a:cs typeface="+mn-cs"/>
            </a:endParaRPr>
          </a:p>
        </p:txBody>
      </p:sp>
      <p:sp>
        <p:nvSpPr>
          <p:cNvPr id="72711" name="Rectangle 6"/>
          <p:cNvSpPr/>
          <p:nvPr/>
        </p:nvSpPr>
        <p:spPr>
          <a:xfrm>
            <a:off x="1619250" y="1495425"/>
            <a:ext cx="2952750" cy="525463"/>
          </a:xfrm>
          <a:prstGeom prst="rect">
            <a:avLst/>
          </a:prstGeom>
          <a:solidFill>
            <a:srgbClr val="3399FF"/>
          </a:solidFill>
          <a:ln w="38100" cap="flat" cmpd="sng">
            <a:solidFill>
              <a:schemeClr val="accent1"/>
            </a:solidFill>
            <a:prstDash val="solid"/>
            <a:miter/>
            <a:headEnd type="none" w="med" len="med"/>
            <a:tailEnd type="none" w="med" len="med"/>
          </a:ln>
        </p:spPr>
        <p:txBody>
          <a:bodyPr tIns="0" bIns="0">
            <a:spAutoFit/>
          </a:bodyPr>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r>
              <a:rPr lang="zh-CN" altLang="en-US" b="1" dirty="0">
                <a:latin typeface="Arial" panose="020B0604020202020204" pitchFamily="34" charset="0"/>
                <a:ea typeface="宋体" panose="02010600030101010101" pitchFamily="2" charset="-122"/>
              </a:rPr>
              <a:t>实砌实心砖墙</a:t>
            </a:r>
            <a:endParaRPr lang="zh-CN" altLang="en-US" b="1" dirty="0">
              <a:latin typeface="Arial" panose="020B0604020202020204" pitchFamily="34" charset="0"/>
              <a:ea typeface="宋体" panose="02010600030101010101" pitchFamily="2" charset="-122"/>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0" name="Rectangle 2"/>
          <p:cNvSpPr>
            <a:spLocks noGrp="1" noRot="1"/>
          </p:cNvSpPr>
          <p:nvPr>
            <p:ph idx="1"/>
          </p:nvPr>
        </p:nvSpPr>
        <p:spPr>
          <a:xfrm>
            <a:off x="1979613" y="2924175"/>
            <a:ext cx="4824412" cy="2449513"/>
          </a:xfrm>
          <a:ln w="57150" cmpd="thickThin">
            <a:solidFill>
              <a:srgbClr val="808000">
                <a:alpha val="100000"/>
              </a:srgbClr>
            </a:solidFill>
            <a:miter lim="800000"/>
          </a:ln>
        </p:spPr>
        <p:txBody>
          <a:bodyPr vert="horz" wrap="square" lIns="91440" tIns="45720" rIns="91440" bIns="45720" anchor="t" anchorCtr="0"/>
          <a:p>
            <a:pPr marL="0" indent="0" eaLnBrk="1" hangingPunct="1">
              <a:lnSpc>
                <a:spcPct val="130000"/>
              </a:lnSpc>
              <a:buFont typeface="Wingdings" panose="05000000000000000000" pitchFamily="2" charset="2"/>
              <a:buChar char="Ø"/>
            </a:pPr>
            <a:r>
              <a:rPr lang="zh-CN" altLang="en-US" sz="2400" b="1" dirty="0"/>
              <a:t>砖砌</a:t>
            </a:r>
            <a:r>
              <a:rPr lang="zh-CN" altLang="en-US" sz="2400" b="1" dirty="0">
                <a:solidFill>
                  <a:schemeClr val="folHlink"/>
                </a:solidFill>
              </a:rPr>
              <a:t>围墙</a:t>
            </a:r>
            <a:endParaRPr lang="zh-CN" altLang="en-US" sz="2400" b="1" dirty="0">
              <a:solidFill>
                <a:schemeClr val="folHlink"/>
              </a:solidFill>
            </a:endParaRPr>
          </a:p>
          <a:p>
            <a:pPr marL="0" indent="0" eaLnBrk="1" hangingPunct="1">
              <a:lnSpc>
                <a:spcPct val="130000"/>
              </a:lnSpc>
              <a:buFont typeface="Wingdings" panose="05000000000000000000" pitchFamily="2" charset="2"/>
              <a:buChar char="Ø"/>
            </a:pPr>
            <a:r>
              <a:rPr lang="zh-CN" altLang="en-US" sz="2400" b="1" dirty="0"/>
              <a:t>墙身外防潮层的保护墙</a:t>
            </a:r>
            <a:r>
              <a:rPr lang="en-US" altLang="zh-CN" sz="2400" b="1" dirty="0"/>
              <a:t>(</a:t>
            </a:r>
            <a:r>
              <a:rPr lang="zh-CN" altLang="en-US" sz="2400" b="1" dirty="0"/>
              <a:t>贴砖</a:t>
            </a:r>
            <a:r>
              <a:rPr lang="en-US" altLang="zh-CN" sz="2400" b="1" dirty="0"/>
              <a:t>)</a:t>
            </a:r>
            <a:endParaRPr lang="en-US" altLang="zh-CN" sz="2400" b="1" dirty="0"/>
          </a:p>
          <a:p>
            <a:pPr marL="0" indent="0" eaLnBrk="1" hangingPunct="1">
              <a:lnSpc>
                <a:spcPct val="130000"/>
              </a:lnSpc>
              <a:buFont typeface="Wingdings" panose="05000000000000000000" pitchFamily="2" charset="2"/>
              <a:buChar char="Ø"/>
            </a:pPr>
            <a:r>
              <a:rPr lang="zh-CN" altLang="en-US" sz="2400" b="1" dirty="0"/>
              <a:t>架空木地板下的</a:t>
            </a:r>
            <a:r>
              <a:rPr lang="zh-CN" altLang="en-US" sz="2400" b="1" dirty="0">
                <a:solidFill>
                  <a:schemeClr val="folHlink"/>
                </a:solidFill>
              </a:rPr>
              <a:t>地垄墙，暖气沟</a:t>
            </a:r>
            <a:endParaRPr lang="zh-CN" altLang="en-US" sz="2400" b="1" dirty="0">
              <a:solidFill>
                <a:schemeClr val="folHlink"/>
              </a:solidFill>
            </a:endParaRPr>
          </a:p>
          <a:p>
            <a:pPr marL="0" indent="0" eaLnBrk="1" hangingPunct="1">
              <a:lnSpc>
                <a:spcPct val="130000"/>
              </a:lnSpc>
              <a:buFont typeface="Wingdings" panose="05000000000000000000" pitchFamily="2" charset="2"/>
              <a:buChar char="Ø"/>
            </a:pPr>
            <a:r>
              <a:rPr lang="zh-CN" altLang="en-US" sz="2400" b="1" dirty="0"/>
              <a:t>其他砖砌沟道等</a:t>
            </a:r>
            <a:endParaRPr lang="zh-CN" altLang="en-US" sz="2400" b="1" dirty="0"/>
          </a:p>
        </p:txBody>
      </p:sp>
      <p:sp>
        <p:nvSpPr>
          <p:cNvPr id="73731" name="灯片编号占位符 5"/>
          <p:cNvSpPr txBox="1">
            <a:spLocks noGrp="1"/>
          </p:cNvSpPr>
          <p:nvPr>
            <p:ph type="sldNum" sz="quarter" idx="4"/>
          </p:nvPr>
        </p:nvSpPr>
        <p:spPr>
          <a:noFill/>
          <a:ln>
            <a:noFill/>
          </a:ln>
        </p:spPr>
        <p:txBody>
          <a:bodyPr/>
          <a:p>
            <a:pPr marL="0" indent="0" algn="r" eaLnBrk="1" hangingPunct="1">
              <a:spcBef>
                <a:spcPct val="0"/>
              </a:spcBef>
              <a:buClrTx/>
              <a:buSzTx/>
              <a:buFontTx/>
              <a:buNone/>
            </a:pPr>
            <a:fld id="{9A0DB2DC-4C9A-4742-B13C-FB6460FD3503}" type="slidenum">
              <a:rPr lang="en-US" altLang="zh-CN" sz="1200" dirty="0">
                <a:solidFill>
                  <a:schemeClr val="tx1"/>
                </a:solidFill>
                <a:latin typeface="Arial" panose="020B0604020202020204" pitchFamily="34" charset="0"/>
                <a:ea typeface="宋体" panose="02010600030101010101" pitchFamily="2" charset="-122"/>
              </a:rPr>
            </a:fld>
            <a:endParaRPr lang="en-US" altLang="zh-CN" sz="1200" dirty="0">
              <a:solidFill>
                <a:schemeClr val="tx1"/>
              </a:solidFill>
              <a:latin typeface="Arial" panose="020B0604020202020204" pitchFamily="34" charset="0"/>
              <a:ea typeface="宋体" panose="02010600030101010101" pitchFamily="2" charset="-122"/>
            </a:endParaRPr>
          </a:p>
        </p:txBody>
      </p:sp>
      <p:sp>
        <p:nvSpPr>
          <p:cNvPr id="73732" name="Text Box 4"/>
          <p:cNvSpPr txBox="1"/>
          <p:nvPr/>
        </p:nvSpPr>
        <p:spPr>
          <a:xfrm>
            <a:off x="1619250" y="2133600"/>
            <a:ext cx="6840538" cy="519113"/>
          </a:xfrm>
          <a:prstGeom prst="rect">
            <a:avLst/>
          </a:prstGeom>
          <a:noFill/>
          <a:ln w="9525">
            <a:noFill/>
          </a:ln>
        </p:spPr>
        <p:txBody>
          <a:bodyPr>
            <a:spAutoFit/>
          </a:bodyPr>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buClr>
                <a:schemeClr val="folHlink"/>
              </a:buClr>
              <a:buSzPct val="60000"/>
              <a:buFont typeface="Wingdings" panose="05000000000000000000" pitchFamily="2" charset="2"/>
              <a:buChar char="p"/>
            </a:pPr>
            <a:r>
              <a:rPr lang="zh-CN" altLang="en-US" sz="2800" b="1" dirty="0">
                <a:solidFill>
                  <a:srgbClr val="0000FF"/>
                </a:solidFill>
                <a:latin typeface="Tahoma" panose="020B0604030504040204" pitchFamily="34" charset="0"/>
                <a:ea typeface="宋体" panose="02010600030101010101" pitchFamily="2" charset="-122"/>
              </a:rPr>
              <a:t>不执行清、混水砖墙综合基价的墙体</a:t>
            </a:r>
            <a:endParaRPr lang="zh-CN" altLang="en-US" sz="2800" dirty="0">
              <a:solidFill>
                <a:schemeClr val="folHlink"/>
              </a:solidFill>
              <a:latin typeface="Tahoma" panose="020B0604030504040204" pitchFamily="34" charset="0"/>
              <a:ea typeface="宋体" panose="02010600030101010101" pitchFamily="2" charset="-122"/>
            </a:endParaRPr>
          </a:p>
        </p:txBody>
      </p:sp>
      <p:sp>
        <p:nvSpPr>
          <p:cNvPr id="852997" name="AutoShape 5" descr="羊皮纸"/>
          <p:cNvSpPr>
            <a:spLocks noChangeArrowheads="1"/>
          </p:cNvSpPr>
          <p:nvPr/>
        </p:nvSpPr>
        <p:spPr bwMode="auto">
          <a:xfrm>
            <a:off x="2700338" y="328613"/>
            <a:ext cx="5113338" cy="1079500"/>
          </a:xfrm>
          <a:prstGeom prst="horizontalScroll">
            <a:avLst>
              <a:gd name="adj" fmla="val 12500"/>
            </a:avLst>
          </a:prstGeom>
          <a:noFill/>
          <a:ln>
            <a:noFill/>
          </a:ln>
          <a:effectLst/>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38100">
                <a:solidFill>
                  <a:schemeClr val="accent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600" b="1" i="0" u="none" strike="noStrike" kern="1200" cap="none" spc="0" normalizeH="0" baseline="0" noProof="0">
                <a:ln>
                  <a:noFill/>
                </a:ln>
                <a:solidFill>
                  <a:schemeClr val="folHlink"/>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砌筑工程量</a:t>
            </a:r>
            <a:r>
              <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计算及实例</a:t>
            </a:r>
            <a:endPar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852998" name="AutoShape 6"/>
          <p:cNvSpPr>
            <a:spLocks noChangeArrowheads="1"/>
          </p:cNvSpPr>
          <p:nvPr/>
        </p:nvSpPr>
        <p:spPr bwMode="auto">
          <a:xfrm>
            <a:off x="0" y="1784350"/>
            <a:ext cx="1477963" cy="3030538"/>
          </a:xfrm>
          <a:prstGeom prst="verticalScroll">
            <a:avLst>
              <a:gd name="adj" fmla="val 12500"/>
            </a:avLst>
          </a:prstGeom>
          <a:gradFill rotWithShape="1">
            <a:gsLst>
              <a:gs pos="0">
                <a:srgbClr val="CCFF99"/>
              </a:gs>
              <a:gs pos="50000">
                <a:schemeClr val="bg1"/>
              </a:gs>
              <a:gs pos="100000">
                <a:srgbClr val="CCFF99"/>
              </a:gs>
            </a:gsLst>
            <a:lin ang="5400000" scaled="1"/>
          </a:gradFill>
          <a:ln w="38100">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rPr>
              <a:t>砌筑</a:t>
            </a:r>
            <a:endPar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rPr>
              <a:t>工程量计算及实例</a:t>
            </a: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rPr>
              <a:t>砖石基础</a:t>
            </a: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006699"/>
                </a:solidFill>
                <a:effectLst/>
                <a:uLnTx/>
                <a:uFillTx/>
                <a:latin typeface="幼圆" panose="02010509060101010101" pitchFamily="49" charset="-122"/>
                <a:ea typeface="幼圆" panose="02010509060101010101" pitchFamily="49" charset="-122"/>
                <a:cs typeface="+mn-cs"/>
              </a:rPr>
              <a:t>墙体工程</a:t>
            </a:r>
            <a:endParaRPr kumimoji="1" lang="zh-CN" altLang="en-US" sz="1800" b="1" i="0" u="none" strike="noStrike" kern="1200" cap="none" spc="0" normalizeH="0" baseline="0" noProof="0">
              <a:ln>
                <a:noFill/>
              </a:ln>
              <a:solidFill>
                <a:srgbClr val="006699"/>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a:ln>
                <a:noFill/>
              </a:ln>
              <a:solidFill>
                <a:srgbClr val="808000"/>
              </a:solidFill>
              <a:effectLst/>
              <a:uLnTx/>
              <a:uFillTx/>
              <a:latin typeface="Arial" panose="020B0604020202020204" pitchFamily="34" charset="0"/>
              <a:ea typeface="宋体" panose="02010600030101010101" pitchFamily="2" charset="-122"/>
              <a:cs typeface="+mn-cs"/>
            </a:endParaRPr>
          </a:p>
        </p:txBody>
      </p:sp>
      <p:sp>
        <p:nvSpPr>
          <p:cNvPr id="73735" name="Rectangle 7"/>
          <p:cNvSpPr/>
          <p:nvPr/>
        </p:nvSpPr>
        <p:spPr>
          <a:xfrm>
            <a:off x="1619250" y="1484313"/>
            <a:ext cx="2952750" cy="525462"/>
          </a:xfrm>
          <a:prstGeom prst="rect">
            <a:avLst/>
          </a:prstGeom>
          <a:solidFill>
            <a:srgbClr val="3399FF"/>
          </a:solidFill>
          <a:ln w="38100" cap="flat" cmpd="sng">
            <a:solidFill>
              <a:schemeClr val="accent1"/>
            </a:solidFill>
            <a:prstDash val="solid"/>
            <a:miter/>
            <a:headEnd type="none" w="med" len="med"/>
            <a:tailEnd type="none" w="med" len="med"/>
          </a:ln>
        </p:spPr>
        <p:txBody>
          <a:bodyPr tIns="0" bIns="0">
            <a:spAutoFit/>
          </a:bodyPr>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r>
              <a:rPr lang="zh-CN" altLang="en-US" b="1" dirty="0">
                <a:latin typeface="Arial" panose="020B0604020202020204" pitchFamily="34" charset="0"/>
                <a:ea typeface="宋体" panose="02010600030101010101" pitchFamily="2" charset="-122"/>
              </a:rPr>
              <a:t>实砌实心砖墙</a:t>
            </a:r>
            <a:endParaRPr lang="zh-CN" altLang="en-US" b="1" dirty="0">
              <a:latin typeface="Arial" panose="020B0604020202020204" pitchFamily="34" charset="0"/>
              <a:ea typeface="宋体" panose="02010600030101010101" pitchFamily="2" charset="-122"/>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4" name="Rectangle 2"/>
          <p:cNvSpPr>
            <a:spLocks noGrp="1" noRot="1"/>
          </p:cNvSpPr>
          <p:nvPr>
            <p:ph idx="1"/>
          </p:nvPr>
        </p:nvSpPr>
        <p:spPr>
          <a:xfrm>
            <a:off x="1476375" y="2276475"/>
            <a:ext cx="6624638" cy="3457575"/>
          </a:xfrm>
          <a:ln w="57150" cmpd="thickThin">
            <a:solidFill>
              <a:srgbClr val="808000">
                <a:alpha val="100000"/>
              </a:srgbClr>
            </a:solidFill>
            <a:miter lim="800000"/>
          </a:ln>
        </p:spPr>
        <p:txBody>
          <a:bodyPr vert="horz" wrap="square" lIns="91440" tIns="45720" rIns="91440" bIns="45720" anchor="t" anchorCtr="0"/>
          <a:p>
            <a:pPr eaLnBrk="1" hangingPunct="1">
              <a:lnSpc>
                <a:spcPct val="90000"/>
              </a:lnSpc>
              <a:buFont typeface="Wingdings" panose="05000000000000000000" pitchFamily="2" charset="2"/>
              <a:buChar char="p"/>
            </a:pPr>
            <a:r>
              <a:rPr lang="zh-CN" altLang="en-US" sz="2800" b="1" dirty="0"/>
              <a:t>空斗墙组砌形式</a:t>
            </a:r>
            <a:endParaRPr lang="zh-CN" altLang="en-US" sz="2800" b="1" dirty="0"/>
          </a:p>
          <a:p>
            <a:pPr lvl="1" eaLnBrk="1" hangingPunct="1">
              <a:lnSpc>
                <a:spcPct val="90000"/>
              </a:lnSpc>
              <a:buFont typeface="Wingdings" panose="05000000000000000000" pitchFamily="2" charset="2"/>
              <a:buChar char="Ø"/>
            </a:pPr>
            <a:r>
              <a:rPr lang="zh-CN" altLang="en-US" b="1" dirty="0"/>
              <a:t>空斗墙是用标准机砖平砌和侧砌结合砌筑的墙体。</a:t>
            </a:r>
            <a:r>
              <a:rPr lang="zh-CN" altLang="en-US" b="1" dirty="0">
                <a:solidFill>
                  <a:schemeClr val="hlink"/>
                </a:solidFill>
              </a:rPr>
              <a:t>（平砌砖称 “眠砖”、顺砌砖称“顺斗砖”、侧砌砖称“丁头砖”。）</a:t>
            </a:r>
            <a:endParaRPr lang="zh-CN" altLang="en-US" b="1" dirty="0">
              <a:solidFill>
                <a:schemeClr val="hlink"/>
              </a:solidFill>
            </a:endParaRPr>
          </a:p>
          <a:p>
            <a:pPr lvl="1" eaLnBrk="1" hangingPunct="1">
              <a:lnSpc>
                <a:spcPct val="90000"/>
              </a:lnSpc>
              <a:buFont typeface="Wingdings" panose="05000000000000000000" pitchFamily="2" charset="2"/>
              <a:buChar char="Ø"/>
            </a:pPr>
            <a:r>
              <a:rPr lang="zh-CN" altLang="en-US" b="1" dirty="0"/>
              <a:t>空斗墙依其立面砌筑形式不同，分为一眠一斗、一眠二斗、一眠三斗和无眠空斗等四种。</a:t>
            </a:r>
            <a:endParaRPr lang="zh-CN" altLang="en-US" b="1" dirty="0"/>
          </a:p>
        </p:txBody>
      </p:sp>
      <p:sp>
        <p:nvSpPr>
          <p:cNvPr id="74755" name="灯片编号占位符 5"/>
          <p:cNvSpPr txBox="1">
            <a:spLocks noGrp="1"/>
          </p:cNvSpPr>
          <p:nvPr>
            <p:ph type="sldNum" sz="quarter" idx="4"/>
          </p:nvPr>
        </p:nvSpPr>
        <p:spPr>
          <a:noFill/>
          <a:ln>
            <a:noFill/>
          </a:ln>
        </p:spPr>
        <p:txBody>
          <a:bodyPr/>
          <a:p>
            <a:pPr marL="0" indent="0" algn="r" eaLnBrk="1" hangingPunct="1">
              <a:spcBef>
                <a:spcPct val="0"/>
              </a:spcBef>
              <a:buClrTx/>
              <a:buSzTx/>
              <a:buFontTx/>
              <a:buNone/>
            </a:pPr>
            <a:fld id="{9A0DB2DC-4C9A-4742-B13C-FB6460FD3503}" type="slidenum">
              <a:rPr lang="en-US" altLang="zh-CN" sz="1200" dirty="0">
                <a:solidFill>
                  <a:schemeClr val="tx1"/>
                </a:solidFill>
                <a:latin typeface="Arial" panose="020B0604020202020204" pitchFamily="34" charset="0"/>
                <a:ea typeface="宋体" panose="02010600030101010101" pitchFamily="2" charset="-122"/>
              </a:rPr>
            </a:fld>
            <a:endParaRPr lang="en-US" altLang="zh-CN" sz="1200" dirty="0">
              <a:solidFill>
                <a:schemeClr val="tx1"/>
              </a:solidFill>
              <a:latin typeface="Arial" panose="020B0604020202020204" pitchFamily="34" charset="0"/>
              <a:ea typeface="宋体" panose="02010600030101010101" pitchFamily="2" charset="-122"/>
            </a:endParaRPr>
          </a:p>
        </p:txBody>
      </p:sp>
      <p:sp>
        <p:nvSpPr>
          <p:cNvPr id="854020" name="AutoShape 4" descr="羊皮纸"/>
          <p:cNvSpPr>
            <a:spLocks noChangeArrowheads="1"/>
          </p:cNvSpPr>
          <p:nvPr/>
        </p:nvSpPr>
        <p:spPr bwMode="auto">
          <a:xfrm>
            <a:off x="2700338" y="322263"/>
            <a:ext cx="5113338" cy="1079500"/>
          </a:xfrm>
          <a:prstGeom prst="horizontalScroll">
            <a:avLst>
              <a:gd name="adj" fmla="val 12500"/>
            </a:avLst>
          </a:prstGeom>
          <a:noFill/>
          <a:ln>
            <a:noFill/>
          </a:ln>
          <a:effectLst/>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38100">
                <a:solidFill>
                  <a:schemeClr val="accent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600" b="1" i="0" u="none" strike="noStrike" kern="1200" cap="none" spc="0" normalizeH="0" baseline="0" noProof="0">
                <a:ln>
                  <a:noFill/>
                </a:ln>
                <a:solidFill>
                  <a:schemeClr val="folHlink"/>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砌筑工程量</a:t>
            </a:r>
            <a:r>
              <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计算及实例</a:t>
            </a:r>
            <a:endPar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854021" name="AutoShape 5"/>
          <p:cNvSpPr>
            <a:spLocks noChangeArrowheads="1"/>
          </p:cNvSpPr>
          <p:nvPr/>
        </p:nvSpPr>
        <p:spPr bwMode="auto">
          <a:xfrm>
            <a:off x="0" y="1784350"/>
            <a:ext cx="1477963" cy="3030538"/>
          </a:xfrm>
          <a:prstGeom prst="verticalScroll">
            <a:avLst>
              <a:gd name="adj" fmla="val 12500"/>
            </a:avLst>
          </a:prstGeom>
          <a:gradFill rotWithShape="1">
            <a:gsLst>
              <a:gs pos="0">
                <a:srgbClr val="CCFF99"/>
              </a:gs>
              <a:gs pos="50000">
                <a:schemeClr val="bg1"/>
              </a:gs>
              <a:gs pos="100000">
                <a:srgbClr val="CCFF99"/>
              </a:gs>
            </a:gsLst>
            <a:lin ang="5400000" scaled="1"/>
          </a:gradFill>
          <a:ln w="38100">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rPr>
              <a:t>砌筑</a:t>
            </a:r>
            <a:endPar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rPr>
              <a:t>工程量计算及实例</a:t>
            </a: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rPr>
              <a:t>砖石基础</a:t>
            </a: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006699"/>
                </a:solidFill>
                <a:effectLst/>
                <a:uLnTx/>
                <a:uFillTx/>
                <a:latin typeface="幼圆" panose="02010509060101010101" pitchFamily="49" charset="-122"/>
                <a:ea typeface="幼圆" panose="02010509060101010101" pitchFamily="49" charset="-122"/>
                <a:cs typeface="+mn-cs"/>
              </a:rPr>
              <a:t>墙体工程</a:t>
            </a:r>
            <a:endParaRPr kumimoji="1" lang="zh-CN" altLang="en-US" sz="1800" b="1" i="0" u="none" strike="noStrike" kern="1200" cap="none" spc="0" normalizeH="0" baseline="0" noProof="0">
              <a:ln>
                <a:noFill/>
              </a:ln>
              <a:solidFill>
                <a:srgbClr val="006699"/>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a:ln>
                <a:noFill/>
              </a:ln>
              <a:solidFill>
                <a:srgbClr val="808000"/>
              </a:solidFill>
              <a:effectLst/>
              <a:uLnTx/>
              <a:uFillTx/>
              <a:latin typeface="Arial" panose="020B0604020202020204" pitchFamily="34" charset="0"/>
              <a:ea typeface="宋体" panose="02010600030101010101" pitchFamily="2" charset="-122"/>
              <a:cs typeface="+mn-cs"/>
            </a:endParaRPr>
          </a:p>
        </p:txBody>
      </p:sp>
      <p:sp>
        <p:nvSpPr>
          <p:cNvPr id="74758" name="Rectangle 6"/>
          <p:cNvSpPr/>
          <p:nvPr/>
        </p:nvSpPr>
        <p:spPr>
          <a:xfrm>
            <a:off x="1619250" y="1477963"/>
            <a:ext cx="1657350" cy="525462"/>
          </a:xfrm>
          <a:prstGeom prst="rect">
            <a:avLst/>
          </a:prstGeom>
          <a:solidFill>
            <a:srgbClr val="3399FF"/>
          </a:solidFill>
          <a:ln w="38100" cap="flat" cmpd="sng">
            <a:solidFill>
              <a:schemeClr val="accent1"/>
            </a:solidFill>
            <a:prstDash val="solid"/>
            <a:miter/>
            <a:headEnd type="none" w="med" len="med"/>
            <a:tailEnd type="none" w="med" len="med"/>
          </a:ln>
        </p:spPr>
        <p:txBody>
          <a:bodyPr tIns="0" bIns="0">
            <a:spAutoFit/>
          </a:bodyPr>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r>
              <a:rPr lang="zh-CN" altLang="en-US" b="1" dirty="0">
                <a:latin typeface="Arial" panose="020B0604020202020204" pitchFamily="34" charset="0"/>
                <a:ea typeface="宋体" panose="02010600030101010101" pitchFamily="2" charset="-122"/>
              </a:rPr>
              <a:t>空斗墙</a:t>
            </a:r>
            <a:endParaRPr lang="zh-CN" altLang="en-US" b="1" dirty="0">
              <a:latin typeface="Arial" panose="020B0604020202020204" pitchFamily="34" charset="0"/>
              <a:ea typeface="宋体" panose="02010600030101010101" pitchFamily="2" charset="-122"/>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8" name="灯片编号占位符 3"/>
          <p:cNvSpPr txBox="1">
            <a:spLocks noGrp="1"/>
          </p:cNvSpPr>
          <p:nvPr>
            <p:ph type="sldNum" sz="quarter" idx="4"/>
          </p:nvPr>
        </p:nvSpPr>
        <p:spPr>
          <a:noFill/>
          <a:ln>
            <a:noFill/>
          </a:ln>
        </p:spPr>
        <p:txBody>
          <a:bodyPr/>
          <a:p>
            <a:pPr marL="0" indent="0" algn="r" eaLnBrk="1" hangingPunct="1">
              <a:spcBef>
                <a:spcPct val="0"/>
              </a:spcBef>
              <a:buClrTx/>
              <a:buSzTx/>
              <a:buFontTx/>
              <a:buNone/>
            </a:pPr>
            <a:fld id="{9A0DB2DC-4C9A-4742-B13C-FB6460FD3503}" type="slidenum">
              <a:rPr lang="en-US" altLang="zh-CN" sz="1200" dirty="0">
                <a:solidFill>
                  <a:schemeClr val="tx1"/>
                </a:solidFill>
                <a:latin typeface="Arial" panose="020B0604020202020204" pitchFamily="34" charset="0"/>
                <a:ea typeface="宋体" panose="02010600030101010101" pitchFamily="2" charset="-122"/>
              </a:rPr>
            </a:fld>
            <a:endParaRPr lang="en-US" altLang="zh-CN" sz="1200" dirty="0">
              <a:solidFill>
                <a:schemeClr val="tx1"/>
              </a:solidFill>
              <a:latin typeface="Arial" panose="020B0604020202020204" pitchFamily="34" charset="0"/>
              <a:ea typeface="宋体" panose="02010600030101010101" pitchFamily="2" charset="-122"/>
            </a:endParaRPr>
          </a:p>
        </p:txBody>
      </p:sp>
      <p:grpSp>
        <p:nvGrpSpPr>
          <p:cNvPr id="75779" name="Group 4"/>
          <p:cNvGrpSpPr/>
          <p:nvPr/>
        </p:nvGrpSpPr>
        <p:grpSpPr>
          <a:xfrm>
            <a:off x="1692275" y="1325563"/>
            <a:ext cx="6781800" cy="5056187"/>
            <a:chOff x="521" y="255"/>
            <a:chExt cx="4272" cy="3984"/>
          </a:xfrm>
        </p:grpSpPr>
        <p:sp>
          <p:nvSpPr>
            <p:cNvPr id="75783" name="Rectangle 2"/>
            <p:cNvSpPr/>
            <p:nvPr/>
          </p:nvSpPr>
          <p:spPr>
            <a:xfrm>
              <a:off x="521" y="255"/>
              <a:ext cx="4272" cy="3984"/>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endParaRPr lang="zh-CN" altLang="en-US" sz="1800" b="1" dirty="0">
                <a:solidFill>
                  <a:schemeClr val="tx1"/>
                </a:solidFill>
                <a:latin typeface="Arial" panose="020B0604020202020204" pitchFamily="34" charset="0"/>
                <a:ea typeface="宋体" panose="02010600030101010101" pitchFamily="2" charset="-122"/>
              </a:endParaRPr>
            </a:p>
          </p:txBody>
        </p:sp>
        <p:pic>
          <p:nvPicPr>
            <p:cNvPr id="75784" name="Picture 3" descr="90"/>
            <p:cNvPicPr>
              <a:picLocks noChangeAspect="1"/>
            </p:cNvPicPr>
            <p:nvPr/>
          </p:nvPicPr>
          <p:blipFill>
            <a:blip r:embed="rId1"/>
            <a:stretch>
              <a:fillRect/>
            </a:stretch>
          </p:blipFill>
          <p:spPr>
            <a:xfrm>
              <a:off x="657" y="315"/>
              <a:ext cx="4032" cy="3864"/>
            </a:xfrm>
            <a:prstGeom prst="rect">
              <a:avLst/>
            </a:prstGeom>
            <a:noFill/>
            <a:ln w="9525">
              <a:noFill/>
            </a:ln>
          </p:spPr>
        </p:pic>
      </p:grpSp>
      <p:sp>
        <p:nvSpPr>
          <p:cNvPr id="855045" name="AutoShape 5" descr="羊皮纸"/>
          <p:cNvSpPr>
            <a:spLocks noChangeArrowheads="1"/>
          </p:cNvSpPr>
          <p:nvPr/>
        </p:nvSpPr>
        <p:spPr bwMode="auto">
          <a:xfrm>
            <a:off x="2700338" y="322263"/>
            <a:ext cx="5113338" cy="1079500"/>
          </a:xfrm>
          <a:prstGeom prst="horizontalScroll">
            <a:avLst>
              <a:gd name="adj" fmla="val 12500"/>
            </a:avLst>
          </a:prstGeom>
          <a:noFill/>
          <a:ln>
            <a:noFill/>
          </a:ln>
          <a:effectLst/>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38100">
                <a:solidFill>
                  <a:schemeClr val="accent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600" b="1" i="0" u="none" strike="noStrike" kern="1200" cap="none" spc="0" normalizeH="0" baseline="0" noProof="0">
                <a:ln>
                  <a:noFill/>
                </a:ln>
                <a:solidFill>
                  <a:schemeClr val="folHlink"/>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砌筑工程量</a:t>
            </a:r>
            <a:r>
              <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计算及实例</a:t>
            </a:r>
            <a:endPar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855046" name="AutoShape 6"/>
          <p:cNvSpPr>
            <a:spLocks noChangeArrowheads="1"/>
          </p:cNvSpPr>
          <p:nvPr/>
        </p:nvSpPr>
        <p:spPr bwMode="auto">
          <a:xfrm>
            <a:off x="0" y="1784350"/>
            <a:ext cx="1477963" cy="3030538"/>
          </a:xfrm>
          <a:prstGeom prst="verticalScroll">
            <a:avLst>
              <a:gd name="adj" fmla="val 12500"/>
            </a:avLst>
          </a:prstGeom>
          <a:gradFill rotWithShape="1">
            <a:gsLst>
              <a:gs pos="0">
                <a:srgbClr val="CCFF99"/>
              </a:gs>
              <a:gs pos="50000">
                <a:schemeClr val="bg1"/>
              </a:gs>
              <a:gs pos="100000">
                <a:srgbClr val="CCFF99"/>
              </a:gs>
            </a:gsLst>
            <a:lin ang="5400000" scaled="1"/>
          </a:gradFill>
          <a:ln w="38100">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rPr>
              <a:t>砌筑</a:t>
            </a:r>
            <a:endPar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rPr>
              <a:t>工程量计算及实例</a:t>
            </a: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rPr>
              <a:t>砖石基础</a:t>
            </a: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006699"/>
                </a:solidFill>
                <a:effectLst/>
                <a:uLnTx/>
                <a:uFillTx/>
                <a:latin typeface="幼圆" panose="02010509060101010101" pitchFamily="49" charset="-122"/>
                <a:ea typeface="幼圆" panose="02010509060101010101" pitchFamily="49" charset="-122"/>
                <a:cs typeface="+mn-cs"/>
              </a:rPr>
              <a:t>墙体工程</a:t>
            </a:r>
            <a:endParaRPr kumimoji="1" lang="zh-CN" altLang="en-US" sz="1800" b="1" i="0" u="none" strike="noStrike" kern="1200" cap="none" spc="0" normalizeH="0" baseline="0" noProof="0">
              <a:ln>
                <a:noFill/>
              </a:ln>
              <a:solidFill>
                <a:srgbClr val="006699"/>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a:ln>
                <a:noFill/>
              </a:ln>
              <a:solidFill>
                <a:srgbClr val="808000"/>
              </a:solidFill>
              <a:effectLst/>
              <a:uLnTx/>
              <a:uFillTx/>
              <a:latin typeface="Arial" panose="020B0604020202020204" pitchFamily="34" charset="0"/>
              <a:ea typeface="宋体" panose="02010600030101010101" pitchFamily="2" charset="-122"/>
              <a:cs typeface="+mn-cs"/>
            </a:endParaRPr>
          </a:p>
        </p:txBody>
      </p:sp>
      <p:sp>
        <p:nvSpPr>
          <p:cNvPr id="75782" name="Rectangle 7"/>
          <p:cNvSpPr/>
          <p:nvPr/>
        </p:nvSpPr>
        <p:spPr>
          <a:xfrm>
            <a:off x="1619250" y="1477963"/>
            <a:ext cx="1657350" cy="525462"/>
          </a:xfrm>
          <a:prstGeom prst="rect">
            <a:avLst/>
          </a:prstGeom>
          <a:solidFill>
            <a:srgbClr val="3399FF"/>
          </a:solidFill>
          <a:ln w="38100" cap="flat" cmpd="sng">
            <a:solidFill>
              <a:schemeClr val="accent1"/>
            </a:solidFill>
            <a:prstDash val="solid"/>
            <a:miter/>
            <a:headEnd type="none" w="med" len="med"/>
            <a:tailEnd type="none" w="med" len="med"/>
          </a:ln>
        </p:spPr>
        <p:txBody>
          <a:bodyPr tIns="0" bIns="0">
            <a:spAutoFit/>
          </a:bodyPr>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r>
              <a:rPr lang="zh-CN" altLang="en-US" b="1" dirty="0">
                <a:latin typeface="Arial" panose="020B0604020202020204" pitchFamily="34" charset="0"/>
                <a:ea typeface="宋体" panose="02010600030101010101" pitchFamily="2" charset="-122"/>
              </a:rPr>
              <a:t>空斗墙</a:t>
            </a:r>
            <a:endParaRPr lang="zh-CN" altLang="en-US" b="1" dirty="0">
              <a:latin typeface="Arial" panose="020B0604020202020204" pitchFamily="34" charset="0"/>
              <a:ea typeface="宋体" panose="02010600030101010101" pitchFamily="2" charset="-122"/>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2" name="灯片编号占位符 3"/>
          <p:cNvSpPr txBox="1">
            <a:spLocks noGrp="1"/>
          </p:cNvSpPr>
          <p:nvPr>
            <p:ph type="sldNum" sz="quarter" idx="4"/>
          </p:nvPr>
        </p:nvSpPr>
        <p:spPr>
          <a:noFill/>
          <a:ln>
            <a:noFill/>
          </a:ln>
        </p:spPr>
        <p:txBody>
          <a:bodyPr/>
          <a:p>
            <a:pPr marL="0" indent="0" algn="r" eaLnBrk="1" hangingPunct="1">
              <a:spcBef>
                <a:spcPct val="0"/>
              </a:spcBef>
              <a:buClrTx/>
              <a:buSzTx/>
              <a:buFontTx/>
              <a:buNone/>
            </a:pPr>
            <a:fld id="{9A0DB2DC-4C9A-4742-B13C-FB6460FD3503}" type="slidenum">
              <a:rPr lang="en-US" altLang="zh-CN" sz="1200" dirty="0">
                <a:solidFill>
                  <a:schemeClr val="tx1"/>
                </a:solidFill>
                <a:latin typeface="Arial" panose="020B0604020202020204" pitchFamily="34" charset="0"/>
                <a:ea typeface="宋体" panose="02010600030101010101" pitchFamily="2" charset="-122"/>
              </a:rPr>
            </a:fld>
            <a:endParaRPr lang="en-US" altLang="zh-CN" sz="1200" dirty="0">
              <a:solidFill>
                <a:schemeClr val="tx1"/>
              </a:solidFill>
              <a:latin typeface="Arial" panose="020B0604020202020204" pitchFamily="34" charset="0"/>
              <a:ea typeface="宋体" panose="02010600030101010101" pitchFamily="2" charset="-122"/>
            </a:endParaRPr>
          </a:p>
        </p:txBody>
      </p:sp>
      <p:sp>
        <p:nvSpPr>
          <p:cNvPr id="914437" name="AutoShape 5" descr="羊皮纸"/>
          <p:cNvSpPr>
            <a:spLocks noChangeArrowheads="1"/>
          </p:cNvSpPr>
          <p:nvPr/>
        </p:nvSpPr>
        <p:spPr bwMode="auto">
          <a:xfrm>
            <a:off x="2700338" y="333375"/>
            <a:ext cx="5113338" cy="1079500"/>
          </a:xfrm>
          <a:prstGeom prst="horizontalScroll">
            <a:avLst>
              <a:gd name="adj" fmla="val 12500"/>
            </a:avLst>
          </a:prstGeom>
          <a:noFill/>
          <a:ln>
            <a:noFill/>
          </a:ln>
          <a:effectLst/>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38100">
                <a:solidFill>
                  <a:schemeClr val="accent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600" b="1" i="0" u="none" strike="noStrike" kern="1200" cap="none" spc="0" normalizeH="0" baseline="0" noProof="0">
                <a:ln>
                  <a:noFill/>
                </a:ln>
                <a:solidFill>
                  <a:schemeClr val="folHlink"/>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砌筑工程量</a:t>
            </a:r>
            <a:r>
              <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计算及实例</a:t>
            </a:r>
            <a:endPar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914438" name="AutoShape 6"/>
          <p:cNvSpPr>
            <a:spLocks noChangeArrowheads="1"/>
          </p:cNvSpPr>
          <p:nvPr/>
        </p:nvSpPr>
        <p:spPr bwMode="auto">
          <a:xfrm>
            <a:off x="0" y="1824038"/>
            <a:ext cx="1477963" cy="3030538"/>
          </a:xfrm>
          <a:prstGeom prst="verticalScroll">
            <a:avLst>
              <a:gd name="adj" fmla="val 12500"/>
            </a:avLst>
          </a:prstGeom>
          <a:gradFill rotWithShape="1">
            <a:gsLst>
              <a:gs pos="0">
                <a:srgbClr val="CCFF99"/>
              </a:gs>
              <a:gs pos="50000">
                <a:schemeClr val="bg1"/>
              </a:gs>
              <a:gs pos="100000">
                <a:srgbClr val="CCFF99"/>
              </a:gs>
            </a:gsLst>
            <a:lin ang="5400000" scaled="1"/>
          </a:gradFill>
          <a:ln w="38100">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rPr>
              <a:t>砌筑</a:t>
            </a:r>
            <a:endPar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rPr>
              <a:t>工程量计算及实例</a:t>
            </a: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rPr>
              <a:t>砖石基础</a:t>
            </a: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006699"/>
                </a:solidFill>
                <a:effectLst/>
                <a:uLnTx/>
                <a:uFillTx/>
                <a:latin typeface="幼圆" panose="02010509060101010101" pitchFamily="49" charset="-122"/>
                <a:ea typeface="幼圆" panose="02010509060101010101" pitchFamily="49" charset="-122"/>
                <a:cs typeface="+mn-cs"/>
              </a:rPr>
              <a:t>墙体工程</a:t>
            </a:r>
            <a:endParaRPr kumimoji="1" lang="zh-CN" altLang="en-US" sz="1800" b="1" i="0" u="none" strike="noStrike" kern="1200" cap="none" spc="0" normalizeH="0" baseline="0" noProof="0">
              <a:ln>
                <a:noFill/>
              </a:ln>
              <a:solidFill>
                <a:srgbClr val="006699"/>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a:ln>
                <a:noFill/>
              </a:ln>
              <a:solidFill>
                <a:srgbClr val="808000"/>
              </a:solidFill>
              <a:effectLst/>
              <a:uLnTx/>
              <a:uFillTx/>
              <a:latin typeface="Arial" panose="020B0604020202020204" pitchFamily="34" charset="0"/>
              <a:ea typeface="宋体" panose="02010600030101010101" pitchFamily="2" charset="-122"/>
              <a:cs typeface="+mn-cs"/>
            </a:endParaRPr>
          </a:p>
        </p:txBody>
      </p:sp>
      <p:sp>
        <p:nvSpPr>
          <p:cNvPr id="76805" name="Rectangle 7"/>
          <p:cNvSpPr/>
          <p:nvPr/>
        </p:nvSpPr>
        <p:spPr>
          <a:xfrm>
            <a:off x="1619250" y="1495425"/>
            <a:ext cx="1657350" cy="525463"/>
          </a:xfrm>
          <a:prstGeom prst="rect">
            <a:avLst/>
          </a:prstGeom>
          <a:solidFill>
            <a:srgbClr val="3399FF"/>
          </a:solidFill>
          <a:ln w="38100" cap="flat" cmpd="sng">
            <a:solidFill>
              <a:schemeClr val="accent1"/>
            </a:solidFill>
            <a:prstDash val="solid"/>
            <a:miter/>
            <a:headEnd type="none" w="med" len="med"/>
            <a:tailEnd type="none" w="med" len="med"/>
          </a:ln>
        </p:spPr>
        <p:txBody>
          <a:bodyPr tIns="0" bIns="0">
            <a:spAutoFit/>
          </a:bodyPr>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r>
              <a:rPr lang="zh-CN" altLang="en-US" b="1" dirty="0">
                <a:latin typeface="Arial" panose="020B0604020202020204" pitchFamily="34" charset="0"/>
                <a:ea typeface="宋体" panose="02010600030101010101" pitchFamily="2" charset="-122"/>
              </a:rPr>
              <a:t>空斗墙</a:t>
            </a:r>
            <a:endParaRPr lang="zh-CN" altLang="en-US" b="1" dirty="0">
              <a:latin typeface="Arial" panose="020B0604020202020204" pitchFamily="34" charset="0"/>
              <a:ea typeface="宋体" panose="02010600030101010101" pitchFamily="2" charset="-122"/>
            </a:endParaRPr>
          </a:p>
        </p:txBody>
      </p:sp>
      <p:sp>
        <p:nvSpPr>
          <p:cNvPr id="76806" name="Rectangle 8"/>
          <p:cNvSpPr>
            <a:spLocks noRot="1"/>
          </p:cNvSpPr>
          <p:nvPr/>
        </p:nvSpPr>
        <p:spPr>
          <a:xfrm>
            <a:off x="1476375" y="2276475"/>
            <a:ext cx="7343775" cy="3960813"/>
          </a:xfrm>
          <a:prstGeom prst="rect">
            <a:avLst/>
          </a:prstGeom>
          <a:noFill/>
          <a:ln w="57150" cap="flat" cmpd="thickThin">
            <a:solidFill>
              <a:srgbClr val="808000"/>
            </a:solidFill>
            <a:prstDash val="solid"/>
            <a:miter/>
            <a:headEnd type="none" w="med" len="med"/>
            <a:tailEnd type="none" w="med" len="med"/>
          </a:ln>
        </p:spPr>
        <p:txBody>
          <a:bodyPr/>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342900" lvl="0" indent="-342900" eaLnBrk="1" hangingPunct="1">
              <a:lnSpc>
                <a:spcPct val="80000"/>
              </a:lnSpc>
              <a:buClr>
                <a:schemeClr val="folHlink"/>
              </a:buClr>
              <a:buSzTx/>
              <a:buFont typeface="Wingdings" panose="05000000000000000000" pitchFamily="2" charset="2"/>
              <a:buChar char="p"/>
            </a:pPr>
            <a:r>
              <a:rPr lang="zh-CN" altLang="en-US" sz="2400" b="1" dirty="0">
                <a:solidFill>
                  <a:srgbClr val="0000FF"/>
                </a:solidFill>
                <a:latin typeface="Arial" panose="020B0604020202020204" pitchFamily="34" charset="0"/>
                <a:ea typeface="宋体" panose="02010600030101010101" pitchFamily="2" charset="-122"/>
              </a:rPr>
              <a:t>空斗墙工程量计算及综合基价套用</a:t>
            </a:r>
            <a:endParaRPr lang="zh-CN" altLang="en-US" sz="2400" b="1" dirty="0">
              <a:solidFill>
                <a:srgbClr val="0000FF"/>
              </a:solidFill>
              <a:latin typeface="Arial" panose="020B0604020202020204" pitchFamily="34" charset="0"/>
              <a:ea typeface="宋体" panose="02010600030101010101" pitchFamily="2" charset="-122"/>
            </a:endParaRPr>
          </a:p>
          <a:p>
            <a:pPr marL="742950" lvl="1" indent="-285750" eaLnBrk="1" hangingPunct="1">
              <a:lnSpc>
                <a:spcPct val="80000"/>
              </a:lnSpc>
              <a:buClr>
                <a:schemeClr val="hlink"/>
              </a:buClr>
              <a:buSzTx/>
              <a:buFont typeface="Wingdings" panose="05000000000000000000" pitchFamily="2" charset="2"/>
              <a:buChar char="Ø"/>
            </a:pPr>
            <a:r>
              <a:rPr lang="zh-CN" altLang="en-US" sz="2000" b="1" dirty="0">
                <a:solidFill>
                  <a:schemeClr val="tx1"/>
                </a:solidFill>
                <a:latin typeface="Arial" panose="020B0604020202020204" pitchFamily="34" charset="0"/>
                <a:ea typeface="宋体" panose="02010600030101010101" pitchFamily="2" charset="-122"/>
              </a:rPr>
              <a:t> </a:t>
            </a:r>
            <a:r>
              <a:rPr lang="zh-CN" altLang="en-US" sz="2400" b="1" dirty="0">
                <a:solidFill>
                  <a:schemeClr val="tx1"/>
                </a:solidFill>
                <a:latin typeface="Arial" panose="020B0604020202020204" pitchFamily="34" charset="0"/>
                <a:ea typeface="宋体" panose="02010600030101010101" pitchFamily="2" charset="-122"/>
              </a:rPr>
              <a:t>空斗墙按外形体积以“</a:t>
            </a:r>
            <a:r>
              <a:rPr lang="en-US" altLang="zh-CN" sz="2400" b="1" dirty="0">
                <a:solidFill>
                  <a:schemeClr val="tx1"/>
                </a:solidFill>
                <a:latin typeface="Arial" panose="020B0604020202020204" pitchFamily="34" charset="0"/>
                <a:ea typeface="宋体" panose="02010600030101010101" pitchFamily="2" charset="-122"/>
              </a:rPr>
              <a:t>m</a:t>
            </a:r>
            <a:r>
              <a:rPr lang="en-US" altLang="zh-CN" sz="2400" b="1" baseline="30000" dirty="0">
                <a:solidFill>
                  <a:schemeClr val="tx1"/>
                </a:solidFill>
                <a:latin typeface="Arial" panose="020B0604020202020204" pitchFamily="34" charset="0"/>
                <a:ea typeface="宋体" panose="02010600030101010101" pitchFamily="2" charset="-122"/>
              </a:rPr>
              <a:t>3</a:t>
            </a:r>
            <a:r>
              <a:rPr lang="en-US" altLang="zh-CN" sz="2400" b="1" dirty="0">
                <a:solidFill>
                  <a:schemeClr val="tx1"/>
                </a:solidFill>
                <a:latin typeface="Arial" panose="020B0604020202020204" pitchFamily="34" charset="0"/>
                <a:ea typeface="宋体" panose="02010600030101010101" pitchFamily="2" charset="-122"/>
              </a:rPr>
              <a:t>”</a:t>
            </a:r>
            <a:r>
              <a:rPr lang="zh-CN" altLang="en-US" sz="2400" b="1" dirty="0">
                <a:solidFill>
                  <a:schemeClr val="tx1"/>
                </a:solidFill>
                <a:latin typeface="Arial" panose="020B0604020202020204" pitchFamily="34" charset="0"/>
                <a:ea typeface="宋体" panose="02010600030101010101" pitchFamily="2" charset="-122"/>
              </a:rPr>
              <a:t>计算。应扣除门窗洞口、钢筋混凝土过梁、圈梁所占的体积。</a:t>
            </a:r>
            <a:endParaRPr lang="zh-CN" altLang="en-US" sz="2400" b="1" dirty="0">
              <a:solidFill>
                <a:schemeClr val="tx1"/>
              </a:solidFill>
              <a:latin typeface="Arial" panose="020B0604020202020204" pitchFamily="34" charset="0"/>
              <a:ea typeface="宋体" panose="02010600030101010101" pitchFamily="2" charset="-122"/>
            </a:endParaRPr>
          </a:p>
          <a:p>
            <a:pPr marL="742950" lvl="1" indent="-285750" eaLnBrk="1" hangingPunct="1">
              <a:lnSpc>
                <a:spcPct val="80000"/>
              </a:lnSpc>
              <a:buClr>
                <a:schemeClr val="hlink"/>
              </a:buClr>
              <a:buSzTx/>
              <a:buFont typeface="Wingdings" panose="05000000000000000000" pitchFamily="2" charset="2"/>
              <a:buChar char="Ø"/>
            </a:pPr>
            <a:r>
              <a:rPr lang="zh-CN" altLang="en-US" sz="2400" b="1" dirty="0">
                <a:solidFill>
                  <a:schemeClr val="tx1"/>
                </a:solidFill>
                <a:latin typeface="Arial" panose="020B0604020202020204" pitchFamily="34" charset="0"/>
                <a:ea typeface="宋体" panose="02010600030101010101" pitchFamily="2" charset="-122"/>
              </a:rPr>
              <a:t> </a:t>
            </a:r>
            <a:r>
              <a:rPr lang="zh-CN" altLang="en-US" sz="2400" b="1" dirty="0">
                <a:solidFill>
                  <a:srgbClr val="0000FF"/>
                </a:solidFill>
                <a:latin typeface="Arial" panose="020B0604020202020204" pitchFamily="34" charset="0"/>
                <a:ea typeface="宋体" panose="02010600030101010101" pitchFamily="2" charset="-122"/>
              </a:rPr>
              <a:t>墙角、内外墙交接处、门窗洞口立边、窗台砖及屋檐处的实砌砖部分，均已包括在综合基价内，不得另计算。</a:t>
            </a:r>
            <a:endParaRPr lang="zh-CN" altLang="en-US" sz="2400" b="1" dirty="0">
              <a:solidFill>
                <a:srgbClr val="0000FF"/>
              </a:solidFill>
              <a:latin typeface="Arial" panose="020B0604020202020204" pitchFamily="34" charset="0"/>
              <a:ea typeface="宋体" panose="02010600030101010101" pitchFamily="2" charset="-122"/>
            </a:endParaRPr>
          </a:p>
          <a:p>
            <a:pPr marL="742950" lvl="1" indent="-285750" eaLnBrk="1" hangingPunct="1">
              <a:lnSpc>
                <a:spcPct val="80000"/>
              </a:lnSpc>
              <a:buClr>
                <a:schemeClr val="hlink"/>
              </a:buClr>
              <a:buSzTx/>
              <a:buFont typeface="Wingdings" panose="05000000000000000000" pitchFamily="2" charset="2"/>
              <a:buChar char="Ø"/>
            </a:pPr>
            <a:r>
              <a:rPr lang="zh-CN" altLang="en-US" sz="2400" b="1" dirty="0">
                <a:solidFill>
                  <a:schemeClr val="tx1"/>
                </a:solidFill>
                <a:latin typeface="Arial" panose="020B0604020202020204" pitchFamily="34" charset="0"/>
                <a:ea typeface="宋体" panose="02010600030101010101" pitchFamily="2" charset="-122"/>
              </a:rPr>
              <a:t>嵌入空斗墙的砖柱，应分别列项计算，执行砖柱相应综合基价。</a:t>
            </a:r>
            <a:r>
              <a:rPr lang="zh-CN" altLang="en-US" sz="2400" b="1" dirty="0">
                <a:solidFill>
                  <a:srgbClr val="FF0000"/>
                </a:solidFill>
                <a:latin typeface="Arial" panose="020B0604020202020204" pitchFamily="34" charset="0"/>
                <a:ea typeface="宋体" panose="02010600030101010101" pitchFamily="2" charset="-122"/>
              </a:rPr>
              <a:t>窗间墙、窗台下、楼板下、梁头下等实砌部分，应另行计算，套用零星砌体综合基价项目。</a:t>
            </a:r>
            <a:endParaRPr lang="zh-CN" altLang="en-US" sz="2400" b="1" dirty="0">
              <a:solidFill>
                <a:srgbClr val="FF0000"/>
              </a:solidFill>
              <a:latin typeface="Arial" panose="020B0604020202020204" pitchFamily="34" charset="0"/>
              <a:ea typeface="宋体" panose="02010600030101010101" pitchFamily="2" charset="-122"/>
            </a:endParaRPr>
          </a:p>
          <a:p>
            <a:pPr marL="742950" lvl="1" indent="-285750" eaLnBrk="1" hangingPunct="1">
              <a:lnSpc>
                <a:spcPct val="80000"/>
              </a:lnSpc>
              <a:buClr>
                <a:schemeClr val="hlink"/>
              </a:buClr>
              <a:buSzTx/>
              <a:buFont typeface="Wingdings" panose="05000000000000000000" pitchFamily="2" charset="2"/>
              <a:buChar char="Ø"/>
            </a:pPr>
            <a:r>
              <a:rPr lang="zh-CN" altLang="en-US" sz="2400" b="1" dirty="0">
                <a:solidFill>
                  <a:schemeClr val="tx1"/>
                </a:solidFill>
                <a:latin typeface="Arial" panose="020B0604020202020204" pitchFamily="34" charset="0"/>
                <a:ea typeface="宋体" panose="02010600030101010101" pitchFamily="2" charset="-122"/>
              </a:rPr>
              <a:t> 空斗墙综合基价中的砌筑砂浆与设计要求不符时，可以换算</a:t>
            </a:r>
            <a:endParaRPr lang="zh-CN" altLang="en-US" sz="2400" b="1" dirty="0">
              <a:solidFill>
                <a:schemeClr val="tx1"/>
              </a:solidFill>
              <a:latin typeface="Arial" panose="020B0604020202020204" pitchFamily="34" charset="0"/>
              <a:ea typeface="宋体" panose="02010600030101010101" pitchFamily="2" charset="-122"/>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6" name="Rectangle 2"/>
          <p:cNvSpPr>
            <a:spLocks noGrp="1" noRot="1"/>
          </p:cNvSpPr>
          <p:nvPr>
            <p:ph idx="1"/>
          </p:nvPr>
        </p:nvSpPr>
        <p:spPr>
          <a:xfrm>
            <a:off x="1692275" y="2370138"/>
            <a:ext cx="7056438" cy="3133725"/>
          </a:xfrm>
          <a:ln w="57150" cmpd="thickThin">
            <a:solidFill>
              <a:srgbClr val="808000">
                <a:alpha val="100000"/>
              </a:srgbClr>
            </a:solidFill>
            <a:miter lim="800000"/>
          </a:ln>
        </p:spPr>
        <p:txBody>
          <a:bodyPr vert="horz" wrap="square" lIns="91440" tIns="45720" rIns="91440" bIns="45720" anchor="t" anchorCtr="0"/>
          <a:p>
            <a:pPr eaLnBrk="1" hangingPunct="1">
              <a:lnSpc>
                <a:spcPct val="90000"/>
              </a:lnSpc>
              <a:buSzPct val="90000"/>
              <a:buFont typeface="Wingdings" panose="05000000000000000000" pitchFamily="2" charset="2"/>
              <a:buChar char="p"/>
            </a:pPr>
            <a:r>
              <a:rPr lang="zh-CN" altLang="en-US" sz="2800" b="1" dirty="0"/>
              <a:t>空花墙不分组砌形式，均按空花部分的外形体积以“</a:t>
            </a:r>
            <a:r>
              <a:rPr lang="en-US" altLang="zh-CN" sz="2800" b="1" dirty="0"/>
              <a:t>m</a:t>
            </a:r>
            <a:r>
              <a:rPr lang="en-US" altLang="zh-CN" sz="2800" b="1" baseline="30000" dirty="0"/>
              <a:t>3</a:t>
            </a:r>
            <a:r>
              <a:rPr lang="en-US" altLang="zh-CN" sz="2800" b="1" dirty="0"/>
              <a:t>”</a:t>
            </a:r>
            <a:r>
              <a:rPr lang="zh-CN" altLang="en-US" sz="2800" b="1" dirty="0"/>
              <a:t>计算，空花部分不扣除</a:t>
            </a:r>
            <a:endParaRPr lang="zh-CN" altLang="en-US" sz="2800" b="1" dirty="0"/>
          </a:p>
          <a:p>
            <a:pPr eaLnBrk="1" hangingPunct="1">
              <a:lnSpc>
                <a:spcPct val="90000"/>
              </a:lnSpc>
              <a:buSzPct val="90000"/>
              <a:buFont typeface="Wingdings" panose="05000000000000000000" pitchFamily="2" charset="2"/>
              <a:buChar char="p"/>
            </a:pPr>
            <a:r>
              <a:rPr lang="zh-CN" altLang="en-US" sz="2800" b="1" dirty="0"/>
              <a:t>但实砌部分的</a:t>
            </a:r>
            <a:r>
              <a:rPr lang="zh-CN" altLang="en-US" sz="2800" b="1" dirty="0">
                <a:solidFill>
                  <a:srgbClr val="0000FF"/>
                </a:solidFill>
              </a:rPr>
              <a:t>墙身</a:t>
            </a:r>
            <a:r>
              <a:rPr lang="zh-CN" altLang="en-US" sz="2800" b="1" dirty="0"/>
              <a:t>或</a:t>
            </a:r>
            <a:r>
              <a:rPr lang="zh-CN" altLang="en-US" sz="2800" b="1" dirty="0">
                <a:solidFill>
                  <a:srgbClr val="0000FF"/>
                </a:solidFill>
              </a:rPr>
              <a:t>附墙砖柱</a:t>
            </a:r>
            <a:r>
              <a:rPr lang="zh-CN" altLang="en-US" sz="2800" b="1" dirty="0"/>
              <a:t>的工程量，应另列项目，按相应的墙、柱综合基价计算。</a:t>
            </a:r>
            <a:endParaRPr lang="zh-CN" altLang="en-US" sz="2800" b="1" dirty="0"/>
          </a:p>
          <a:p>
            <a:pPr eaLnBrk="1" hangingPunct="1">
              <a:lnSpc>
                <a:spcPct val="90000"/>
              </a:lnSpc>
              <a:buSzPct val="90000"/>
              <a:buFont typeface="Wingdings" panose="05000000000000000000" pitchFamily="2" charset="2"/>
              <a:buChar char="p"/>
            </a:pPr>
            <a:r>
              <a:rPr lang="zh-CN" altLang="en-US" sz="2800" b="1" dirty="0"/>
              <a:t>设计砖的规格和砂浆的种类、强度等级不同时，可以换算。</a:t>
            </a:r>
            <a:endParaRPr lang="zh-CN" altLang="en-US" sz="2800" b="1" dirty="0"/>
          </a:p>
        </p:txBody>
      </p:sp>
      <p:sp>
        <p:nvSpPr>
          <p:cNvPr id="77827" name="灯片编号占位符 5"/>
          <p:cNvSpPr txBox="1">
            <a:spLocks noGrp="1"/>
          </p:cNvSpPr>
          <p:nvPr>
            <p:ph type="sldNum" sz="quarter" idx="4"/>
          </p:nvPr>
        </p:nvSpPr>
        <p:spPr>
          <a:noFill/>
          <a:ln>
            <a:noFill/>
          </a:ln>
        </p:spPr>
        <p:txBody>
          <a:bodyPr/>
          <a:p>
            <a:pPr marL="0" indent="0" algn="r" eaLnBrk="1" hangingPunct="1">
              <a:spcBef>
                <a:spcPct val="0"/>
              </a:spcBef>
              <a:buClrTx/>
              <a:buSzTx/>
              <a:buFontTx/>
              <a:buNone/>
            </a:pPr>
            <a:fld id="{9A0DB2DC-4C9A-4742-B13C-FB6460FD3503}" type="slidenum">
              <a:rPr lang="en-US" altLang="zh-CN" sz="1200" dirty="0">
                <a:solidFill>
                  <a:schemeClr val="tx1"/>
                </a:solidFill>
                <a:latin typeface="Arial" panose="020B0604020202020204" pitchFamily="34" charset="0"/>
                <a:ea typeface="宋体" panose="02010600030101010101" pitchFamily="2" charset="-122"/>
              </a:rPr>
            </a:fld>
            <a:endParaRPr lang="en-US" altLang="zh-CN" sz="1200" dirty="0">
              <a:solidFill>
                <a:schemeClr val="tx1"/>
              </a:solidFill>
              <a:latin typeface="Arial" panose="020B0604020202020204" pitchFamily="34" charset="0"/>
              <a:ea typeface="宋体" panose="02010600030101010101" pitchFamily="2" charset="-122"/>
            </a:endParaRPr>
          </a:p>
        </p:txBody>
      </p:sp>
      <p:sp>
        <p:nvSpPr>
          <p:cNvPr id="857092" name="AutoShape 4" descr="羊皮纸"/>
          <p:cNvSpPr>
            <a:spLocks noChangeArrowheads="1"/>
          </p:cNvSpPr>
          <p:nvPr/>
        </p:nvSpPr>
        <p:spPr bwMode="auto">
          <a:xfrm>
            <a:off x="2700338" y="333375"/>
            <a:ext cx="5113338" cy="1079500"/>
          </a:xfrm>
          <a:prstGeom prst="horizontalScroll">
            <a:avLst>
              <a:gd name="adj" fmla="val 12500"/>
            </a:avLst>
          </a:prstGeom>
          <a:noFill/>
          <a:ln>
            <a:noFill/>
          </a:ln>
          <a:effectLst/>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38100">
                <a:solidFill>
                  <a:schemeClr val="accent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600" b="1" i="0" u="none" strike="noStrike" kern="1200" cap="none" spc="0" normalizeH="0" baseline="0" noProof="0">
                <a:ln>
                  <a:noFill/>
                </a:ln>
                <a:solidFill>
                  <a:schemeClr val="folHlink"/>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砌筑工程量</a:t>
            </a:r>
            <a:r>
              <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计算及实例</a:t>
            </a:r>
            <a:endPar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857093" name="AutoShape 5"/>
          <p:cNvSpPr>
            <a:spLocks noChangeArrowheads="1"/>
          </p:cNvSpPr>
          <p:nvPr/>
        </p:nvSpPr>
        <p:spPr bwMode="auto">
          <a:xfrm>
            <a:off x="0" y="1855788"/>
            <a:ext cx="1477963" cy="3030538"/>
          </a:xfrm>
          <a:prstGeom prst="verticalScroll">
            <a:avLst>
              <a:gd name="adj" fmla="val 12500"/>
            </a:avLst>
          </a:prstGeom>
          <a:gradFill rotWithShape="1">
            <a:gsLst>
              <a:gs pos="0">
                <a:srgbClr val="CCFF99"/>
              </a:gs>
              <a:gs pos="50000">
                <a:schemeClr val="bg1"/>
              </a:gs>
              <a:gs pos="100000">
                <a:srgbClr val="CCFF99"/>
              </a:gs>
            </a:gsLst>
            <a:lin ang="5400000" scaled="1"/>
          </a:gradFill>
          <a:ln w="38100">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rPr>
              <a:t>砌筑</a:t>
            </a:r>
            <a:endPar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rPr>
              <a:t>工程量计算及实例</a:t>
            </a: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rPr>
              <a:t>砖石基础</a:t>
            </a: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006699"/>
                </a:solidFill>
                <a:effectLst/>
                <a:uLnTx/>
                <a:uFillTx/>
                <a:latin typeface="幼圆" panose="02010509060101010101" pitchFamily="49" charset="-122"/>
                <a:ea typeface="幼圆" panose="02010509060101010101" pitchFamily="49" charset="-122"/>
                <a:cs typeface="+mn-cs"/>
              </a:rPr>
              <a:t>墙体工程</a:t>
            </a:r>
            <a:endParaRPr kumimoji="1" lang="zh-CN" altLang="en-US" sz="1800" b="1" i="0" u="none" strike="noStrike" kern="1200" cap="none" spc="0" normalizeH="0" baseline="0" noProof="0">
              <a:ln>
                <a:noFill/>
              </a:ln>
              <a:solidFill>
                <a:srgbClr val="006699"/>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a:ln>
                <a:noFill/>
              </a:ln>
              <a:solidFill>
                <a:srgbClr val="808000"/>
              </a:solidFill>
              <a:effectLst/>
              <a:uLnTx/>
              <a:uFillTx/>
              <a:latin typeface="Arial" panose="020B0604020202020204" pitchFamily="34" charset="0"/>
              <a:ea typeface="宋体" panose="02010600030101010101" pitchFamily="2" charset="-122"/>
              <a:cs typeface="+mn-cs"/>
            </a:endParaRPr>
          </a:p>
        </p:txBody>
      </p:sp>
      <p:sp>
        <p:nvSpPr>
          <p:cNvPr id="77830" name="Rectangle 6"/>
          <p:cNvSpPr/>
          <p:nvPr/>
        </p:nvSpPr>
        <p:spPr>
          <a:xfrm>
            <a:off x="1619250" y="1484313"/>
            <a:ext cx="1657350" cy="525462"/>
          </a:xfrm>
          <a:prstGeom prst="rect">
            <a:avLst/>
          </a:prstGeom>
          <a:solidFill>
            <a:srgbClr val="3399FF"/>
          </a:solidFill>
          <a:ln w="38100" cap="flat" cmpd="sng">
            <a:solidFill>
              <a:schemeClr val="accent1"/>
            </a:solidFill>
            <a:prstDash val="solid"/>
            <a:miter/>
            <a:headEnd type="none" w="med" len="med"/>
            <a:tailEnd type="none" w="med" len="med"/>
          </a:ln>
        </p:spPr>
        <p:txBody>
          <a:bodyPr tIns="0" bIns="0">
            <a:spAutoFit/>
          </a:bodyPr>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r>
              <a:rPr lang="zh-CN" altLang="en-US" b="1" dirty="0">
                <a:latin typeface="Arial" panose="020B0604020202020204" pitchFamily="34" charset="0"/>
                <a:ea typeface="宋体" panose="02010600030101010101" pitchFamily="2" charset="-122"/>
              </a:rPr>
              <a:t>空花墙</a:t>
            </a:r>
            <a:endParaRPr lang="zh-CN" altLang="en-US" b="1" dirty="0">
              <a:latin typeface="Arial" panose="020B0604020202020204" pitchFamily="34" charset="0"/>
              <a:ea typeface="宋体" panose="02010600030101010101" pitchFamily="2" charset="-122"/>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850" name="灯片编号占位符 5"/>
          <p:cNvSpPr txBox="1">
            <a:spLocks noGrp="1"/>
          </p:cNvSpPr>
          <p:nvPr>
            <p:ph type="sldNum" sz="quarter" idx="4"/>
          </p:nvPr>
        </p:nvSpPr>
        <p:spPr>
          <a:noFill/>
          <a:ln>
            <a:noFill/>
          </a:ln>
        </p:spPr>
        <p:txBody>
          <a:bodyPr/>
          <a:p>
            <a:pPr marL="0" indent="0" algn="r" eaLnBrk="1" hangingPunct="1">
              <a:spcBef>
                <a:spcPct val="0"/>
              </a:spcBef>
              <a:buClrTx/>
              <a:buSzTx/>
              <a:buFontTx/>
              <a:buNone/>
            </a:pPr>
            <a:fld id="{9A0DB2DC-4C9A-4742-B13C-FB6460FD3503}" type="slidenum">
              <a:rPr lang="en-US" altLang="zh-CN" sz="1200" dirty="0">
                <a:solidFill>
                  <a:schemeClr val="tx1"/>
                </a:solidFill>
                <a:latin typeface="Arial" panose="020B0604020202020204" pitchFamily="34" charset="0"/>
                <a:ea typeface="宋体" panose="02010600030101010101" pitchFamily="2" charset="-122"/>
              </a:rPr>
            </a:fld>
            <a:endParaRPr lang="en-US" altLang="zh-CN" sz="1200" dirty="0">
              <a:solidFill>
                <a:schemeClr val="tx1"/>
              </a:solidFill>
              <a:latin typeface="Arial" panose="020B0604020202020204" pitchFamily="34" charset="0"/>
              <a:ea typeface="宋体" panose="02010600030101010101" pitchFamily="2" charset="-122"/>
            </a:endParaRPr>
          </a:p>
        </p:txBody>
      </p:sp>
      <p:sp>
        <p:nvSpPr>
          <p:cNvPr id="915459" name="AutoShape 3" descr="羊皮纸"/>
          <p:cNvSpPr>
            <a:spLocks noChangeArrowheads="1"/>
          </p:cNvSpPr>
          <p:nvPr/>
        </p:nvSpPr>
        <p:spPr bwMode="auto">
          <a:xfrm>
            <a:off x="2700338" y="333375"/>
            <a:ext cx="5113338" cy="1079500"/>
          </a:xfrm>
          <a:prstGeom prst="horizontalScroll">
            <a:avLst>
              <a:gd name="adj" fmla="val 12500"/>
            </a:avLst>
          </a:prstGeom>
          <a:noFill/>
          <a:ln>
            <a:noFill/>
          </a:ln>
          <a:effectLst/>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38100">
                <a:solidFill>
                  <a:schemeClr val="accent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600" b="1" i="0" u="none" strike="noStrike" kern="1200" cap="none" spc="0" normalizeH="0" baseline="0" noProof="0">
                <a:ln>
                  <a:noFill/>
                </a:ln>
                <a:solidFill>
                  <a:schemeClr val="folHlink"/>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砌筑工程量</a:t>
            </a:r>
            <a:r>
              <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计算及实例</a:t>
            </a:r>
            <a:endPar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915460" name="AutoShape 4"/>
          <p:cNvSpPr>
            <a:spLocks noChangeArrowheads="1"/>
          </p:cNvSpPr>
          <p:nvPr/>
        </p:nvSpPr>
        <p:spPr bwMode="auto">
          <a:xfrm>
            <a:off x="0" y="1855788"/>
            <a:ext cx="1477963" cy="3030538"/>
          </a:xfrm>
          <a:prstGeom prst="verticalScroll">
            <a:avLst>
              <a:gd name="adj" fmla="val 12500"/>
            </a:avLst>
          </a:prstGeom>
          <a:gradFill rotWithShape="1">
            <a:gsLst>
              <a:gs pos="0">
                <a:srgbClr val="CCFF99"/>
              </a:gs>
              <a:gs pos="50000">
                <a:schemeClr val="bg1"/>
              </a:gs>
              <a:gs pos="100000">
                <a:srgbClr val="CCFF99"/>
              </a:gs>
            </a:gsLst>
            <a:lin ang="5400000" scaled="1"/>
          </a:gradFill>
          <a:ln w="38100">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rPr>
              <a:t>砌筑</a:t>
            </a:r>
            <a:endPar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rPr>
              <a:t>工程量计算及实例</a:t>
            </a: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rPr>
              <a:t>砖石基础</a:t>
            </a: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006699"/>
                </a:solidFill>
                <a:effectLst/>
                <a:uLnTx/>
                <a:uFillTx/>
                <a:latin typeface="幼圆" panose="02010509060101010101" pitchFamily="49" charset="-122"/>
                <a:ea typeface="幼圆" panose="02010509060101010101" pitchFamily="49" charset="-122"/>
                <a:cs typeface="+mn-cs"/>
              </a:rPr>
              <a:t>墙体工程</a:t>
            </a:r>
            <a:endParaRPr kumimoji="1" lang="zh-CN" altLang="en-US" sz="1800" b="1" i="0" u="none" strike="noStrike" kern="1200" cap="none" spc="0" normalizeH="0" baseline="0" noProof="0">
              <a:ln>
                <a:noFill/>
              </a:ln>
              <a:solidFill>
                <a:srgbClr val="006699"/>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a:ln>
                <a:noFill/>
              </a:ln>
              <a:solidFill>
                <a:srgbClr val="808000"/>
              </a:solidFill>
              <a:effectLst/>
              <a:uLnTx/>
              <a:uFillTx/>
              <a:latin typeface="Arial" panose="020B0604020202020204" pitchFamily="34" charset="0"/>
              <a:ea typeface="宋体" panose="02010600030101010101" pitchFamily="2" charset="-122"/>
              <a:cs typeface="+mn-cs"/>
            </a:endParaRPr>
          </a:p>
        </p:txBody>
      </p:sp>
      <p:sp>
        <p:nvSpPr>
          <p:cNvPr id="78853" name="Rectangle 5"/>
          <p:cNvSpPr/>
          <p:nvPr/>
        </p:nvSpPr>
        <p:spPr>
          <a:xfrm>
            <a:off x="1619250" y="1495425"/>
            <a:ext cx="1657350" cy="525463"/>
          </a:xfrm>
          <a:prstGeom prst="rect">
            <a:avLst/>
          </a:prstGeom>
          <a:solidFill>
            <a:srgbClr val="3399FF"/>
          </a:solidFill>
          <a:ln w="38100" cap="flat" cmpd="sng">
            <a:solidFill>
              <a:schemeClr val="accent1"/>
            </a:solidFill>
            <a:prstDash val="solid"/>
            <a:miter/>
            <a:headEnd type="none" w="med" len="med"/>
            <a:tailEnd type="none" w="med" len="med"/>
          </a:ln>
        </p:spPr>
        <p:txBody>
          <a:bodyPr tIns="0" bIns="0">
            <a:spAutoFit/>
          </a:bodyPr>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r>
              <a:rPr lang="zh-CN" altLang="en-US" b="1" dirty="0">
                <a:latin typeface="Arial" panose="020B0604020202020204" pitchFamily="34" charset="0"/>
                <a:ea typeface="宋体" panose="02010600030101010101" pitchFamily="2" charset="-122"/>
              </a:rPr>
              <a:t>空花墙</a:t>
            </a:r>
            <a:endParaRPr lang="zh-CN" altLang="en-US" b="1" dirty="0">
              <a:latin typeface="Arial" panose="020B0604020202020204" pitchFamily="34" charset="0"/>
              <a:ea typeface="宋体" panose="02010600030101010101" pitchFamily="2" charset="-122"/>
            </a:endParaRPr>
          </a:p>
        </p:txBody>
      </p:sp>
      <p:sp>
        <p:nvSpPr>
          <p:cNvPr id="78854" name="Rectangle 7"/>
          <p:cNvSpPr/>
          <p:nvPr/>
        </p:nvSpPr>
        <p:spPr>
          <a:xfrm>
            <a:off x="1763713" y="2203450"/>
            <a:ext cx="6804025" cy="3962400"/>
          </a:xfrm>
          <a:prstGeom prst="rect">
            <a:avLst/>
          </a:prstGeom>
          <a:solidFill>
            <a:srgbClr val="800080"/>
          </a:solidFill>
          <a:ln w="9525" cap="flat" cmpd="sng">
            <a:solidFill>
              <a:schemeClr val="tx1"/>
            </a:solidFill>
            <a:prstDash val="solid"/>
            <a:miter/>
            <a:headEnd type="none" w="med" len="med"/>
            <a:tailEnd type="none" w="med" len="med"/>
          </a:ln>
        </p:spPr>
        <p:txBody>
          <a:bodyPr wrap="none" anchor="ctr" anchorCtr="0"/>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endParaRPr lang="zh-CN" altLang="en-US" sz="1800" b="1" dirty="0">
              <a:solidFill>
                <a:schemeClr val="tx1"/>
              </a:solidFill>
              <a:latin typeface="Arial" panose="020B0604020202020204" pitchFamily="34" charset="0"/>
              <a:ea typeface="宋体" panose="02010600030101010101" pitchFamily="2" charset="-122"/>
            </a:endParaRPr>
          </a:p>
        </p:txBody>
      </p:sp>
      <p:pic>
        <p:nvPicPr>
          <p:cNvPr id="78855" name="Picture 8" descr="70"/>
          <p:cNvPicPr>
            <a:picLocks noChangeAspect="1"/>
          </p:cNvPicPr>
          <p:nvPr/>
        </p:nvPicPr>
        <p:blipFill>
          <a:blip r:embed="rId1"/>
          <a:stretch>
            <a:fillRect/>
          </a:stretch>
        </p:blipFill>
        <p:spPr>
          <a:xfrm>
            <a:off x="1908175" y="2276475"/>
            <a:ext cx="6657975" cy="3714750"/>
          </a:xfrm>
          <a:prstGeom prst="rect">
            <a:avLst/>
          </a:prstGeom>
          <a:noFill/>
          <a:ln w="9525">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4" name="灯片编号占位符 3"/>
          <p:cNvSpPr txBox="1">
            <a:spLocks noGrp="1"/>
          </p:cNvSpPr>
          <p:nvPr>
            <p:ph type="sldNum" sz="quarter" idx="4"/>
          </p:nvPr>
        </p:nvSpPr>
        <p:spPr>
          <a:noFill/>
          <a:ln>
            <a:noFill/>
          </a:ln>
        </p:spPr>
        <p:txBody>
          <a:bodyPr/>
          <a:p>
            <a:pPr marL="0" indent="0" algn="r" eaLnBrk="1" hangingPunct="1">
              <a:spcBef>
                <a:spcPct val="0"/>
              </a:spcBef>
              <a:buClrTx/>
              <a:buSzTx/>
              <a:buFontTx/>
              <a:buNone/>
            </a:pPr>
            <a:fld id="{9A0DB2DC-4C9A-4742-B13C-FB6460FD3503}" type="slidenum">
              <a:rPr lang="en-US" altLang="zh-CN" sz="1200" dirty="0">
                <a:solidFill>
                  <a:schemeClr val="tx1"/>
                </a:solidFill>
                <a:latin typeface="Arial" panose="020B0604020202020204" pitchFamily="34" charset="0"/>
                <a:ea typeface="宋体" panose="02010600030101010101" pitchFamily="2" charset="-122"/>
              </a:rPr>
            </a:fld>
            <a:endParaRPr lang="en-US" altLang="zh-CN" sz="1200" dirty="0">
              <a:solidFill>
                <a:schemeClr val="tx1"/>
              </a:solidFill>
              <a:latin typeface="Arial" panose="020B0604020202020204" pitchFamily="34" charset="0"/>
              <a:ea typeface="宋体" panose="02010600030101010101" pitchFamily="2" charset="-122"/>
            </a:endParaRPr>
          </a:p>
        </p:txBody>
      </p:sp>
      <p:grpSp>
        <p:nvGrpSpPr>
          <p:cNvPr id="79875" name="Group 3"/>
          <p:cNvGrpSpPr/>
          <p:nvPr/>
        </p:nvGrpSpPr>
        <p:grpSpPr>
          <a:xfrm>
            <a:off x="1547813" y="1844675"/>
            <a:ext cx="3455987" cy="4321175"/>
            <a:chOff x="1152" y="864"/>
            <a:chExt cx="3120" cy="3024"/>
          </a:xfrm>
        </p:grpSpPr>
        <p:sp>
          <p:nvSpPr>
            <p:cNvPr id="79883" name="Rectangle 4"/>
            <p:cNvSpPr/>
            <p:nvPr/>
          </p:nvSpPr>
          <p:spPr>
            <a:xfrm>
              <a:off x="1152" y="864"/>
              <a:ext cx="3120" cy="3024"/>
            </a:xfrm>
            <a:prstGeom prst="rect">
              <a:avLst/>
            </a:prstGeom>
            <a:solidFill>
              <a:schemeClr val="hlink"/>
            </a:solidFill>
            <a:ln w="9525" cap="flat" cmpd="sng">
              <a:solidFill>
                <a:schemeClr val="tx1"/>
              </a:solidFill>
              <a:prstDash val="solid"/>
              <a:miter/>
              <a:headEnd type="none" w="med" len="med"/>
              <a:tailEnd type="none" w="med" len="med"/>
            </a:ln>
          </p:spPr>
          <p:txBody>
            <a:bodyPr wrap="none" anchor="ctr" anchorCtr="0"/>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endParaRPr lang="zh-CN" altLang="en-US" sz="1800" b="1" dirty="0">
                <a:solidFill>
                  <a:schemeClr val="tx1"/>
                </a:solidFill>
                <a:latin typeface="Arial" panose="020B0604020202020204" pitchFamily="34" charset="0"/>
                <a:ea typeface="宋体" panose="02010600030101010101" pitchFamily="2" charset="-122"/>
              </a:endParaRPr>
            </a:p>
          </p:txBody>
        </p:sp>
        <p:pic>
          <p:nvPicPr>
            <p:cNvPr id="79884" name="Picture 5" descr="p多孔砖"/>
            <p:cNvPicPr>
              <a:picLocks noChangeAspect="1"/>
            </p:cNvPicPr>
            <p:nvPr/>
          </p:nvPicPr>
          <p:blipFill>
            <a:blip r:embed="rId1"/>
            <a:stretch>
              <a:fillRect/>
            </a:stretch>
          </p:blipFill>
          <p:spPr>
            <a:xfrm>
              <a:off x="1344" y="1008"/>
              <a:ext cx="2767" cy="2767"/>
            </a:xfrm>
            <a:prstGeom prst="rect">
              <a:avLst/>
            </a:prstGeom>
            <a:noFill/>
            <a:ln w="9525">
              <a:noFill/>
            </a:ln>
          </p:spPr>
        </p:pic>
      </p:grpSp>
      <p:sp>
        <p:nvSpPr>
          <p:cNvPr id="79876" name="Text Box 6"/>
          <p:cNvSpPr txBox="1"/>
          <p:nvPr/>
        </p:nvSpPr>
        <p:spPr>
          <a:xfrm>
            <a:off x="5105400" y="2286000"/>
            <a:ext cx="863600" cy="579438"/>
          </a:xfrm>
          <a:prstGeom prst="rect">
            <a:avLst/>
          </a:prstGeom>
          <a:noFill/>
          <a:ln w="9525">
            <a:noFill/>
          </a:ln>
        </p:spPr>
        <p:txBody>
          <a:bodyPr>
            <a:spAutoFit/>
          </a:bodyPr>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50000"/>
              </a:spcBef>
              <a:buClrTx/>
              <a:buSzTx/>
              <a:buFontTx/>
              <a:buNone/>
            </a:pPr>
            <a:r>
              <a:rPr lang="en-US" altLang="zh-CN" b="1" dirty="0">
                <a:solidFill>
                  <a:srgbClr val="FF0000"/>
                </a:solidFill>
                <a:latin typeface="Tahoma" panose="020B0604030504040204" pitchFamily="34" charset="0"/>
                <a:ea typeface="宋体" panose="02010600030101010101" pitchFamily="2" charset="-122"/>
              </a:rPr>
              <a:t>P</a:t>
            </a:r>
            <a:r>
              <a:rPr lang="zh-CN" altLang="en-US" b="1" dirty="0">
                <a:solidFill>
                  <a:srgbClr val="FF0000"/>
                </a:solidFill>
                <a:latin typeface="Tahoma" panose="020B0604030504040204" pitchFamily="34" charset="0"/>
                <a:ea typeface="宋体" panose="02010600030101010101" pitchFamily="2" charset="-122"/>
              </a:rPr>
              <a:t>型</a:t>
            </a:r>
            <a:endParaRPr lang="zh-CN" altLang="en-US" b="1" dirty="0">
              <a:solidFill>
                <a:srgbClr val="FF0000"/>
              </a:solidFill>
              <a:latin typeface="Tahoma" panose="020B0604030504040204" pitchFamily="34" charset="0"/>
              <a:ea typeface="宋体" panose="02010600030101010101" pitchFamily="2" charset="-122"/>
            </a:endParaRPr>
          </a:p>
        </p:txBody>
      </p:sp>
      <p:sp>
        <p:nvSpPr>
          <p:cNvPr id="859143" name="AutoShape 7" descr="羊皮纸"/>
          <p:cNvSpPr>
            <a:spLocks noChangeArrowheads="1"/>
          </p:cNvSpPr>
          <p:nvPr/>
        </p:nvSpPr>
        <p:spPr bwMode="auto">
          <a:xfrm>
            <a:off x="2700338" y="322263"/>
            <a:ext cx="5113338" cy="1079500"/>
          </a:xfrm>
          <a:prstGeom prst="horizontalScroll">
            <a:avLst>
              <a:gd name="adj" fmla="val 12500"/>
            </a:avLst>
          </a:prstGeom>
          <a:noFill/>
          <a:ln>
            <a:noFill/>
          </a:ln>
          <a:effectLst/>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38100">
                <a:solidFill>
                  <a:schemeClr val="accent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600" b="1" i="0" u="none" strike="noStrike" kern="1200" cap="none" spc="0" normalizeH="0" baseline="0" noProof="0">
                <a:ln>
                  <a:noFill/>
                </a:ln>
                <a:solidFill>
                  <a:schemeClr val="folHlink"/>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砌筑工程量</a:t>
            </a:r>
            <a:r>
              <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计算及实例</a:t>
            </a:r>
            <a:endPar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859144" name="AutoShape 8"/>
          <p:cNvSpPr>
            <a:spLocks noChangeArrowheads="1"/>
          </p:cNvSpPr>
          <p:nvPr/>
        </p:nvSpPr>
        <p:spPr bwMode="auto">
          <a:xfrm>
            <a:off x="0" y="1855788"/>
            <a:ext cx="1477963" cy="3030538"/>
          </a:xfrm>
          <a:prstGeom prst="verticalScroll">
            <a:avLst>
              <a:gd name="adj" fmla="val 12500"/>
            </a:avLst>
          </a:prstGeom>
          <a:gradFill rotWithShape="1">
            <a:gsLst>
              <a:gs pos="0">
                <a:srgbClr val="CCFF99"/>
              </a:gs>
              <a:gs pos="50000">
                <a:schemeClr val="bg1"/>
              </a:gs>
              <a:gs pos="100000">
                <a:srgbClr val="CCFF99"/>
              </a:gs>
            </a:gsLst>
            <a:lin ang="5400000" scaled="1"/>
          </a:gradFill>
          <a:ln w="38100">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rPr>
              <a:t>砌筑</a:t>
            </a:r>
            <a:endPar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rPr>
              <a:t>工程量计算及实例</a:t>
            </a: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rPr>
              <a:t>砖石基础</a:t>
            </a: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006699"/>
                </a:solidFill>
                <a:effectLst/>
                <a:uLnTx/>
                <a:uFillTx/>
                <a:latin typeface="幼圆" panose="02010509060101010101" pitchFamily="49" charset="-122"/>
                <a:ea typeface="幼圆" panose="02010509060101010101" pitchFamily="49" charset="-122"/>
                <a:cs typeface="+mn-cs"/>
              </a:rPr>
              <a:t>墙体工程</a:t>
            </a:r>
            <a:endParaRPr kumimoji="1" lang="zh-CN" altLang="en-US" sz="1800" b="1" i="0" u="none" strike="noStrike" kern="1200" cap="none" spc="0" normalizeH="0" baseline="0" noProof="0">
              <a:ln>
                <a:noFill/>
              </a:ln>
              <a:solidFill>
                <a:srgbClr val="006699"/>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a:ln>
                <a:noFill/>
              </a:ln>
              <a:solidFill>
                <a:srgbClr val="808000"/>
              </a:solidFill>
              <a:effectLst/>
              <a:uLnTx/>
              <a:uFillTx/>
              <a:latin typeface="Arial" panose="020B0604020202020204" pitchFamily="34" charset="0"/>
              <a:ea typeface="宋体" panose="02010600030101010101" pitchFamily="2" charset="-122"/>
              <a:cs typeface="+mn-cs"/>
            </a:endParaRPr>
          </a:p>
        </p:txBody>
      </p:sp>
      <p:sp>
        <p:nvSpPr>
          <p:cNvPr id="79879" name="Rectangle 9"/>
          <p:cNvSpPr/>
          <p:nvPr/>
        </p:nvSpPr>
        <p:spPr>
          <a:xfrm>
            <a:off x="1619250" y="1330325"/>
            <a:ext cx="1944688" cy="525463"/>
          </a:xfrm>
          <a:prstGeom prst="rect">
            <a:avLst/>
          </a:prstGeom>
          <a:solidFill>
            <a:srgbClr val="3399FF"/>
          </a:solidFill>
          <a:ln w="38100" cap="flat" cmpd="sng">
            <a:solidFill>
              <a:schemeClr val="accent1"/>
            </a:solidFill>
            <a:prstDash val="solid"/>
            <a:miter/>
            <a:headEnd type="none" w="med" len="med"/>
            <a:tailEnd type="none" w="med" len="med"/>
          </a:ln>
        </p:spPr>
        <p:txBody>
          <a:bodyPr tIns="0" bIns="0">
            <a:spAutoFit/>
          </a:bodyPr>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r>
              <a:rPr lang="zh-CN" altLang="en-US" b="1" dirty="0">
                <a:latin typeface="Arial" panose="020B0604020202020204" pitchFamily="34" charset="0"/>
                <a:ea typeface="宋体" panose="02010600030101010101" pitchFamily="2" charset="-122"/>
              </a:rPr>
              <a:t>多孔砖墙</a:t>
            </a:r>
            <a:endParaRPr lang="zh-CN" altLang="en-US" b="1" dirty="0">
              <a:latin typeface="Arial" panose="020B0604020202020204" pitchFamily="34" charset="0"/>
              <a:ea typeface="宋体" panose="02010600030101010101" pitchFamily="2" charset="-122"/>
            </a:endParaRPr>
          </a:p>
        </p:txBody>
      </p:sp>
      <p:grpSp>
        <p:nvGrpSpPr>
          <p:cNvPr id="79880" name="Group 10"/>
          <p:cNvGrpSpPr/>
          <p:nvPr/>
        </p:nvGrpSpPr>
        <p:grpSpPr>
          <a:xfrm>
            <a:off x="5111750" y="1844675"/>
            <a:ext cx="4032250" cy="4351338"/>
            <a:chOff x="2336" y="754"/>
            <a:chExt cx="2540" cy="2832"/>
          </a:xfrm>
        </p:grpSpPr>
        <p:sp>
          <p:nvSpPr>
            <p:cNvPr id="79881" name="Rectangle 11"/>
            <p:cNvSpPr/>
            <p:nvPr/>
          </p:nvSpPr>
          <p:spPr>
            <a:xfrm>
              <a:off x="2336" y="754"/>
              <a:ext cx="2540" cy="2832"/>
            </a:xfrm>
            <a:prstGeom prst="rect">
              <a:avLst/>
            </a:prstGeom>
            <a:solidFill>
              <a:srgbClr val="993366"/>
            </a:solidFill>
            <a:ln w="9525" cap="flat" cmpd="sng">
              <a:solidFill>
                <a:schemeClr val="tx1"/>
              </a:solidFill>
              <a:prstDash val="solid"/>
              <a:miter/>
              <a:headEnd type="none" w="med" len="med"/>
              <a:tailEnd type="none" w="med" len="med"/>
            </a:ln>
          </p:spPr>
          <p:txBody>
            <a:bodyPr wrap="none" anchor="ctr" anchorCtr="0"/>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endParaRPr lang="zh-CN" altLang="en-US" sz="1800" b="1" dirty="0">
                <a:solidFill>
                  <a:schemeClr val="tx1"/>
                </a:solidFill>
                <a:latin typeface="Arial" panose="020B0604020202020204" pitchFamily="34" charset="0"/>
                <a:ea typeface="宋体" panose="02010600030101010101" pitchFamily="2" charset="-122"/>
              </a:endParaRPr>
            </a:p>
          </p:txBody>
        </p:sp>
        <p:pic>
          <p:nvPicPr>
            <p:cNvPr id="79882" name="Picture 12" descr="模数多孔砖"/>
            <p:cNvPicPr>
              <a:picLocks noChangeAspect="1"/>
            </p:cNvPicPr>
            <p:nvPr/>
          </p:nvPicPr>
          <p:blipFill>
            <a:blip r:embed="rId2"/>
            <a:stretch>
              <a:fillRect/>
            </a:stretch>
          </p:blipFill>
          <p:spPr>
            <a:xfrm>
              <a:off x="2426" y="845"/>
              <a:ext cx="2394" cy="2628"/>
            </a:xfrm>
            <a:prstGeom prst="rect">
              <a:avLst/>
            </a:prstGeom>
            <a:noFill/>
            <a:ln w="9525">
              <a:noFill/>
            </a:ln>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灯片编号占位符 3"/>
          <p:cNvSpPr txBox="1">
            <a:spLocks noGrp="1"/>
          </p:cNvSpPr>
          <p:nvPr>
            <p:ph type="sldNum" sz="quarter" idx="4"/>
          </p:nvPr>
        </p:nvSpPr>
        <p:spPr>
          <a:noFill/>
          <a:ln>
            <a:noFill/>
          </a:ln>
        </p:spPr>
        <p:txBody>
          <a:bodyPr/>
          <a:p>
            <a:pPr marL="0" indent="0" algn="r" eaLnBrk="1" hangingPunct="1">
              <a:spcBef>
                <a:spcPct val="0"/>
              </a:spcBef>
              <a:buClrTx/>
              <a:buSzTx/>
              <a:buFontTx/>
              <a:buNone/>
            </a:pPr>
            <a:fld id="{9A0DB2DC-4C9A-4742-B13C-FB6460FD3503}" type="slidenum">
              <a:rPr lang="en-US" altLang="zh-CN" sz="1200" dirty="0">
                <a:solidFill>
                  <a:schemeClr val="tx1"/>
                </a:solidFill>
                <a:latin typeface="Arial" panose="020B0604020202020204" pitchFamily="34" charset="0"/>
                <a:ea typeface="宋体" panose="02010600030101010101" pitchFamily="2" charset="-122"/>
              </a:rPr>
            </a:fld>
            <a:endParaRPr lang="en-US" altLang="zh-CN" sz="1200" dirty="0">
              <a:solidFill>
                <a:schemeClr val="tx1"/>
              </a:solidFill>
              <a:latin typeface="Arial" panose="020B0604020202020204" pitchFamily="34" charset="0"/>
              <a:ea typeface="宋体" panose="02010600030101010101" pitchFamily="2" charset="-122"/>
            </a:endParaRPr>
          </a:p>
        </p:txBody>
      </p:sp>
      <p:grpSp>
        <p:nvGrpSpPr>
          <p:cNvPr id="25603" name="Group 2"/>
          <p:cNvGrpSpPr/>
          <p:nvPr/>
        </p:nvGrpSpPr>
        <p:grpSpPr>
          <a:xfrm>
            <a:off x="1738313" y="1773238"/>
            <a:ext cx="7405687" cy="4572000"/>
            <a:chOff x="711" y="768"/>
            <a:chExt cx="4665" cy="2880"/>
          </a:xfrm>
        </p:grpSpPr>
        <p:grpSp>
          <p:nvGrpSpPr>
            <p:cNvPr id="25607" name="Group 3"/>
            <p:cNvGrpSpPr/>
            <p:nvPr/>
          </p:nvGrpSpPr>
          <p:grpSpPr>
            <a:xfrm>
              <a:off x="711" y="768"/>
              <a:ext cx="2265" cy="2880"/>
              <a:chOff x="711" y="768"/>
              <a:chExt cx="2265" cy="2880"/>
            </a:xfrm>
          </p:grpSpPr>
          <p:sp>
            <p:nvSpPr>
              <p:cNvPr id="25641" name="Rectangle 4" descr="草皮"/>
              <p:cNvSpPr/>
              <p:nvPr/>
            </p:nvSpPr>
            <p:spPr>
              <a:xfrm>
                <a:off x="711" y="2256"/>
                <a:ext cx="1680" cy="720"/>
              </a:xfrm>
              <a:prstGeom prst="rect">
                <a:avLst/>
              </a:prstGeom>
              <a:pattFill prst="divot">
                <a:fgClr>
                  <a:srgbClr val="FFCC99"/>
                </a:fgClr>
                <a:bgClr>
                  <a:schemeClr val="bg1"/>
                </a:bgClr>
              </a:pattFill>
              <a:ln w="9525" cap="flat" cmpd="sng">
                <a:solidFill>
                  <a:schemeClr val="tx1"/>
                </a:solidFill>
                <a:prstDash val="solid"/>
                <a:miter/>
                <a:headEnd type="none" w="med" len="med"/>
                <a:tailEnd type="none" w="med" len="med"/>
              </a:ln>
            </p:spPr>
            <p:txBody>
              <a:bodyPr wrap="none" anchor="ctr" anchorCtr="0"/>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endParaRPr lang="zh-CN" altLang="en-US" sz="1800" b="1" dirty="0">
                  <a:solidFill>
                    <a:schemeClr val="tx1"/>
                  </a:solidFill>
                  <a:latin typeface="Arial" panose="020B0604020202020204" pitchFamily="34" charset="0"/>
                  <a:ea typeface="宋体" panose="02010600030101010101" pitchFamily="2" charset="-122"/>
                </a:endParaRPr>
              </a:p>
            </p:txBody>
          </p:sp>
          <p:sp>
            <p:nvSpPr>
              <p:cNvPr id="25642" name="Rectangle 5" descr="深色上对角线"/>
              <p:cNvSpPr/>
              <p:nvPr/>
            </p:nvSpPr>
            <p:spPr>
              <a:xfrm>
                <a:off x="960" y="2016"/>
                <a:ext cx="1152" cy="240"/>
              </a:xfrm>
              <a:prstGeom prst="rect">
                <a:avLst/>
              </a:prstGeom>
              <a:pattFill prst="dkUpDiag">
                <a:fgClr>
                  <a:schemeClr val="bg2"/>
                </a:fgClr>
                <a:bgClr>
                  <a:schemeClr val="bg1"/>
                </a:bgClr>
              </a:pattFill>
              <a:ln w="9525" cap="flat" cmpd="sng">
                <a:solidFill>
                  <a:schemeClr val="tx1"/>
                </a:solidFill>
                <a:prstDash val="solid"/>
                <a:miter/>
                <a:headEnd type="none" w="med" len="med"/>
                <a:tailEnd type="none" w="med" len="med"/>
              </a:ln>
            </p:spPr>
            <p:txBody>
              <a:bodyPr wrap="none" anchor="ctr" anchorCtr="0"/>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endParaRPr lang="zh-CN" altLang="en-US" sz="1800" b="1" dirty="0">
                  <a:solidFill>
                    <a:schemeClr val="tx1"/>
                  </a:solidFill>
                  <a:latin typeface="Arial" panose="020B0604020202020204" pitchFamily="34" charset="0"/>
                  <a:ea typeface="宋体" panose="02010600030101010101" pitchFamily="2" charset="-122"/>
                </a:endParaRPr>
              </a:p>
            </p:txBody>
          </p:sp>
          <p:sp>
            <p:nvSpPr>
              <p:cNvPr id="25643" name="Rectangle 6" descr="深色上对角线"/>
              <p:cNvSpPr/>
              <p:nvPr/>
            </p:nvSpPr>
            <p:spPr>
              <a:xfrm>
                <a:off x="1152" y="1776"/>
                <a:ext cx="720" cy="240"/>
              </a:xfrm>
              <a:prstGeom prst="rect">
                <a:avLst/>
              </a:prstGeom>
              <a:pattFill prst="dkUpDiag">
                <a:fgClr>
                  <a:schemeClr val="bg2"/>
                </a:fgClr>
                <a:bgClr>
                  <a:schemeClr val="bg1"/>
                </a:bgClr>
              </a:pattFill>
              <a:ln w="9525" cap="flat" cmpd="sng">
                <a:solidFill>
                  <a:schemeClr val="tx1"/>
                </a:solidFill>
                <a:prstDash val="solid"/>
                <a:miter/>
                <a:headEnd type="none" w="med" len="med"/>
                <a:tailEnd type="none" w="med" len="med"/>
              </a:ln>
            </p:spPr>
            <p:txBody>
              <a:bodyPr wrap="none" anchor="ctr" anchorCtr="0"/>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endParaRPr lang="zh-CN" altLang="en-US" sz="1800" b="1" dirty="0">
                  <a:solidFill>
                    <a:schemeClr val="tx1"/>
                  </a:solidFill>
                  <a:latin typeface="Arial" panose="020B0604020202020204" pitchFamily="34" charset="0"/>
                  <a:ea typeface="宋体" panose="02010600030101010101" pitchFamily="2" charset="-122"/>
                </a:endParaRPr>
              </a:p>
            </p:txBody>
          </p:sp>
          <p:sp>
            <p:nvSpPr>
              <p:cNvPr id="25644" name="Rectangle 7" descr="深色上对角线"/>
              <p:cNvSpPr/>
              <p:nvPr/>
            </p:nvSpPr>
            <p:spPr>
              <a:xfrm>
                <a:off x="1296" y="1536"/>
                <a:ext cx="432" cy="240"/>
              </a:xfrm>
              <a:prstGeom prst="rect">
                <a:avLst/>
              </a:prstGeom>
              <a:pattFill prst="dkUpDiag">
                <a:fgClr>
                  <a:schemeClr val="bg2"/>
                </a:fgClr>
                <a:bgClr>
                  <a:schemeClr val="bg1"/>
                </a:bgClr>
              </a:pattFill>
              <a:ln w="9525" cap="flat" cmpd="sng">
                <a:solidFill>
                  <a:schemeClr val="tx1"/>
                </a:solidFill>
                <a:prstDash val="solid"/>
                <a:miter/>
                <a:headEnd type="none" w="med" len="med"/>
                <a:tailEnd type="none" w="med" len="med"/>
              </a:ln>
            </p:spPr>
            <p:txBody>
              <a:bodyPr wrap="none" anchor="ctr" anchorCtr="0"/>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endParaRPr lang="zh-CN" altLang="en-US" sz="1800" b="1" dirty="0">
                  <a:solidFill>
                    <a:schemeClr val="tx1"/>
                  </a:solidFill>
                  <a:latin typeface="Arial" panose="020B0604020202020204" pitchFamily="34" charset="0"/>
                  <a:ea typeface="宋体" panose="02010600030101010101" pitchFamily="2" charset="-122"/>
                </a:endParaRPr>
              </a:p>
            </p:txBody>
          </p:sp>
          <p:sp>
            <p:nvSpPr>
              <p:cNvPr id="25645" name="Rectangle 8" descr="深色上对角线"/>
              <p:cNvSpPr/>
              <p:nvPr/>
            </p:nvSpPr>
            <p:spPr>
              <a:xfrm>
                <a:off x="1371" y="768"/>
                <a:ext cx="288" cy="768"/>
              </a:xfrm>
              <a:prstGeom prst="rect">
                <a:avLst/>
              </a:prstGeom>
              <a:pattFill prst="dkUpDiag">
                <a:fgClr>
                  <a:schemeClr val="bg2"/>
                </a:fgClr>
                <a:bgClr>
                  <a:schemeClr val="bg1"/>
                </a:bgClr>
              </a:pattFill>
              <a:ln w="9525" cap="flat" cmpd="sng">
                <a:solidFill>
                  <a:schemeClr val="tx1"/>
                </a:solidFill>
                <a:prstDash val="solid"/>
                <a:miter/>
                <a:headEnd type="none" w="med" len="med"/>
                <a:tailEnd type="none" w="med" len="med"/>
              </a:ln>
            </p:spPr>
            <p:txBody>
              <a:bodyPr wrap="none" anchor="ctr" anchorCtr="0"/>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endParaRPr lang="zh-CN" altLang="en-US" sz="1800" b="1" dirty="0">
                  <a:solidFill>
                    <a:schemeClr val="tx1"/>
                  </a:solidFill>
                  <a:latin typeface="Arial" panose="020B0604020202020204" pitchFamily="34" charset="0"/>
                  <a:ea typeface="宋体" panose="02010600030101010101" pitchFamily="2" charset="-122"/>
                </a:endParaRPr>
              </a:p>
            </p:txBody>
          </p:sp>
          <p:sp>
            <p:nvSpPr>
              <p:cNvPr id="25646" name="Line 9"/>
              <p:cNvSpPr/>
              <p:nvPr/>
            </p:nvSpPr>
            <p:spPr>
              <a:xfrm>
                <a:off x="1248" y="768"/>
                <a:ext cx="576" cy="0"/>
              </a:xfrm>
              <a:prstGeom prst="line">
                <a:avLst/>
              </a:prstGeom>
              <a:ln w="9525" cap="flat" cmpd="sng">
                <a:solidFill>
                  <a:schemeClr val="tx1"/>
                </a:solidFill>
                <a:prstDash val="solid"/>
                <a:headEnd type="none" w="med" len="med"/>
                <a:tailEnd type="none" w="med" len="med"/>
              </a:ln>
            </p:spPr>
          </p:sp>
          <p:sp>
            <p:nvSpPr>
              <p:cNvPr id="25647" name="AutoShape 10"/>
              <p:cNvSpPr/>
              <p:nvPr/>
            </p:nvSpPr>
            <p:spPr>
              <a:xfrm rot="10800000">
                <a:off x="768" y="3216"/>
                <a:ext cx="1152" cy="432"/>
              </a:xfrm>
              <a:prstGeom prst="wedgeRoundRectCallout">
                <a:avLst>
                  <a:gd name="adj1" fmla="val -24829"/>
                  <a:gd name="adj2" fmla="val 151153"/>
                  <a:gd name="adj3" fmla="val 16667"/>
                </a:avLst>
              </a:prstGeom>
              <a:solidFill>
                <a:srgbClr val="FFCC99"/>
              </a:solidFill>
              <a:ln w="9525" cap="flat" cmpd="sng">
                <a:solidFill>
                  <a:schemeClr val="tx1"/>
                </a:solidFill>
                <a:prstDash val="solid"/>
                <a:miter/>
                <a:headEnd type="none" w="med" len="med"/>
                <a:tailEnd type="none" w="med" len="med"/>
              </a:ln>
            </p:spPr>
            <p:txBody>
              <a:bodyPr rot="10800000"/>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algn="ctr" eaLnBrk="1" hangingPunct="1">
                  <a:spcBef>
                    <a:spcPct val="0"/>
                  </a:spcBef>
                  <a:buClrTx/>
                  <a:buSzTx/>
                  <a:buFontTx/>
                  <a:buNone/>
                </a:pPr>
                <a:r>
                  <a:rPr lang="zh-CN" altLang="en-US" sz="2800" b="1" dirty="0">
                    <a:solidFill>
                      <a:schemeClr val="tx1"/>
                    </a:solidFill>
                    <a:latin typeface="Arial" panose="020B0604020202020204" pitchFamily="34" charset="0"/>
                    <a:ea typeface="宋体" panose="02010600030101010101" pitchFamily="2" charset="-122"/>
                  </a:rPr>
                  <a:t>灰土垫层</a:t>
                </a:r>
                <a:endParaRPr lang="zh-CN" altLang="en-US" sz="2800" b="1" dirty="0">
                  <a:solidFill>
                    <a:schemeClr val="tx1"/>
                  </a:solidFill>
                  <a:latin typeface="Arial" panose="020B0604020202020204" pitchFamily="34" charset="0"/>
                  <a:ea typeface="宋体" panose="02010600030101010101" pitchFamily="2" charset="-122"/>
                </a:endParaRPr>
              </a:p>
            </p:txBody>
          </p:sp>
          <p:sp>
            <p:nvSpPr>
              <p:cNvPr id="25648" name="AutoShape 11"/>
              <p:cNvSpPr/>
              <p:nvPr/>
            </p:nvSpPr>
            <p:spPr>
              <a:xfrm>
                <a:off x="1872" y="1008"/>
                <a:ext cx="1104" cy="480"/>
              </a:xfrm>
              <a:prstGeom prst="wedgeEllipseCallout">
                <a:avLst>
                  <a:gd name="adj1" fmla="val -79528"/>
                  <a:gd name="adj2" fmla="val 83333"/>
                </a:avLst>
              </a:prstGeom>
              <a:solidFill>
                <a:schemeClr val="accent1"/>
              </a:solidFill>
              <a:ln w="9525" cap="flat" cmpd="sng">
                <a:solidFill>
                  <a:schemeClr val="tx1"/>
                </a:solidFill>
                <a:prstDash val="solid"/>
                <a:miter/>
                <a:headEnd type="none" w="med" len="med"/>
                <a:tailEnd type="none" w="med" len="med"/>
              </a:ln>
            </p:spPr>
            <p:txBody>
              <a:bodyPr/>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algn="ctr" eaLnBrk="1" hangingPunct="1">
                  <a:spcBef>
                    <a:spcPct val="0"/>
                  </a:spcBef>
                  <a:buClrTx/>
                  <a:buSzTx/>
                  <a:buFontTx/>
                  <a:buNone/>
                </a:pPr>
                <a:r>
                  <a:rPr lang="zh-CN" altLang="en-US" sz="2400" b="1" dirty="0">
                    <a:solidFill>
                      <a:schemeClr val="tx1"/>
                    </a:solidFill>
                    <a:latin typeface="Arial" panose="020B0604020202020204" pitchFamily="34" charset="0"/>
                    <a:ea typeface="宋体" panose="02010600030101010101" pitchFamily="2" charset="-122"/>
                  </a:rPr>
                  <a:t>砖基础</a:t>
                </a:r>
                <a:endParaRPr lang="zh-CN" altLang="en-US" sz="2400" b="1" dirty="0">
                  <a:solidFill>
                    <a:schemeClr val="tx1"/>
                  </a:solidFill>
                  <a:latin typeface="Arial" panose="020B0604020202020204" pitchFamily="34" charset="0"/>
                  <a:ea typeface="宋体" panose="02010600030101010101" pitchFamily="2" charset="-122"/>
                </a:endParaRPr>
              </a:p>
            </p:txBody>
          </p:sp>
        </p:grpSp>
        <p:sp>
          <p:nvSpPr>
            <p:cNvPr id="25608" name="Rectangle 12" descr="5%"/>
            <p:cNvSpPr/>
            <p:nvPr/>
          </p:nvSpPr>
          <p:spPr>
            <a:xfrm>
              <a:off x="3234" y="2784"/>
              <a:ext cx="2064" cy="192"/>
            </a:xfrm>
            <a:prstGeom prst="rect">
              <a:avLst/>
            </a:prstGeom>
            <a:pattFill prst="pct5">
              <a:fgClr>
                <a:srgbClr val="C0C0C0"/>
              </a:fgClr>
              <a:bgClr>
                <a:schemeClr val="bg1"/>
              </a:bgClr>
            </a:pattFill>
            <a:ln w="9525" cap="flat" cmpd="sng">
              <a:solidFill>
                <a:schemeClr val="tx1"/>
              </a:solidFill>
              <a:prstDash val="solid"/>
              <a:miter/>
              <a:headEnd type="none" w="med" len="med"/>
              <a:tailEnd type="none" w="med" len="med"/>
            </a:ln>
          </p:spPr>
          <p:txBody>
            <a:bodyPr wrap="none" anchor="ctr" anchorCtr="0"/>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endParaRPr lang="zh-CN" altLang="en-US" sz="1800" b="1" dirty="0">
                <a:solidFill>
                  <a:schemeClr val="tx1"/>
                </a:solidFill>
                <a:latin typeface="Arial" panose="020B0604020202020204" pitchFamily="34" charset="0"/>
                <a:ea typeface="宋体" panose="02010600030101010101" pitchFamily="2" charset="-122"/>
              </a:endParaRPr>
            </a:p>
          </p:txBody>
        </p:sp>
        <p:sp>
          <p:nvSpPr>
            <p:cNvPr id="25609" name="Rectangle 13" descr="浅色上对角线"/>
            <p:cNvSpPr/>
            <p:nvPr/>
          </p:nvSpPr>
          <p:spPr>
            <a:xfrm>
              <a:off x="3360" y="2400"/>
              <a:ext cx="1824" cy="384"/>
            </a:xfrm>
            <a:prstGeom prst="rect">
              <a:avLst/>
            </a:prstGeom>
            <a:pattFill prst="ltUpDiag">
              <a:fgClr>
                <a:srgbClr val="C0C0C0"/>
              </a:fgClr>
              <a:bgClr>
                <a:schemeClr val="bg1"/>
              </a:bgClr>
            </a:pattFill>
            <a:ln w="9525" cap="flat" cmpd="sng">
              <a:solidFill>
                <a:schemeClr val="tx1"/>
              </a:solidFill>
              <a:prstDash val="solid"/>
              <a:miter/>
              <a:headEnd type="none" w="med" len="med"/>
              <a:tailEnd type="none" w="med" len="med"/>
            </a:ln>
          </p:spPr>
          <p:txBody>
            <a:bodyPr wrap="none" anchor="ctr" anchorCtr="0"/>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endParaRPr lang="zh-CN" altLang="en-US" sz="1800" b="1" dirty="0">
                <a:solidFill>
                  <a:schemeClr val="tx1"/>
                </a:solidFill>
                <a:latin typeface="Arial" panose="020B0604020202020204" pitchFamily="34" charset="0"/>
                <a:ea typeface="宋体" panose="02010600030101010101" pitchFamily="2" charset="-122"/>
              </a:endParaRPr>
            </a:p>
          </p:txBody>
        </p:sp>
        <p:sp>
          <p:nvSpPr>
            <p:cNvPr id="25610" name="AutoShape 14" descr="浅色上对角线"/>
            <p:cNvSpPr/>
            <p:nvPr/>
          </p:nvSpPr>
          <p:spPr>
            <a:xfrm rot="10800000">
              <a:off x="3360" y="2016"/>
              <a:ext cx="1824" cy="384"/>
            </a:xfrm>
            <a:custGeom>
              <a:avLst/>
              <a:gdLst>
                <a:gd name="txL" fmla="*/ 4500 w 21600"/>
                <a:gd name="txT" fmla="*/ 4500 h 21600"/>
                <a:gd name="txR" fmla="*/ 17100 w 21600"/>
                <a:gd name="txB" fmla="*/ 17100 h 21600"/>
              </a:gdLst>
              <a:ahLst/>
              <a:cxnLst>
                <a:cxn ang="0">
                  <a:pos x="11" y="0"/>
                </a:cxn>
                <a:cxn ang="0">
                  <a:pos x="7" y="0"/>
                </a:cxn>
                <a:cxn ang="0">
                  <a:pos x="2" y="0"/>
                </a:cxn>
                <a:cxn ang="0">
                  <a:pos x="7" y="0"/>
                </a:cxn>
              </a:cxnLst>
              <a:rect l="txL" t="txT" r="txR" b="txB"/>
              <a:pathLst>
                <a:path w="21600" h="21600">
                  <a:moveTo>
                    <a:pt x="0" y="0"/>
                  </a:moveTo>
                  <a:lnTo>
                    <a:pt x="5400" y="21600"/>
                  </a:lnTo>
                  <a:lnTo>
                    <a:pt x="16200" y="21600"/>
                  </a:lnTo>
                  <a:lnTo>
                    <a:pt x="21600" y="0"/>
                  </a:lnTo>
                  <a:lnTo>
                    <a:pt x="0" y="0"/>
                  </a:lnTo>
                  <a:close/>
                </a:path>
              </a:pathLst>
            </a:custGeom>
            <a:pattFill prst="ltUpDiag">
              <a:fgClr>
                <a:srgbClr val="C0C0C0">
                  <a:alpha val="100000"/>
                </a:srgbClr>
              </a:fgClr>
              <a:bgClr>
                <a:schemeClr val="bg1">
                  <a:alpha val="100000"/>
                </a:schemeClr>
              </a:bgClr>
            </a:pattFill>
            <a:ln w="9525" cap="flat" cmpd="sng">
              <a:solidFill>
                <a:schemeClr val="tx1">
                  <a:alpha val="100000"/>
                </a:schemeClr>
              </a:solidFill>
              <a:prstDash val="solid"/>
              <a:miter lim="800000"/>
              <a:headEnd type="none" w="med" len="med"/>
              <a:tailEnd type="none" w="med" len="med"/>
            </a:ln>
          </p:spPr>
          <p:txBody>
            <a:bodyPr/>
            <a:p>
              <a:endParaRPr lang="zh-CN" altLang="en-US"/>
            </a:p>
          </p:txBody>
        </p:sp>
        <p:sp>
          <p:nvSpPr>
            <p:cNvPr id="25611" name="Rectangle 15" descr="浅色上对角线"/>
            <p:cNvSpPr/>
            <p:nvPr/>
          </p:nvSpPr>
          <p:spPr>
            <a:xfrm>
              <a:off x="3810" y="1824"/>
              <a:ext cx="912" cy="192"/>
            </a:xfrm>
            <a:prstGeom prst="rect">
              <a:avLst/>
            </a:prstGeom>
            <a:pattFill prst="ltUpDiag">
              <a:fgClr>
                <a:srgbClr val="C0C0C0"/>
              </a:fgClr>
              <a:bgClr>
                <a:schemeClr val="bg1"/>
              </a:bgClr>
            </a:pattFill>
            <a:ln w="9525" cap="flat" cmpd="sng">
              <a:solidFill>
                <a:schemeClr val="tx1"/>
              </a:solidFill>
              <a:prstDash val="solid"/>
              <a:miter/>
              <a:headEnd type="none" w="med" len="med"/>
              <a:tailEnd type="none" w="med" len="med"/>
            </a:ln>
          </p:spPr>
          <p:txBody>
            <a:bodyPr wrap="none" anchor="ctr" anchorCtr="0"/>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endParaRPr lang="zh-CN" altLang="en-US" sz="1800" b="1" dirty="0">
                <a:solidFill>
                  <a:schemeClr val="tx1"/>
                </a:solidFill>
                <a:latin typeface="Arial" panose="020B0604020202020204" pitchFamily="34" charset="0"/>
                <a:ea typeface="宋体" panose="02010600030101010101" pitchFamily="2" charset="-122"/>
              </a:endParaRPr>
            </a:p>
          </p:txBody>
        </p:sp>
        <p:sp>
          <p:nvSpPr>
            <p:cNvPr id="25612" name="Rectangle 16" descr="深色上对角线"/>
            <p:cNvSpPr/>
            <p:nvPr/>
          </p:nvSpPr>
          <p:spPr>
            <a:xfrm>
              <a:off x="3948" y="1584"/>
              <a:ext cx="624" cy="240"/>
            </a:xfrm>
            <a:prstGeom prst="rect">
              <a:avLst/>
            </a:prstGeom>
            <a:pattFill prst="dkUpDiag">
              <a:fgClr>
                <a:srgbClr val="C0C0C0"/>
              </a:fgClr>
              <a:bgClr>
                <a:schemeClr val="bg1"/>
              </a:bgClr>
            </a:pattFill>
            <a:ln w="9525" cap="flat" cmpd="sng">
              <a:solidFill>
                <a:schemeClr val="tx1"/>
              </a:solidFill>
              <a:prstDash val="solid"/>
              <a:miter/>
              <a:headEnd type="none" w="med" len="med"/>
              <a:tailEnd type="none" w="med" len="med"/>
            </a:ln>
          </p:spPr>
          <p:txBody>
            <a:bodyPr wrap="none" anchor="ctr" anchorCtr="0"/>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endParaRPr lang="zh-CN" altLang="en-US" sz="1800" b="1" dirty="0">
                <a:solidFill>
                  <a:schemeClr val="tx1"/>
                </a:solidFill>
                <a:latin typeface="Arial" panose="020B0604020202020204" pitchFamily="34" charset="0"/>
                <a:ea typeface="宋体" panose="02010600030101010101" pitchFamily="2" charset="-122"/>
              </a:endParaRPr>
            </a:p>
          </p:txBody>
        </p:sp>
        <p:sp>
          <p:nvSpPr>
            <p:cNvPr id="25613" name="Rectangle 17" descr="深色上对角线"/>
            <p:cNvSpPr/>
            <p:nvPr/>
          </p:nvSpPr>
          <p:spPr>
            <a:xfrm>
              <a:off x="4098" y="768"/>
              <a:ext cx="336" cy="816"/>
            </a:xfrm>
            <a:prstGeom prst="rect">
              <a:avLst/>
            </a:prstGeom>
            <a:pattFill prst="dkUpDiag">
              <a:fgClr>
                <a:srgbClr val="C0C0C0"/>
              </a:fgClr>
              <a:bgClr>
                <a:schemeClr val="bg1"/>
              </a:bgClr>
            </a:pattFill>
            <a:ln w="9525" cap="flat" cmpd="sng">
              <a:solidFill>
                <a:schemeClr val="tx1"/>
              </a:solidFill>
              <a:prstDash val="solid"/>
              <a:miter/>
              <a:headEnd type="none" w="med" len="med"/>
              <a:tailEnd type="none" w="med" len="med"/>
            </a:ln>
          </p:spPr>
          <p:txBody>
            <a:bodyPr wrap="none" anchor="ctr" anchorCtr="0"/>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endParaRPr lang="zh-CN" altLang="en-US" sz="1800" b="1" dirty="0">
                <a:solidFill>
                  <a:schemeClr val="tx1"/>
                </a:solidFill>
                <a:latin typeface="Arial" panose="020B0604020202020204" pitchFamily="34" charset="0"/>
                <a:ea typeface="宋体" panose="02010600030101010101" pitchFamily="2" charset="-122"/>
              </a:endParaRPr>
            </a:p>
          </p:txBody>
        </p:sp>
        <p:sp>
          <p:nvSpPr>
            <p:cNvPr id="25614" name="Freeform 18"/>
            <p:cNvSpPr/>
            <p:nvPr/>
          </p:nvSpPr>
          <p:spPr>
            <a:xfrm>
              <a:off x="3573" y="2838"/>
              <a:ext cx="75" cy="67"/>
            </a:xfrm>
            <a:custGeom>
              <a:avLst/>
              <a:gdLst/>
              <a:ahLst/>
              <a:cxnLst>
                <a:cxn ang="0">
                  <a:pos x="75" y="5"/>
                </a:cxn>
                <a:cxn ang="0">
                  <a:pos x="11" y="15"/>
                </a:cxn>
                <a:cxn ang="0">
                  <a:pos x="20" y="60"/>
                </a:cxn>
                <a:cxn ang="0">
                  <a:pos x="48" y="42"/>
                </a:cxn>
                <a:cxn ang="0">
                  <a:pos x="75" y="5"/>
                </a:cxn>
              </a:cxnLst>
              <a:pathLst>
                <a:path w="75" h="67">
                  <a:moveTo>
                    <a:pt x="75" y="5"/>
                  </a:moveTo>
                  <a:cubicBezTo>
                    <a:pt x="54" y="8"/>
                    <a:pt x="26" y="0"/>
                    <a:pt x="11" y="15"/>
                  </a:cubicBezTo>
                  <a:cubicBezTo>
                    <a:pt x="0" y="26"/>
                    <a:pt x="8" y="51"/>
                    <a:pt x="20" y="60"/>
                  </a:cubicBezTo>
                  <a:cubicBezTo>
                    <a:pt x="29" y="67"/>
                    <a:pt x="39" y="48"/>
                    <a:pt x="48" y="42"/>
                  </a:cubicBezTo>
                  <a:cubicBezTo>
                    <a:pt x="59" y="8"/>
                    <a:pt x="49" y="20"/>
                    <a:pt x="75" y="5"/>
                  </a:cubicBezTo>
                  <a:close/>
                </a:path>
              </a:pathLst>
            </a:custGeom>
            <a:solidFill>
              <a:srgbClr val="808080">
                <a:alpha val="100000"/>
              </a:srgbClr>
            </a:solidFill>
            <a:ln w="9525" cap="flat" cmpd="sng">
              <a:solidFill>
                <a:schemeClr val="tx1">
                  <a:alpha val="100000"/>
                </a:schemeClr>
              </a:solidFill>
              <a:prstDash val="solid"/>
              <a:round/>
              <a:headEnd type="none" w="med" len="med"/>
              <a:tailEnd type="none" w="med" len="med"/>
            </a:ln>
          </p:spPr>
          <p:txBody>
            <a:bodyPr/>
            <a:p>
              <a:endParaRPr lang="zh-CN" altLang="en-US"/>
            </a:p>
          </p:txBody>
        </p:sp>
        <p:sp>
          <p:nvSpPr>
            <p:cNvPr id="25615" name="Freeform 19"/>
            <p:cNvSpPr/>
            <p:nvPr/>
          </p:nvSpPr>
          <p:spPr>
            <a:xfrm>
              <a:off x="3504" y="2880"/>
              <a:ext cx="75" cy="67"/>
            </a:xfrm>
            <a:custGeom>
              <a:avLst/>
              <a:gdLst/>
              <a:ahLst/>
              <a:cxnLst>
                <a:cxn ang="0">
                  <a:pos x="75" y="5"/>
                </a:cxn>
                <a:cxn ang="0">
                  <a:pos x="11" y="15"/>
                </a:cxn>
                <a:cxn ang="0">
                  <a:pos x="20" y="60"/>
                </a:cxn>
                <a:cxn ang="0">
                  <a:pos x="48" y="42"/>
                </a:cxn>
                <a:cxn ang="0">
                  <a:pos x="75" y="5"/>
                </a:cxn>
              </a:cxnLst>
              <a:pathLst>
                <a:path w="75" h="67">
                  <a:moveTo>
                    <a:pt x="75" y="5"/>
                  </a:moveTo>
                  <a:cubicBezTo>
                    <a:pt x="54" y="8"/>
                    <a:pt x="26" y="0"/>
                    <a:pt x="11" y="15"/>
                  </a:cubicBezTo>
                  <a:cubicBezTo>
                    <a:pt x="0" y="26"/>
                    <a:pt x="8" y="51"/>
                    <a:pt x="20" y="60"/>
                  </a:cubicBezTo>
                  <a:cubicBezTo>
                    <a:pt x="29" y="67"/>
                    <a:pt x="39" y="48"/>
                    <a:pt x="48" y="42"/>
                  </a:cubicBezTo>
                  <a:cubicBezTo>
                    <a:pt x="59" y="8"/>
                    <a:pt x="49" y="20"/>
                    <a:pt x="75" y="5"/>
                  </a:cubicBezTo>
                  <a:close/>
                </a:path>
              </a:pathLst>
            </a:custGeom>
            <a:solidFill>
              <a:srgbClr val="808080">
                <a:alpha val="100000"/>
              </a:srgbClr>
            </a:solidFill>
            <a:ln w="9525" cap="flat" cmpd="sng">
              <a:solidFill>
                <a:schemeClr val="tx1">
                  <a:alpha val="100000"/>
                </a:schemeClr>
              </a:solidFill>
              <a:prstDash val="solid"/>
              <a:round/>
              <a:headEnd type="none" w="med" len="med"/>
              <a:tailEnd type="none" w="med" len="med"/>
            </a:ln>
          </p:spPr>
          <p:txBody>
            <a:bodyPr/>
            <a:p>
              <a:endParaRPr lang="zh-CN" altLang="en-US"/>
            </a:p>
          </p:txBody>
        </p:sp>
        <p:sp>
          <p:nvSpPr>
            <p:cNvPr id="25616" name="Freeform 20"/>
            <p:cNvSpPr/>
            <p:nvPr/>
          </p:nvSpPr>
          <p:spPr>
            <a:xfrm>
              <a:off x="4368" y="2880"/>
              <a:ext cx="75" cy="67"/>
            </a:xfrm>
            <a:custGeom>
              <a:avLst/>
              <a:gdLst/>
              <a:ahLst/>
              <a:cxnLst>
                <a:cxn ang="0">
                  <a:pos x="75" y="5"/>
                </a:cxn>
                <a:cxn ang="0">
                  <a:pos x="11" y="15"/>
                </a:cxn>
                <a:cxn ang="0">
                  <a:pos x="20" y="60"/>
                </a:cxn>
                <a:cxn ang="0">
                  <a:pos x="48" y="42"/>
                </a:cxn>
                <a:cxn ang="0">
                  <a:pos x="75" y="5"/>
                </a:cxn>
              </a:cxnLst>
              <a:pathLst>
                <a:path w="75" h="67">
                  <a:moveTo>
                    <a:pt x="75" y="5"/>
                  </a:moveTo>
                  <a:cubicBezTo>
                    <a:pt x="54" y="8"/>
                    <a:pt x="26" y="0"/>
                    <a:pt x="11" y="15"/>
                  </a:cubicBezTo>
                  <a:cubicBezTo>
                    <a:pt x="0" y="26"/>
                    <a:pt x="8" y="51"/>
                    <a:pt x="20" y="60"/>
                  </a:cubicBezTo>
                  <a:cubicBezTo>
                    <a:pt x="29" y="67"/>
                    <a:pt x="39" y="48"/>
                    <a:pt x="48" y="42"/>
                  </a:cubicBezTo>
                  <a:cubicBezTo>
                    <a:pt x="59" y="8"/>
                    <a:pt x="49" y="20"/>
                    <a:pt x="75" y="5"/>
                  </a:cubicBezTo>
                  <a:close/>
                </a:path>
              </a:pathLst>
            </a:custGeom>
            <a:solidFill>
              <a:srgbClr val="808080">
                <a:alpha val="100000"/>
              </a:srgbClr>
            </a:solidFill>
            <a:ln w="9525" cap="flat" cmpd="sng">
              <a:solidFill>
                <a:schemeClr val="tx1">
                  <a:alpha val="100000"/>
                </a:schemeClr>
              </a:solidFill>
              <a:prstDash val="solid"/>
              <a:round/>
              <a:headEnd type="none" w="med" len="med"/>
              <a:tailEnd type="none" w="med" len="med"/>
            </a:ln>
          </p:spPr>
          <p:txBody>
            <a:bodyPr/>
            <a:p>
              <a:endParaRPr lang="zh-CN" altLang="en-US"/>
            </a:p>
          </p:txBody>
        </p:sp>
        <p:sp>
          <p:nvSpPr>
            <p:cNvPr id="25617" name="Freeform 21"/>
            <p:cNvSpPr/>
            <p:nvPr/>
          </p:nvSpPr>
          <p:spPr>
            <a:xfrm>
              <a:off x="3888" y="2880"/>
              <a:ext cx="75" cy="67"/>
            </a:xfrm>
            <a:custGeom>
              <a:avLst/>
              <a:gdLst/>
              <a:ahLst/>
              <a:cxnLst>
                <a:cxn ang="0">
                  <a:pos x="75" y="5"/>
                </a:cxn>
                <a:cxn ang="0">
                  <a:pos x="11" y="15"/>
                </a:cxn>
                <a:cxn ang="0">
                  <a:pos x="20" y="60"/>
                </a:cxn>
                <a:cxn ang="0">
                  <a:pos x="48" y="42"/>
                </a:cxn>
                <a:cxn ang="0">
                  <a:pos x="75" y="5"/>
                </a:cxn>
              </a:cxnLst>
              <a:pathLst>
                <a:path w="75" h="67">
                  <a:moveTo>
                    <a:pt x="75" y="5"/>
                  </a:moveTo>
                  <a:cubicBezTo>
                    <a:pt x="54" y="8"/>
                    <a:pt x="26" y="0"/>
                    <a:pt x="11" y="15"/>
                  </a:cubicBezTo>
                  <a:cubicBezTo>
                    <a:pt x="0" y="26"/>
                    <a:pt x="8" y="51"/>
                    <a:pt x="20" y="60"/>
                  </a:cubicBezTo>
                  <a:cubicBezTo>
                    <a:pt x="29" y="67"/>
                    <a:pt x="39" y="48"/>
                    <a:pt x="48" y="42"/>
                  </a:cubicBezTo>
                  <a:cubicBezTo>
                    <a:pt x="59" y="8"/>
                    <a:pt x="49" y="20"/>
                    <a:pt x="75" y="5"/>
                  </a:cubicBezTo>
                  <a:close/>
                </a:path>
              </a:pathLst>
            </a:custGeom>
            <a:solidFill>
              <a:srgbClr val="808080">
                <a:alpha val="100000"/>
              </a:srgbClr>
            </a:solidFill>
            <a:ln w="9525" cap="flat" cmpd="sng">
              <a:solidFill>
                <a:schemeClr val="tx1">
                  <a:alpha val="100000"/>
                </a:schemeClr>
              </a:solidFill>
              <a:prstDash val="solid"/>
              <a:round/>
              <a:headEnd type="none" w="med" len="med"/>
              <a:tailEnd type="none" w="med" len="med"/>
            </a:ln>
          </p:spPr>
          <p:txBody>
            <a:bodyPr/>
            <a:p>
              <a:endParaRPr lang="zh-CN" altLang="en-US"/>
            </a:p>
          </p:txBody>
        </p:sp>
        <p:sp>
          <p:nvSpPr>
            <p:cNvPr id="25618" name="Freeform 22"/>
            <p:cNvSpPr/>
            <p:nvPr/>
          </p:nvSpPr>
          <p:spPr>
            <a:xfrm>
              <a:off x="4560" y="2880"/>
              <a:ext cx="75" cy="67"/>
            </a:xfrm>
            <a:custGeom>
              <a:avLst/>
              <a:gdLst/>
              <a:ahLst/>
              <a:cxnLst>
                <a:cxn ang="0">
                  <a:pos x="75" y="5"/>
                </a:cxn>
                <a:cxn ang="0">
                  <a:pos x="11" y="15"/>
                </a:cxn>
                <a:cxn ang="0">
                  <a:pos x="20" y="60"/>
                </a:cxn>
                <a:cxn ang="0">
                  <a:pos x="48" y="42"/>
                </a:cxn>
                <a:cxn ang="0">
                  <a:pos x="75" y="5"/>
                </a:cxn>
              </a:cxnLst>
              <a:pathLst>
                <a:path w="75" h="67">
                  <a:moveTo>
                    <a:pt x="75" y="5"/>
                  </a:moveTo>
                  <a:cubicBezTo>
                    <a:pt x="54" y="8"/>
                    <a:pt x="26" y="0"/>
                    <a:pt x="11" y="15"/>
                  </a:cubicBezTo>
                  <a:cubicBezTo>
                    <a:pt x="0" y="26"/>
                    <a:pt x="8" y="51"/>
                    <a:pt x="20" y="60"/>
                  </a:cubicBezTo>
                  <a:cubicBezTo>
                    <a:pt x="29" y="67"/>
                    <a:pt x="39" y="48"/>
                    <a:pt x="48" y="42"/>
                  </a:cubicBezTo>
                  <a:cubicBezTo>
                    <a:pt x="59" y="8"/>
                    <a:pt x="49" y="20"/>
                    <a:pt x="75" y="5"/>
                  </a:cubicBezTo>
                  <a:close/>
                </a:path>
              </a:pathLst>
            </a:custGeom>
            <a:solidFill>
              <a:srgbClr val="808080">
                <a:alpha val="100000"/>
              </a:srgbClr>
            </a:solidFill>
            <a:ln w="9525" cap="flat" cmpd="sng">
              <a:solidFill>
                <a:schemeClr val="tx1">
                  <a:alpha val="100000"/>
                </a:schemeClr>
              </a:solidFill>
              <a:prstDash val="solid"/>
              <a:round/>
              <a:headEnd type="none" w="med" len="med"/>
              <a:tailEnd type="none" w="med" len="med"/>
            </a:ln>
          </p:spPr>
          <p:txBody>
            <a:bodyPr/>
            <a:p>
              <a:endParaRPr lang="zh-CN" altLang="en-US"/>
            </a:p>
          </p:txBody>
        </p:sp>
        <p:sp>
          <p:nvSpPr>
            <p:cNvPr id="25619" name="Freeform 23"/>
            <p:cNvSpPr/>
            <p:nvPr/>
          </p:nvSpPr>
          <p:spPr>
            <a:xfrm>
              <a:off x="4896" y="2832"/>
              <a:ext cx="75" cy="67"/>
            </a:xfrm>
            <a:custGeom>
              <a:avLst/>
              <a:gdLst/>
              <a:ahLst/>
              <a:cxnLst>
                <a:cxn ang="0">
                  <a:pos x="75" y="5"/>
                </a:cxn>
                <a:cxn ang="0">
                  <a:pos x="11" y="15"/>
                </a:cxn>
                <a:cxn ang="0">
                  <a:pos x="20" y="60"/>
                </a:cxn>
                <a:cxn ang="0">
                  <a:pos x="48" y="42"/>
                </a:cxn>
                <a:cxn ang="0">
                  <a:pos x="75" y="5"/>
                </a:cxn>
              </a:cxnLst>
              <a:pathLst>
                <a:path w="75" h="67">
                  <a:moveTo>
                    <a:pt x="75" y="5"/>
                  </a:moveTo>
                  <a:cubicBezTo>
                    <a:pt x="54" y="8"/>
                    <a:pt x="26" y="0"/>
                    <a:pt x="11" y="15"/>
                  </a:cubicBezTo>
                  <a:cubicBezTo>
                    <a:pt x="0" y="26"/>
                    <a:pt x="8" y="51"/>
                    <a:pt x="20" y="60"/>
                  </a:cubicBezTo>
                  <a:cubicBezTo>
                    <a:pt x="29" y="67"/>
                    <a:pt x="39" y="48"/>
                    <a:pt x="48" y="42"/>
                  </a:cubicBezTo>
                  <a:cubicBezTo>
                    <a:pt x="59" y="8"/>
                    <a:pt x="49" y="20"/>
                    <a:pt x="75" y="5"/>
                  </a:cubicBezTo>
                  <a:close/>
                </a:path>
              </a:pathLst>
            </a:custGeom>
            <a:solidFill>
              <a:srgbClr val="808080">
                <a:alpha val="100000"/>
              </a:srgbClr>
            </a:solidFill>
            <a:ln w="9525" cap="flat" cmpd="sng">
              <a:solidFill>
                <a:schemeClr val="tx1">
                  <a:alpha val="100000"/>
                </a:schemeClr>
              </a:solidFill>
              <a:prstDash val="solid"/>
              <a:round/>
              <a:headEnd type="none" w="med" len="med"/>
              <a:tailEnd type="none" w="med" len="med"/>
            </a:ln>
          </p:spPr>
          <p:txBody>
            <a:bodyPr/>
            <a:p>
              <a:endParaRPr lang="zh-CN" altLang="en-US"/>
            </a:p>
          </p:txBody>
        </p:sp>
        <p:sp>
          <p:nvSpPr>
            <p:cNvPr id="25620" name="Freeform 24"/>
            <p:cNvSpPr/>
            <p:nvPr/>
          </p:nvSpPr>
          <p:spPr>
            <a:xfrm>
              <a:off x="3264" y="2880"/>
              <a:ext cx="75" cy="67"/>
            </a:xfrm>
            <a:custGeom>
              <a:avLst/>
              <a:gdLst/>
              <a:ahLst/>
              <a:cxnLst>
                <a:cxn ang="0">
                  <a:pos x="75" y="5"/>
                </a:cxn>
                <a:cxn ang="0">
                  <a:pos x="11" y="15"/>
                </a:cxn>
                <a:cxn ang="0">
                  <a:pos x="20" y="60"/>
                </a:cxn>
                <a:cxn ang="0">
                  <a:pos x="48" y="42"/>
                </a:cxn>
                <a:cxn ang="0">
                  <a:pos x="75" y="5"/>
                </a:cxn>
              </a:cxnLst>
              <a:pathLst>
                <a:path w="75" h="67">
                  <a:moveTo>
                    <a:pt x="75" y="5"/>
                  </a:moveTo>
                  <a:cubicBezTo>
                    <a:pt x="54" y="8"/>
                    <a:pt x="26" y="0"/>
                    <a:pt x="11" y="15"/>
                  </a:cubicBezTo>
                  <a:cubicBezTo>
                    <a:pt x="0" y="26"/>
                    <a:pt x="8" y="51"/>
                    <a:pt x="20" y="60"/>
                  </a:cubicBezTo>
                  <a:cubicBezTo>
                    <a:pt x="29" y="67"/>
                    <a:pt x="39" y="48"/>
                    <a:pt x="48" y="42"/>
                  </a:cubicBezTo>
                  <a:cubicBezTo>
                    <a:pt x="59" y="8"/>
                    <a:pt x="49" y="20"/>
                    <a:pt x="75" y="5"/>
                  </a:cubicBezTo>
                  <a:close/>
                </a:path>
              </a:pathLst>
            </a:custGeom>
            <a:solidFill>
              <a:srgbClr val="808080">
                <a:alpha val="100000"/>
              </a:srgbClr>
            </a:solidFill>
            <a:ln w="9525" cap="flat" cmpd="sng">
              <a:solidFill>
                <a:schemeClr val="tx1">
                  <a:alpha val="100000"/>
                </a:schemeClr>
              </a:solidFill>
              <a:prstDash val="solid"/>
              <a:round/>
              <a:headEnd type="none" w="med" len="med"/>
              <a:tailEnd type="none" w="med" len="med"/>
            </a:ln>
          </p:spPr>
          <p:txBody>
            <a:bodyPr/>
            <a:p>
              <a:endParaRPr lang="zh-CN" altLang="en-US"/>
            </a:p>
          </p:txBody>
        </p:sp>
        <p:sp>
          <p:nvSpPr>
            <p:cNvPr id="25621" name="Freeform 25"/>
            <p:cNvSpPr/>
            <p:nvPr/>
          </p:nvSpPr>
          <p:spPr>
            <a:xfrm>
              <a:off x="3360" y="2784"/>
              <a:ext cx="75" cy="67"/>
            </a:xfrm>
            <a:custGeom>
              <a:avLst/>
              <a:gdLst/>
              <a:ahLst/>
              <a:cxnLst>
                <a:cxn ang="0">
                  <a:pos x="75" y="5"/>
                </a:cxn>
                <a:cxn ang="0">
                  <a:pos x="11" y="15"/>
                </a:cxn>
                <a:cxn ang="0">
                  <a:pos x="20" y="60"/>
                </a:cxn>
                <a:cxn ang="0">
                  <a:pos x="48" y="42"/>
                </a:cxn>
                <a:cxn ang="0">
                  <a:pos x="75" y="5"/>
                </a:cxn>
              </a:cxnLst>
              <a:pathLst>
                <a:path w="75" h="67">
                  <a:moveTo>
                    <a:pt x="75" y="5"/>
                  </a:moveTo>
                  <a:cubicBezTo>
                    <a:pt x="54" y="8"/>
                    <a:pt x="26" y="0"/>
                    <a:pt x="11" y="15"/>
                  </a:cubicBezTo>
                  <a:cubicBezTo>
                    <a:pt x="0" y="26"/>
                    <a:pt x="8" y="51"/>
                    <a:pt x="20" y="60"/>
                  </a:cubicBezTo>
                  <a:cubicBezTo>
                    <a:pt x="29" y="67"/>
                    <a:pt x="39" y="48"/>
                    <a:pt x="48" y="42"/>
                  </a:cubicBezTo>
                  <a:cubicBezTo>
                    <a:pt x="59" y="8"/>
                    <a:pt x="49" y="20"/>
                    <a:pt x="75" y="5"/>
                  </a:cubicBezTo>
                  <a:close/>
                </a:path>
              </a:pathLst>
            </a:custGeom>
            <a:solidFill>
              <a:srgbClr val="808080">
                <a:alpha val="100000"/>
              </a:srgbClr>
            </a:solidFill>
            <a:ln w="9525" cap="flat" cmpd="sng">
              <a:solidFill>
                <a:schemeClr val="tx1">
                  <a:alpha val="100000"/>
                </a:schemeClr>
              </a:solidFill>
              <a:prstDash val="solid"/>
              <a:round/>
              <a:headEnd type="none" w="med" len="med"/>
              <a:tailEnd type="none" w="med" len="med"/>
            </a:ln>
          </p:spPr>
          <p:txBody>
            <a:bodyPr/>
            <a:p>
              <a:endParaRPr lang="zh-CN" altLang="en-US"/>
            </a:p>
          </p:txBody>
        </p:sp>
        <p:sp>
          <p:nvSpPr>
            <p:cNvPr id="25622" name="Freeform 26"/>
            <p:cNvSpPr/>
            <p:nvPr/>
          </p:nvSpPr>
          <p:spPr>
            <a:xfrm>
              <a:off x="4752" y="2832"/>
              <a:ext cx="75" cy="67"/>
            </a:xfrm>
            <a:custGeom>
              <a:avLst/>
              <a:gdLst/>
              <a:ahLst/>
              <a:cxnLst>
                <a:cxn ang="0">
                  <a:pos x="75" y="5"/>
                </a:cxn>
                <a:cxn ang="0">
                  <a:pos x="11" y="15"/>
                </a:cxn>
                <a:cxn ang="0">
                  <a:pos x="20" y="60"/>
                </a:cxn>
                <a:cxn ang="0">
                  <a:pos x="48" y="42"/>
                </a:cxn>
                <a:cxn ang="0">
                  <a:pos x="75" y="5"/>
                </a:cxn>
              </a:cxnLst>
              <a:pathLst>
                <a:path w="75" h="67">
                  <a:moveTo>
                    <a:pt x="75" y="5"/>
                  </a:moveTo>
                  <a:cubicBezTo>
                    <a:pt x="54" y="8"/>
                    <a:pt x="26" y="0"/>
                    <a:pt x="11" y="15"/>
                  </a:cubicBezTo>
                  <a:cubicBezTo>
                    <a:pt x="0" y="26"/>
                    <a:pt x="8" y="51"/>
                    <a:pt x="20" y="60"/>
                  </a:cubicBezTo>
                  <a:cubicBezTo>
                    <a:pt x="29" y="67"/>
                    <a:pt x="39" y="48"/>
                    <a:pt x="48" y="42"/>
                  </a:cubicBezTo>
                  <a:cubicBezTo>
                    <a:pt x="59" y="8"/>
                    <a:pt x="49" y="20"/>
                    <a:pt x="75" y="5"/>
                  </a:cubicBezTo>
                  <a:close/>
                </a:path>
              </a:pathLst>
            </a:custGeom>
            <a:solidFill>
              <a:srgbClr val="808080">
                <a:alpha val="100000"/>
              </a:srgbClr>
            </a:solidFill>
            <a:ln w="9525" cap="flat" cmpd="sng">
              <a:solidFill>
                <a:schemeClr val="tx1">
                  <a:alpha val="100000"/>
                </a:schemeClr>
              </a:solidFill>
              <a:prstDash val="solid"/>
              <a:round/>
              <a:headEnd type="none" w="med" len="med"/>
              <a:tailEnd type="none" w="med" len="med"/>
            </a:ln>
          </p:spPr>
          <p:txBody>
            <a:bodyPr/>
            <a:p>
              <a:endParaRPr lang="zh-CN" altLang="en-US"/>
            </a:p>
          </p:txBody>
        </p:sp>
        <p:sp>
          <p:nvSpPr>
            <p:cNvPr id="25623" name="Freeform 27"/>
            <p:cNvSpPr/>
            <p:nvPr/>
          </p:nvSpPr>
          <p:spPr>
            <a:xfrm>
              <a:off x="4224" y="2784"/>
              <a:ext cx="75" cy="67"/>
            </a:xfrm>
            <a:custGeom>
              <a:avLst/>
              <a:gdLst/>
              <a:ahLst/>
              <a:cxnLst>
                <a:cxn ang="0">
                  <a:pos x="75" y="5"/>
                </a:cxn>
                <a:cxn ang="0">
                  <a:pos x="11" y="15"/>
                </a:cxn>
                <a:cxn ang="0">
                  <a:pos x="20" y="60"/>
                </a:cxn>
                <a:cxn ang="0">
                  <a:pos x="48" y="42"/>
                </a:cxn>
                <a:cxn ang="0">
                  <a:pos x="75" y="5"/>
                </a:cxn>
              </a:cxnLst>
              <a:pathLst>
                <a:path w="75" h="67">
                  <a:moveTo>
                    <a:pt x="75" y="5"/>
                  </a:moveTo>
                  <a:cubicBezTo>
                    <a:pt x="54" y="8"/>
                    <a:pt x="26" y="0"/>
                    <a:pt x="11" y="15"/>
                  </a:cubicBezTo>
                  <a:cubicBezTo>
                    <a:pt x="0" y="26"/>
                    <a:pt x="8" y="51"/>
                    <a:pt x="20" y="60"/>
                  </a:cubicBezTo>
                  <a:cubicBezTo>
                    <a:pt x="29" y="67"/>
                    <a:pt x="39" y="48"/>
                    <a:pt x="48" y="42"/>
                  </a:cubicBezTo>
                  <a:cubicBezTo>
                    <a:pt x="59" y="8"/>
                    <a:pt x="49" y="20"/>
                    <a:pt x="75" y="5"/>
                  </a:cubicBezTo>
                  <a:close/>
                </a:path>
              </a:pathLst>
            </a:custGeom>
            <a:solidFill>
              <a:srgbClr val="808080">
                <a:alpha val="100000"/>
              </a:srgbClr>
            </a:solidFill>
            <a:ln w="9525" cap="flat" cmpd="sng">
              <a:solidFill>
                <a:schemeClr val="tx1">
                  <a:alpha val="100000"/>
                </a:schemeClr>
              </a:solidFill>
              <a:prstDash val="solid"/>
              <a:round/>
              <a:headEnd type="none" w="med" len="med"/>
              <a:tailEnd type="none" w="med" len="med"/>
            </a:ln>
          </p:spPr>
          <p:txBody>
            <a:bodyPr/>
            <a:p>
              <a:endParaRPr lang="zh-CN" altLang="en-US"/>
            </a:p>
          </p:txBody>
        </p:sp>
        <p:sp>
          <p:nvSpPr>
            <p:cNvPr id="25624" name="Freeform 28"/>
            <p:cNvSpPr/>
            <p:nvPr/>
          </p:nvSpPr>
          <p:spPr>
            <a:xfrm>
              <a:off x="5040" y="2880"/>
              <a:ext cx="75" cy="67"/>
            </a:xfrm>
            <a:custGeom>
              <a:avLst/>
              <a:gdLst/>
              <a:ahLst/>
              <a:cxnLst>
                <a:cxn ang="0">
                  <a:pos x="75" y="5"/>
                </a:cxn>
                <a:cxn ang="0">
                  <a:pos x="11" y="15"/>
                </a:cxn>
                <a:cxn ang="0">
                  <a:pos x="20" y="60"/>
                </a:cxn>
                <a:cxn ang="0">
                  <a:pos x="48" y="42"/>
                </a:cxn>
                <a:cxn ang="0">
                  <a:pos x="75" y="5"/>
                </a:cxn>
              </a:cxnLst>
              <a:pathLst>
                <a:path w="75" h="67">
                  <a:moveTo>
                    <a:pt x="75" y="5"/>
                  </a:moveTo>
                  <a:cubicBezTo>
                    <a:pt x="54" y="8"/>
                    <a:pt x="26" y="0"/>
                    <a:pt x="11" y="15"/>
                  </a:cubicBezTo>
                  <a:cubicBezTo>
                    <a:pt x="0" y="26"/>
                    <a:pt x="8" y="51"/>
                    <a:pt x="20" y="60"/>
                  </a:cubicBezTo>
                  <a:cubicBezTo>
                    <a:pt x="29" y="67"/>
                    <a:pt x="39" y="48"/>
                    <a:pt x="48" y="42"/>
                  </a:cubicBezTo>
                  <a:cubicBezTo>
                    <a:pt x="59" y="8"/>
                    <a:pt x="49" y="20"/>
                    <a:pt x="75" y="5"/>
                  </a:cubicBezTo>
                  <a:close/>
                </a:path>
              </a:pathLst>
            </a:custGeom>
            <a:solidFill>
              <a:srgbClr val="808080">
                <a:alpha val="100000"/>
              </a:srgbClr>
            </a:solidFill>
            <a:ln w="9525" cap="flat" cmpd="sng">
              <a:solidFill>
                <a:schemeClr val="tx1">
                  <a:alpha val="100000"/>
                </a:schemeClr>
              </a:solidFill>
              <a:prstDash val="solid"/>
              <a:round/>
              <a:headEnd type="none" w="med" len="med"/>
              <a:tailEnd type="none" w="med" len="med"/>
            </a:ln>
          </p:spPr>
          <p:txBody>
            <a:bodyPr/>
            <a:p>
              <a:endParaRPr lang="zh-CN" altLang="en-US"/>
            </a:p>
          </p:txBody>
        </p:sp>
        <p:sp>
          <p:nvSpPr>
            <p:cNvPr id="25625" name="Freeform 29"/>
            <p:cNvSpPr/>
            <p:nvPr/>
          </p:nvSpPr>
          <p:spPr>
            <a:xfrm>
              <a:off x="5136" y="2784"/>
              <a:ext cx="75" cy="67"/>
            </a:xfrm>
            <a:custGeom>
              <a:avLst/>
              <a:gdLst/>
              <a:ahLst/>
              <a:cxnLst>
                <a:cxn ang="0">
                  <a:pos x="75" y="5"/>
                </a:cxn>
                <a:cxn ang="0">
                  <a:pos x="11" y="15"/>
                </a:cxn>
                <a:cxn ang="0">
                  <a:pos x="20" y="60"/>
                </a:cxn>
                <a:cxn ang="0">
                  <a:pos x="48" y="42"/>
                </a:cxn>
                <a:cxn ang="0">
                  <a:pos x="75" y="5"/>
                </a:cxn>
              </a:cxnLst>
              <a:pathLst>
                <a:path w="75" h="67">
                  <a:moveTo>
                    <a:pt x="75" y="5"/>
                  </a:moveTo>
                  <a:cubicBezTo>
                    <a:pt x="54" y="8"/>
                    <a:pt x="26" y="0"/>
                    <a:pt x="11" y="15"/>
                  </a:cubicBezTo>
                  <a:cubicBezTo>
                    <a:pt x="0" y="26"/>
                    <a:pt x="8" y="51"/>
                    <a:pt x="20" y="60"/>
                  </a:cubicBezTo>
                  <a:cubicBezTo>
                    <a:pt x="29" y="67"/>
                    <a:pt x="39" y="48"/>
                    <a:pt x="48" y="42"/>
                  </a:cubicBezTo>
                  <a:cubicBezTo>
                    <a:pt x="59" y="8"/>
                    <a:pt x="49" y="20"/>
                    <a:pt x="75" y="5"/>
                  </a:cubicBezTo>
                  <a:close/>
                </a:path>
              </a:pathLst>
            </a:custGeom>
            <a:solidFill>
              <a:srgbClr val="808080">
                <a:alpha val="100000"/>
              </a:srgbClr>
            </a:solidFill>
            <a:ln w="9525" cap="flat" cmpd="sng">
              <a:solidFill>
                <a:schemeClr val="tx1">
                  <a:alpha val="100000"/>
                </a:schemeClr>
              </a:solidFill>
              <a:prstDash val="solid"/>
              <a:round/>
              <a:headEnd type="none" w="med" len="med"/>
              <a:tailEnd type="none" w="med" len="med"/>
            </a:ln>
          </p:spPr>
          <p:txBody>
            <a:bodyPr/>
            <a:p>
              <a:endParaRPr lang="zh-CN" altLang="en-US"/>
            </a:p>
          </p:txBody>
        </p:sp>
        <p:sp>
          <p:nvSpPr>
            <p:cNvPr id="25626" name="Freeform 30"/>
            <p:cNvSpPr/>
            <p:nvPr/>
          </p:nvSpPr>
          <p:spPr>
            <a:xfrm>
              <a:off x="3840" y="2064"/>
              <a:ext cx="75" cy="67"/>
            </a:xfrm>
            <a:custGeom>
              <a:avLst/>
              <a:gdLst/>
              <a:ahLst/>
              <a:cxnLst>
                <a:cxn ang="0">
                  <a:pos x="75" y="5"/>
                </a:cxn>
                <a:cxn ang="0">
                  <a:pos x="11" y="15"/>
                </a:cxn>
                <a:cxn ang="0">
                  <a:pos x="20" y="60"/>
                </a:cxn>
                <a:cxn ang="0">
                  <a:pos x="48" y="42"/>
                </a:cxn>
                <a:cxn ang="0">
                  <a:pos x="75" y="5"/>
                </a:cxn>
              </a:cxnLst>
              <a:pathLst>
                <a:path w="75" h="67">
                  <a:moveTo>
                    <a:pt x="75" y="5"/>
                  </a:moveTo>
                  <a:cubicBezTo>
                    <a:pt x="54" y="8"/>
                    <a:pt x="26" y="0"/>
                    <a:pt x="11" y="15"/>
                  </a:cubicBezTo>
                  <a:cubicBezTo>
                    <a:pt x="0" y="26"/>
                    <a:pt x="8" y="51"/>
                    <a:pt x="20" y="60"/>
                  </a:cubicBezTo>
                  <a:cubicBezTo>
                    <a:pt x="29" y="67"/>
                    <a:pt x="39" y="48"/>
                    <a:pt x="48" y="42"/>
                  </a:cubicBezTo>
                  <a:cubicBezTo>
                    <a:pt x="59" y="8"/>
                    <a:pt x="49" y="20"/>
                    <a:pt x="75" y="5"/>
                  </a:cubicBezTo>
                  <a:close/>
                </a:path>
              </a:pathLst>
            </a:custGeom>
            <a:solidFill>
              <a:srgbClr val="808080">
                <a:alpha val="100000"/>
              </a:srgbClr>
            </a:solidFill>
            <a:ln w="9525" cap="flat" cmpd="sng">
              <a:solidFill>
                <a:schemeClr val="tx1">
                  <a:alpha val="100000"/>
                </a:schemeClr>
              </a:solidFill>
              <a:prstDash val="solid"/>
              <a:round/>
              <a:headEnd type="none" w="med" len="med"/>
              <a:tailEnd type="none" w="med" len="med"/>
            </a:ln>
          </p:spPr>
          <p:txBody>
            <a:bodyPr/>
            <a:p>
              <a:endParaRPr lang="zh-CN" altLang="en-US"/>
            </a:p>
          </p:txBody>
        </p:sp>
        <p:sp>
          <p:nvSpPr>
            <p:cNvPr id="25627" name="Freeform 31"/>
            <p:cNvSpPr/>
            <p:nvPr/>
          </p:nvSpPr>
          <p:spPr>
            <a:xfrm>
              <a:off x="3648" y="2304"/>
              <a:ext cx="75" cy="67"/>
            </a:xfrm>
            <a:custGeom>
              <a:avLst/>
              <a:gdLst/>
              <a:ahLst/>
              <a:cxnLst>
                <a:cxn ang="0">
                  <a:pos x="75" y="5"/>
                </a:cxn>
                <a:cxn ang="0">
                  <a:pos x="11" y="15"/>
                </a:cxn>
                <a:cxn ang="0">
                  <a:pos x="20" y="60"/>
                </a:cxn>
                <a:cxn ang="0">
                  <a:pos x="48" y="42"/>
                </a:cxn>
                <a:cxn ang="0">
                  <a:pos x="75" y="5"/>
                </a:cxn>
              </a:cxnLst>
              <a:pathLst>
                <a:path w="75" h="67">
                  <a:moveTo>
                    <a:pt x="75" y="5"/>
                  </a:moveTo>
                  <a:cubicBezTo>
                    <a:pt x="54" y="8"/>
                    <a:pt x="26" y="0"/>
                    <a:pt x="11" y="15"/>
                  </a:cubicBezTo>
                  <a:cubicBezTo>
                    <a:pt x="0" y="26"/>
                    <a:pt x="8" y="51"/>
                    <a:pt x="20" y="60"/>
                  </a:cubicBezTo>
                  <a:cubicBezTo>
                    <a:pt x="29" y="67"/>
                    <a:pt x="39" y="48"/>
                    <a:pt x="48" y="42"/>
                  </a:cubicBezTo>
                  <a:cubicBezTo>
                    <a:pt x="59" y="8"/>
                    <a:pt x="49" y="20"/>
                    <a:pt x="75" y="5"/>
                  </a:cubicBezTo>
                  <a:close/>
                </a:path>
              </a:pathLst>
            </a:custGeom>
            <a:solidFill>
              <a:srgbClr val="808080">
                <a:alpha val="100000"/>
              </a:srgbClr>
            </a:solidFill>
            <a:ln w="9525" cap="flat" cmpd="sng">
              <a:solidFill>
                <a:schemeClr val="tx1">
                  <a:alpha val="100000"/>
                </a:schemeClr>
              </a:solidFill>
              <a:prstDash val="solid"/>
              <a:round/>
              <a:headEnd type="none" w="med" len="med"/>
              <a:tailEnd type="none" w="med" len="med"/>
            </a:ln>
          </p:spPr>
          <p:txBody>
            <a:bodyPr/>
            <a:p>
              <a:endParaRPr lang="zh-CN" altLang="en-US"/>
            </a:p>
          </p:txBody>
        </p:sp>
        <p:sp>
          <p:nvSpPr>
            <p:cNvPr id="25628" name="Freeform 32"/>
            <p:cNvSpPr/>
            <p:nvPr/>
          </p:nvSpPr>
          <p:spPr>
            <a:xfrm>
              <a:off x="4176" y="1920"/>
              <a:ext cx="75" cy="67"/>
            </a:xfrm>
            <a:custGeom>
              <a:avLst/>
              <a:gdLst/>
              <a:ahLst/>
              <a:cxnLst>
                <a:cxn ang="0">
                  <a:pos x="75" y="5"/>
                </a:cxn>
                <a:cxn ang="0">
                  <a:pos x="11" y="15"/>
                </a:cxn>
                <a:cxn ang="0">
                  <a:pos x="20" y="60"/>
                </a:cxn>
                <a:cxn ang="0">
                  <a:pos x="48" y="42"/>
                </a:cxn>
                <a:cxn ang="0">
                  <a:pos x="75" y="5"/>
                </a:cxn>
              </a:cxnLst>
              <a:pathLst>
                <a:path w="75" h="67">
                  <a:moveTo>
                    <a:pt x="75" y="5"/>
                  </a:moveTo>
                  <a:cubicBezTo>
                    <a:pt x="54" y="8"/>
                    <a:pt x="26" y="0"/>
                    <a:pt x="11" y="15"/>
                  </a:cubicBezTo>
                  <a:cubicBezTo>
                    <a:pt x="0" y="26"/>
                    <a:pt x="8" y="51"/>
                    <a:pt x="20" y="60"/>
                  </a:cubicBezTo>
                  <a:cubicBezTo>
                    <a:pt x="29" y="67"/>
                    <a:pt x="39" y="48"/>
                    <a:pt x="48" y="42"/>
                  </a:cubicBezTo>
                  <a:cubicBezTo>
                    <a:pt x="59" y="8"/>
                    <a:pt x="49" y="20"/>
                    <a:pt x="75" y="5"/>
                  </a:cubicBezTo>
                  <a:close/>
                </a:path>
              </a:pathLst>
            </a:custGeom>
            <a:solidFill>
              <a:srgbClr val="808080">
                <a:alpha val="100000"/>
              </a:srgbClr>
            </a:solidFill>
            <a:ln w="9525" cap="flat" cmpd="sng">
              <a:solidFill>
                <a:schemeClr val="tx1">
                  <a:alpha val="100000"/>
                </a:schemeClr>
              </a:solidFill>
              <a:prstDash val="solid"/>
              <a:round/>
              <a:headEnd type="none" w="med" len="med"/>
              <a:tailEnd type="none" w="med" len="med"/>
            </a:ln>
          </p:spPr>
          <p:txBody>
            <a:bodyPr/>
            <a:p>
              <a:endParaRPr lang="zh-CN" altLang="en-US"/>
            </a:p>
          </p:txBody>
        </p:sp>
        <p:sp>
          <p:nvSpPr>
            <p:cNvPr id="25629" name="Freeform 33"/>
            <p:cNvSpPr/>
            <p:nvPr/>
          </p:nvSpPr>
          <p:spPr>
            <a:xfrm>
              <a:off x="3888" y="2256"/>
              <a:ext cx="75" cy="67"/>
            </a:xfrm>
            <a:custGeom>
              <a:avLst/>
              <a:gdLst/>
              <a:ahLst/>
              <a:cxnLst>
                <a:cxn ang="0">
                  <a:pos x="75" y="5"/>
                </a:cxn>
                <a:cxn ang="0">
                  <a:pos x="11" y="15"/>
                </a:cxn>
                <a:cxn ang="0">
                  <a:pos x="20" y="60"/>
                </a:cxn>
                <a:cxn ang="0">
                  <a:pos x="48" y="42"/>
                </a:cxn>
                <a:cxn ang="0">
                  <a:pos x="75" y="5"/>
                </a:cxn>
              </a:cxnLst>
              <a:pathLst>
                <a:path w="75" h="67">
                  <a:moveTo>
                    <a:pt x="75" y="5"/>
                  </a:moveTo>
                  <a:cubicBezTo>
                    <a:pt x="54" y="8"/>
                    <a:pt x="26" y="0"/>
                    <a:pt x="11" y="15"/>
                  </a:cubicBezTo>
                  <a:cubicBezTo>
                    <a:pt x="0" y="26"/>
                    <a:pt x="8" y="51"/>
                    <a:pt x="20" y="60"/>
                  </a:cubicBezTo>
                  <a:cubicBezTo>
                    <a:pt x="29" y="67"/>
                    <a:pt x="39" y="48"/>
                    <a:pt x="48" y="42"/>
                  </a:cubicBezTo>
                  <a:cubicBezTo>
                    <a:pt x="59" y="8"/>
                    <a:pt x="49" y="20"/>
                    <a:pt x="75" y="5"/>
                  </a:cubicBezTo>
                  <a:close/>
                </a:path>
              </a:pathLst>
            </a:custGeom>
            <a:solidFill>
              <a:srgbClr val="808080">
                <a:alpha val="100000"/>
              </a:srgbClr>
            </a:solidFill>
            <a:ln w="9525" cap="flat" cmpd="sng">
              <a:solidFill>
                <a:schemeClr val="tx1">
                  <a:alpha val="100000"/>
                </a:schemeClr>
              </a:solidFill>
              <a:prstDash val="solid"/>
              <a:round/>
              <a:headEnd type="none" w="med" len="med"/>
              <a:tailEnd type="none" w="med" len="med"/>
            </a:ln>
          </p:spPr>
          <p:txBody>
            <a:bodyPr/>
            <a:p>
              <a:endParaRPr lang="zh-CN" altLang="en-US"/>
            </a:p>
          </p:txBody>
        </p:sp>
        <p:sp>
          <p:nvSpPr>
            <p:cNvPr id="25630" name="Freeform 34"/>
            <p:cNvSpPr/>
            <p:nvPr/>
          </p:nvSpPr>
          <p:spPr>
            <a:xfrm>
              <a:off x="4512" y="2064"/>
              <a:ext cx="75" cy="67"/>
            </a:xfrm>
            <a:custGeom>
              <a:avLst/>
              <a:gdLst/>
              <a:ahLst/>
              <a:cxnLst>
                <a:cxn ang="0">
                  <a:pos x="75" y="5"/>
                </a:cxn>
                <a:cxn ang="0">
                  <a:pos x="11" y="15"/>
                </a:cxn>
                <a:cxn ang="0">
                  <a:pos x="20" y="60"/>
                </a:cxn>
                <a:cxn ang="0">
                  <a:pos x="48" y="42"/>
                </a:cxn>
                <a:cxn ang="0">
                  <a:pos x="75" y="5"/>
                </a:cxn>
              </a:cxnLst>
              <a:pathLst>
                <a:path w="75" h="67">
                  <a:moveTo>
                    <a:pt x="75" y="5"/>
                  </a:moveTo>
                  <a:cubicBezTo>
                    <a:pt x="54" y="8"/>
                    <a:pt x="26" y="0"/>
                    <a:pt x="11" y="15"/>
                  </a:cubicBezTo>
                  <a:cubicBezTo>
                    <a:pt x="0" y="26"/>
                    <a:pt x="8" y="51"/>
                    <a:pt x="20" y="60"/>
                  </a:cubicBezTo>
                  <a:cubicBezTo>
                    <a:pt x="29" y="67"/>
                    <a:pt x="39" y="48"/>
                    <a:pt x="48" y="42"/>
                  </a:cubicBezTo>
                  <a:cubicBezTo>
                    <a:pt x="59" y="8"/>
                    <a:pt x="49" y="20"/>
                    <a:pt x="75" y="5"/>
                  </a:cubicBezTo>
                  <a:close/>
                </a:path>
              </a:pathLst>
            </a:custGeom>
            <a:solidFill>
              <a:srgbClr val="808080">
                <a:alpha val="100000"/>
              </a:srgbClr>
            </a:solidFill>
            <a:ln w="9525" cap="flat" cmpd="sng">
              <a:solidFill>
                <a:schemeClr val="tx1">
                  <a:alpha val="100000"/>
                </a:schemeClr>
              </a:solidFill>
              <a:prstDash val="solid"/>
              <a:round/>
              <a:headEnd type="none" w="med" len="med"/>
              <a:tailEnd type="none" w="med" len="med"/>
            </a:ln>
          </p:spPr>
          <p:txBody>
            <a:bodyPr/>
            <a:p>
              <a:endParaRPr lang="zh-CN" altLang="en-US"/>
            </a:p>
          </p:txBody>
        </p:sp>
        <p:sp>
          <p:nvSpPr>
            <p:cNvPr id="25631" name="Freeform 35"/>
            <p:cNvSpPr/>
            <p:nvPr/>
          </p:nvSpPr>
          <p:spPr>
            <a:xfrm>
              <a:off x="4464" y="2256"/>
              <a:ext cx="75" cy="67"/>
            </a:xfrm>
            <a:custGeom>
              <a:avLst/>
              <a:gdLst/>
              <a:ahLst/>
              <a:cxnLst>
                <a:cxn ang="0">
                  <a:pos x="75" y="5"/>
                </a:cxn>
                <a:cxn ang="0">
                  <a:pos x="11" y="15"/>
                </a:cxn>
                <a:cxn ang="0">
                  <a:pos x="20" y="60"/>
                </a:cxn>
                <a:cxn ang="0">
                  <a:pos x="48" y="42"/>
                </a:cxn>
                <a:cxn ang="0">
                  <a:pos x="75" y="5"/>
                </a:cxn>
              </a:cxnLst>
              <a:pathLst>
                <a:path w="75" h="67">
                  <a:moveTo>
                    <a:pt x="75" y="5"/>
                  </a:moveTo>
                  <a:cubicBezTo>
                    <a:pt x="54" y="8"/>
                    <a:pt x="26" y="0"/>
                    <a:pt x="11" y="15"/>
                  </a:cubicBezTo>
                  <a:cubicBezTo>
                    <a:pt x="0" y="26"/>
                    <a:pt x="8" y="51"/>
                    <a:pt x="20" y="60"/>
                  </a:cubicBezTo>
                  <a:cubicBezTo>
                    <a:pt x="29" y="67"/>
                    <a:pt x="39" y="48"/>
                    <a:pt x="48" y="42"/>
                  </a:cubicBezTo>
                  <a:cubicBezTo>
                    <a:pt x="59" y="8"/>
                    <a:pt x="49" y="20"/>
                    <a:pt x="75" y="5"/>
                  </a:cubicBezTo>
                  <a:close/>
                </a:path>
              </a:pathLst>
            </a:custGeom>
            <a:solidFill>
              <a:srgbClr val="808080">
                <a:alpha val="100000"/>
              </a:srgbClr>
            </a:solidFill>
            <a:ln w="9525" cap="flat" cmpd="sng">
              <a:solidFill>
                <a:schemeClr val="tx1">
                  <a:alpha val="100000"/>
                </a:schemeClr>
              </a:solidFill>
              <a:prstDash val="solid"/>
              <a:round/>
              <a:headEnd type="none" w="med" len="med"/>
              <a:tailEnd type="none" w="med" len="med"/>
            </a:ln>
          </p:spPr>
          <p:txBody>
            <a:bodyPr/>
            <a:p>
              <a:endParaRPr lang="zh-CN" altLang="en-US"/>
            </a:p>
          </p:txBody>
        </p:sp>
        <p:sp>
          <p:nvSpPr>
            <p:cNvPr id="25632" name="Freeform 36"/>
            <p:cNvSpPr/>
            <p:nvPr/>
          </p:nvSpPr>
          <p:spPr>
            <a:xfrm>
              <a:off x="3621" y="2550"/>
              <a:ext cx="75" cy="67"/>
            </a:xfrm>
            <a:custGeom>
              <a:avLst/>
              <a:gdLst/>
              <a:ahLst/>
              <a:cxnLst>
                <a:cxn ang="0">
                  <a:pos x="75" y="5"/>
                </a:cxn>
                <a:cxn ang="0">
                  <a:pos x="11" y="15"/>
                </a:cxn>
                <a:cxn ang="0">
                  <a:pos x="20" y="60"/>
                </a:cxn>
                <a:cxn ang="0">
                  <a:pos x="48" y="42"/>
                </a:cxn>
                <a:cxn ang="0">
                  <a:pos x="75" y="5"/>
                </a:cxn>
              </a:cxnLst>
              <a:pathLst>
                <a:path w="75" h="67">
                  <a:moveTo>
                    <a:pt x="75" y="5"/>
                  </a:moveTo>
                  <a:cubicBezTo>
                    <a:pt x="54" y="8"/>
                    <a:pt x="26" y="0"/>
                    <a:pt x="11" y="15"/>
                  </a:cubicBezTo>
                  <a:cubicBezTo>
                    <a:pt x="0" y="26"/>
                    <a:pt x="8" y="51"/>
                    <a:pt x="20" y="60"/>
                  </a:cubicBezTo>
                  <a:cubicBezTo>
                    <a:pt x="29" y="67"/>
                    <a:pt x="39" y="48"/>
                    <a:pt x="48" y="42"/>
                  </a:cubicBezTo>
                  <a:cubicBezTo>
                    <a:pt x="59" y="8"/>
                    <a:pt x="49" y="20"/>
                    <a:pt x="75" y="5"/>
                  </a:cubicBezTo>
                  <a:close/>
                </a:path>
              </a:pathLst>
            </a:custGeom>
            <a:solidFill>
              <a:srgbClr val="808080">
                <a:alpha val="100000"/>
              </a:srgbClr>
            </a:solidFill>
            <a:ln w="9525" cap="flat" cmpd="sng">
              <a:solidFill>
                <a:schemeClr val="tx1">
                  <a:alpha val="100000"/>
                </a:schemeClr>
              </a:solidFill>
              <a:prstDash val="solid"/>
              <a:round/>
              <a:headEnd type="none" w="med" len="med"/>
              <a:tailEnd type="none" w="med" len="med"/>
            </a:ln>
          </p:spPr>
          <p:txBody>
            <a:bodyPr/>
            <a:p>
              <a:endParaRPr lang="zh-CN" altLang="en-US"/>
            </a:p>
          </p:txBody>
        </p:sp>
        <p:sp>
          <p:nvSpPr>
            <p:cNvPr id="25633" name="Freeform 37"/>
            <p:cNvSpPr/>
            <p:nvPr/>
          </p:nvSpPr>
          <p:spPr>
            <a:xfrm>
              <a:off x="4032" y="2448"/>
              <a:ext cx="75" cy="67"/>
            </a:xfrm>
            <a:custGeom>
              <a:avLst/>
              <a:gdLst/>
              <a:ahLst/>
              <a:cxnLst>
                <a:cxn ang="0">
                  <a:pos x="75" y="5"/>
                </a:cxn>
                <a:cxn ang="0">
                  <a:pos x="11" y="15"/>
                </a:cxn>
                <a:cxn ang="0">
                  <a:pos x="20" y="60"/>
                </a:cxn>
                <a:cxn ang="0">
                  <a:pos x="48" y="42"/>
                </a:cxn>
                <a:cxn ang="0">
                  <a:pos x="75" y="5"/>
                </a:cxn>
              </a:cxnLst>
              <a:pathLst>
                <a:path w="75" h="67">
                  <a:moveTo>
                    <a:pt x="75" y="5"/>
                  </a:moveTo>
                  <a:cubicBezTo>
                    <a:pt x="54" y="8"/>
                    <a:pt x="26" y="0"/>
                    <a:pt x="11" y="15"/>
                  </a:cubicBezTo>
                  <a:cubicBezTo>
                    <a:pt x="0" y="26"/>
                    <a:pt x="8" y="51"/>
                    <a:pt x="20" y="60"/>
                  </a:cubicBezTo>
                  <a:cubicBezTo>
                    <a:pt x="29" y="67"/>
                    <a:pt x="39" y="48"/>
                    <a:pt x="48" y="42"/>
                  </a:cubicBezTo>
                  <a:cubicBezTo>
                    <a:pt x="59" y="8"/>
                    <a:pt x="49" y="20"/>
                    <a:pt x="75" y="5"/>
                  </a:cubicBezTo>
                  <a:close/>
                </a:path>
              </a:pathLst>
            </a:custGeom>
            <a:solidFill>
              <a:srgbClr val="808080">
                <a:alpha val="100000"/>
              </a:srgbClr>
            </a:solidFill>
            <a:ln w="9525" cap="flat" cmpd="sng">
              <a:solidFill>
                <a:schemeClr val="tx1">
                  <a:alpha val="100000"/>
                </a:schemeClr>
              </a:solidFill>
              <a:prstDash val="solid"/>
              <a:round/>
              <a:headEnd type="none" w="med" len="med"/>
              <a:tailEnd type="none" w="med" len="med"/>
            </a:ln>
          </p:spPr>
          <p:txBody>
            <a:bodyPr/>
            <a:p>
              <a:endParaRPr lang="zh-CN" altLang="en-US"/>
            </a:p>
          </p:txBody>
        </p:sp>
        <p:sp>
          <p:nvSpPr>
            <p:cNvPr id="25634" name="Freeform 38"/>
            <p:cNvSpPr/>
            <p:nvPr/>
          </p:nvSpPr>
          <p:spPr>
            <a:xfrm>
              <a:off x="4464" y="2544"/>
              <a:ext cx="75" cy="67"/>
            </a:xfrm>
            <a:custGeom>
              <a:avLst/>
              <a:gdLst/>
              <a:ahLst/>
              <a:cxnLst>
                <a:cxn ang="0">
                  <a:pos x="75" y="5"/>
                </a:cxn>
                <a:cxn ang="0">
                  <a:pos x="11" y="15"/>
                </a:cxn>
                <a:cxn ang="0">
                  <a:pos x="20" y="60"/>
                </a:cxn>
                <a:cxn ang="0">
                  <a:pos x="48" y="42"/>
                </a:cxn>
                <a:cxn ang="0">
                  <a:pos x="75" y="5"/>
                </a:cxn>
              </a:cxnLst>
              <a:pathLst>
                <a:path w="75" h="67">
                  <a:moveTo>
                    <a:pt x="75" y="5"/>
                  </a:moveTo>
                  <a:cubicBezTo>
                    <a:pt x="54" y="8"/>
                    <a:pt x="26" y="0"/>
                    <a:pt x="11" y="15"/>
                  </a:cubicBezTo>
                  <a:cubicBezTo>
                    <a:pt x="0" y="26"/>
                    <a:pt x="8" y="51"/>
                    <a:pt x="20" y="60"/>
                  </a:cubicBezTo>
                  <a:cubicBezTo>
                    <a:pt x="29" y="67"/>
                    <a:pt x="39" y="48"/>
                    <a:pt x="48" y="42"/>
                  </a:cubicBezTo>
                  <a:cubicBezTo>
                    <a:pt x="59" y="8"/>
                    <a:pt x="49" y="20"/>
                    <a:pt x="75" y="5"/>
                  </a:cubicBezTo>
                  <a:close/>
                </a:path>
              </a:pathLst>
            </a:custGeom>
            <a:solidFill>
              <a:srgbClr val="808080">
                <a:alpha val="100000"/>
              </a:srgbClr>
            </a:solidFill>
            <a:ln w="9525" cap="flat" cmpd="sng">
              <a:solidFill>
                <a:schemeClr val="tx1">
                  <a:alpha val="100000"/>
                </a:schemeClr>
              </a:solidFill>
              <a:prstDash val="solid"/>
              <a:round/>
              <a:headEnd type="none" w="med" len="med"/>
              <a:tailEnd type="none" w="med" len="med"/>
            </a:ln>
          </p:spPr>
          <p:txBody>
            <a:bodyPr/>
            <a:p>
              <a:endParaRPr lang="zh-CN" altLang="en-US"/>
            </a:p>
          </p:txBody>
        </p:sp>
        <p:sp>
          <p:nvSpPr>
            <p:cNvPr id="25635" name="Freeform 39"/>
            <p:cNvSpPr/>
            <p:nvPr/>
          </p:nvSpPr>
          <p:spPr>
            <a:xfrm>
              <a:off x="4128" y="2544"/>
              <a:ext cx="75" cy="67"/>
            </a:xfrm>
            <a:custGeom>
              <a:avLst/>
              <a:gdLst/>
              <a:ahLst/>
              <a:cxnLst>
                <a:cxn ang="0">
                  <a:pos x="75" y="5"/>
                </a:cxn>
                <a:cxn ang="0">
                  <a:pos x="11" y="15"/>
                </a:cxn>
                <a:cxn ang="0">
                  <a:pos x="20" y="60"/>
                </a:cxn>
                <a:cxn ang="0">
                  <a:pos x="48" y="42"/>
                </a:cxn>
                <a:cxn ang="0">
                  <a:pos x="75" y="5"/>
                </a:cxn>
              </a:cxnLst>
              <a:pathLst>
                <a:path w="75" h="67">
                  <a:moveTo>
                    <a:pt x="75" y="5"/>
                  </a:moveTo>
                  <a:cubicBezTo>
                    <a:pt x="54" y="8"/>
                    <a:pt x="26" y="0"/>
                    <a:pt x="11" y="15"/>
                  </a:cubicBezTo>
                  <a:cubicBezTo>
                    <a:pt x="0" y="26"/>
                    <a:pt x="8" y="51"/>
                    <a:pt x="20" y="60"/>
                  </a:cubicBezTo>
                  <a:cubicBezTo>
                    <a:pt x="29" y="67"/>
                    <a:pt x="39" y="48"/>
                    <a:pt x="48" y="42"/>
                  </a:cubicBezTo>
                  <a:cubicBezTo>
                    <a:pt x="59" y="8"/>
                    <a:pt x="49" y="20"/>
                    <a:pt x="75" y="5"/>
                  </a:cubicBezTo>
                  <a:close/>
                </a:path>
              </a:pathLst>
            </a:custGeom>
            <a:solidFill>
              <a:srgbClr val="808080">
                <a:alpha val="100000"/>
              </a:srgbClr>
            </a:solidFill>
            <a:ln w="9525" cap="flat" cmpd="sng">
              <a:solidFill>
                <a:schemeClr val="tx1">
                  <a:alpha val="100000"/>
                </a:schemeClr>
              </a:solidFill>
              <a:prstDash val="solid"/>
              <a:round/>
              <a:headEnd type="none" w="med" len="med"/>
              <a:tailEnd type="none" w="med" len="med"/>
            </a:ln>
          </p:spPr>
          <p:txBody>
            <a:bodyPr/>
            <a:p>
              <a:endParaRPr lang="zh-CN" altLang="en-US"/>
            </a:p>
          </p:txBody>
        </p:sp>
        <p:sp>
          <p:nvSpPr>
            <p:cNvPr id="25636" name="Freeform 40"/>
            <p:cNvSpPr/>
            <p:nvPr/>
          </p:nvSpPr>
          <p:spPr>
            <a:xfrm>
              <a:off x="4704" y="2496"/>
              <a:ext cx="75" cy="67"/>
            </a:xfrm>
            <a:custGeom>
              <a:avLst/>
              <a:gdLst/>
              <a:ahLst/>
              <a:cxnLst>
                <a:cxn ang="0">
                  <a:pos x="75" y="5"/>
                </a:cxn>
                <a:cxn ang="0">
                  <a:pos x="11" y="15"/>
                </a:cxn>
                <a:cxn ang="0">
                  <a:pos x="20" y="60"/>
                </a:cxn>
                <a:cxn ang="0">
                  <a:pos x="48" y="42"/>
                </a:cxn>
                <a:cxn ang="0">
                  <a:pos x="75" y="5"/>
                </a:cxn>
              </a:cxnLst>
              <a:pathLst>
                <a:path w="75" h="67">
                  <a:moveTo>
                    <a:pt x="75" y="5"/>
                  </a:moveTo>
                  <a:cubicBezTo>
                    <a:pt x="54" y="8"/>
                    <a:pt x="26" y="0"/>
                    <a:pt x="11" y="15"/>
                  </a:cubicBezTo>
                  <a:cubicBezTo>
                    <a:pt x="0" y="26"/>
                    <a:pt x="8" y="51"/>
                    <a:pt x="20" y="60"/>
                  </a:cubicBezTo>
                  <a:cubicBezTo>
                    <a:pt x="29" y="67"/>
                    <a:pt x="39" y="48"/>
                    <a:pt x="48" y="42"/>
                  </a:cubicBezTo>
                  <a:cubicBezTo>
                    <a:pt x="59" y="8"/>
                    <a:pt x="49" y="20"/>
                    <a:pt x="75" y="5"/>
                  </a:cubicBezTo>
                  <a:close/>
                </a:path>
              </a:pathLst>
            </a:custGeom>
            <a:solidFill>
              <a:srgbClr val="808080">
                <a:alpha val="100000"/>
              </a:srgbClr>
            </a:solidFill>
            <a:ln w="9525" cap="flat" cmpd="sng">
              <a:solidFill>
                <a:schemeClr val="tx1">
                  <a:alpha val="100000"/>
                </a:schemeClr>
              </a:solidFill>
              <a:prstDash val="solid"/>
              <a:round/>
              <a:headEnd type="none" w="med" len="med"/>
              <a:tailEnd type="none" w="med" len="med"/>
            </a:ln>
          </p:spPr>
          <p:txBody>
            <a:bodyPr/>
            <a:p>
              <a:endParaRPr lang="zh-CN" altLang="en-US"/>
            </a:p>
          </p:txBody>
        </p:sp>
        <p:sp>
          <p:nvSpPr>
            <p:cNvPr id="25637" name="Freeform 41"/>
            <p:cNvSpPr/>
            <p:nvPr/>
          </p:nvSpPr>
          <p:spPr>
            <a:xfrm>
              <a:off x="4944" y="2544"/>
              <a:ext cx="75" cy="67"/>
            </a:xfrm>
            <a:custGeom>
              <a:avLst/>
              <a:gdLst/>
              <a:ahLst/>
              <a:cxnLst>
                <a:cxn ang="0">
                  <a:pos x="75" y="5"/>
                </a:cxn>
                <a:cxn ang="0">
                  <a:pos x="11" y="15"/>
                </a:cxn>
                <a:cxn ang="0">
                  <a:pos x="20" y="60"/>
                </a:cxn>
                <a:cxn ang="0">
                  <a:pos x="48" y="42"/>
                </a:cxn>
                <a:cxn ang="0">
                  <a:pos x="75" y="5"/>
                </a:cxn>
              </a:cxnLst>
              <a:pathLst>
                <a:path w="75" h="67">
                  <a:moveTo>
                    <a:pt x="75" y="5"/>
                  </a:moveTo>
                  <a:cubicBezTo>
                    <a:pt x="54" y="8"/>
                    <a:pt x="26" y="0"/>
                    <a:pt x="11" y="15"/>
                  </a:cubicBezTo>
                  <a:cubicBezTo>
                    <a:pt x="0" y="26"/>
                    <a:pt x="8" y="51"/>
                    <a:pt x="20" y="60"/>
                  </a:cubicBezTo>
                  <a:cubicBezTo>
                    <a:pt x="29" y="67"/>
                    <a:pt x="39" y="48"/>
                    <a:pt x="48" y="42"/>
                  </a:cubicBezTo>
                  <a:cubicBezTo>
                    <a:pt x="59" y="8"/>
                    <a:pt x="49" y="20"/>
                    <a:pt x="75" y="5"/>
                  </a:cubicBezTo>
                  <a:close/>
                </a:path>
              </a:pathLst>
            </a:custGeom>
            <a:solidFill>
              <a:srgbClr val="808080">
                <a:alpha val="100000"/>
              </a:srgbClr>
            </a:solidFill>
            <a:ln w="9525" cap="flat" cmpd="sng">
              <a:solidFill>
                <a:schemeClr val="tx1">
                  <a:alpha val="100000"/>
                </a:schemeClr>
              </a:solidFill>
              <a:prstDash val="solid"/>
              <a:round/>
              <a:headEnd type="none" w="med" len="med"/>
              <a:tailEnd type="none" w="med" len="med"/>
            </a:ln>
          </p:spPr>
          <p:txBody>
            <a:bodyPr/>
            <a:p>
              <a:endParaRPr lang="zh-CN" altLang="en-US"/>
            </a:p>
          </p:txBody>
        </p:sp>
        <p:sp>
          <p:nvSpPr>
            <p:cNvPr id="25638" name="AutoShape 42"/>
            <p:cNvSpPr/>
            <p:nvPr/>
          </p:nvSpPr>
          <p:spPr>
            <a:xfrm>
              <a:off x="4608" y="864"/>
              <a:ext cx="768" cy="336"/>
            </a:xfrm>
            <a:prstGeom prst="wedgeRoundRectCallout">
              <a:avLst>
                <a:gd name="adj1" fmla="val -100389"/>
                <a:gd name="adj2" fmla="val 151486"/>
                <a:gd name="adj3" fmla="val 16667"/>
              </a:avLst>
            </a:prstGeom>
            <a:solidFill>
              <a:schemeClr val="accent1"/>
            </a:solidFill>
            <a:ln w="9525" cap="flat" cmpd="sng">
              <a:solidFill>
                <a:schemeClr val="tx1"/>
              </a:solidFill>
              <a:prstDash val="solid"/>
              <a:miter/>
              <a:headEnd type="none" w="med" len="med"/>
              <a:tailEnd type="none" w="med" len="med"/>
            </a:ln>
          </p:spPr>
          <p:txBody>
            <a:bodyPr/>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algn="ctr" eaLnBrk="1" hangingPunct="1">
                <a:spcBef>
                  <a:spcPct val="0"/>
                </a:spcBef>
                <a:buClrTx/>
                <a:buSzTx/>
                <a:buFontTx/>
                <a:buNone/>
              </a:pPr>
              <a:r>
                <a:rPr lang="zh-CN" altLang="en-US" sz="2400" b="1" dirty="0">
                  <a:solidFill>
                    <a:schemeClr val="tx1"/>
                  </a:solidFill>
                  <a:latin typeface="Arial" panose="020B0604020202020204" pitchFamily="34" charset="0"/>
                  <a:ea typeface="宋体" panose="02010600030101010101" pitchFamily="2" charset="-122"/>
                </a:rPr>
                <a:t>砖基础</a:t>
              </a:r>
              <a:endParaRPr lang="zh-CN" altLang="en-US" sz="2400" b="1" dirty="0">
                <a:solidFill>
                  <a:schemeClr val="tx1"/>
                </a:solidFill>
                <a:latin typeface="Arial" panose="020B0604020202020204" pitchFamily="34" charset="0"/>
                <a:ea typeface="宋体" panose="02010600030101010101" pitchFamily="2" charset="-122"/>
              </a:endParaRPr>
            </a:p>
          </p:txBody>
        </p:sp>
        <p:sp>
          <p:nvSpPr>
            <p:cNvPr id="25639" name="AutoShape 43"/>
            <p:cNvSpPr/>
            <p:nvPr/>
          </p:nvSpPr>
          <p:spPr>
            <a:xfrm>
              <a:off x="2448" y="1632"/>
              <a:ext cx="1056" cy="528"/>
            </a:xfrm>
            <a:prstGeom prst="borderCallout2">
              <a:avLst>
                <a:gd name="adj1" fmla="val 13634"/>
                <a:gd name="adj2" fmla="val 104546"/>
                <a:gd name="adj3" fmla="val 13634"/>
                <a:gd name="adj4" fmla="val 120074"/>
                <a:gd name="adj5" fmla="val 122727"/>
                <a:gd name="adj6" fmla="val 136366"/>
              </a:avLst>
            </a:prstGeom>
            <a:solidFill>
              <a:schemeClr val="accent1"/>
            </a:solidFill>
            <a:ln w="9525" cap="flat" cmpd="sng">
              <a:solidFill>
                <a:schemeClr val="tx1"/>
              </a:solidFill>
              <a:prstDash val="solid"/>
              <a:miter/>
              <a:headEnd type="none" w="med" len="med"/>
              <a:tailEnd type="none" w="med" len="med"/>
            </a:ln>
          </p:spPr>
          <p:txBody>
            <a:bodyPr/>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algn="ctr" eaLnBrk="1" hangingPunct="1">
                <a:spcBef>
                  <a:spcPct val="0"/>
                </a:spcBef>
                <a:buClrTx/>
                <a:buSzTx/>
                <a:buFontTx/>
                <a:buNone/>
              </a:pPr>
              <a:r>
                <a:rPr lang="zh-CN" altLang="en-US" sz="2400" b="1" dirty="0">
                  <a:solidFill>
                    <a:schemeClr val="tx1"/>
                  </a:solidFill>
                  <a:latin typeface="Arial" panose="020B0604020202020204" pitchFamily="34" charset="0"/>
                  <a:ea typeface="宋体" panose="02010600030101010101" pitchFamily="2" charset="-122"/>
                </a:rPr>
                <a:t>钢筋混凝土基础</a:t>
              </a:r>
              <a:endParaRPr lang="zh-CN" altLang="en-US" sz="2400" b="1" dirty="0">
                <a:solidFill>
                  <a:schemeClr val="tx1"/>
                </a:solidFill>
                <a:latin typeface="Arial" panose="020B0604020202020204" pitchFamily="34" charset="0"/>
                <a:ea typeface="宋体" panose="02010600030101010101" pitchFamily="2" charset="-122"/>
              </a:endParaRPr>
            </a:p>
          </p:txBody>
        </p:sp>
        <p:sp>
          <p:nvSpPr>
            <p:cNvPr id="25640" name="AutoShape 44"/>
            <p:cNvSpPr/>
            <p:nvPr/>
          </p:nvSpPr>
          <p:spPr>
            <a:xfrm rot="10800000">
              <a:off x="3408" y="3216"/>
              <a:ext cx="1296" cy="336"/>
            </a:xfrm>
            <a:prstGeom prst="wedgeRoundRectCallout">
              <a:avLst>
                <a:gd name="adj1" fmla="val -26699"/>
                <a:gd name="adj2" fmla="val 159523"/>
                <a:gd name="adj3" fmla="val 16667"/>
              </a:avLst>
            </a:prstGeom>
            <a:solidFill>
              <a:srgbClr val="FF9933"/>
            </a:solidFill>
            <a:ln w="9525" cap="flat" cmpd="sng">
              <a:solidFill>
                <a:schemeClr val="tx1"/>
              </a:solidFill>
              <a:prstDash val="solid"/>
              <a:miter/>
              <a:headEnd type="none" w="med" len="med"/>
              <a:tailEnd type="none" w="med" len="med"/>
            </a:ln>
          </p:spPr>
          <p:txBody>
            <a:bodyPr rot="10800000"/>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algn="ctr" eaLnBrk="1" hangingPunct="1">
                <a:spcBef>
                  <a:spcPct val="0"/>
                </a:spcBef>
                <a:buClrTx/>
                <a:buSzTx/>
                <a:buFontTx/>
                <a:buNone/>
              </a:pPr>
              <a:r>
                <a:rPr lang="zh-CN" altLang="en-US" sz="2400" b="1" dirty="0">
                  <a:solidFill>
                    <a:schemeClr val="tx1"/>
                  </a:solidFill>
                  <a:latin typeface="Arial" panose="020B0604020202020204" pitchFamily="34" charset="0"/>
                  <a:ea typeface="宋体" panose="02010600030101010101" pitchFamily="2" charset="-122"/>
                </a:rPr>
                <a:t>混凝土垫层</a:t>
              </a:r>
              <a:endParaRPr lang="zh-CN" altLang="en-US" sz="2400" b="1" dirty="0">
                <a:solidFill>
                  <a:schemeClr val="tx1"/>
                </a:solidFill>
                <a:latin typeface="Arial" panose="020B0604020202020204" pitchFamily="34" charset="0"/>
                <a:ea typeface="宋体" panose="02010600030101010101" pitchFamily="2" charset="-122"/>
              </a:endParaRPr>
            </a:p>
          </p:txBody>
        </p:sp>
      </p:grpSp>
      <p:sp>
        <p:nvSpPr>
          <p:cNvPr id="797741" name="AutoShape 45" descr="羊皮纸"/>
          <p:cNvSpPr>
            <a:spLocks noChangeArrowheads="1"/>
          </p:cNvSpPr>
          <p:nvPr/>
        </p:nvSpPr>
        <p:spPr bwMode="auto">
          <a:xfrm>
            <a:off x="2843213" y="322263"/>
            <a:ext cx="5113338" cy="1079500"/>
          </a:xfrm>
          <a:prstGeom prst="horizontalScroll">
            <a:avLst>
              <a:gd name="adj" fmla="val 12500"/>
            </a:avLst>
          </a:prstGeom>
          <a:noFill/>
          <a:ln>
            <a:noFill/>
          </a:ln>
          <a:effectLst/>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38100">
                <a:solidFill>
                  <a:schemeClr val="accent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600" b="1" i="0" u="none" strike="noStrike" kern="1200" cap="none" spc="0" normalizeH="0" baseline="0" noProof="0">
                <a:ln>
                  <a:noFill/>
                </a:ln>
                <a:solidFill>
                  <a:schemeClr val="folHlink"/>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砌筑工程量</a:t>
            </a:r>
            <a:r>
              <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计算及实例</a:t>
            </a:r>
            <a:endPar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797743" name="AutoShape 47"/>
          <p:cNvSpPr>
            <a:spLocks noChangeArrowheads="1"/>
          </p:cNvSpPr>
          <p:nvPr/>
        </p:nvSpPr>
        <p:spPr bwMode="auto">
          <a:xfrm>
            <a:off x="0" y="1639888"/>
            <a:ext cx="1477963" cy="3030538"/>
          </a:xfrm>
          <a:prstGeom prst="verticalScroll">
            <a:avLst>
              <a:gd name="adj" fmla="val 12500"/>
            </a:avLst>
          </a:prstGeom>
          <a:gradFill rotWithShape="1">
            <a:gsLst>
              <a:gs pos="0">
                <a:srgbClr val="CCFF99"/>
              </a:gs>
              <a:gs pos="50000">
                <a:schemeClr val="bg1"/>
              </a:gs>
              <a:gs pos="100000">
                <a:srgbClr val="CCFF99"/>
              </a:gs>
            </a:gsLst>
            <a:lin ang="5400000" scaled="1"/>
          </a:gradFill>
          <a:ln w="38100">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rPr>
              <a:t>砌筑</a:t>
            </a:r>
            <a:endPar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rPr>
              <a:t>工程量计算及实例</a:t>
            </a: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chemeClr val="tx2"/>
                </a:solidFill>
                <a:effectLst/>
                <a:uLnTx/>
                <a:uFillTx/>
                <a:latin typeface="幼圆" panose="02010509060101010101" pitchFamily="49" charset="-122"/>
                <a:ea typeface="幼圆" panose="02010509060101010101" pitchFamily="49" charset="-122"/>
                <a:cs typeface="+mn-cs"/>
              </a:rPr>
              <a:t>砖石基础</a:t>
            </a:r>
            <a:endParaRPr kumimoji="1" lang="zh-CN" altLang="en-US" sz="1800" b="1" i="0" u="none" strike="noStrike" kern="1200" cap="none" spc="0" normalizeH="0" baseline="0" noProof="0">
              <a:ln>
                <a:noFill/>
              </a:ln>
              <a:solidFill>
                <a:schemeClr val="tx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rPr>
              <a:t>墙体工程</a:t>
            </a: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a:ln>
                <a:noFill/>
              </a:ln>
              <a:solidFill>
                <a:srgbClr val="808000"/>
              </a:solidFill>
              <a:effectLst/>
              <a:uLnTx/>
              <a:uFillTx/>
              <a:latin typeface="Arial" panose="020B0604020202020204" pitchFamily="34" charset="0"/>
              <a:ea typeface="宋体" panose="02010600030101010101" pitchFamily="2" charset="-122"/>
              <a:cs typeface="+mn-cs"/>
            </a:endParaRPr>
          </a:p>
        </p:txBody>
      </p:sp>
      <p:sp>
        <p:nvSpPr>
          <p:cNvPr id="25606" name="AutoShape 48"/>
          <p:cNvSpPr/>
          <p:nvPr/>
        </p:nvSpPr>
        <p:spPr>
          <a:xfrm>
            <a:off x="4643438" y="1341438"/>
            <a:ext cx="1936750" cy="577850"/>
          </a:xfrm>
          <a:prstGeom prst="roundRect">
            <a:avLst>
              <a:gd name="adj" fmla="val 16667"/>
            </a:avLst>
          </a:prstGeom>
          <a:solidFill>
            <a:srgbClr val="3399FF"/>
          </a:solidFill>
          <a:ln w="38100" cap="flat" cmpd="sng">
            <a:solidFill>
              <a:schemeClr val="accent1"/>
            </a:solidFill>
            <a:prstDash val="solid"/>
            <a:headEnd type="none" w="med" len="med"/>
            <a:tailEnd type="none" w="med" len="med"/>
          </a:ln>
        </p:spPr>
        <p:txBody>
          <a:bodyPr tIns="0" bIns="0">
            <a:spAutoFit/>
          </a:bodyPr>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r>
              <a:rPr lang="zh-CN" altLang="en-US" b="1" dirty="0">
                <a:solidFill>
                  <a:schemeClr val="bg1"/>
                </a:solidFill>
                <a:latin typeface="Arial" panose="020B0604020202020204" pitchFamily="34" charset="0"/>
                <a:ea typeface="华文新魏" panose="02010800040101010101" pitchFamily="2" charset="-122"/>
              </a:rPr>
              <a:t>基础垫层</a:t>
            </a:r>
            <a:endParaRPr lang="zh-CN" altLang="en-US" b="1" dirty="0">
              <a:solidFill>
                <a:schemeClr val="bg1"/>
              </a:solidFill>
              <a:latin typeface="Arial" panose="020B0604020202020204" pitchFamily="34" charset="0"/>
              <a:ea typeface="华文新魏" panose="02010800040101010101" pitchFamily="2" charset="-122"/>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8" name="Rectangle 2"/>
          <p:cNvSpPr>
            <a:spLocks noGrp="1" noRot="1"/>
          </p:cNvSpPr>
          <p:nvPr>
            <p:ph idx="1"/>
          </p:nvPr>
        </p:nvSpPr>
        <p:spPr>
          <a:xfrm>
            <a:off x="1619250" y="2924175"/>
            <a:ext cx="6999288" cy="2592388"/>
          </a:xfrm>
          <a:ln w="57150" cmpd="thickThin">
            <a:solidFill>
              <a:srgbClr val="808000">
                <a:alpha val="100000"/>
              </a:srgbClr>
            </a:solidFill>
            <a:miter lim="800000"/>
          </a:ln>
        </p:spPr>
        <p:txBody>
          <a:bodyPr vert="horz" wrap="square" lIns="91440" tIns="45720" rIns="91440" bIns="45720" anchor="t" anchorCtr="0"/>
          <a:p>
            <a:pPr eaLnBrk="1" hangingPunct="1">
              <a:buFont typeface="Wingdings" panose="05000000000000000000" pitchFamily="2" charset="2"/>
              <a:buChar char="Ø"/>
            </a:pPr>
            <a:r>
              <a:rPr lang="zh-CN" altLang="en-US" sz="2800" b="1" dirty="0"/>
              <a:t>多孔砖墙工程量，按设计图示尺寸以“</a:t>
            </a:r>
            <a:r>
              <a:rPr lang="en-US" altLang="zh-CN" sz="2800" b="1" dirty="0"/>
              <a:t>m</a:t>
            </a:r>
            <a:r>
              <a:rPr lang="en-US" altLang="zh-CN" sz="2800" b="1" baseline="30000" dirty="0"/>
              <a:t>3</a:t>
            </a:r>
            <a:r>
              <a:rPr lang="en-US" altLang="zh-CN" sz="2800" b="1" dirty="0"/>
              <a:t>”</a:t>
            </a:r>
            <a:r>
              <a:rPr lang="zh-CN" altLang="en-US" sz="2800" b="1" dirty="0"/>
              <a:t>计算，不扣除其孔洞部分的体积。</a:t>
            </a:r>
            <a:endParaRPr lang="zh-CN" altLang="en-US" sz="2800" b="1" dirty="0"/>
          </a:p>
          <a:p>
            <a:pPr eaLnBrk="1" hangingPunct="1">
              <a:buFont typeface="Wingdings" panose="05000000000000000000" pitchFamily="2" charset="2"/>
              <a:buChar char="Ø"/>
            </a:pPr>
            <a:r>
              <a:rPr lang="zh-CN" altLang="en-US" sz="2800" b="1" dirty="0"/>
              <a:t> 换算条件包括：多孔砖规格、砂浆的种类和强度等级、弧形墙等三项内容。具体规定同实砌实心砖。</a:t>
            </a:r>
            <a:endParaRPr lang="zh-CN" altLang="en-US" sz="2800" b="1" dirty="0"/>
          </a:p>
        </p:txBody>
      </p:sp>
      <p:sp>
        <p:nvSpPr>
          <p:cNvPr id="80899" name="灯片编号占位符 5"/>
          <p:cNvSpPr txBox="1">
            <a:spLocks noGrp="1"/>
          </p:cNvSpPr>
          <p:nvPr>
            <p:ph type="sldNum" sz="quarter" idx="4"/>
          </p:nvPr>
        </p:nvSpPr>
        <p:spPr>
          <a:noFill/>
          <a:ln>
            <a:noFill/>
          </a:ln>
        </p:spPr>
        <p:txBody>
          <a:bodyPr/>
          <a:p>
            <a:pPr marL="0" indent="0" algn="r" eaLnBrk="1" hangingPunct="1">
              <a:spcBef>
                <a:spcPct val="0"/>
              </a:spcBef>
              <a:buClrTx/>
              <a:buSzTx/>
              <a:buFontTx/>
              <a:buNone/>
            </a:pPr>
            <a:fld id="{9A0DB2DC-4C9A-4742-B13C-FB6460FD3503}" type="slidenum">
              <a:rPr lang="en-US" altLang="zh-CN" sz="1200" dirty="0">
                <a:solidFill>
                  <a:schemeClr val="tx1"/>
                </a:solidFill>
                <a:latin typeface="Arial" panose="020B0604020202020204" pitchFamily="34" charset="0"/>
                <a:ea typeface="宋体" panose="02010600030101010101" pitchFamily="2" charset="-122"/>
              </a:rPr>
            </a:fld>
            <a:endParaRPr lang="en-US" altLang="zh-CN" sz="1200" dirty="0">
              <a:solidFill>
                <a:schemeClr val="tx1"/>
              </a:solidFill>
              <a:latin typeface="Arial" panose="020B0604020202020204" pitchFamily="34" charset="0"/>
              <a:ea typeface="宋体" panose="02010600030101010101" pitchFamily="2" charset="-122"/>
            </a:endParaRPr>
          </a:p>
        </p:txBody>
      </p:sp>
      <p:sp>
        <p:nvSpPr>
          <p:cNvPr id="80900" name="Text Box 3"/>
          <p:cNvSpPr txBox="1"/>
          <p:nvPr/>
        </p:nvSpPr>
        <p:spPr>
          <a:xfrm>
            <a:off x="1692275" y="2060575"/>
            <a:ext cx="4824413" cy="579438"/>
          </a:xfrm>
          <a:prstGeom prst="rect">
            <a:avLst/>
          </a:prstGeom>
          <a:noFill/>
          <a:ln w="9525">
            <a:noFill/>
          </a:ln>
        </p:spPr>
        <p:txBody>
          <a:bodyPr>
            <a:spAutoFit/>
          </a:bodyPr>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50000"/>
              </a:spcBef>
              <a:buClr>
                <a:schemeClr val="folHlink"/>
              </a:buClr>
              <a:buSzTx/>
              <a:buFont typeface="Wingdings" panose="05000000000000000000" pitchFamily="2" charset="2"/>
              <a:buChar char="p"/>
            </a:pPr>
            <a:r>
              <a:rPr lang="zh-CN" altLang="en-US" b="1" dirty="0">
                <a:solidFill>
                  <a:srgbClr val="0000FF"/>
                </a:solidFill>
                <a:latin typeface="Arial" panose="020B0604020202020204" pitchFamily="34" charset="0"/>
                <a:ea typeface="宋体" panose="02010600030101010101" pitchFamily="2" charset="-122"/>
              </a:rPr>
              <a:t>工程量计算及定额套用</a:t>
            </a:r>
            <a:endParaRPr lang="zh-CN" altLang="en-US" b="1" dirty="0">
              <a:solidFill>
                <a:srgbClr val="0000FF"/>
              </a:solidFill>
              <a:latin typeface="Arial" panose="020B0604020202020204" pitchFamily="34" charset="0"/>
              <a:ea typeface="宋体" panose="02010600030101010101" pitchFamily="2" charset="-122"/>
            </a:endParaRPr>
          </a:p>
        </p:txBody>
      </p:sp>
      <p:sp>
        <p:nvSpPr>
          <p:cNvPr id="861188" name="AutoShape 4" descr="羊皮纸"/>
          <p:cNvSpPr>
            <a:spLocks noChangeArrowheads="1"/>
          </p:cNvSpPr>
          <p:nvPr/>
        </p:nvSpPr>
        <p:spPr bwMode="auto">
          <a:xfrm>
            <a:off x="2700338" y="322263"/>
            <a:ext cx="5113338" cy="1079500"/>
          </a:xfrm>
          <a:prstGeom prst="horizontalScroll">
            <a:avLst>
              <a:gd name="adj" fmla="val 12500"/>
            </a:avLst>
          </a:prstGeom>
          <a:noFill/>
          <a:ln>
            <a:noFill/>
          </a:ln>
          <a:effectLst/>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38100">
                <a:solidFill>
                  <a:schemeClr val="accent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600" b="1" i="0" u="none" strike="noStrike" kern="1200" cap="none" spc="0" normalizeH="0" baseline="0" noProof="0">
                <a:ln>
                  <a:noFill/>
                </a:ln>
                <a:solidFill>
                  <a:schemeClr val="folHlink"/>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砌筑工程量</a:t>
            </a:r>
            <a:r>
              <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计算及实例</a:t>
            </a:r>
            <a:endPar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861189" name="AutoShape 5"/>
          <p:cNvSpPr>
            <a:spLocks noChangeArrowheads="1"/>
          </p:cNvSpPr>
          <p:nvPr/>
        </p:nvSpPr>
        <p:spPr bwMode="auto">
          <a:xfrm>
            <a:off x="0" y="1855788"/>
            <a:ext cx="1477963" cy="3030538"/>
          </a:xfrm>
          <a:prstGeom prst="verticalScroll">
            <a:avLst>
              <a:gd name="adj" fmla="val 12500"/>
            </a:avLst>
          </a:prstGeom>
          <a:gradFill rotWithShape="1">
            <a:gsLst>
              <a:gs pos="0">
                <a:srgbClr val="CCFF99"/>
              </a:gs>
              <a:gs pos="50000">
                <a:schemeClr val="bg1"/>
              </a:gs>
              <a:gs pos="100000">
                <a:srgbClr val="CCFF99"/>
              </a:gs>
            </a:gsLst>
            <a:lin ang="5400000" scaled="1"/>
          </a:gradFill>
          <a:ln w="38100">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rPr>
              <a:t>砌筑</a:t>
            </a:r>
            <a:endPar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rPr>
              <a:t>工程量计算及实例</a:t>
            </a: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rPr>
              <a:t>砖石基础</a:t>
            </a: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006699"/>
                </a:solidFill>
                <a:effectLst/>
                <a:uLnTx/>
                <a:uFillTx/>
                <a:latin typeface="幼圆" panose="02010509060101010101" pitchFamily="49" charset="-122"/>
                <a:ea typeface="幼圆" panose="02010509060101010101" pitchFamily="49" charset="-122"/>
                <a:cs typeface="+mn-cs"/>
              </a:rPr>
              <a:t>墙体工程</a:t>
            </a:r>
            <a:endParaRPr kumimoji="1" lang="zh-CN" altLang="en-US" sz="1800" b="1" i="0" u="none" strike="noStrike" kern="1200" cap="none" spc="0" normalizeH="0" baseline="0" noProof="0">
              <a:ln>
                <a:noFill/>
              </a:ln>
              <a:solidFill>
                <a:srgbClr val="006699"/>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a:ln>
                <a:noFill/>
              </a:ln>
              <a:solidFill>
                <a:srgbClr val="808000"/>
              </a:solidFill>
              <a:effectLst/>
              <a:uLnTx/>
              <a:uFillTx/>
              <a:latin typeface="Arial" panose="020B0604020202020204" pitchFamily="34" charset="0"/>
              <a:ea typeface="宋体" panose="02010600030101010101" pitchFamily="2" charset="-122"/>
              <a:cs typeface="+mn-cs"/>
            </a:endParaRPr>
          </a:p>
        </p:txBody>
      </p:sp>
      <p:sp>
        <p:nvSpPr>
          <p:cNvPr id="80903" name="Rectangle 6"/>
          <p:cNvSpPr/>
          <p:nvPr/>
        </p:nvSpPr>
        <p:spPr>
          <a:xfrm>
            <a:off x="1619250" y="1412875"/>
            <a:ext cx="1944688" cy="525463"/>
          </a:xfrm>
          <a:prstGeom prst="rect">
            <a:avLst/>
          </a:prstGeom>
          <a:solidFill>
            <a:srgbClr val="3399FF"/>
          </a:solidFill>
          <a:ln w="38100" cap="flat" cmpd="sng">
            <a:solidFill>
              <a:schemeClr val="accent1"/>
            </a:solidFill>
            <a:prstDash val="solid"/>
            <a:miter/>
            <a:headEnd type="none" w="med" len="med"/>
            <a:tailEnd type="none" w="med" len="med"/>
          </a:ln>
        </p:spPr>
        <p:txBody>
          <a:bodyPr tIns="0" bIns="0">
            <a:spAutoFit/>
          </a:bodyPr>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r>
              <a:rPr lang="zh-CN" altLang="en-US" b="1" dirty="0">
                <a:latin typeface="Arial" panose="020B0604020202020204" pitchFamily="34" charset="0"/>
                <a:ea typeface="宋体" panose="02010600030101010101" pitchFamily="2" charset="-122"/>
              </a:rPr>
              <a:t>多孔砖墙</a:t>
            </a:r>
            <a:endParaRPr lang="zh-CN" altLang="en-US" b="1" dirty="0">
              <a:latin typeface="Arial" panose="020B0604020202020204" pitchFamily="34" charset="0"/>
              <a:ea typeface="宋体" panose="02010600030101010101" pitchFamily="2" charset="-122"/>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2" name="灯片编号占位符 5"/>
          <p:cNvSpPr txBox="1">
            <a:spLocks noGrp="1"/>
          </p:cNvSpPr>
          <p:nvPr>
            <p:ph type="sldNum" sz="quarter" idx="4"/>
          </p:nvPr>
        </p:nvSpPr>
        <p:spPr>
          <a:noFill/>
          <a:ln>
            <a:noFill/>
          </a:ln>
        </p:spPr>
        <p:txBody>
          <a:bodyPr/>
          <a:p>
            <a:pPr marL="0" indent="0" algn="r" eaLnBrk="1" hangingPunct="1">
              <a:spcBef>
                <a:spcPct val="0"/>
              </a:spcBef>
              <a:buClrTx/>
              <a:buSzTx/>
              <a:buFontTx/>
              <a:buNone/>
            </a:pPr>
            <a:fld id="{9A0DB2DC-4C9A-4742-B13C-FB6460FD3503}" type="slidenum">
              <a:rPr lang="en-US" altLang="zh-CN" sz="1200" dirty="0">
                <a:solidFill>
                  <a:schemeClr val="tx1"/>
                </a:solidFill>
                <a:latin typeface="Arial" panose="020B0604020202020204" pitchFamily="34" charset="0"/>
                <a:ea typeface="宋体" panose="02010600030101010101" pitchFamily="2" charset="-122"/>
              </a:rPr>
            </a:fld>
            <a:endParaRPr lang="en-US" altLang="zh-CN" sz="1200" dirty="0">
              <a:solidFill>
                <a:schemeClr val="tx1"/>
              </a:solidFill>
              <a:latin typeface="Arial" panose="020B0604020202020204" pitchFamily="34" charset="0"/>
              <a:ea typeface="宋体" panose="02010600030101010101" pitchFamily="2" charset="-122"/>
            </a:endParaRPr>
          </a:p>
        </p:txBody>
      </p:sp>
      <p:sp>
        <p:nvSpPr>
          <p:cNvPr id="916484" name="AutoShape 4" descr="羊皮纸"/>
          <p:cNvSpPr>
            <a:spLocks noChangeArrowheads="1"/>
          </p:cNvSpPr>
          <p:nvPr/>
        </p:nvSpPr>
        <p:spPr bwMode="auto">
          <a:xfrm>
            <a:off x="2700338" y="333375"/>
            <a:ext cx="5113338" cy="1079500"/>
          </a:xfrm>
          <a:prstGeom prst="horizontalScroll">
            <a:avLst>
              <a:gd name="adj" fmla="val 12500"/>
            </a:avLst>
          </a:prstGeom>
          <a:noFill/>
          <a:ln>
            <a:noFill/>
          </a:ln>
          <a:effectLst/>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38100">
                <a:solidFill>
                  <a:schemeClr val="accent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600" b="1" i="0" u="none" strike="noStrike" kern="1200" cap="none" spc="0" normalizeH="0" baseline="0" noProof="0">
                <a:ln>
                  <a:noFill/>
                </a:ln>
                <a:solidFill>
                  <a:schemeClr val="folHlink"/>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砌筑工程量</a:t>
            </a:r>
            <a:r>
              <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计算及实例</a:t>
            </a:r>
            <a:endPar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916485" name="AutoShape 5"/>
          <p:cNvSpPr>
            <a:spLocks noChangeArrowheads="1"/>
          </p:cNvSpPr>
          <p:nvPr/>
        </p:nvSpPr>
        <p:spPr bwMode="auto">
          <a:xfrm>
            <a:off x="0" y="1817688"/>
            <a:ext cx="1477963" cy="3030538"/>
          </a:xfrm>
          <a:prstGeom prst="verticalScroll">
            <a:avLst>
              <a:gd name="adj" fmla="val 12500"/>
            </a:avLst>
          </a:prstGeom>
          <a:gradFill rotWithShape="1">
            <a:gsLst>
              <a:gs pos="0">
                <a:srgbClr val="CCFF99"/>
              </a:gs>
              <a:gs pos="50000">
                <a:schemeClr val="bg1"/>
              </a:gs>
              <a:gs pos="100000">
                <a:srgbClr val="CCFF99"/>
              </a:gs>
            </a:gsLst>
            <a:lin ang="5400000" scaled="1"/>
          </a:gradFill>
          <a:ln w="38100">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rPr>
              <a:t>砌筑</a:t>
            </a:r>
            <a:endPar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rPr>
              <a:t>工程量计算及实例</a:t>
            </a: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rPr>
              <a:t>砖石基础</a:t>
            </a: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006699"/>
                </a:solidFill>
                <a:effectLst/>
                <a:uLnTx/>
                <a:uFillTx/>
                <a:latin typeface="幼圆" panose="02010509060101010101" pitchFamily="49" charset="-122"/>
                <a:ea typeface="幼圆" panose="02010509060101010101" pitchFamily="49" charset="-122"/>
                <a:cs typeface="+mn-cs"/>
              </a:rPr>
              <a:t>墙体工程</a:t>
            </a:r>
            <a:endParaRPr kumimoji="1" lang="zh-CN" altLang="en-US" sz="1800" b="1" i="0" u="none" strike="noStrike" kern="1200" cap="none" spc="0" normalizeH="0" baseline="0" noProof="0">
              <a:ln>
                <a:noFill/>
              </a:ln>
              <a:solidFill>
                <a:srgbClr val="006699"/>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a:ln>
                <a:noFill/>
              </a:ln>
              <a:solidFill>
                <a:srgbClr val="808000"/>
              </a:solidFill>
              <a:effectLst/>
              <a:uLnTx/>
              <a:uFillTx/>
              <a:latin typeface="Arial" panose="020B0604020202020204" pitchFamily="34" charset="0"/>
              <a:ea typeface="宋体" panose="02010600030101010101" pitchFamily="2" charset="-122"/>
              <a:cs typeface="+mn-cs"/>
            </a:endParaRPr>
          </a:p>
        </p:txBody>
      </p:sp>
      <p:sp>
        <p:nvSpPr>
          <p:cNvPr id="81925" name="Rectangle 6"/>
          <p:cNvSpPr/>
          <p:nvPr/>
        </p:nvSpPr>
        <p:spPr>
          <a:xfrm>
            <a:off x="1619250" y="1352550"/>
            <a:ext cx="2808288" cy="525463"/>
          </a:xfrm>
          <a:prstGeom prst="rect">
            <a:avLst/>
          </a:prstGeom>
          <a:solidFill>
            <a:srgbClr val="3399FF"/>
          </a:solidFill>
          <a:ln w="38100" cap="flat" cmpd="sng">
            <a:solidFill>
              <a:schemeClr val="accent1"/>
            </a:solidFill>
            <a:prstDash val="solid"/>
            <a:miter/>
            <a:headEnd type="none" w="med" len="med"/>
            <a:tailEnd type="none" w="med" len="med"/>
          </a:ln>
        </p:spPr>
        <p:txBody>
          <a:bodyPr tIns="0" bIns="0">
            <a:spAutoFit/>
          </a:bodyPr>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r>
              <a:rPr lang="zh-CN" altLang="en-US" b="1" dirty="0">
                <a:latin typeface="Arial" panose="020B0604020202020204" pitchFamily="34" charset="0"/>
                <a:ea typeface="宋体" panose="02010600030101010101" pitchFamily="2" charset="-122"/>
              </a:rPr>
              <a:t>空心砖实砌砖</a:t>
            </a:r>
            <a:endParaRPr lang="zh-CN" altLang="en-US" b="1" dirty="0">
              <a:latin typeface="Arial" panose="020B0604020202020204" pitchFamily="34" charset="0"/>
              <a:ea typeface="宋体" panose="02010600030101010101" pitchFamily="2" charset="-122"/>
            </a:endParaRPr>
          </a:p>
        </p:txBody>
      </p:sp>
      <p:grpSp>
        <p:nvGrpSpPr>
          <p:cNvPr id="81926" name="Group 8"/>
          <p:cNvGrpSpPr/>
          <p:nvPr/>
        </p:nvGrpSpPr>
        <p:grpSpPr>
          <a:xfrm>
            <a:off x="1692275" y="1989138"/>
            <a:ext cx="6738938" cy="4441825"/>
            <a:chOff x="144" y="960"/>
            <a:chExt cx="5424" cy="3024"/>
          </a:xfrm>
        </p:grpSpPr>
        <p:sp>
          <p:nvSpPr>
            <p:cNvPr id="81927" name="Rectangle 9"/>
            <p:cNvSpPr/>
            <p:nvPr/>
          </p:nvSpPr>
          <p:spPr>
            <a:xfrm>
              <a:off x="144" y="960"/>
              <a:ext cx="5424" cy="3024"/>
            </a:xfrm>
            <a:prstGeom prst="rect">
              <a:avLst/>
            </a:prstGeom>
            <a:solidFill>
              <a:srgbClr val="CC99FF"/>
            </a:solidFill>
            <a:ln w="9525" cap="flat" cmpd="sng">
              <a:solidFill>
                <a:schemeClr val="tx1"/>
              </a:solidFill>
              <a:prstDash val="solid"/>
              <a:miter/>
              <a:headEnd type="none" w="med" len="med"/>
              <a:tailEnd type="none" w="med" len="med"/>
            </a:ln>
          </p:spPr>
          <p:txBody>
            <a:bodyPr wrap="none" anchor="ctr" anchorCtr="0"/>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endParaRPr lang="zh-CN" altLang="en-US" sz="1800" b="1" dirty="0">
                <a:solidFill>
                  <a:schemeClr val="tx1"/>
                </a:solidFill>
                <a:latin typeface="Arial" panose="020B0604020202020204" pitchFamily="34" charset="0"/>
                <a:ea typeface="宋体" panose="02010600030101010101" pitchFamily="2" charset="-122"/>
              </a:endParaRPr>
            </a:p>
          </p:txBody>
        </p:sp>
        <p:pic>
          <p:nvPicPr>
            <p:cNvPr id="81928" name="Picture 10" descr="空心砖"/>
            <p:cNvPicPr>
              <a:picLocks noChangeAspect="1"/>
            </p:cNvPicPr>
            <p:nvPr/>
          </p:nvPicPr>
          <p:blipFill>
            <a:blip r:embed="rId1"/>
            <a:stretch>
              <a:fillRect/>
            </a:stretch>
          </p:blipFill>
          <p:spPr>
            <a:xfrm>
              <a:off x="240" y="1056"/>
              <a:ext cx="2832" cy="2832"/>
            </a:xfrm>
            <a:prstGeom prst="rect">
              <a:avLst/>
            </a:prstGeom>
            <a:noFill/>
            <a:ln w="9525">
              <a:noFill/>
            </a:ln>
          </p:spPr>
        </p:pic>
        <p:pic>
          <p:nvPicPr>
            <p:cNvPr id="81929" name="Picture 11" descr="空心砖1"/>
            <p:cNvPicPr>
              <a:picLocks noChangeAspect="1"/>
            </p:cNvPicPr>
            <p:nvPr/>
          </p:nvPicPr>
          <p:blipFill>
            <a:blip r:embed="rId2"/>
            <a:stretch>
              <a:fillRect/>
            </a:stretch>
          </p:blipFill>
          <p:spPr>
            <a:xfrm>
              <a:off x="2976" y="1056"/>
              <a:ext cx="2512" cy="2858"/>
            </a:xfrm>
            <a:prstGeom prst="rect">
              <a:avLst/>
            </a:prstGeom>
            <a:noFill/>
            <a:ln w="9525">
              <a:noFill/>
            </a:ln>
          </p:spPr>
        </p:pic>
        <p:sp>
          <p:nvSpPr>
            <p:cNvPr id="81930" name="Rectangle 12"/>
            <p:cNvSpPr/>
            <p:nvPr/>
          </p:nvSpPr>
          <p:spPr>
            <a:xfrm>
              <a:off x="2928" y="1056"/>
              <a:ext cx="48" cy="288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endParaRPr lang="zh-CN" altLang="en-US" sz="1800" b="1" dirty="0">
                <a:solidFill>
                  <a:schemeClr val="tx1"/>
                </a:solidFill>
                <a:latin typeface="Arial" panose="020B0604020202020204" pitchFamily="34" charset="0"/>
                <a:ea typeface="宋体" panose="02010600030101010101" pitchFamily="2" charset="-122"/>
              </a:endParaRPr>
            </a:p>
          </p:txBody>
        </p:sp>
      </p:gr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6" name="Rectangle 2"/>
          <p:cNvSpPr>
            <a:spLocks noGrp="1" noRot="1"/>
          </p:cNvSpPr>
          <p:nvPr>
            <p:ph idx="1"/>
          </p:nvPr>
        </p:nvSpPr>
        <p:spPr>
          <a:xfrm>
            <a:off x="1692275" y="3357563"/>
            <a:ext cx="7011988" cy="2520950"/>
          </a:xfrm>
          <a:ln w="57150" cmpd="thickThin">
            <a:solidFill>
              <a:srgbClr val="808000">
                <a:alpha val="100000"/>
              </a:srgbClr>
            </a:solidFill>
            <a:miter lim="800000"/>
          </a:ln>
        </p:spPr>
        <p:txBody>
          <a:bodyPr vert="horz" wrap="square" lIns="91440" tIns="45720" rIns="91440" bIns="45720" anchor="t" anchorCtr="0"/>
          <a:p>
            <a:pPr eaLnBrk="1" hangingPunct="1">
              <a:buFont typeface="Wingdings" panose="05000000000000000000" pitchFamily="2" charset="2"/>
              <a:buChar char="Ø"/>
            </a:pPr>
            <a:r>
              <a:rPr lang="en-US" altLang="zh-CN" sz="2800" b="1" dirty="0"/>
              <a:t> </a:t>
            </a:r>
            <a:r>
              <a:rPr lang="zh-CN" altLang="en-US" sz="2800" b="1" dirty="0"/>
              <a:t>非承重空心砖墙工程量，按图示尺寸以“</a:t>
            </a:r>
            <a:r>
              <a:rPr lang="en-US" altLang="zh-CN" sz="2800" b="1" dirty="0"/>
              <a:t>m3”</a:t>
            </a:r>
            <a:r>
              <a:rPr lang="zh-CN" altLang="en-US" sz="2800" b="1" dirty="0"/>
              <a:t>计算，不扣除其孔洞部分的体积。</a:t>
            </a:r>
            <a:endParaRPr lang="zh-CN" altLang="en-US" sz="2800" b="1" dirty="0"/>
          </a:p>
          <a:p>
            <a:pPr eaLnBrk="1" hangingPunct="1">
              <a:buFont typeface="Wingdings" panose="05000000000000000000" pitchFamily="2" charset="2"/>
              <a:buChar char="Ø"/>
            </a:pPr>
            <a:r>
              <a:rPr lang="zh-CN" altLang="en-US" sz="2800" b="1" dirty="0"/>
              <a:t>换算条件包括：空心砖的规格、砂浆的种类和强度等级、弧形墙等三项内容。具体规定同实砌实心砖。</a:t>
            </a:r>
            <a:endParaRPr lang="zh-CN" altLang="en-US" sz="2800" b="1" dirty="0"/>
          </a:p>
        </p:txBody>
      </p:sp>
      <p:sp>
        <p:nvSpPr>
          <p:cNvPr id="82947" name="灯片编号占位符 5"/>
          <p:cNvSpPr txBox="1">
            <a:spLocks noGrp="1"/>
          </p:cNvSpPr>
          <p:nvPr>
            <p:ph type="sldNum" sz="quarter" idx="4"/>
          </p:nvPr>
        </p:nvSpPr>
        <p:spPr>
          <a:noFill/>
          <a:ln>
            <a:noFill/>
          </a:ln>
        </p:spPr>
        <p:txBody>
          <a:bodyPr/>
          <a:p>
            <a:pPr marL="0" indent="0" algn="r" eaLnBrk="1" hangingPunct="1">
              <a:spcBef>
                <a:spcPct val="0"/>
              </a:spcBef>
              <a:buClrTx/>
              <a:buSzTx/>
              <a:buFontTx/>
              <a:buNone/>
            </a:pPr>
            <a:fld id="{9A0DB2DC-4C9A-4742-B13C-FB6460FD3503}" type="slidenum">
              <a:rPr lang="en-US" altLang="zh-CN" sz="1200" dirty="0">
                <a:solidFill>
                  <a:schemeClr val="tx1"/>
                </a:solidFill>
                <a:latin typeface="Arial" panose="020B0604020202020204" pitchFamily="34" charset="0"/>
                <a:ea typeface="宋体" panose="02010600030101010101" pitchFamily="2" charset="-122"/>
              </a:rPr>
            </a:fld>
            <a:endParaRPr lang="en-US" altLang="zh-CN" sz="1200" dirty="0">
              <a:solidFill>
                <a:schemeClr val="tx1"/>
              </a:solidFill>
              <a:latin typeface="Arial" panose="020B0604020202020204" pitchFamily="34" charset="0"/>
              <a:ea typeface="宋体" panose="02010600030101010101" pitchFamily="2" charset="-122"/>
            </a:endParaRPr>
          </a:p>
        </p:txBody>
      </p:sp>
      <p:sp>
        <p:nvSpPr>
          <p:cNvPr id="82948" name="Text Box 3"/>
          <p:cNvSpPr txBox="1"/>
          <p:nvPr/>
        </p:nvSpPr>
        <p:spPr>
          <a:xfrm>
            <a:off x="1835150" y="2349500"/>
            <a:ext cx="4343400" cy="579438"/>
          </a:xfrm>
          <a:prstGeom prst="rect">
            <a:avLst/>
          </a:prstGeom>
          <a:noFill/>
          <a:ln w="9525">
            <a:noFill/>
          </a:ln>
        </p:spPr>
        <p:txBody>
          <a:bodyPr>
            <a:spAutoFit/>
          </a:bodyPr>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50000"/>
              </a:spcBef>
              <a:buClr>
                <a:schemeClr val="folHlink"/>
              </a:buClr>
              <a:buSzTx/>
              <a:buFont typeface="Wingdings" panose="05000000000000000000" pitchFamily="2" charset="2"/>
              <a:buChar char="p"/>
            </a:pPr>
            <a:r>
              <a:rPr lang="zh-CN" altLang="en-US" b="1" dirty="0">
                <a:solidFill>
                  <a:srgbClr val="0000FF"/>
                </a:solidFill>
                <a:latin typeface="Arial" panose="020B0604020202020204" pitchFamily="34" charset="0"/>
                <a:ea typeface="宋体" panose="02010600030101010101" pitchFamily="2" charset="-122"/>
              </a:rPr>
              <a:t>工程计算及定额套用</a:t>
            </a:r>
            <a:endParaRPr lang="zh-CN" altLang="en-US" b="1" dirty="0">
              <a:solidFill>
                <a:srgbClr val="0000FF"/>
              </a:solidFill>
              <a:latin typeface="Arial" panose="020B0604020202020204" pitchFamily="34" charset="0"/>
              <a:ea typeface="宋体" panose="02010600030101010101" pitchFamily="2" charset="-122"/>
            </a:endParaRPr>
          </a:p>
        </p:txBody>
      </p:sp>
      <p:sp>
        <p:nvSpPr>
          <p:cNvPr id="863236" name="AutoShape 4" descr="羊皮纸"/>
          <p:cNvSpPr>
            <a:spLocks noChangeArrowheads="1"/>
          </p:cNvSpPr>
          <p:nvPr/>
        </p:nvSpPr>
        <p:spPr bwMode="auto">
          <a:xfrm>
            <a:off x="2700338" y="360363"/>
            <a:ext cx="5113338" cy="1079500"/>
          </a:xfrm>
          <a:prstGeom prst="horizontalScroll">
            <a:avLst>
              <a:gd name="adj" fmla="val 12500"/>
            </a:avLst>
          </a:prstGeom>
          <a:noFill/>
          <a:ln>
            <a:noFill/>
          </a:ln>
          <a:effectLst/>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38100">
                <a:solidFill>
                  <a:schemeClr val="accent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600" b="1" i="0" u="none" strike="noStrike" kern="1200" cap="none" spc="0" normalizeH="0" baseline="0" noProof="0">
                <a:ln>
                  <a:noFill/>
                </a:ln>
                <a:solidFill>
                  <a:schemeClr val="folHlink"/>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砌筑工程量</a:t>
            </a:r>
            <a:r>
              <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计算及实例</a:t>
            </a:r>
            <a:endPar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863237" name="AutoShape 5"/>
          <p:cNvSpPr>
            <a:spLocks noChangeArrowheads="1"/>
          </p:cNvSpPr>
          <p:nvPr/>
        </p:nvSpPr>
        <p:spPr bwMode="auto">
          <a:xfrm>
            <a:off x="0" y="1855788"/>
            <a:ext cx="1477963" cy="3030538"/>
          </a:xfrm>
          <a:prstGeom prst="verticalScroll">
            <a:avLst>
              <a:gd name="adj" fmla="val 12500"/>
            </a:avLst>
          </a:prstGeom>
          <a:gradFill rotWithShape="1">
            <a:gsLst>
              <a:gs pos="0">
                <a:srgbClr val="CCFF99"/>
              </a:gs>
              <a:gs pos="50000">
                <a:schemeClr val="bg1"/>
              </a:gs>
              <a:gs pos="100000">
                <a:srgbClr val="CCFF99"/>
              </a:gs>
            </a:gsLst>
            <a:lin ang="5400000" scaled="1"/>
          </a:gradFill>
          <a:ln w="38100">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rPr>
              <a:t>砌筑</a:t>
            </a:r>
            <a:endPar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rPr>
              <a:t>工程量计算及实例</a:t>
            </a: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rPr>
              <a:t>砖石基础</a:t>
            </a: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006699"/>
                </a:solidFill>
                <a:effectLst/>
                <a:uLnTx/>
                <a:uFillTx/>
                <a:latin typeface="幼圆" panose="02010509060101010101" pitchFamily="49" charset="-122"/>
                <a:ea typeface="幼圆" panose="02010509060101010101" pitchFamily="49" charset="-122"/>
                <a:cs typeface="+mn-cs"/>
              </a:rPr>
              <a:t>墙体工程</a:t>
            </a:r>
            <a:endParaRPr kumimoji="1" lang="zh-CN" altLang="en-US" sz="1800" b="1" i="0" u="none" strike="noStrike" kern="1200" cap="none" spc="0" normalizeH="0" baseline="0" noProof="0">
              <a:ln>
                <a:noFill/>
              </a:ln>
              <a:solidFill>
                <a:srgbClr val="006699"/>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a:ln>
                <a:noFill/>
              </a:ln>
              <a:solidFill>
                <a:srgbClr val="808000"/>
              </a:solidFill>
              <a:effectLst/>
              <a:uLnTx/>
              <a:uFillTx/>
              <a:latin typeface="Arial" panose="020B0604020202020204" pitchFamily="34" charset="0"/>
              <a:ea typeface="宋体" panose="02010600030101010101" pitchFamily="2" charset="-122"/>
              <a:cs typeface="+mn-cs"/>
            </a:endParaRPr>
          </a:p>
        </p:txBody>
      </p:sp>
      <p:sp>
        <p:nvSpPr>
          <p:cNvPr id="82951" name="Rectangle 6"/>
          <p:cNvSpPr/>
          <p:nvPr/>
        </p:nvSpPr>
        <p:spPr>
          <a:xfrm>
            <a:off x="1619250" y="1341438"/>
            <a:ext cx="2808288" cy="525462"/>
          </a:xfrm>
          <a:prstGeom prst="rect">
            <a:avLst/>
          </a:prstGeom>
          <a:solidFill>
            <a:srgbClr val="3399FF"/>
          </a:solidFill>
          <a:ln w="38100" cap="flat" cmpd="sng">
            <a:solidFill>
              <a:schemeClr val="accent1"/>
            </a:solidFill>
            <a:prstDash val="solid"/>
            <a:miter/>
            <a:headEnd type="none" w="med" len="med"/>
            <a:tailEnd type="none" w="med" len="med"/>
          </a:ln>
        </p:spPr>
        <p:txBody>
          <a:bodyPr tIns="0" bIns="0">
            <a:spAutoFit/>
          </a:bodyPr>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r>
              <a:rPr lang="zh-CN" altLang="en-US" b="1" dirty="0">
                <a:latin typeface="Arial" panose="020B0604020202020204" pitchFamily="34" charset="0"/>
                <a:ea typeface="宋体" panose="02010600030101010101" pitchFamily="2" charset="-122"/>
              </a:rPr>
              <a:t>空心砖实砌砖</a:t>
            </a:r>
            <a:endParaRPr lang="zh-CN" altLang="en-US" b="1" dirty="0">
              <a:latin typeface="Arial" panose="020B0604020202020204" pitchFamily="34" charset="0"/>
              <a:ea typeface="宋体" panose="02010600030101010101" pitchFamily="2" charset="-122"/>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970" name="Rectangle 2"/>
          <p:cNvSpPr>
            <a:spLocks noGrp="1" noRot="1"/>
          </p:cNvSpPr>
          <p:nvPr>
            <p:ph idx="1"/>
          </p:nvPr>
        </p:nvSpPr>
        <p:spPr>
          <a:xfrm>
            <a:off x="1547813" y="1989138"/>
            <a:ext cx="7056437" cy="4392612"/>
          </a:xfrm>
          <a:ln w="57150" cmpd="thickThin">
            <a:solidFill>
              <a:srgbClr val="808000">
                <a:alpha val="100000"/>
              </a:srgbClr>
            </a:solidFill>
            <a:miter lim="800000"/>
          </a:ln>
        </p:spPr>
        <p:txBody>
          <a:bodyPr vert="horz" wrap="square" lIns="91440" tIns="45720" rIns="91440" bIns="45720" anchor="t" anchorCtr="0"/>
          <a:p>
            <a:pPr eaLnBrk="1" hangingPunct="1">
              <a:buFont typeface="Wingdings" panose="05000000000000000000" pitchFamily="2" charset="2"/>
              <a:buChar char="p"/>
            </a:pPr>
            <a:r>
              <a:rPr lang="zh-CN" altLang="en-US" sz="2400" b="1" dirty="0">
                <a:solidFill>
                  <a:schemeClr val="folHlink"/>
                </a:solidFill>
              </a:rPr>
              <a:t>概念</a:t>
            </a:r>
            <a:r>
              <a:rPr lang="en-US" altLang="zh-CN" sz="2400" b="1" dirty="0">
                <a:solidFill>
                  <a:schemeClr val="folHlink"/>
                </a:solidFill>
              </a:rPr>
              <a:t>:</a:t>
            </a:r>
            <a:r>
              <a:rPr lang="en-US" altLang="zh-CN" sz="2400" b="1" dirty="0"/>
              <a:t>  </a:t>
            </a:r>
            <a:r>
              <a:rPr lang="zh-CN" altLang="en-US" sz="2400" b="1" dirty="0"/>
              <a:t>一砖半填充墙，是指在空斗墙砌筑过程中，同时在空斗内填筑保温填充材料的一砖半厚空斗墙。</a:t>
            </a:r>
            <a:endParaRPr lang="zh-CN" altLang="en-US" sz="2400" b="1" dirty="0"/>
          </a:p>
          <a:p>
            <a:pPr eaLnBrk="1" hangingPunct="1">
              <a:buFont typeface="Wingdings" panose="05000000000000000000" pitchFamily="2" charset="2"/>
              <a:buChar char="p"/>
            </a:pPr>
            <a:r>
              <a:rPr lang="zh-CN" altLang="en-US" sz="2400" b="1" dirty="0">
                <a:solidFill>
                  <a:schemeClr val="folHlink"/>
                </a:solidFill>
              </a:rPr>
              <a:t>综合基价中</a:t>
            </a:r>
            <a:r>
              <a:rPr lang="zh-CN" altLang="en-US" sz="2400" b="1" dirty="0"/>
              <a:t>，一砖半填充墙按</a:t>
            </a:r>
            <a:r>
              <a:rPr lang="zh-CN" altLang="en-US" sz="2400" b="1" dirty="0">
                <a:solidFill>
                  <a:srgbClr val="CC0099"/>
                </a:solidFill>
              </a:rPr>
              <a:t>填充材料</a:t>
            </a:r>
            <a:r>
              <a:rPr lang="zh-CN" altLang="en-US" sz="2400" b="1" dirty="0"/>
              <a:t>的不同分为填充</a:t>
            </a:r>
            <a:r>
              <a:rPr lang="zh-CN" altLang="en-US" sz="2400" b="1" dirty="0">
                <a:solidFill>
                  <a:srgbClr val="CC0099"/>
                </a:solidFill>
              </a:rPr>
              <a:t>炉渣</a:t>
            </a:r>
            <a:r>
              <a:rPr lang="zh-CN" altLang="en-US" sz="2400" b="1" dirty="0"/>
              <a:t>和填充</a:t>
            </a:r>
            <a:r>
              <a:rPr lang="zh-CN" altLang="en-US" sz="2400" b="1" dirty="0">
                <a:solidFill>
                  <a:srgbClr val="CC0099"/>
                </a:solidFill>
              </a:rPr>
              <a:t>轻质混凝土</a:t>
            </a:r>
            <a:r>
              <a:rPr lang="zh-CN" altLang="en-US" sz="2400" b="1" dirty="0"/>
              <a:t>两个子目。</a:t>
            </a:r>
            <a:endParaRPr lang="zh-CN" altLang="en-US" sz="2400" b="1" dirty="0"/>
          </a:p>
          <a:p>
            <a:pPr eaLnBrk="1" hangingPunct="1">
              <a:buFont typeface="Wingdings" panose="05000000000000000000" pitchFamily="2" charset="2"/>
              <a:buChar char="p"/>
            </a:pPr>
            <a:r>
              <a:rPr lang="zh-CN" altLang="en-US" sz="2400" b="1" dirty="0">
                <a:solidFill>
                  <a:schemeClr val="folHlink"/>
                </a:solidFill>
              </a:rPr>
              <a:t>填充墙工程量</a:t>
            </a:r>
            <a:r>
              <a:rPr lang="zh-CN" altLang="en-US" sz="2400" b="1" dirty="0"/>
              <a:t>，按填充墙的外形尺寸以“</a:t>
            </a:r>
            <a:r>
              <a:rPr lang="en-US" altLang="zh-CN" sz="2400" b="1" dirty="0"/>
              <a:t>m3”</a:t>
            </a:r>
            <a:r>
              <a:rPr lang="zh-CN" altLang="en-US" sz="2400" b="1" dirty="0"/>
              <a:t>计算，应扣除门窗洞口、钢筋混凝土过梁、圈梁所占体积。其中实砌墙部分已包括在综合基价内，不另列项目计算。</a:t>
            </a:r>
            <a:endParaRPr lang="zh-CN" altLang="en-US" sz="2400" b="1" dirty="0"/>
          </a:p>
          <a:p>
            <a:pPr eaLnBrk="1" hangingPunct="1">
              <a:buFont typeface="Wingdings" panose="05000000000000000000" pitchFamily="2" charset="2"/>
              <a:buChar char="p"/>
            </a:pPr>
            <a:r>
              <a:rPr lang="zh-CN" altLang="en-US" sz="2400" b="1" dirty="0"/>
              <a:t>综合基价中的砌筑砂浆与设计要求不同时，可以换算。</a:t>
            </a:r>
            <a:endParaRPr lang="zh-CN" altLang="en-US" sz="2400" b="1" dirty="0"/>
          </a:p>
        </p:txBody>
      </p:sp>
      <p:sp>
        <p:nvSpPr>
          <p:cNvPr id="83971" name="灯片编号占位符 5"/>
          <p:cNvSpPr txBox="1">
            <a:spLocks noGrp="1"/>
          </p:cNvSpPr>
          <p:nvPr>
            <p:ph type="sldNum" sz="quarter" idx="4"/>
          </p:nvPr>
        </p:nvSpPr>
        <p:spPr>
          <a:noFill/>
          <a:ln>
            <a:noFill/>
          </a:ln>
        </p:spPr>
        <p:txBody>
          <a:bodyPr/>
          <a:p>
            <a:pPr marL="0" indent="0" algn="r" eaLnBrk="1" hangingPunct="1">
              <a:spcBef>
                <a:spcPct val="0"/>
              </a:spcBef>
              <a:buClrTx/>
              <a:buSzTx/>
              <a:buFontTx/>
              <a:buNone/>
            </a:pPr>
            <a:fld id="{9A0DB2DC-4C9A-4742-B13C-FB6460FD3503}" type="slidenum">
              <a:rPr lang="en-US" altLang="zh-CN" sz="1200" dirty="0">
                <a:solidFill>
                  <a:schemeClr val="tx1"/>
                </a:solidFill>
                <a:latin typeface="Arial" panose="020B0604020202020204" pitchFamily="34" charset="0"/>
                <a:ea typeface="宋体" panose="02010600030101010101" pitchFamily="2" charset="-122"/>
              </a:rPr>
            </a:fld>
            <a:endParaRPr lang="en-US" altLang="zh-CN" sz="1200" dirty="0">
              <a:solidFill>
                <a:schemeClr val="tx1"/>
              </a:solidFill>
              <a:latin typeface="Arial" panose="020B0604020202020204" pitchFamily="34" charset="0"/>
              <a:ea typeface="宋体" panose="02010600030101010101" pitchFamily="2" charset="-122"/>
            </a:endParaRPr>
          </a:p>
        </p:txBody>
      </p:sp>
      <p:sp>
        <p:nvSpPr>
          <p:cNvPr id="83972" name="Text Box 3"/>
          <p:cNvSpPr txBox="1"/>
          <p:nvPr/>
        </p:nvSpPr>
        <p:spPr>
          <a:xfrm>
            <a:off x="1763713" y="1412875"/>
            <a:ext cx="2879725" cy="525463"/>
          </a:xfrm>
          <a:prstGeom prst="rect">
            <a:avLst/>
          </a:prstGeom>
          <a:solidFill>
            <a:srgbClr val="3399FF"/>
          </a:solidFill>
          <a:ln w="38100" cap="flat" cmpd="sng">
            <a:solidFill>
              <a:schemeClr val="accent1"/>
            </a:solidFill>
            <a:prstDash val="solid"/>
            <a:miter/>
            <a:headEnd type="none" w="med" len="med"/>
            <a:tailEnd type="none" w="med" len="med"/>
          </a:ln>
        </p:spPr>
        <p:txBody>
          <a:bodyPr tIns="0" bIns="0">
            <a:spAutoFit/>
          </a:bodyPr>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r>
              <a:rPr lang="zh-CN" altLang="en-US" b="1" dirty="0">
                <a:latin typeface="Arial" panose="020B0604020202020204" pitchFamily="34" charset="0"/>
                <a:ea typeface="宋体" panose="02010600030101010101" pitchFamily="2" charset="-122"/>
              </a:rPr>
              <a:t>一砖半填充墙</a:t>
            </a:r>
            <a:endParaRPr lang="zh-CN" altLang="en-US" b="1" dirty="0">
              <a:latin typeface="Arial" panose="020B0604020202020204" pitchFamily="34" charset="0"/>
              <a:ea typeface="宋体" panose="02010600030101010101" pitchFamily="2" charset="-122"/>
            </a:endParaRPr>
          </a:p>
        </p:txBody>
      </p:sp>
      <p:sp>
        <p:nvSpPr>
          <p:cNvPr id="864260" name="AutoShape 4" descr="羊皮纸"/>
          <p:cNvSpPr>
            <a:spLocks noChangeArrowheads="1"/>
          </p:cNvSpPr>
          <p:nvPr/>
        </p:nvSpPr>
        <p:spPr bwMode="auto">
          <a:xfrm>
            <a:off x="2700338" y="349250"/>
            <a:ext cx="5113338" cy="1079500"/>
          </a:xfrm>
          <a:prstGeom prst="horizontalScroll">
            <a:avLst>
              <a:gd name="adj" fmla="val 12500"/>
            </a:avLst>
          </a:prstGeom>
          <a:noFill/>
          <a:ln>
            <a:noFill/>
          </a:ln>
          <a:effectLst/>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38100">
                <a:solidFill>
                  <a:schemeClr val="accent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600" b="1" i="0" u="none" strike="noStrike" kern="1200" cap="none" spc="0" normalizeH="0" baseline="0" noProof="0">
                <a:ln>
                  <a:noFill/>
                </a:ln>
                <a:solidFill>
                  <a:schemeClr val="folHlink"/>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砌筑工程量</a:t>
            </a:r>
            <a:r>
              <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计算及实例</a:t>
            </a:r>
            <a:endPar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864261" name="AutoShape 5"/>
          <p:cNvSpPr>
            <a:spLocks noChangeArrowheads="1"/>
          </p:cNvSpPr>
          <p:nvPr/>
        </p:nvSpPr>
        <p:spPr bwMode="auto">
          <a:xfrm>
            <a:off x="0" y="1855788"/>
            <a:ext cx="1477963" cy="3030538"/>
          </a:xfrm>
          <a:prstGeom prst="verticalScroll">
            <a:avLst>
              <a:gd name="adj" fmla="val 12500"/>
            </a:avLst>
          </a:prstGeom>
          <a:gradFill rotWithShape="1">
            <a:gsLst>
              <a:gs pos="0">
                <a:srgbClr val="CCFF99"/>
              </a:gs>
              <a:gs pos="50000">
                <a:schemeClr val="bg1"/>
              </a:gs>
              <a:gs pos="100000">
                <a:srgbClr val="CCFF99"/>
              </a:gs>
            </a:gsLst>
            <a:lin ang="5400000" scaled="1"/>
          </a:gradFill>
          <a:ln w="38100">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rPr>
              <a:t>砌筑</a:t>
            </a:r>
            <a:endPar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rPr>
              <a:t>工程量计算及实例</a:t>
            </a: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rPr>
              <a:t>砖石基础</a:t>
            </a: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006699"/>
                </a:solidFill>
                <a:effectLst/>
                <a:uLnTx/>
                <a:uFillTx/>
                <a:latin typeface="幼圆" panose="02010509060101010101" pitchFamily="49" charset="-122"/>
                <a:ea typeface="幼圆" panose="02010509060101010101" pitchFamily="49" charset="-122"/>
                <a:cs typeface="+mn-cs"/>
              </a:rPr>
              <a:t>墙体工程</a:t>
            </a:r>
            <a:endParaRPr kumimoji="1" lang="zh-CN" altLang="en-US" sz="1800" b="1" i="0" u="none" strike="noStrike" kern="1200" cap="none" spc="0" normalizeH="0" baseline="0" noProof="0">
              <a:ln>
                <a:noFill/>
              </a:ln>
              <a:solidFill>
                <a:srgbClr val="006699"/>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a:ln>
                <a:noFill/>
              </a:ln>
              <a:solidFill>
                <a:srgbClr val="808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5" name="Rectangle 2"/>
          <p:cNvSpPr>
            <a:spLocks noGrp="1" noChangeArrowheads="1"/>
          </p:cNvSpPr>
          <p:nvPr>
            <p:ph type="title"/>
          </p:nvPr>
        </p:nvSpPr>
        <p:spPr bwMode="auto">
          <a:xfrm>
            <a:off x="2555875" y="1397000"/>
            <a:ext cx="1511300" cy="525463"/>
          </a:xfrm>
          <a:solidFill>
            <a:srgbClr val="3399FF"/>
          </a:solidFill>
          <a:ln w="38100">
            <a:solidFill>
              <a:schemeClr val="accent1"/>
            </a:solidFill>
            <a:miter lim="800000"/>
          </a:ln>
          <a:effectLst/>
          <a:scene3d>
            <a:camera prst="orthographicFront"/>
            <a:lightRig rig="balanced" dir="t"/>
          </a:scene3d>
          <a:sp3d prstMaterial="plastic"/>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t" anchorCtr="0" compatLnSpc="1">
            <a:sp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3200" b="1" i="0" u="none" strike="noStrike" kern="1200" cap="all" spc="0" normalizeH="0" baseline="0" noProof="0" smtClean="0">
                <a:ln>
                  <a:noFill/>
                </a:ln>
                <a:solidFill>
                  <a:schemeClr val="tx2"/>
                </a:solidFill>
                <a:effectLst>
                  <a:reflection blurRad="12700" stA="48000" endA="300" endPos="55000" dir="5400000" sy="-90000" algn="bl" rotWithShape="0"/>
                </a:effectLst>
                <a:uLnTx/>
                <a:uFillTx/>
                <a:latin typeface="+mj-lt"/>
                <a:ea typeface="+mj-ea"/>
                <a:cs typeface="+mj-cs"/>
              </a:rPr>
              <a:t>砌块墙</a:t>
            </a:r>
            <a:endParaRPr kumimoji="0" lang="zh-CN" altLang="en-US" sz="3200" b="1" i="0" u="none" strike="noStrike" kern="1200" cap="all" spc="0" normalizeH="0" baseline="0" noProof="0" smtClean="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84995" name="Rectangle 3"/>
          <p:cNvSpPr>
            <a:spLocks noGrp="1" noRot="1"/>
          </p:cNvSpPr>
          <p:nvPr>
            <p:ph idx="1"/>
          </p:nvPr>
        </p:nvSpPr>
        <p:spPr>
          <a:xfrm>
            <a:off x="1547813" y="1989138"/>
            <a:ext cx="6911975" cy="4464050"/>
          </a:xfrm>
          <a:ln w="57150" cmpd="thickThin">
            <a:solidFill>
              <a:srgbClr val="808000">
                <a:alpha val="100000"/>
              </a:srgbClr>
            </a:solidFill>
            <a:miter lim="800000"/>
          </a:ln>
        </p:spPr>
        <p:txBody>
          <a:bodyPr vert="horz" wrap="square" lIns="91440" tIns="45720" rIns="91440" bIns="45720" anchor="t" anchorCtr="0"/>
          <a:p>
            <a:pPr marL="88900" indent="-88900" eaLnBrk="1" hangingPunct="1">
              <a:lnSpc>
                <a:spcPct val="95000"/>
              </a:lnSpc>
              <a:buFont typeface="Wingdings" panose="05000000000000000000" pitchFamily="2" charset="2"/>
              <a:buChar char="p"/>
            </a:pPr>
            <a:r>
              <a:rPr lang="zh-CN" altLang="en-US" sz="2000" b="1" dirty="0">
                <a:solidFill>
                  <a:schemeClr val="folHlink"/>
                </a:solidFill>
              </a:rPr>
              <a:t>砌块墙简介</a:t>
            </a:r>
            <a:endParaRPr lang="zh-CN" altLang="en-US" sz="2000" b="1" dirty="0">
              <a:solidFill>
                <a:schemeClr val="folHlink"/>
              </a:solidFill>
            </a:endParaRPr>
          </a:p>
          <a:p>
            <a:pPr marL="88900" indent="-88900" eaLnBrk="1" hangingPunct="1">
              <a:lnSpc>
                <a:spcPct val="95000"/>
              </a:lnSpc>
              <a:buFont typeface="Wingdings" panose="05000000000000000000" pitchFamily="2" charset="2"/>
              <a:buNone/>
            </a:pPr>
            <a:r>
              <a:rPr lang="zh-CN" altLang="en-US" sz="2000" b="1" dirty="0"/>
              <a:t>   砌块是指</a:t>
            </a:r>
            <a:r>
              <a:rPr lang="zh-CN" altLang="en-US" sz="2000" b="1" dirty="0">
                <a:solidFill>
                  <a:schemeClr val="hlink"/>
                </a:solidFill>
              </a:rPr>
              <a:t>普通混凝土</a:t>
            </a:r>
            <a:r>
              <a:rPr lang="zh-CN" altLang="en-US" sz="2000" b="1" dirty="0"/>
              <a:t>小型空心砌块、</a:t>
            </a:r>
            <a:r>
              <a:rPr lang="zh-CN" altLang="en-US" sz="2000" b="1" dirty="0">
                <a:solidFill>
                  <a:schemeClr val="hlink"/>
                </a:solidFill>
              </a:rPr>
              <a:t>轻骨料</a:t>
            </a:r>
            <a:r>
              <a:rPr lang="zh-CN" altLang="en-US" sz="2000" b="1" dirty="0"/>
              <a:t>混凝土小型空心砌块、</a:t>
            </a:r>
            <a:r>
              <a:rPr lang="zh-CN" altLang="en-US" sz="2000" b="1" dirty="0">
                <a:solidFill>
                  <a:schemeClr val="hlink"/>
                </a:solidFill>
              </a:rPr>
              <a:t>加气</a:t>
            </a:r>
            <a:r>
              <a:rPr lang="zh-CN" altLang="en-US" sz="2000" b="1" dirty="0"/>
              <a:t>混凝土砌块、</a:t>
            </a:r>
            <a:r>
              <a:rPr lang="zh-CN" altLang="en-US" sz="2000" b="1" dirty="0">
                <a:solidFill>
                  <a:schemeClr val="hlink"/>
                </a:solidFill>
              </a:rPr>
              <a:t>硅酸盐</a:t>
            </a:r>
            <a:r>
              <a:rPr lang="zh-CN" altLang="en-US" sz="2000" b="1" dirty="0"/>
              <a:t>砌块等。通常把高度为</a:t>
            </a:r>
            <a:r>
              <a:rPr lang="en-US" altLang="zh-CN" sz="2000" b="1" dirty="0"/>
              <a:t>180</a:t>
            </a:r>
            <a:r>
              <a:rPr lang="zh-CN" altLang="en-US" sz="2000" b="1" dirty="0"/>
              <a:t>～</a:t>
            </a:r>
            <a:r>
              <a:rPr lang="en-US" altLang="zh-CN" sz="2000" b="1" dirty="0"/>
              <a:t>350mm</a:t>
            </a:r>
            <a:r>
              <a:rPr lang="zh-CN" altLang="en-US" sz="2000" b="1" dirty="0"/>
              <a:t>的称为小型砌块，</a:t>
            </a:r>
            <a:r>
              <a:rPr lang="en-US" altLang="zh-CN" sz="2000" b="1" dirty="0"/>
              <a:t>360</a:t>
            </a:r>
            <a:r>
              <a:rPr lang="zh-CN" altLang="en-US" sz="2000" b="1" dirty="0"/>
              <a:t>～</a:t>
            </a:r>
            <a:r>
              <a:rPr lang="en-US" altLang="zh-CN" sz="2000" b="1" dirty="0"/>
              <a:t>900mm</a:t>
            </a:r>
            <a:r>
              <a:rPr lang="zh-CN" altLang="en-US" sz="2000" b="1" dirty="0"/>
              <a:t>称为中型砌块。</a:t>
            </a:r>
            <a:endParaRPr lang="zh-CN" altLang="en-US" sz="2000" b="1" dirty="0"/>
          </a:p>
          <a:p>
            <a:pPr marL="88900" indent="-88900" eaLnBrk="1" hangingPunct="1">
              <a:lnSpc>
                <a:spcPct val="95000"/>
              </a:lnSpc>
              <a:buFont typeface="Wingdings" panose="05000000000000000000" pitchFamily="2" charset="2"/>
              <a:buChar char="p"/>
            </a:pPr>
            <a:r>
              <a:rPr lang="zh-CN" altLang="en-US" sz="2000" b="1" dirty="0">
                <a:solidFill>
                  <a:schemeClr val="folHlink"/>
                </a:solidFill>
              </a:rPr>
              <a:t>砌块墙工程量计算及定额套用</a:t>
            </a:r>
            <a:endParaRPr lang="zh-CN" altLang="en-US" sz="2000" b="1" dirty="0">
              <a:solidFill>
                <a:schemeClr val="folHlink"/>
              </a:solidFill>
            </a:endParaRPr>
          </a:p>
          <a:p>
            <a:pPr marL="444500" lvl="1" indent="-86995" eaLnBrk="1" hangingPunct="1">
              <a:lnSpc>
                <a:spcPct val="95000"/>
              </a:lnSpc>
              <a:buFont typeface="Wingdings" panose="05000000000000000000" pitchFamily="2" charset="2"/>
              <a:buChar char="Ø"/>
            </a:pPr>
            <a:r>
              <a:rPr lang="zh-CN" altLang="en-US" sz="2000" b="1" dirty="0"/>
              <a:t>加气混凝土砌块、硅酸盐砌块、小型空心砌块等砌块墙的工程量，均按设计图示尺寸以“</a:t>
            </a:r>
            <a:r>
              <a:rPr lang="en-US" altLang="zh-CN" sz="2000" b="1" dirty="0"/>
              <a:t>m</a:t>
            </a:r>
            <a:r>
              <a:rPr lang="en-US" altLang="zh-CN" sz="2000" b="1" baseline="30000" dirty="0"/>
              <a:t>3</a:t>
            </a:r>
            <a:r>
              <a:rPr lang="en-US" altLang="zh-CN" sz="2000" b="1" dirty="0"/>
              <a:t>”</a:t>
            </a:r>
            <a:r>
              <a:rPr lang="zh-CN" altLang="en-US" sz="2000" b="1" dirty="0"/>
              <a:t>计算。应扣除门窗洞口、钢筋混凝土过梁、圈梁、实砌砖砌体等所占的体积。</a:t>
            </a:r>
            <a:endParaRPr lang="zh-CN" altLang="en-US" sz="2000" b="1" dirty="0"/>
          </a:p>
          <a:p>
            <a:pPr marL="444500" lvl="1" indent="-86995" eaLnBrk="1" hangingPunct="1">
              <a:lnSpc>
                <a:spcPct val="95000"/>
              </a:lnSpc>
              <a:buFont typeface="Wingdings" panose="05000000000000000000" pitchFamily="2" charset="2"/>
              <a:buChar char="Ø"/>
            </a:pPr>
            <a:r>
              <a:rPr lang="zh-CN" altLang="en-US" sz="2000" b="1" dirty="0">
                <a:solidFill>
                  <a:srgbClr val="0000FF"/>
                </a:solidFill>
              </a:rPr>
              <a:t>设计规定需要镶嵌实砌砖砌体部分，应按图示尺寸另列项目，套用实砌砖墙部分相应的综合基价子目。</a:t>
            </a:r>
            <a:endParaRPr lang="zh-CN" altLang="en-US" sz="2000" b="1" dirty="0">
              <a:solidFill>
                <a:srgbClr val="0000FF"/>
              </a:solidFill>
            </a:endParaRPr>
          </a:p>
          <a:p>
            <a:pPr marL="444500" lvl="1" indent="-86995" eaLnBrk="1" hangingPunct="1">
              <a:lnSpc>
                <a:spcPct val="95000"/>
              </a:lnSpc>
              <a:buFont typeface="Wingdings" panose="05000000000000000000" pitchFamily="2" charset="2"/>
              <a:buChar char="Ø"/>
            </a:pPr>
            <a:r>
              <a:rPr lang="zh-CN" altLang="en-US" sz="2000" b="1" dirty="0"/>
              <a:t>小型空心砌块孔内灌混凝土工程量，按设计图示混凝土灌注尺寸以“</a:t>
            </a:r>
            <a:r>
              <a:rPr lang="en-US" altLang="zh-CN" sz="2000" b="1" dirty="0"/>
              <a:t>m</a:t>
            </a:r>
            <a:r>
              <a:rPr lang="en-US" altLang="zh-CN" sz="2000" b="1" baseline="30000" dirty="0"/>
              <a:t>3</a:t>
            </a:r>
            <a:r>
              <a:rPr lang="en-US" altLang="zh-CN" sz="2000" b="1" dirty="0"/>
              <a:t>”</a:t>
            </a:r>
            <a:r>
              <a:rPr lang="zh-CN" altLang="en-US" sz="2000" b="1" dirty="0"/>
              <a:t>计算。    </a:t>
            </a:r>
            <a:endParaRPr lang="zh-CN" altLang="en-US" sz="2000" b="1" dirty="0"/>
          </a:p>
          <a:p>
            <a:pPr marL="88900" indent="-88900" eaLnBrk="1" hangingPunct="1">
              <a:lnSpc>
                <a:spcPct val="95000"/>
              </a:lnSpc>
              <a:buFont typeface="Wingdings" panose="05000000000000000000" pitchFamily="2" charset="2"/>
              <a:buChar char="p"/>
            </a:pPr>
            <a:endParaRPr lang="en-US" altLang="zh-CN" sz="2000" b="1" dirty="0"/>
          </a:p>
        </p:txBody>
      </p:sp>
      <p:sp>
        <p:nvSpPr>
          <p:cNvPr id="84996" name="灯片编号占位符 5"/>
          <p:cNvSpPr txBox="1">
            <a:spLocks noGrp="1"/>
          </p:cNvSpPr>
          <p:nvPr>
            <p:ph type="sldNum" sz="quarter" idx="4"/>
          </p:nvPr>
        </p:nvSpPr>
        <p:spPr>
          <a:noFill/>
          <a:ln>
            <a:noFill/>
          </a:ln>
        </p:spPr>
        <p:txBody>
          <a:bodyPr/>
          <a:p>
            <a:pPr marL="0" indent="0" algn="r" eaLnBrk="1" hangingPunct="1">
              <a:spcBef>
                <a:spcPct val="0"/>
              </a:spcBef>
              <a:buClrTx/>
              <a:buSzTx/>
              <a:buFontTx/>
              <a:buNone/>
            </a:pPr>
            <a:fld id="{9A0DB2DC-4C9A-4742-B13C-FB6460FD3503}" type="slidenum">
              <a:rPr lang="en-US" altLang="zh-CN" sz="1200" dirty="0">
                <a:solidFill>
                  <a:schemeClr val="tx1"/>
                </a:solidFill>
                <a:latin typeface="Arial" panose="020B0604020202020204" pitchFamily="34" charset="0"/>
                <a:ea typeface="宋体" panose="02010600030101010101" pitchFamily="2" charset="-122"/>
              </a:rPr>
            </a:fld>
            <a:endParaRPr lang="en-US" altLang="zh-CN" sz="1200" dirty="0">
              <a:solidFill>
                <a:schemeClr val="tx1"/>
              </a:solidFill>
              <a:latin typeface="Arial" panose="020B0604020202020204" pitchFamily="34" charset="0"/>
              <a:ea typeface="宋体" panose="02010600030101010101" pitchFamily="2" charset="-122"/>
            </a:endParaRPr>
          </a:p>
        </p:txBody>
      </p:sp>
      <p:sp>
        <p:nvSpPr>
          <p:cNvPr id="865284" name="AutoShape 4" descr="羊皮纸"/>
          <p:cNvSpPr>
            <a:spLocks noChangeArrowheads="1"/>
          </p:cNvSpPr>
          <p:nvPr/>
        </p:nvSpPr>
        <p:spPr bwMode="auto">
          <a:xfrm>
            <a:off x="2700338" y="333375"/>
            <a:ext cx="5113338" cy="1079500"/>
          </a:xfrm>
          <a:prstGeom prst="horizontalScroll">
            <a:avLst>
              <a:gd name="adj" fmla="val 12500"/>
            </a:avLst>
          </a:prstGeom>
          <a:noFill/>
          <a:ln>
            <a:noFill/>
          </a:ln>
          <a:effectLst/>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38100">
                <a:solidFill>
                  <a:schemeClr val="accent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600" b="1" i="0" u="none" strike="noStrike" kern="1200" cap="none" spc="0" normalizeH="0" baseline="0" noProof="0">
                <a:ln>
                  <a:noFill/>
                </a:ln>
                <a:solidFill>
                  <a:schemeClr val="folHlink"/>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砌筑工程量</a:t>
            </a:r>
            <a:r>
              <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计算及实例</a:t>
            </a:r>
            <a:endPar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865285" name="AutoShape 5"/>
          <p:cNvSpPr>
            <a:spLocks noChangeArrowheads="1"/>
          </p:cNvSpPr>
          <p:nvPr/>
        </p:nvSpPr>
        <p:spPr bwMode="auto">
          <a:xfrm>
            <a:off x="0" y="1851025"/>
            <a:ext cx="1477963" cy="3030538"/>
          </a:xfrm>
          <a:prstGeom prst="verticalScroll">
            <a:avLst>
              <a:gd name="adj" fmla="val 12500"/>
            </a:avLst>
          </a:prstGeom>
          <a:gradFill rotWithShape="1">
            <a:gsLst>
              <a:gs pos="0">
                <a:srgbClr val="CCFF99"/>
              </a:gs>
              <a:gs pos="50000">
                <a:schemeClr val="bg1"/>
              </a:gs>
              <a:gs pos="100000">
                <a:srgbClr val="CCFF99"/>
              </a:gs>
            </a:gsLst>
            <a:lin ang="5400000" scaled="1"/>
          </a:gradFill>
          <a:ln w="38100">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rPr>
              <a:t>砌筑</a:t>
            </a:r>
            <a:endPar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rPr>
              <a:t>工程量计算及实例</a:t>
            </a: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rPr>
              <a:t>砖石基础</a:t>
            </a: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006699"/>
                </a:solidFill>
                <a:effectLst/>
                <a:uLnTx/>
                <a:uFillTx/>
                <a:latin typeface="幼圆" panose="02010509060101010101" pitchFamily="49" charset="-122"/>
                <a:ea typeface="幼圆" panose="02010509060101010101" pitchFamily="49" charset="-122"/>
                <a:cs typeface="+mn-cs"/>
              </a:rPr>
              <a:t>墙体工程</a:t>
            </a:r>
            <a:endParaRPr kumimoji="1" lang="zh-CN" altLang="en-US" sz="1800" b="1" i="0" u="none" strike="noStrike" kern="1200" cap="none" spc="0" normalizeH="0" baseline="0" noProof="0">
              <a:ln>
                <a:noFill/>
              </a:ln>
              <a:solidFill>
                <a:srgbClr val="006699"/>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a:ln>
                <a:noFill/>
              </a:ln>
              <a:solidFill>
                <a:srgbClr val="808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9" name="Rectangle 2"/>
          <p:cNvSpPr>
            <a:spLocks noGrp="1" noChangeArrowheads="1"/>
          </p:cNvSpPr>
          <p:nvPr>
            <p:ph type="title"/>
          </p:nvPr>
        </p:nvSpPr>
        <p:spPr bwMode="auto">
          <a:xfrm>
            <a:off x="1547813" y="1268413"/>
            <a:ext cx="2149475" cy="525462"/>
          </a:xfrm>
          <a:solidFill>
            <a:srgbClr val="3399FF"/>
          </a:solidFill>
          <a:ln w="38100">
            <a:solidFill>
              <a:schemeClr val="accent1"/>
            </a:solidFill>
            <a:miter lim="800000"/>
          </a:ln>
          <a:effectLst/>
          <a:scene3d>
            <a:camera prst="orthographicFront"/>
            <a:lightRig rig="balanced" dir="t"/>
          </a:scene3d>
          <a:sp3d prstMaterial="plastic"/>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t" anchorCtr="0" compatLnSpc="1">
            <a:sp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3200" b="1" i="0" u="none" strike="noStrike" kern="1200" cap="all" spc="0" normalizeH="0" baseline="0" noProof="0" smtClean="0">
                <a:ln>
                  <a:noFill/>
                </a:ln>
                <a:solidFill>
                  <a:schemeClr val="tx2"/>
                </a:solidFill>
                <a:effectLst>
                  <a:reflection blurRad="12700" stA="48000" endA="300" endPos="55000" dir="5400000" sy="-90000" algn="bl" rotWithShape="0"/>
                </a:effectLst>
                <a:uLnTx/>
                <a:uFillTx/>
                <a:latin typeface="+mj-lt"/>
                <a:ea typeface="+mj-ea"/>
                <a:cs typeface="+mj-cs"/>
              </a:rPr>
              <a:t>砖砌围墙</a:t>
            </a:r>
            <a:endParaRPr kumimoji="0" lang="zh-CN" altLang="en-US" sz="3200" b="1" i="0" u="none" strike="noStrike" kern="1200" cap="all" spc="0" normalizeH="0" baseline="0" noProof="0" smtClean="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86019" name="Rectangle 3"/>
          <p:cNvSpPr>
            <a:spLocks noGrp="1" noRot="1"/>
          </p:cNvSpPr>
          <p:nvPr>
            <p:ph idx="1"/>
          </p:nvPr>
        </p:nvSpPr>
        <p:spPr>
          <a:xfrm>
            <a:off x="1547813" y="1989138"/>
            <a:ext cx="7415212" cy="4319587"/>
          </a:xfrm>
          <a:ln w="57150" cmpd="thickThin">
            <a:solidFill>
              <a:srgbClr val="808000">
                <a:alpha val="100000"/>
              </a:srgbClr>
            </a:solidFill>
            <a:miter lim="800000"/>
          </a:ln>
        </p:spPr>
        <p:txBody>
          <a:bodyPr vert="horz" wrap="square" lIns="91440" tIns="45720" rIns="91440" bIns="45720" anchor="t" anchorCtr="0"/>
          <a:p>
            <a:pPr eaLnBrk="1" hangingPunct="1">
              <a:lnSpc>
                <a:spcPct val="80000"/>
              </a:lnSpc>
              <a:buSzPct val="80000"/>
              <a:buFont typeface="Wingdings" panose="05000000000000000000" pitchFamily="2" charset="2"/>
              <a:buChar char="p"/>
            </a:pPr>
            <a:r>
              <a:rPr lang="zh-CN" altLang="en-US" sz="2400" b="1" dirty="0"/>
              <a:t>综合基价中，设置了墙厚为</a:t>
            </a:r>
            <a:r>
              <a:rPr lang="en-US" altLang="zh-CN" sz="2400" b="1" dirty="0"/>
              <a:t>1</a:t>
            </a:r>
            <a:r>
              <a:rPr lang="zh-CN" altLang="en-US" sz="2400" b="1" dirty="0"/>
              <a:t>砖、</a:t>
            </a:r>
            <a:r>
              <a:rPr lang="en-US" altLang="zh-CN" sz="2400" b="1" dirty="0"/>
              <a:t>1/2</a:t>
            </a:r>
            <a:r>
              <a:rPr lang="zh-CN" altLang="en-US" sz="2400" b="1" dirty="0"/>
              <a:t>砖的综合基价子目。</a:t>
            </a:r>
            <a:endParaRPr lang="zh-CN" altLang="en-US" sz="2400" b="1" dirty="0"/>
          </a:p>
          <a:p>
            <a:pPr eaLnBrk="1" hangingPunct="1">
              <a:lnSpc>
                <a:spcPct val="80000"/>
              </a:lnSpc>
              <a:buSzPct val="80000"/>
              <a:buFont typeface="Wingdings" panose="05000000000000000000" pitchFamily="2" charset="2"/>
              <a:buChar char="p"/>
            </a:pPr>
            <a:r>
              <a:rPr lang="zh-CN" altLang="en-US" sz="2400" b="1" dirty="0"/>
              <a:t>砖围墙综合基价子目，是按</a:t>
            </a:r>
            <a:r>
              <a:rPr lang="zh-CN" altLang="en-US" sz="2400" b="1" dirty="0">
                <a:solidFill>
                  <a:schemeClr val="hlink"/>
                </a:solidFill>
              </a:rPr>
              <a:t>双面原浆</a:t>
            </a:r>
            <a:r>
              <a:rPr lang="zh-CN" altLang="en-US" sz="2400" b="1" dirty="0"/>
              <a:t>勾缝编制的，并已综合考虑了</a:t>
            </a:r>
            <a:r>
              <a:rPr lang="zh-CN" altLang="en-US" sz="2400" b="1" dirty="0">
                <a:solidFill>
                  <a:schemeClr val="hlink"/>
                </a:solidFill>
              </a:rPr>
              <a:t>砖垛、砖拱及突出墙面的压顶线</a:t>
            </a:r>
            <a:r>
              <a:rPr lang="zh-CN" altLang="en-US" sz="2400" b="1" dirty="0"/>
              <a:t>等工料。设计为混水墙时，不得换算；设计为</a:t>
            </a:r>
            <a:r>
              <a:rPr lang="zh-CN" altLang="en-US" sz="2400" b="1" dirty="0">
                <a:solidFill>
                  <a:schemeClr val="hlink"/>
                </a:solidFill>
              </a:rPr>
              <a:t>加浆勾缝或抹灰者，</a:t>
            </a:r>
            <a:r>
              <a:rPr lang="zh-CN" altLang="en-US" sz="2400" b="1" dirty="0"/>
              <a:t>可另列项目计算砖墙</a:t>
            </a:r>
            <a:r>
              <a:rPr lang="zh-CN" altLang="en-US" sz="2400" b="1" dirty="0">
                <a:solidFill>
                  <a:schemeClr val="hlink"/>
                </a:solidFill>
              </a:rPr>
              <a:t>加浆勾缝或抹灰</a:t>
            </a:r>
            <a:r>
              <a:rPr lang="zh-CN" altLang="en-US" sz="2400" b="1" dirty="0"/>
              <a:t>，综合基价子目内的原浆勾缝工料不扣除。</a:t>
            </a:r>
            <a:endParaRPr lang="zh-CN" altLang="en-US" sz="2400" b="1" dirty="0"/>
          </a:p>
          <a:p>
            <a:pPr eaLnBrk="1" hangingPunct="1">
              <a:lnSpc>
                <a:spcPct val="80000"/>
              </a:lnSpc>
              <a:buSzPct val="80000"/>
              <a:buFont typeface="Wingdings" panose="05000000000000000000" pitchFamily="2" charset="2"/>
              <a:buChar char="p"/>
            </a:pPr>
            <a:r>
              <a:rPr lang="zh-CN" altLang="en-US" sz="2400" b="1" dirty="0"/>
              <a:t>砖砌围墙工程量，</a:t>
            </a:r>
            <a:r>
              <a:rPr lang="zh-CN" altLang="en-US" sz="2400" b="1" dirty="0">
                <a:solidFill>
                  <a:srgbClr val="0000FF"/>
                </a:solidFill>
              </a:rPr>
              <a:t>按围墙高度乘以长度以“</a:t>
            </a:r>
            <a:r>
              <a:rPr lang="en-US" altLang="zh-CN" sz="2400" b="1" dirty="0">
                <a:solidFill>
                  <a:srgbClr val="0000FF"/>
                </a:solidFill>
              </a:rPr>
              <a:t>m</a:t>
            </a:r>
            <a:r>
              <a:rPr lang="en-US" altLang="zh-CN" sz="2400" b="1" baseline="30000" dirty="0">
                <a:solidFill>
                  <a:srgbClr val="0000FF"/>
                </a:solidFill>
              </a:rPr>
              <a:t>2</a:t>
            </a:r>
            <a:r>
              <a:rPr lang="en-US" altLang="zh-CN" sz="2400" b="1" dirty="0">
                <a:solidFill>
                  <a:srgbClr val="0000FF"/>
                </a:solidFill>
              </a:rPr>
              <a:t>”</a:t>
            </a:r>
            <a:r>
              <a:rPr lang="zh-CN" altLang="en-US" sz="2400" b="1" dirty="0">
                <a:solidFill>
                  <a:srgbClr val="0000FF"/>
                </a:solidFill>
              </a:rPr>
              <a:t>计算。</a:t>
            </a:r>
            <a:r>
              <a:rPr lang="zh-CN" altLang="en-US" sz="2400" b="1" dirty="0"/>
              <a:t>围墙高度为自设计室外地坪至墙顶的距离。不扣除</a:t>
            </a:r>
            <a:r>
              <a:rPr lang="en-US" altLang="zh-CN" sz="2400" b="1" dirty="0"/>
              <a:t>0.3m</a:t>
            </a:r>
            <a:r>
              <a:rPr lang="en-US" altLang="zh-CN" sz="2400" b="1" baseline="30000" dirty="0"/>
              <a:t>2</a:t>
            </a:r>
            <a:r>
              <a:rPr lang="zh-CN" altLang="en-US" sz="2400" b="1" dirty="0"/>
              <a:t>以内孔洞所占面积，空花墙部分所占面积应予以扣除。</a:t>
            </a:r>
            <a:endParaRPr lang="zh-CN" altLang="en-US" sz="2400" b="1" dirty="0"/>
          </a:p>
          <a:p>
            <a:pPr eaLnBrk="1" hangingPunct="1">
              <a:lnSpc>
                <a:spcPct val="80000"/>
              </a:lnSpc>
              <a:buSzPct val="80000"/>
              <a:buFont typeface="Wingdings" panose="05000000000000000000" pitchFamily="2" charset="2"/>
              <a:buChar char="p"/>
            </a:pPr>
            <a:r>
              <a:rPr lang="zh-CN" altLang="en-US" sz="2400" b="1" dirty="0"/>
              <a:t>当砌筑砂浆的种类、强度等级，综合基价与设计要求不同时，可以换算。</a:t>
            </a:r>
            <a:endParaRPr lang="zh-CN" altLang="en-US" sz="2400" b="1" dirty="0"/>
          </a:p>
          <a:p>
            <a:pPr eaLnBrk="1" hangingPunct="1">
              <a:lnSpc>
                <a:spcPct val="80000"/>
              </a:lnSpc>
              <a:buSzPct val="80000"/>
              <a:buFont typeface="Wingdings" panose="05000000000000000000" pitchFamily="2" charset="2"/>
              <a:buChar char="p"/>
            </a:pPr>
            <a:endParaRPr lang="en-US" altLang="zh-CN" sz="2400" b="1" dirty="0"/>
          </a:p>
        </p:txBody>
      </p:sp>
      <p:sp>
        <p:nvSpPr>
          <p:cNvPr id="86020" name="灯片编号占位符 5"/>
          <p:cNvSpPr txBox="1">
            <a:spLocks noGrp="1"/>
          </p:cNvSpPr>
          <p:nvPr>
            <p:ph type="sldNum" sz="quarter" idx="4"/>
          </p:nvPr>
        </p:nvSpPr>
        <p:spPr>
          <a:noFill/>
          <a:ln>
            <a:noFill/>
          </a:ln>
        </p:spPr>
        <p:txBody>
          <a:bodyPr/>
          <a:p>
            <a:pPr marL="0" indent="0" algn="r" eaLnBrk="1" hangingPunct="1">
              <a:spcBef>
                <a:spcPct val="0"/>
              </a:spcBef>
              <a:buClrTx/>
              <a:buSzTx/>
              <a:buFontTx/>
              <a:buNone/>
            </a:pPr>
            <a:fld id="{9A0DB2DC-4C9A-4742-B13C-FB6460FD3503}" type="slidenum">
              <a:rPr lang="en-US" altLang="zh-CN" sz="1200" dirty="0">
                <a:solidFill>
                  <a:schemeClr val="tx1"/>
                </a:solidFill>
                <a:latin typeface="Arial" panose="020B0604020202020204" pitchFamily="34" charset="0"/>
                <a:ea typeface="宋体" panose="02010600030101010101" pitchFamily="2" charset="-122"/>
              </a:rPr>
            </a:fld>
            <a:endParaRPr lang="en-US" altLang="zh-CN" sz="1200" dirty="0">
              <a:solidFill>
                <a:schemeClr val="tx1"/>
              </a:solidFill>
              <a:latin typeface="Arial" panose="020B0604020202020204" pitchFamily="34" charset="0"/>
              <a:ea typeface="宋体" panose="02010600030101010101" pitchFamily="2" charset="-122"/>
            </a:endParaRPr>
          </a:p>
        </p:txBody>
      </p:sp>
      <p:sp>
        <p:nvSpPr>
          <p:cNvPr id="867333" name="AutoShape 5" descr="羊皮纸"/>
          <p:cNvSpPr>
            <a:spLocks noChangeArrowheads="1"/>
          </p:cNvSpPr>
          <p:nvPr/>
        </p:nvSpPr>
        <p:spPr bwMode="auto">
          <a:xfrm>
            <a:off x="2700338" y="333375"/>
            <a:ext cx="5113338" cy="1079500"/>
          </a:xfrm>
          <a:prstGeom prst="horizontalScroll">
            <a:avLst>
              <a:gd name="adj" fmla="val 12500"/>
            </a:avLst>
          </a:prstGeom>
          <a:noFill/>
          <a:ln>
            <a:noFill/>
          </a:ln>
          <a:effectLst/>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38100">
                <a:solidFill>
                  <a:schemeClr val="accent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600" b="1" i="0" u="none" strike="noStrike" kern="1200" cap="none" spc="0" normalizeH="0" baseline="0" noProof="0">
                <a:ln>
                  <a:noFill/>
                </a:ln>
                <a:solidFill>
                  <a:schemeClr val="folHlink"/>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砌筑工程量</a:t>
            </a:r>
            <a:r>
              <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计算及实例</a:t>
            </a:r>
            <a:endPar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867334" name="AutoShape 6"/>
          <p:cNvSpPr>
            <a:spLocks noChangeArrowheads="1"/>
          </p:cNvSpPr>
          <p:nvPr/>
        </p:nvSpPr>
        <p:spPr bwMode="auto">
          <a:xfrm>
            <a:off x="0" y="1855788"/>
            <a:ext cx="1477963" cy="3030538"/>
          </a:xfrm>
          <a:prstGeom prst="verticalScroll">
            <a:avLst>
              <a:gd name="adj" fmla="val 12500"/>
            </a:avLst>
          </a:prstGeom>
          <a:gradFill rotWithShape="1">
            <a:gsLst>
              <a:gs pos="0">
                <a:srgbClr val="CCFF99"/>
              </a:gs>
              <a:gs pos="50000">
                <a:schemeClr val="bg1"/>
              </a:gs>
              <a:gs pos="100000">
                <a:srgbClr val="CCFF99"/>
              </a:gs>
            </a:gsLst>
            <a:lin ang="5400000" scaled="1"/>
          </a:gradFill>
          <a:ln w="38100">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rPr>
              <a:t>砌筑</a:t>
            </a:r>
            <a:endPar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rPr>
              <a:t>工程量计算及实例</a:t>
            </a: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rPr>
              <a:t>砖石基础</a:t>
            </a: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006699"/>
                </a:solidFill>
                <a:effectLst/>
                <a:uLnTx/>
                <a:uFillTx/>
                <a:latin typeface="幼圆" panose="02010509060101010101" pitchFamily="49" charset="-122"/>
                <a:ea typeface="幼圆" panose="02010509060101010101" pitchFamily="49" charset="-122"/>
                <a:cs typeface="+mn-cs"/>
              </a:rPr>
              <a:t>墙体工程</a:t>
            </a:r>
            <a:endParaRPr kumimoji="1" lang="zh-CN" altLang="en-US" sz="1800" b="1" i="0" u="none" strike="noStrike" kern="1200" cap="none" spc="0" normalizeH="0" baseline="0" noProof="0">
              <a:ln>
                <a:noFill/>
              </a:ln>
              <a:solidFill>
                <a:srgbClr val="006699"/>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a:ln>
                <a:noFill/>
              </a:ln>
              <a:solidFill>
                <a:srgbClr val="808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3" name="Rectangle 2"/>
          <p:cNvSpPr>
            <a:spLocks noGrp="1" noChangeArrowheads="1"/>
          </p:cNvSpPr>
          <p:nvPr>
            <p:ph type="title"/>
          </p:nvPr>
        </p:nvSpPr>
        <p:spPr bwMode="auto">
          <a:xfrm>
            <a:off x="1908175" y="1773238"/>
            <a:ext cx="1511300" cy="525462"/>
          </a:xfrm>
          <a:solidFill>
            <a:srgbClr val="3399FF"/>
          </a:solidFill>
          <a:ln w="38100">
            <a:solidFill>
              <a:schemeClr val="accent1"/>
            </a:solidFill>
            <a:miter lim="800000"/>
          </a:ln>
          <a:effectLst/>
          <a:scene3d>
            <a:camera prst="orthographicFront"/>
            <a:lightRig rig="balanced" dir="t"/>
          </a:scene3d>
          <a:sp3d prstMaterial="plastic"/>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t" anchorCtr="0" compatLnSpc="1">
            <a:sp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3200" b="1" i="0" u="none" strike="noStrike" kern="1200" cap="all" spc="0" normalizeH="0" baseline="0" noProof="0" smtClean="0">
                <a:ln>
                  <a:noFill/>
                </a:ln>
                <a:solidFill>
                  <a:schemeClr val="tx2"/>
                </a:solidFill>
                <a:effectLst>
                  <a:reflection blurRad="12700" stA="48000" endA="300" endPos="55000" dir="5400000" sy="-90000" algn="bl" rotWithShape="0"/>
                </a:effectLst>
                <a:uLnTx/>
                <a:uFillTx/>
                <a:latin typeface="+mj-lt"/>
                <a:ea typeface="+mj-ea"/>
                <a:cs typeface="+mj-cs"/>
              </a:rPr>
              <a:t>贴砖墙</a:t>
            </a:r>
            <a:endParaRPr kumimoji="0" lang="zh-CN" altLang="en-US" sz="3200" b="1" i="0" u="none" strike="noStrike" kern="1200" cap="all" spc="0" normalizeH="0" baseline="0" noProof="0" smtClean="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87043" name="Rectangle 3"/>
          <p:cNvSpPr>
            <a:spLocks noGrp="1" noRot="1"/>
          </p:cNvSpPr>
          <p:nvPr>
            <p:ph idx="1"/>
          </p:nvPr>
        </p:nvSpPr>
        <p:spPr>
          <a:xfrm>
            <a:off x="1619250" y="2636838"/>
            <a:ext cx="6481763" cy="2447925"/>
          </a:xfrm>
          <a:ln w="57150" cmpd="thickThin">
            <a:solidFill>
              <a:srgbClr val="808000">
                <a:alpha val="100000"/>
              </a:srgbClr>
            </a:solidFill>
            <a:miter lim="800000"/>
          </a:ln>
        </p:spPr>
        <p:txBody>
          <a:bodyPr vert="horz" wrap="square" lIns="91440" tIns="45720" rIns="91440" bIns="45720" anchor="t" anchorCtr="0"/>
          <a:p>
            <a:pPr eaLnBrk="1" hangingPunct="1">
              <a:lnSpc>
                <a:spcPct val="115000"/>
              </a:lnSpc>
              <a:buSzPct val="85000"/>
              <a:buFont typeface="Wingdings" panose="05000000000000000000" pitchFamily="2" charset="2"/>
              <a:buChar char="p"/>
            </a:pPr>
            <a:r>
              <a:rPr lang="en-US" altLang="zh-CN" sz="2800" dirty="0"/>
              <a:t> </a:t>
            </a:r>
            <a:r>
              <a:rPr lang="zh-CN" altLang="en-US" sz="2800" b="1" dirty="0"/>
              <a:t>综合基价中，贴砖墙按其厚度分为</a:t>
            </a:r>
            <a:r>
              <a:rPr lang="en-US" altLang="zh-CN" sz="2800" b="1" dirty="0"/>
              <a:t>1/4</a:t>
            </a:r>
            <a:r>
              <a:rPr lang="zh-CN" altLang="en-US" sz="2800" b="1" dirty="0"/>
              <a:t>砖和</a:t>
            </a:r>
            <a:r>
              <a:rPr lang="en-US" altLang="zh-CN" sz="2800" b="1" dirty="0"/>
              <a:t>1/2</a:t>
            </a:r>
            <a:r>
              <a:rPr lang="zh-CN" altLang="en-US" sz="2800" b="1" dirty="0"/>
              <a:t>砖两个综合基价子目。</a:t>
            </a:r>
            <a:endParaRPr lang="zh-CN" altLang="en-US" sz="2800" b="1" dirty="0"/>
          </a:p>
          <a:p>
            <a:pPr eaLnBrk="1" hangingPunct="1">
              <a:lnSpc>
                <a:spcPct val="115000"/>
              </a:lnSpc>
              <a:buSzPct val="85000"/>
              <a:buFont typeface="Wingdings" panose="05000000000000000000" pitchFamily="2" charset="2"/>
              <a:buChar char="p"/>
            </a:pPr>
            <a:r>
              <a:rPr lang="zh-CN" altLang="en-US" sz="2800" b="1" dirty="0"/>
              <a:t>贴砖墙工程量，按设计图示贴砖面积乘以贴砖墙标准厚度以“</a:t>
            </a:r>
            <a:r>
              <a:rPr lang="en-US" altLang="zh-CN" sz="2800" b="1" dirty="0"/>
              <a:t>m</a:t>
            </a:r>
            <a:r>
              <a:rPr lang="en-US" altLang="zh-CN" sz="2800" b="1" baseline="30000" dirty="0"/>
              <a:t>3</a:t>
            </a:r>
            <a:r>
              <a:rPr lang="en-US" altLang="zh-CN" sz="2800" b="1" dirty="0"/>
              <a:t>”</a:t>
            </a:r>
            <a:r>
              <a:rPr lang="zh-CN" altLang="en-US" sz="2800" b="1" dirty="0"/>
              <a:t>计算 </a:t>
            </a:r>
            <a:endParaRPr lang="zh-CN" altLang="en-US" sz="2800" b="1" dirty="0"/>
          </a:p>
        </p:txBody>
      </p:sp>
      <p:sp>
        <p:nvSpPr>
          <p:cNvPr id="87044" name="灯片编号占位符 5"/>
          <p:cNvSpPr txBox="1">
            <a:spLocks noGrp="1"/>
          </p:cNvSpPr>
          <p:nvPr>
            <p:ph type="sldNum" sz="quarter" idx="4"/>
          </p:nvPr>
        </p:nvSpPr>
        <p:spPr>
          <a:noFill/>
          <a:ln>
            <a:noFill/>
          </a:ln>
        </p:spPr>
        <p:txBody>
          <a:bodyPr/>
          <a:p>
            <a:pPr marL="0" indent="0" algn="r" eaLnBrk="1" hangingPunct="1">
              <a:spcBef>
                <a:spcPct val="0"/>
              </a:spcBef>
              <a:buClrTx/>
              <a:buSzTx/>
              <a:buFontTx/>
              <a:buNone/>
            </a:pPr>
            <a:fld id="{9A0DB2DC-4C9A-4742-B13C-FB6460FD3503}" type="slidenum">
              <a:rPr lang="en-US" altLang="zh-CN" sz="1200" dirty="0">
                <a:solidFill>
                  <a:schemeClr val="tx1"/>
                </a:solidFill>
                <a:latin typeface="Arial" panose="020B0604020202020204" pitchFamily="34" charset="0"/>
                <a:ea typeface="宋体" panose="02010600030101010101" pitchFamily="2" charset="-122"/>
              </a:rPr>
            </a:fld>
            <a:endParaRPr lang="en-US" altLang="zh-CN" sz="1200" dirty="0">
              <a:solidFill>
                <a:schemeClr val="tx1"/>
              </a:solidFill>
              <a:latin typeface="Arial" panose="020B0604020202020204" pitchFamily="34" charset="0"/>
              <a:ea typeface="宋体" panose="02010600030101010101" pitchFamily="2" charset="-122"/>
            </a:endParaRPr>
          </a:p>
        </p:txBody>
      </p:sp>
      <p:sp>
        <p:nvSpPr>
          <p:cNvPr id="869380" name="AutoShape 4" descr="羊皮纸"/>
          <p:cNvSpPr>
            <a:spLocks noChangeArrowheads="1"/>
          </p:cNvSpPr>
          <p:nvPr/>
        </p:nvSpPr>
        <p:spPr bwMode="auto">
          <a:xfrm>
            <a:off x="2700338" y="333375"/>
            <a:ext cx="5113338" cy="1079500"/>
          </a:xfrm>
          <a:prstGeom prst="horizontalScroll">
            <a:avLst>
              <a:gd name="adj" fmla="val 12500"/>
            </a:avLst>
          </a:prstGeom>
          <a:noFill/>
          <a:ln>
            <a:noFill/>
          </a:ln>
          <a:effectLst/>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38100">
                <a:solidFill>
                  <a:schemeClr val="accent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600" b="1" i="0" u="none" strike="noStrike" kern="1200" cap="none" spc="0" normalizeH="0" baseline="0" noProof="0">
                <a:ln>
                  <a:noFill/>
                </a:ln>
                <a:solidFill>
                  <a:schemeClr val="folHlink"/>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砌筑工程量</a:t>
            </a:r>
            <a:r>
              <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计算及实例</a:t>
            </a:r>
            <a:endPar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869381" name="AutoShape 5"/>
          <p:cNvSpPr>
            <a:spLocks noChangeArrowheads="1"/>
          </p:cNvSpPr>
          <p:nvPr/>
        </p:nvSpPr>
        <p:spPr bwMode="auto">
          <a:xfrm>
            <a:off x="0" y="1855788"/>
            <a:ext cx="1477963" cy="3030538"/>
          </a:xfrm>
          <a:prstGeom prst="verticalScroll">
            <a:avLst>
              <a:gd name="adj" fmla="val 12500"/>
            </a:avLst>
          </a:prstGeom>
          <a:gradFill rotWithShape="1">
            <a:gsLst>
              <a:gs pos="0">
                <a:srgbClr val="CCFF99"/>
              </a:gs>
              <a:gs pos="50000">
                <a:schemeClr val="bg1"/>
              </a:gs>
              <a:gs pos="100000">
                <a:srgbClr val="CCFF99"/>
              </a:gs>
            </a:gsLst>
            <a:lin ang="5400000" scaled="1"/>
          </a:gradFill>
          <a:ln w="38100">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rPr>
              <a:t>砌筑</a:t>
            </a:r>
            <a:endPar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rPr>
              <a:t>工程量计算及实例</a:t>
            </a: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rPr>
              <a:t>砖石基础</a:t>
            </a: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006699"/>
                </a:solidFill>
                <a:effectLst/>
                <a:uLnTx/>
                <a:uFillTx/>
                <a:latin typeface="幼圆" panose="02010509060101010101" pitchFamily="49" charset="-122"/>
                <a:ea typeface="幼圆" panose="02010509060101010101" pitchFamily="49" charset="-122"/>
                <a:cs typeface="+mn-cs"/>
              </a:rPr>
              <a:t>墙体工程</a:t>
            </a:r>
            <a:endParaRPr kumimoji="1" lang="zh-CN" altLang="en-US" sz="1800" b="1" i="0" u="none" strike="noStrike" kern="1200" cap="none" spc="0" normalizeH="0" baseline="0" noProof="0">
              <a:ln>
                <a:noFill/>
              </a:ln>
              <a:solidFill>
                <a:srgbClr val="006699"/>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a:ln>
                <a:noFill/>
              </a:ln>
              <a:solidFill>
                <a:srgbClr val="808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7" name="Rectangle 2"/>
          <p:cNvSpPr>
            <a:spLocks noGrp="1" noChangeArrowheads="1"/>
          </p:cNvSpPr>
          <p:nvPr>
            <p:ph type="title"/>
          </p:nvPr>
        </p:nvSpPr>
        <p:spPr bwMode="auto">
          <a:xfrm>
            <a:off x="1908175" y="1557338"/>
            <a:ext cx="1079500" cy="525462"/>
          </a:xfrm>
          <a:solidFill>
            <a:srgbClr val="3399FF"/>
          </a:solidFill>
          <a:ln w="38100">
            <a:solidFill>
              <a:schemeClr val="accent1"/>
            </a:solidFill>
            <a:miter lim="800000"/>
          </a:ln>
          <a:effectLst/>
          <a:scene3d>
            <a:camera prst="orthographicFront"/>
            <a:lightRig rig="balanced" dir="t"/>
          </a:scene3d>
          <a:sp3d prstMaterial="plastic"/>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t" anchorCtr="0" compatLnSpc="1">
            <a:sp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3200" b="1" i="0" u="none" strike="noStrike" kern="1200" cap="all" spc="0" normalizeH="0" baseline="0" noProof="0" smtClean="0">
                <a:ln>
                  <a:noFill/>
                </a:ln>
                <a:solidFill>
                  <a:srgbClr val="FFFFCC"/>
                </a:solidFill>
                <a:effectLst>
                  <a:reflection blurRad="12700" stA="48000" endA="300" endPos="55000" dir="5400000" sy="-90000" algn="bl" rotWithShape="0"/>
                </a:effectLst>
                <a:uLnTx/>
                <a:uFillTx/>
                <a:latin typeface="+mj-lt"/>
                <a:ea typeface="+mj-ea"/>
                <a:cs typeface="+mj-cs"/>
              </a:rPr>
              <a:t>砖柱</a:t>
            </a:r>
            <a:endParaRPr kumimoji="0" lang="zh-CN" altLang="en-US" sz="3200" b="1" i="0" u="none" strike="noStrike" kern="1200" cap="all" spc="0" normalizeH="0" baseline="0" noProof="0" smtClean="0">
              <a:ln>
                <a:noFill/>
              </a:ln>
              <a:solidFill>
                <a:srgbClr val="FFFFCC"/>
              </a:solidFill>
              <a:effectLst>
                <a:reflection blurRad="12700" stA="48000" endA="300" endPos="55000" dir="5400000" sy="-90000" algn="bl" rotWithShape="0"/>
              </a:effectLst>
              <a:uLnTx/>
              <a:uFillTx/>
              <a:latin typeface="+mj-lt"/>
              <a:ea typeface="+mj-ea"/>
              <a:cs typeface="+mj-cs"/>
            </a:endParaRPr>
          </a:p>
        </p:txBody>
      </p:sp>
      <p:sp>
        <p:nvSpPr>
          <p:cNvPr id="88067" name="Rectangle 7"/>
          <p:cNvSpPr>
            <a:spLocks noGrp="1" noRot="1"/>
          </p:cNvSpPr>
          <p:nvPr>
            <p:ph idx="1"/>
          </p:nvPr>
        </p:nvSpPr>
        <p:spPr>
          <a:xfrm>
            <a:off x="1547813" y="2420938"/>
            <a:ext cx="7275512" cy="3671887"/>
          </a:xfrm>
          <a:ln w="57150" cmpd="thickThin">
            <a:solidFill>
              <a:srgbClr val="808000">
                <a:alpha val="100000"/>
              </a:srgbClr>
            </a:solidFill>
            <a:miter lim="800000"/>
          </a:ln>
        </p:spPr>
        <p:txBody>
          <a:bodyPr vert="horz" wrap="square" lIns="91440" tIns="45720" rIns="91440" bIns="45720" anchor="t" anchorCtr="0"/>
          <a:p>
            <a:pPr marL="88900" indent="-88900" eaLnBrk="1" hangingPunct="1">
              <a:buSzPct val="80000"/>
              <a:buFont typeface="Wingdings" panose="05000000000000000000" pitchFamily="2" charset="2"/>
              <a:buChar char="p"/>
            </a:pPr>
            <a:r>
              <a:rPr lang="en-US" altLang="zh-CN" sz="2400" dirty="0"/>
              <a:t> </a:t>
            </a:r>
            <a:r>
              <a:rPr lang="zh-CN" altLang="en-US" sz="2400" b="1" dirty="0">
                <a:solidFill>
                  <a:schemeClr val="folHlink"/>
                </a:solidFill>
              </a:rPr>
              <a:t>综合基价</a:t>
            </a:r>
            <a:r>
              <a:rPr lang="zh-CN" altLang="en-US" sz="2400" b="1" dirty="0"/>
              <a:t>中，根据砖柱截面形式分为</a:t>
            </a:r>
            <a:r>
              <a:rPr lang="zh-CN" altLang="en-US" sz="2400" b="1" dirty="0">
                <a:solidFill>
                  <a:schemeClr val="folHlink"/>
                </a:solidFill>
              </a:rPr>
              <a:t>方柱和圆柱</a:t>
            </a:r>
            <a:r>
              <a:rPr lang="zh-CN" altLang="en-US" sz="2400" b="1" dirty="0"/>
              <a:t>两个综合基价子目。</a:t>
            </a:r>
            <a:endParaRPr lang="zh-CN" altLang="en-US" sz="2400" b="1" dirty="0"/>
          </a:p>
          <a:p>
            <a:pPr marL="88900" indent="-88900" eaLnBrk="1" hangingPunct="1">
              <a:buSzPct val="80000"/>
              <a:buFont typeface="Wingdings" panose="05000000000000000000" pitchFamily="2" charset="2"/>
              <a:buChar char="p"/>
            </a:pPr>
            <a:r>
              <a:rPr lang="zh-CN" altLang="en-US" sz="2400" b="1" dirty="0"/>
              <a:t> </a:t>
            </a:r>
            <a:r>
              <a:rPr lang="zh-CN" altLang="en-US" sz="2400" b="1" dirty="0">
                <a:solidFill>
                  <a:schemeClr val="folHlink"/>
                </a:solidFill>
              </a:rPr>
              <a:t>砖柱综合基价子目</a:t>
            </a:r>
            <a:r>
              <a:rPr lang="zh-CN" altLang="en-US" sz="2400" b="1" dirty="0"/>
              <a:t>，是按标准砖编制的，设计规格不同时，可以换算。砌筑砂浆的种类、强度等级不同时，亦可以换算。</a:t>
            </a:r>
            <a:endParaRPr lang="zh-CN" altLang="en-US" sz="2400" b="1" dirty="0"/>
          </a:p>
          <a:p>
            <a:pPr marL="88900" indent="-88900" eaLnBrk="1" hangingPunct="1">
              <a:buSzPct val="80000"/>
              <a:buFont typeface="Wingdings" panose="05000000000000000000" pitchFamily="2" charset="2"/>
              <a:buChar char="p"/>
            </a:pPr>
            <a:r>
              <a:rPr lang="zh-CN" altLang="en-US" sz="2400" b="1" dirty="0"/>
              <a:t> </a:t>
            </a:r>
            <a:r>
              <a:rPr lang="zh-CN" altLang="en-US" sz="2400" b="1" dirty="0">
                <a:solidFill>
                  <a:schemeClr val="folHlink"/>
                </a:solidFill>
              </a:rPr>
              <a:t>砖柱工程量</a:t>
            </a:r>
            <a:r>
              <a:rPr lang="zh-CN" altLang="en-US" sz="2400" b="1" dirty="0"/>
              <a:t>，按设计图示尺寸以“</a:t>
            </a:r>
            <a:r>
              <a:rPr lang="en-US" altLang="zh-CN" sz="2400" b="1" dirty="0"/>
              <a:t>m3”</a:t>
            </a:r>
            <a:r>
              <a:rPr lang="zh-CN" altLang="en-US" sz="2400" b="1" dirty="0"/>
              <a:t>计算。镶嵌入</a:t>
            </a:r>
            <a:r>
              <a:rPr lang="zh-CN" altLang="en-US" sz="2400" b="1" dirty="0">
                <a:solidFill>
                  <a:schemeClr val="hlink"/>
                </a:solidFill>
              </a:rPr>
              <a:t>墙身的砖柱</a:t>
            </a:r>
            <a:r>
              <a:rPr lang="zh-CN" altLang="en-US" sz="2400" b="1" dirty="0"/>
              <a:t>，不论尺寸大小，均并入墙身工程量内计算，执行</a:t>
            </a:r>
            <a:r>
              <a:rPr lang="zh-CN" altLang="en-US" sz="2400" b="1" dirty="0">
                <a:solidFill>
                  <a:schemeClr val="hlink"/>
                </a:solidFill>
              </a:rPr>
              <a:t>砖墙</a:t>
            </a:r>
            <a:r>
              <a:rPr lang="zh-CN" altLang="en-US" sz="2400" b="1" dirty="0"/>
              <a:t>相应综合基价子目。边数大于四边的多边形砖柱，执行圆柱综合基价子目。</a:t>
            </a:r>
            <a:endParaRPr lang="zh-CN" altLang="en-US" sz="2400" b="1" dirty="0"/>
          </a:p>
        </p:txBody>
      </p:sp>
      <p:sp>
        <p:nvSpPr>
          <p:cNvPr id="88068" name="灯片编号占位符 5"/>
          <p:cNvSpPr txBox="1">
            <a:spLocks noGrp="1"/>
          </p:cNvSpPr>
          <p:nvPr>
            <p:ph type="sldNum" sz="quarter" idx="4"/>
          </p:nvPr>
        </p:nvSpPr>
        <p:spPr>
          <a:noFill/>
          <a:ln>
            <a:noFill/>
          </a:ln>
        </p:spPr>
        <p:txBody>
          <a:bodyPr/>
          <a:p>
            <a:pPr marL="0" indent="0" algn="r" eaLnBrk="1" hangingPunct="1">
              <a:spcBef>
                <a:spcPct val="0"/>
              </a:spcBef>
              <a:buClrTx/>
              <a:buSzTx/>
              <a:buFontTx/>
              <a:buNone/>
            </a:pPr>
            <a:fld id="{9A0DB2DC-4C9A-4742-B13C-FB6460FD3503}" type="slidenum">
              <a:rPr lang="en-US" altLang="zh-CN" sz="1200" dirty="0">
                <a:solidFill>
                  <a:schemeClr val="tx1"/>
                </a:solidFill>
                <a:latin typeface="Arial" panose="020B0604020202020204" pitchFamily="34" charset="0"/>
                <a:ea typeface="宋体" panose="02010600030101010101" pitchFamily="2" charset="-122"/>
              </a:rPr>
            </a:fld>
            <a:endParaRPr lang="en-US" altLang="zh-CN" sz="1200" dirty="0">
              <a:solidFill>
                <a:schemeClr val="tx1"/>
              </a:solidFill>
              <a:latin typeface="Arial" panose="020B0604020202020204" pitchFamily="34" charset="0"/>
              <a:ea typeface="宋体" panose="02010600030101010101" pitchFamily="2" charset="-122"/>
            </a:endParaRPr>
          </a:p>
        </p:txBody>
      </p:sp>
      <p:sp>
        <p:nvSpPr>
          <p:cNvPr id="917508" name="AutoShape 4" descr="羊皮纸"/>
          <p:cNvSpPr>
            <a:spLocks noChangeArrowheads="1"/>
          </p:cNvSpPr>
          <p:nvPr/>
        </p:nvSpPr>
        <p:spPr bwMode="auto">
          <a:xfrm>
            <a:off x="2700338" y="322263"/>
            <a:ext cx="5113338" cy="1079500"/>
          </a:xfrm>
          <a:prstGeom prst="horizontalScroll">
            <a:avLst>
              <a:gd name="adj" fmla="val 12500"/>
            </a:avLst>
          </a:prstGeom>
          <a:noFill/>
          <a:ln>
            <a:noFill/>
          </a:ln>
          <a:effectLst/>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38100">
                <a:solidFill>
                  <a:schemeClr val="accent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600" b="1" i="0" u="none" strike="noStrike" kern="1200" cap="none" spc="0" normalizeH="0" baseline="0" noProof="0">
                <a:ln>
                  <a:noFill/>
                </a:ln>
                <a:solidFill>
                  <a:schemeClr val="folHlink"/>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砌筑工程量</a:t>
            </a:r>
            <a:r>
              <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计算及实例</a:t>
            </a:r>
            <a:endPar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917509" name="AutoShape 5"/>
          <p:cNvSpPr>
            <a:spLocks noChangeArrowheads="1"/>
          </p:cNvSpPr>
          <p:nvPr/>
        </p:nvSpPr>
        <p:spPr bwMode="auto">
          <a:xfrm>
            <a:off x="0" y="1855788"/>
            <a:ext cx="1477963" cy="3030538"/>
          </a:xfrm>
          <a:prstGeom prst="verticalScroll">
            <a:avLst>
              <a:gd name="adj" fmla="val 12500"/>
            </a:avLst>
          </a:prstGeom>
          <a:gradFill rotWithShape="1">
            <a:gsLst>
              <a:gs pos="0">
                <a:srgbClr val="CCFF99"/>
              </a:gs>
              <a:gs pos="50000">
                <a:schemeClr val="bg1"/>
              </a:gs>
              <a:gs pos="100000">
                <a:srgbClr val="CCFF99"/>
              </a:gs>
            </a:gsLst>
            <a:lin ang="5400000" scaled="1"/>
          </a:gradFill>
          <a:ln w="38100">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rPr>
              <a:t>砌筑</a:t>
            </a:r>
            <a:endPar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rPr>
              <a:t>工程量计算及实例</a:t>
            </a: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rPr>
              <a:t>砖石基础</a:t>
            </a: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006699"/>
                </a:solidFill>
                <a:effectLst/>
                <a:uLnTx/>
                <a:uFillTx/>
                <a:latin typeface="幼圆" panose="02010509060101010101" pitchFamily="49" charset="-122"/>
                <a:ea typeface="幼圆" panose="02010509060101010101" pitchFamily="49" charset="-122"/>
                <a:cs typeface="+mn-cs"/>
              </a:rPr>
              <a:t>墙体工程</a:t>
            </a:r>
            <a:endParaRPr kumimoji="1" lang="zh-CN" altLang="en-US" sz="1800" b="1" i="0" u="none" strike="noStrike" kern="1200" cap="none" spc="0" normalizeH="0" baseline="0" noProof="0">
              <a:ln>
                <a:noFill/>
              </a:ln>
              <a:solidFill>
                <a:srgbClr val="006699"/>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a:ln>
                <a:noFill/>
              </a:ln>
              <a:solidFill>
                <a:srgbClr val="808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1" name="Rectangle 3"/>
          <p:cNvSpPr>
            <a:spLocks noGrp="1" noChangeArrowheads="1"/>
          </p:cNvSpPr>
          <p:nvPr>
            <p:ph type="title"/>
          </p:nvPr>
        </p:nvSpPr>
        <p:spPr bwMode="auto">
          <a:xfrm>
            <a:off x="1979613" y="1412875"/>
            <a:ext cx="2016125" cy="587375"/>
          </a:xfrm>
          <a:solidFill>
            <a:srgbClr val="3399FF"/>
          </a:solidFill>
          <a:ln w="38100">
            <a:solidFill>
              <a:schemeClr val="accent1"/>
            </a:solidFill>
            <a:miter lim="800000"/>
          </a:ln>
          <a:effectLst/>
          <a:scene3d>
            <a:camera prst="orthographicFront"/>
            <a:lightRig rig="balanced" dir="t"/>
          </a:scene3d>
          <a:sp3d prstMaterial="plastic"/>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t" anchorCtr="0" compatLnSpc="1">
            <a:sp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3600" b="1" i="0" u="none" strike="noStrike" kern="1200" cap="all" spc="0" normalizeH="0" baseline="0" noProof="0" smtClean="0">
                <a:ln>
                  <a:noFill/>
                </a:ln>
                <a:solidFill>
                  <a:schemeClr val="accent1"/>
                </a:solidFill>
                <a:effectLst>
                  <a:reflection blurRad="12700" stA="48000" endA="300" endPos="55000" dir="5400000" sy="-90000" algn="bl" rotWithShape="0"/>
                </a:effectLst>
                <a:uLnTx/>
                <a:uFillTx/>
                <a:latin typeface="+mj-lt"/>
                <a:ea typeface="+mj-ea"/>
                <a:cs typeface="+mj-cs"/>
              </a:rPr>
              <a:t>砖平拱</a:t>
            </a:r>
            <a:endParaRPr kumimoji="0" lang="zh-CN" altLang="en-US" sz="3600" b="1" i="0" u="none" strike="noStrike" kern="1200" cap="all" spc="0" normalizeH="0" baseline="0" noProof="0" smtClean="0">
              <a:ln>
                <a:noFill/>
              </a:ln>
              <a:solidFill>
                <a:schemeClr val="accent1"/>
              </a:solidFill>
              <a:effectLst>
                <a:reflection blurRad="12700" stA="48000" endA="300" endPos="55000" dir="5400000" sy="-90000" algn="bl" rotWithShape="0"/>
              </a:effectLst>
              <a:uLnTx/>
              <a:uFillTx/>
              <a:latin typeface="+mj-lt"/>
              <a:ea typeface="+mj-ea"/>
              <a:cs typeface="+mj-cs"/>
            </a:endParaRPr>
          </a:p>
        </p:txBody>
      </p:sp>
      <p:sp>
        <p:nvSpPr>
          <p:cNvPr id="89091" name="灯片编号占位符 6"/>
          <p:cNvSpPr txBox="1">
            <a:spLocks noGrp="1"/>
          </p:cNvSpPr>
          <p:nvPr>
            <p:ph type="sldNum" sz="quarter" idx="4"/>
          </p:nvPr>
        </p:nvSpPr>
        <p:spPr>
          <a:noFill/>
          <a:ln>
            <a:noFill/>
          </a:ln>
        </p:spPr>
        <p:txBody>
          <a:bodyPr/>
          <a:p>
            <a:pPr marL="0" indent="0" algn="r" eaLnBrk="1" hangingPunct="1">
              <a:spcBef>
                <a:spcPct val="0"/>
              </a:spcBef>
              <a:buClrTx/>
              <a:buSzTx/>
              <a:buFontTx/>
              <a:buNone/>
            </a:pPr>
            <a:fld id="{9A0DB2DC-4C9A-4742-B13C-FB6460FD3503}" type="slidenum">
              <a:rPr lang="en-US" altLang="zh-CN" sz="1200" dirty="0">
                <a:solidFill>
                  <a:schemeClr val="tx1"/>
                </a:solidFill>
                <a:latin typeface="Arial" panose="020B0604020202020204" pitchFamily="34" charset="0"/>
                <a:ea typeface="宋体" panose="02010600030101010101" pitchFamily="2" charset="-122"/>
              </a:rPr>
            </a:fld>
            <a:endParaRPr lang="en-US" altLang="zh-CN" sz="1200" dirty="0">
              <a:solidFill>
                <a:schemeClr val="tx1"/>
              </a:solidFill>
              <a:latin typeface="Arial" panose="020B0604020202020204" pitchFamily="34" charset="0"/>
              <a:ea typeface="宋体" panose="02010600030101010101" pitchFamily="2" charset="-122"/>
            </a:endParaRPr>
          </a:p>
        </p:txBody>
      </p:sp>
      <p:grpSp>
        <p:nvGrpSpPr>
          <p:cNvPr id="89092" name="Group 7"/>
          <p:cNvGrpSpPr/>
          <p:nvPr/>
        </p:nvGrpSpPr>
        <p:grpSpPr>
          <a:xfrm>
            <a:off x="1763713" y="2276475"/>
            <a:ext cx="6950075" cy="3124200"/>
            <a:chOff x="249" y="1389"/>
            <a:chExt cx="5376" cy="1968"/>
          </a:xfrm>
        </p:grpSpPr>
        <p:sp>
          <p:nvSpPr>
            <p:cNvPr id="89096" name="Rectangle 2"/>
            <p:cNvSpPr/>
            <p:nvPr/>
          </p:nvSpPr>
          <p:spPr>
            <a:xfrm>
              <a:off x="249" y="1389"/>
              <a:ext cx="5376" cy="1968"/>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endParaRPr lang="zh-CN" altLang="en-US" sz="1800" b="1" dirty="0">
                <a:solidFill>
                  <a:schemeClr val="tx1"/>
                </a:solidFill>
                <a:latin typeface="Arial" panose="020B0604020202020204" pitchFamily="34" charset="0"/>
                <a:ea typeface="宋体" panose="02010600030101010101" pitchFamily="2" charset="-122"/>
              </a:endParaRPr>
            </a:p>
          </p:txBody>
        </p:sp>
        <p:graphicFrame>
          <p:nvGraphicFramePr>
            <p:cNvPr id="89097" name="Object 5"/>
            <p:cNvGraphicFramePr>
              <a:graphicFrameLocks noChangeAspect="1"/>
            </p:cNvGraphicFramePr>
            <p:nvPr/>
          </p:nvGraphicFramePr>
          <p:xfrm>
            <a:off x="349" y="1434"/>
            <a:ext cx="5184" cy="1872"/>
          </p:xfrm>
          <a:graphic>
            <a:graphicData uri="http://schemas.openxmlformats.org/presentationml/2006/ole">
              <mc:AlternateContent xmlns:mc="http://schemas.openxmlformats.org/markup-compatibility/2006">
                <mc:Choice xmlns:v="urn:schemas-microsoft-com:vml" Requires="v">
                  <p:oleObj spid="_x0000_s3084" name="" r:id="rId1" imgW="5638800" imgH="1866900" progId="Paint.Picture">
                    <p:embed/>
                  </p:oleObj>
                </mc:Choice>
                <mc:Fallback>
                  <p:oleObj name="" r:id="rId1" imgW="5638800" imgH="1866900" progId="Paint.Picture">
                    <p:embed/>
                    <p:pic>
                      <p:nvPicPr>
                        <p:cNvPr id="0" name="图片 3083"/>
                        <p:cNvPicPr/>
                        <p:nvPr/>
                      </p:nvPicPr>
                      <p:blipFill>
                        <a:blip r:embed="rId2"/>
                        <a:stretch>
                          <a:fillRect/>
                        </a:stretch>
                      </p:blipFill>
                      <p:spPr>
                        <a:xfrm>
                          <a:off x="349" y="1434"/>
                          <a:ext cx="5184" cy="1872"/>
                        </a:xfrm>
                        <a:prstGeom prst="rect">
                          <a:avLst/>
                        </a:prstGeom>
                        <a:noFill/>
                        <a:ln w="38100">
                          <a:noFill/>
                          <a:miter/>
                        </a:ln>
                      </p:spPr>
                    </p:pic>
                  </p:oleObj>
                </mc:Fallback>
              </mc:AlternateContent>
            </a:graphicData>
          </a:graphic>
        </p:graphicFrame>
      </p:grpSp>
      <p:sp>
        <p:nvSpPr>
          <p:cNvPr id="89093" name="Text Box 6"/>
          <p:cNvSpPr txBox="1"/>
          <p:nvPr/>
        </p:nvSpPr>
        <p:spPr>
          <a:xfrm>
            <a:off x="1908175" y="5661025"/>
            <a:ext cx="6769100" cy="519113"/>
          </a:xfrm>
          <a:prstGeom prst="rect">
            <a:avLst/>
          </a:prstGeom>
          <a:solidFill>
            <a:srgbClr val="CCFF99"/>
          </a:solidFill>
          <a:ln w="9525">
            <a:noFill/>
          </a:ln>
        </p:spPr>
        <p:txBody>
          <a:bodyPr>
            <a:spAutoFit/>
          </a:bodyPr>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r>
              <a:rPr lang="en-US" altLang="zh-CN" sz="2800" dirty="0">
                <a:solidFill>
                  <a:schemeClr val="tx1"/>
                </a:solidFill>
                <a:latin typeface="Tahoma" panose="020B0604030504040204" pitchFamily="34" charset="0"/>
                <a:ea typeface="宋体" panose="02010600030101010101" pitchFamily="2" charset="-122"/>
              </a:rPr>
              <a:t>  </a:t>
            </a:r>
            <a:r>
              <a:rPr lang="zh-CN" altLang="en-US" sz="2800" b="1" dirty="0">
                <a:solidFill>
                  <a:schemeClr val="tx1"/>
                </a:solidFill>
                <a:latin typeface="Tahoma" panose="020B0604030504040204" pitchFamily="34" charset="0"/>
                <a:ea typeface="宋体" panose="02010600030101010101" pitchFamily="2" charset="-122"/>
              </a:rPr>
              <a:t>平拱式过梁                        弧拱式过梁</a:t>
            </a:r>
            <a:endParaRPr lang="zh-CN" altLang="en-US" sz="2800" b="1" dirty="0">
              <a:solidFill>
                <a:schemeClr val="tx1"/>
              </a:solidFill>
              <a:latin typeface="Tahoma" panose="020B0604030504040204" pitchFamily="34" charset="0"/>
              <a:ea typeface="宋体" panose="02010600030101010101" pitchFamily="2" charset="-122"/>
            </a:endParaRPr>
          </a:p>
        </p:txBody>
      </p:sp>
      <p:sp>
        <p:nvSpPr>
          <p:cNvPr id="871435" name="AutoShape 11" descr="羊皮纸"/>
          <p:cNvSpPr>
            <a:spLocks noChangeArrowheads="1"/>
          </p:cNvSpPr>
          <p:nvPr/>
        </p:nvSpPr>
        <p:spPr bwMode="auto">
          <a:xfrm>
            <a:off x="2700338" y="322263"/>
            <a:ext cx="5113338" cy="1079500"/>
          </a:xfrm>
          <a:prstGeom prst="horizontalScroll">
            <a:avLst>
              <a:gd name="adj" fmla="val 12500"/>
            </a:avLst>
          </a:prstGeom>
          <a:noFill/>
          <a:ln>
            <a:noFill/>
          </a:ln>
          <a:effectLst/>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38100">
                <a:solidFill>
                  <a:schemeClr val="accent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600" b="1" i="0" u="none" strike="noStrike" kern="1200" cap="none" spc="0" normalizeH="0" baseline="0" noProof="0">
                <a:ln>
                  <a:noFill/>
                </a:ln>
                <a:solidFill>
                  <a:schemeClr val="folHlink"/>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砌筑工程量</a:t>
            </a:r>
            <a:r>
              <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计算及实例</a:t>
            </a:r>
            <a:endPar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871436" name="AutoShape 12"/>
          <p:cNvSpPr>
            <a:spLocks noChangeArrowheads="1"/>
          </p:cNvSpPr>
          <p:nvPr/>
        </p:nvSpPr>
        <p:spPr bwMode="auto">
          <a:xfrm>
            <a:off x="0" y="1855788"/>
            <a:ext cx="1477963" cy="3030538"/>
          </a:xfrm>
          <a:prstGeom prst="verticalScroll">
            <a:avLst>
              <a:gd name="adj" fmla="val 12500"/>
            </a:avLst>
          </a:prstGeom>
          <a:gradFill rotWithShape="1">
            <a:gsLst>
              <a:gs pos="0">
                <a:srgbClr val="CCFF99"/>
              </a:gs>
              <a:gs pos="50000">
                <a:schemeClr val="bg1"/>
              </a:gs>
              <a:gs pos="100000">
                <a:srgbClr val="CCFF99"/>
              </a:gs>
            </a:gsLst>
            <a:lin ang="5400000" scaled="1"/>
          </a:gradFill>
          <a:ln w="38100">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rPr>
              <a:t>砌筑</a:t>
            </a:r>
            <a:endPar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rPr>
              <a:t>工程量计算及实例</a:t>
            </a: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rPr>
              <a:t>砖石基础</a:t>
            </a: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006699"/>
                </a:solidFill>
                <a:effectLst/>
                <a:uLnTx/>
                <a:uFillTx/>
                <a:latin typeface="幼圆" panose="02010509060101010101" pitchFamily="49" charset="-122"/>
                <a:ea typeface="幼圆" panose="02010509060101010101" pitchFamily="49" charset="-122"/>
                <a:cs typeface="+mn-cs"/>
              </a:rPr>
              <a:t>墙体工程</a:t>
            </a:r>
            <a:endParaRPr kumimoji="1" lang="zh-CN" altLang="en-US" sz="1800" b="1" i="0" u="none" strike="noStrike" kern="1200" cap="none" spc="0" normalizeH="0" baseline="0" noProof="0">
              <a:ln>
                <a:noFill/>
              </a:ln>
              <a:solidFill>
                <a:srgbClr val="006699"/>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a:ln>
                <a:noFill/>
              </a:ln>
              <a:solidFill>
                <a:srgbClr val="808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8" name="Rectangle 5"/>
          <p:cNvSpPr>
            <a:spLocks noGrp="1" noChangeArrowheads="1"/>
          </p:cNvSpPr>
          <p:nvPr>
            <p:ph type="title"/>
          </p:nvPr>
        </p:nvSpPr>
        <p:spPr bwMode="auto">
          <a:xfrm>
            <a:off x="1979613" y="1412875"/>
            <a:ext cx="1584325" cy="525463"/>
          </a:xfrm>
          <a:solidFill>
            <a:srgbClr val="3399FF"/>
          </a:solidFill>
          <a:ln w="38100">
            <a:solidFill>
              <a:schemeClr val="accent1"/>
            </a:solidFill>
            <a:miter lim="800000"/>
          </a:ln>
          <a:effectLst/>
          <a:scene3d>
            <a:camera prst="orthographicFront"/>
            <a:lightRig rig="balanced" dir="t"/>
          </a:scene3d>
          <a:sp3d prstMaterial="plastic"/>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t" anchorCtr="0" compatLnSpc="1">
            <a:sp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3200" b="1" i="0" u="none" strike="noStrike" kern="1200" cap="all" spc="0" normalizeH="0" baseline="0" noProof="0" dirty="0" smtClean="0">
                <a:ln>
                  <a:noFill/>
                </a:ln>
                <a:solidFill>
                  <a:srgbClr val="FFFFCC"/>
                </a:solidFill>
                <a:effectLst>
                  <a:reflection blurRad="12700" stA="48000" endA="300" endPos="55000" dir="5400000" sy="-90000" algn="bl" rotWithShape="0"/>
                </a:effectLst>
                <a:uLnTx/>
                <a:uFillTx/>
                <a:latin typeface="+mj-lt"/>
                <a:ea typeface="+mj-ea"/>
                <a:cs typeface="+mj-cs"/>
              </a:rPr>
              <a:t>砖平拱</a:t>
            </a:r>
            <a:endParaRPr kumimoji="0" lang="zh-CN" altLang="en-US" sz="3200" b="1" i="0" u="none" strike="noStrike" kern="1200" cap="all" spc="0" normalizeH="0" baseline="0" noProof="0" dirty="0" smtClean="0">
              <a:ln>
                <a:noFill/>
              </a:ln>
              <a:solidFill>
                <a:srgbClr val="FFFFCC"/>
              </a:solidFill>
              <a:effectLst>
                <a:reflection blurRad="12700" stA="48000" endA="300" endPos="55000" dir="5400000" sy="-90000" algn="bl" rotWithShape="0"/>
              </a:effectLst>
              <a:uLnTx/>
              <a:uFillTx/>
              <a:latin typeface="+mj-lt"/>
              <a:ea typeface="+mj-ea"/>
              <a:cs typeface="+mj-cs"/>
            </a:endParaRPr>
          </a:p>
        </p:txBody>
      </p:sp>
      <p:sp>
        <p:nvSpPr>
          <p:cNvPr id="90115" name="Rectangle 2"/>
          <p:cNvSpPr>
            <a:spLocks noGrp="1" noRot="1"/>
          </p:cNvSpPr>
          <p:nvPr>
            <p:ph idx="1"/>
          </p:nvPr>
        </p:nvSpPr>
        <p:spPr>
          <a:xfrm>
            <a:off x="1476375" y="2133600"/>
            <a:ext cx="7448550" cy="4321175"/>
          </a:xfrm>
          <a:ln w="57150" cmpd="thickThin">
            <a:solidFill>
              <a:schemeClr val="folHlink">
                <a:alpha val="100000"/>
              </a:schemeClr>
            </a:solidFill>
            <a:miter lim="800000"/>
          </a:ln>
        </p:spPr>
        <p:txBody>
          <a:bodyPr vert="horz" wrap="square" lIns="91440" tIns="45720" rIns="91440" bIns="45720" anchor="t" anchorCtr="0"/>
          <a:p>
            <a:pPr marL="88900" indent="-88900" eaLnBrk="1" hangingPunct="1">
              <a:buSzPct val="80000"/>
              <a:buFont typeface="Wingdings" panose="05000000000000000000" pitchFamily="2" charset="2"/>
              <a:buChar char="p"/>
            </a:pPr>
            <a:r>
              <a:rPr lang="en-US" altLang="zh-CN" sz="2400" b="1" dirty="0"/>
              <a:t> </a:t>
            </a:r>
            <a:r>
              <a:rPr lang="zh-CN" altLang="en-US" sz="2400" b="1" dirty="0">
                <a:solidFill>
                  <a:schemeClr val="hlink"/>
                </a:solidFill>
              </a:rPr>
              <a:t>砖平拱工程量计算</a:t>
            </a:r>
            <a:endParaRPr lang="zh-CN" altLang="en-US" sz="2400" b="1" dirty="0">
              <a:solidFill>
                <a:schemeClr val="hlink"/>
              </a:solidFill>
            </a:endParaRPr>
          </a:p>
          <a:p>
            <a:pPr marL="268605" lvl="1" indent="0" eaLnBrk="1" hangingPunct="1">
              <a:buSzPct val="80000"/>
              <a:buFont typeface="Wingdings" panose="05000000000000000000" pitchFamily="2" charset="2"/>
              <a:buChar char="Ø"/>
            </a:pPr>
            <a:r>
              <a:rPr lang="zh-CN" altLang="en-US" sz="2400" b="1" dirty="0"/>
              <a:t>  砖平拱工程量，按设计图示尺寸以“</a:t>
            </a:r>
            <a:r>
              <a:rPr lang="en-US" altLang="zh-CN" sz="2400" b="1" dirty="0"/>
              <a:t>m3”</a:t>
            </a:r>
            <a:r>
              <a:rPr lang="zh-CN" altLang="en-US" sz="2400" b="1" dirty="0"/>
              <a:t>计算。若设计图纸无规定时，则长度按门窗洞口宽度两端共加</a:t>
            </a:r>
            <a:r>
              <a:rPr lang="en-US" altLang="zh-CN" sz="2400" b="1" dirty="0"/>
              <a:t>7cm</a:t>
            </a:r>
            <a:r>
              <a:rPr lang="zh-CN" altLang="en-US" sz="2400" b="1" dirty="0"/>
              <a:t>，高度按</a:t>
            </a:r>
            <a:r>
              <a:rPr lang="en-US" altLang="zh-CN" sz="2400" b="1" dirty="0"/>
              <a:t>24cm (</a:t>
            </a:r>
            <a:r>
              <a:rPr lang="zh-CN" altLang="en-US" sz="2400" b="1" dirty="0"/>
              <a:t>当洞口宽度大于</a:t>
            </a:r>
            <a:r>
              <a:rPr lang="en-US" altLang="zh-CN" sz="2400" b="1" dirty="0"/>
              <a:t>150cm</a:t>
            </a:r>
            <a:r>
              <a:rPr lang="zh-CN" altLang="en-US" sz="2400" b="1" dirty="0"/>
              <a:t>时，高度按</a:t>
            </a:r>
            <a:r>
              <a:rPr lang="en-US" altLang="zh-CN" sz="2400" b="1" dirty="0"/>
              <a:t>36.5cm) </a:t>
            </a:r>
            <a:r>
              <a:rPr lang="zh-CN" altLang="en-US" sz="2400" b="1" dirty="0"/>
              <a:t>。</a:t>
            </a:r>
            <a:endParaRPr lang="zh-CN" altLang="en-US" sz="2400" b="1" dirty="0"/>
          </a:p>
          <a:p>
            <a:pPr marL="88900" indent="-88900" eaLnBrk="1" hangingPunct="1">
              <a:buSzPct val="80000"/>
              <a:buFont typeface="Wingdings" panose="05000000000000000000" pitchFamily="2" charset="2"/>
              <a:buChar char="p"/>
            </a:pPr>
            <a:r>
              <a:rPr lang="zh-CN" altLang="en-US" sz="2400" b="1" dirty="0">
                <a:solidFill>
                  <a:schemeClr val="hlink"/>
                </a:solidFill>
              </a:rPr>
              <a:t>砖平拱综合基价套用</a:t>
            </a:r>
            <a:endParaRPr lang="zh-CN" altLang="en-US" sz="2400" b="1" dirty="0">
              <a:solidFill>
                <a:schemeClr val="hlink"/>
              </a:solidFill>
            </a:endParaRPr>
          </a:p>
          <a:p>
            <a:pPr marL="268605" lvl="1" indent="0" eaLnBrk="1" hangingPunct="1">
              <a:buSzPct val="80000"/>
              <a:buFont typeface="Wingdings" panose="05000000000000000000" pitchFamily="2" charset="2"/>
              <a:buChar char="Ø"/>
            </a:pPr>
            <a:r>
              <a:rPr lang="zh-CN" altLang="en-US" sz="2400" b="1" dirty="0"/>
              <a:t>执行</a:t>
            </a:r>
            <a:r>
              <a:rPr lang="zh-CN" altLang="en-US" sz="2400" b="1" dirty="0">
                <a:solidFill>
                  <a:schemeClr val="hlink"/>
                </a:solidFill>
              </a:rPr>
              <a:t>砖平拱</a:t>
            </a:r>
            <a:r>
              <a:rPr lang="zh-CN" altLang="en-US" sz="2400" b="1" dirty="0"/>
              <a:t>综合基价子目</a:t>
            </a:r>
            <a:endParaRPr lang="zh-CN" altLang="en-US" sz="2400" b="1" dirty="0"/>
          </a:p>
          <a:p>
            <a:pPr marL="268605" lvl="1" indent="0" eaLnBrk="1" hangingPunct="1">
              <a:buSzPct val="80000"/>
              <a:buFont typeface="Wingdings" panose="05000000000000000000" pitchFamily="2" charset="2"/>
              <a:buChar char="Ø"/>
            </a:pPr>
            <a:r>
              <a:rPr lang="zh-CN" altLang="en-US" sz="2400" b="1" dirty="0"/>
              <a:t>砖</a:t>
            </a:r>
            <a:r>
              <a:rPr lang="zh-CN" altLang="en-US" sz="2400" b="1" dirty="0">
                <a:solidFill>
                  <a:schemeClr val="hlink"/>
                </a:solidFill>
              </a:rPr>
              <a:t>弧拱</a:t>
            </a:r>
            <a:r>
              <a:rPr lang="zh-CN" altLang="en-US" sz="2400" b="1" dirty="0"/>
              <a:t>按砖平拱综合基价乘以系数</a:t>
            </a:r>
            <a:r>
              <a:rPr lang="en-US" altLang="zh-CN" sz="2400" b="1" dirty="0"/>
              <a:t>1.06</a:t>
            </a:r>
            <a:r>
              <a:rPr lang="zh-CN" altLang="en-US" sz="2400" b="1" dirty="0"/>
              <a:t>。</a:t>
            </a:r>
            <a:endParaRPr lang="zh-CN" altLang="en-US" sz="2400" b="1" dirty="0"/>
          </a:p>
          <a:p>
            <a:pPr marL="268605" lvl="1" indent="0" eaLnBrk="1" hangingPunct="1">
              <a:buSzPct val="80000"/>
              <a:buFont typeface="Wingdings" panose="05000000000000000000" pitchFamily="2" charset="2"/>
              <a:buChar char="Ø"/>
            </a:pPr>
            <a:r>
              <a:rPr lang="zh-CN" altLang="en-US" sz="2400" b="1" dirty="0"/>
              <a:t>在编制预算时若综合基价中的砂浆种类或标号与设计不同时可以换算 。         </a:t>
            </a:r>
            <a:endParaRPr lang="zh-CN" altLang="en-US" sz="2400" b="1" dirty="0"/>
          </a:p>
        </p:txBody>
      </p:sp>
      <p:sp>
        <p:nvSpPr>
          <p:cNvPr id="90116" name="灯片编号占位符 5"/>
          <p:cNvSpPr txBox="1">
            <a:spLocks noGrp="1"/>
          </p:cNvSpPr>
          <p:nvPr>
            <p:ph type="sldNum" sz="quarter" idx="4"/>
          </p:nvPr>
        </p:nvSpPr>
        <p:spPr>
          <a:noFill/>
          <a:ln>
            <a:noFill/>
          </a:ln>
        </p:spPr>
        <p:txBody>
          <a:bodyPr/>
          <a:p>
            <a:pPr marL="0" indent="0" algn="r" eaLnBrk="1" hangingPunct="1">
              <a:spcBef>
                <a:spcPct val="0"/>
              </a:spcBef>
              <a:buClrTx/>
              <a:buSzTx/>
              <a:buFontTx/>
              <a:buNone/>
            </a:pPr>
            <a:fld id="{9A0DB2DC-4C9A-4742-B13C-FB6460FD3503}" type="slidenum">
              <a:rPr lang="en-US" altLang="zh-CN" sz="1200" dirty="0">
                <a:solidFill>
                  <a:schemeClr val="tx1"/>
                </a:solidFill>
                <a:latin typeface="Arial" panose="020B0604020202020204" pitchFamily="34" charset="0"/>
                <a:ea typeface="宋体" panose="02010600030101010101" pitchFamily="2" charset="-122"/>
              </a:rPr>
            </a:fld>
            <a:endParaRPr lang="en-US" altLang="zh-CN" sz="1200" dirty="0">
              <a:solidFill>
                <a:schemeClr val="tx1"/>
              </a:solidFill>
              <a:latin typeface="Arial" panose="020B0604020202020204" pitchFamily="34" charset="0"/>
              <a:ea typeface="宋体" panose="02010600030101010101" pitchFamily="2" charset="-122"/>
            </a:endParaRPr>
          </a:p>
        </p:txBody>
      </p:sp>
      <p:sp>
        <p:nvSpPr>
          <p:cNvPr id="872451" name="AutoShape 3" descr="羊皮纸"/>
          <p:cNvSpPr>
            <a:spLocks noChangeArrowheads="1"/>
          </p:cNvSpPr>
          <p:nvPr/>
        </p:nvSpPr>
        <p:spPr bwMode="auto">
          <a:xfrm>
            <a:off x="2700338" y="322263"/>
            <a:ext cx="5113338" cy="803275"/>
          </a:xfrm>
          <a:prstGeom prst="horizontalScroll">
            <a:avLst>
              <a:gd name="adj" fmla="val 12500"/>
            </a:avLst>
          </a:prstGeom>
          <a:noFill/>
          <a:ln>
            <a:noFill/>
          </a:ln>
          <a:effectLst/>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38100">
                <a:solidFill>
                  <a:schemeClr val="accent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600" b="1" i="0" u="none" strike="noStrike" kern="1200" cap="none" spc="0" normalizeH="0" baseline="0" noProof="0">
                <a:ln>
                  <a:noFill/>
                </a:ln>
                <a:solidFill>
                  <a:schemeClr val="folHlink"/>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砌筑工程量</a:t>
            </a:r>
            <a:r>
              <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计算及实例</a:t>
            </a:r>
            <a:endPar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872452" name="AutoShape 4"/>
          <p:cNvSpPr>
            <a:spLocks noChangeArrowheads="1"/>
          </p:cNvSpPr>
          <p:nvPr/>
        </p:nvSpPr>
        <p:spPr bwMode="auto">
          <a:xfrm>
            <a:off x="0" y="1855788"/>
            <a:ext cx="1477963" cy="3030538"/>
          </a:xfrm>
          <a:prstGeom prst="verticalScroll">
            <a:avLst>
              <a:gd name="adj" fmla="val 12500"/>
            </a:avLst>
          </a:prstGeom>
          <a:gradFill rotWithShape="1">
            <a:gsLst>
              <a:gs pos="0">
                <a:srgbClr val="CCFF99"/>
              </a:gs>
              <a:gs pos="50000">
                <a:schemeClr val="bg1"/>
              </a:gs>
              <a:gs pos="100000">
                <a:srgbClr val="CCFF99"/>
              </a:gs>
            </a:gsLst>
            <a:lin ang="5400000" scaled="1"/>
          </a:gradFill>
          <a:ln w="38100">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rPr>
              <a:t>砌筑</a:t>
            </a:r>
            <a:endPar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rPr>
              <a:t>工程量计算及实例</a:t>
            </a: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rPr>
              <a:t>砖石基础</a:t>
            </a: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006699"/>
                </a:solidFill>
                <a:effectLst/>
                <a:uLnTx/>
                <a:uFillTx/>
                <a:latin typeface="幼圆" panose="02010509060101010101" pitchFamily="49" charset="-122"/>
                <a:ea typeface="幼圆" panose="02010509060101010101" pitchFamily="49" charset="-122"/>
                <a:cs typeface="+mn-cs"/>
              </a:rPr>
              <a:t>墙体工程</a:t>
            </a:r>
            <a:endParaRPr kumimoji="1" lang="zh-CN" altLang="en-US" sz="1800" b="1" i="0" u="none" strike="noStrike" kern="1200" cap="none" spc="0" normalizeH="0" baseline="0" noProof="0">
              <a:ln>
                <a:noFill/>
              </a:ln>
              <a:solidFill>
                <a:srgbClr val="006699"/>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a:ln>
                <a:noFill/>
              </a:ln>
              <a:solidFill>
                <a:srgbClr val="808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70" name="Rectangle 7"/>
          <p:cNvSpPr>
            <a:spLocks noGrp="1" noRot="1" noChangeArrowheads="1"/>
          </p:cNvSpPr>
          <p:nvPr>
            <p:ph idx="1"/>
          </p:nvPr>
        </p:nvSpPr>
        <p:spPr>
          <a:xfrm>
            <a:off x="1763713" y="2133600"/>
            <a:ext cx="6985000" cy="3960813"/>
          </a:xfrm>
        </p:spPr>
        <p:txBody>
          <a:bodyPr vert="horz" wrap="square" lIns="91440" tIns="45720" rIns="91440" bIns="45720" numCol="1" anchor="t" anchorCtr="0" compatLnSpc="1">
            <a:normAutofit lnSpcReduction="10000"/>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panose="05020102010507070707"/>
              <a:buChar char=""/>
              <a:defRPr/>
            </a:pPr>
            <a:r>
              <a:rPr kumimoji="0" lang="zh-CN" altLang="en-US" sz="2400" b="1" i="0" u="none" strike="noStrike" kern="1200" cap="none" spc="0" normalizeH="0" baseline="0" noProof="0" smtClean="0">
                <a:ln>
                  <a:noFill/>
                </a:ln>
                <a:solidFill>
                  <a:srgbClr val="0000FF"/>
                </a:solidFill>
                <a:effectLst/>
                <a:uLnTx/>
                <a:uFillTx/>
                <a:latin typeface="+mn-lt"/>
                <a:ea typeface="+mn-ea"/>
                <a:cs typeface="+mn-cs"/>
              </a:rPr>
              <a:t>基础垫层</a:t>
            </a:r>
            <a:r>
              <a:rPr kumimoji="0" lang="zh-CN" altLang="en-US" sz="2400" b="1" i="0" u="none" strike="noStrike" kern="1200" cap="none" spc="0" normalizeH="0" baseline="0" noProof="0" smtClean="0">
                <a:ln>
                  <a:noFill/>
                </a:ln>
                <a:solidFill>
                  <a:schemeClr val="tx2"/>
                </a:solidFill>
                <a:effectLst/>
                <a:uLnTx/>
                <a:uFillTx/>
                <a:latin typeface="+mn-lt"/>
                <a:ea typeface="+mn-ea"/>
                <a:cs typeface="+mn-cs"/>
              </a:rPr>
              <a:t>工程量，按实铺体积以“</a:t>
            </a:r>
            <a:r>
              <a:rPr kumimoji="0" lang="en-US" altLang="zh-CN" sz="2400" b="1" i="0" u="none" strike="noStrike" kern="1200" cap="none" spc="0" normalizeH="0" baseline="0" noProof="0" smtClean="0">
                <a:ln>
                  <a:noFill/>
                </a:ln>
                <a:solidFill>
                  <a:schemeClr val="tx2"/>
                </a:solidFill>
                <a:effectLst/>
                <a:uLnTx/>
                <a:uFillTx/>
                <a:latin typeface="+mn-lt"/>
                <a:ea typeface="+mn-ea"/>
                <a:cs typeface="+mn-cs"/>
              </a:rPr>
              <a:t>m3”</a:t>
            </a:r>
            <a:r>
              <a:rPr kumimoji="0" lang="zh-CN" altLang="en-US" sz="2400" b="1" i="0" u="none" strike="noStrike" kern="1200" cap="none" spc="0" normalizeH="0" baseline="0" noProof="0" smtClean="0">
                <a:ln>
                  <a:noFill/>
                </a:ln>
                <a:solidFill>
                  <a:schemeClr val="tx2"/>
                </a:solidFill>
                <a:effectLst/>
                <a:uLnTx/>
                <a:uFillTx/>
                <a:latin typeface="+mn-lt"/>
                <a:ea typeface="+mn-ea"/>
                <a:cs typeface="+mn-cs"/>
              </a:rPr>
              <a:t>计算。</a:t>
            </a:r>
            <a:endParaRPr kumimoji="0" lang="zh-CN" altLang="en-US" sz="2400" b="1" i="0" u="none" strike="noStrike" kern="1200" cap="none" spc="0" normalizeH="0" baseline="0" noProof="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panose="05020102010507070707"/>
              <a:buChar char=""/>
              <a:defRPr/>
            </a:pPr>
            <a:r>
              <a:rPr kumimoji="0" lang="zh-CN" altLang="en-US" sz="2400" b="1" i="0" u="none" strike="noStrike" kern="1200" cap="none" spc="0" normalizeH="0" baseline="0" noProof="0" smtClean="0">
                <a:ln>
                  <a:noFill/>
                </a:ln>
                <a:solidFill>
                  <a:srgbClr val="0000FF"/>
                </a:solidFill>
                <a:effectLst/>
                <a:uLnTx/>
                <a:uFillTx/>
                <a:latin typeface="+mn-lt"/>
                <a:ea typeface="+mn-ea"/>
                <a:cs typeface="+mn-cs"/>
              </a:rPr>
              <a:t>带型基础垫层</a:t>
            </a:r>
            <a:r>
              <a:rPr kumimoji="0" lang="zh-CN" altLang="en-US" sz="2400" b="1" i="0" u="none" strike="noStrike" kern="1200" cap="none" spc="0" normalizeH="0" baseline="0" noProof="0" smtClean="0">
                <a:ln>
                  <a:noFill/>
                </a:ln>
                <a:solidFill>
                  <a:schemeClr val="tx2"/>
                </a:solidFill>
                <a:effectLst/>
                <a:uLnTx/>
                <a:uFillTx/>
                <a:latin typeface="+mn-lt"/>
                <a:ea typeface="+mn-ea"/>
                <a:cs typeface="+mn-cs"/>
              </a:rPr>
              <a:t>工程量</a:t>
            </a:r>
            <a:r>
              <a:rPr kumimoji="0" lang="en-US" altLang="zh-CN" sz="2400" b="1" i="0" u="none" strike="noStrike" kern="1200" cap="none" spc="0" normalizeH="0" baseline="0" noProof="0" smtClean="0">
                <a:ln>
                  <a:noFill/>
                </a:ln>
                <a:solidFill>
                  <a:schemeClr val="tx2"/>
                </a:solidFill>
                <a:effectLst/>
                <a:uLnTx/>
                <a:uFillTx/>
                <a:latin typeface="+mn-lt"/>
                <a:ea typeface="+mn-ea"/>
                <a:cs typeface="+mn-cs"/>
              </a:rPr>
              <a:t>=</a:t>
            </a:r>
            <a:r>
              <a:rPr kumimoji="0" lang="zh-CN" altLang="en-US" sz="2400" b="1" i="0" u="none" strike="noStrike" kern="1200" cap="none" spc="0" normalizeH="0" baseline="0" noProof="0" smtClean="0">
                <a:ln>
                  <a:noFill/>
                </a:ln>
                <a:solidFill>
                  <a:schemeClr val="tx2"/>
                </a:solidFill>
                <a:effectLst/>
                <a:uLnTx/>
                <a:uFillTx/>
                <a:latin typeface="+mn-lt"/>
                <a:ea typeface="+mn-ea"/>
                <a:cs typeface="+mn-cs"/>
              </a:rPr>
              <a:t>垫层长度</a:t>
            </a:r>
            <a:r>
              <a:rPr kumimoji="0" lang="en-US" altLang="zh-CN" sz="2400" b="1" i="0" u="none" strike="noStrike" kern="1200" cap="none" spc="0" normalizeH="0" baseline="0" noProof="0" smtClean="0">
                <a:ln>
                  <a:noFill/>
                </a:ln>
                <a:solidFill>
                  <a:schemeClr val="tx2"/>
                </a:solidFill>
                <a:effectLst/>
                <a:uLnTx/>
                <a:uFillTx/>
                <a:latin typeface="+mn-lt"/>
                <a:ea typeface="+mn-ea"/>
                <a:cs typeface="+mn-cs"/>
              </a:rPr>
              <a:t>×</a:t>
            </a:r>
            <a:r>
              <a:rPr kumimoji="0" lang="zh-CN" altLang="en-US" sz="2400" b="1" i="0" u="none" strike="noStrike" kern="1200" cap="none" spc="0" normalizeH="0" baseline="0" noProof="0" smtClean="0">
                <a:ln>
                  <a:noFill/>
                </a:ln>
                <a:solidFill>
                  <a:schemeClr val="tx2"/>
                </a:solidFill>
                <a:effectLst/>
                <a:uLnTx/>
                <a:uFillTx/>
                <a:latin typeface="+mn-lt"/>
                <a:ea typeface="+mn-ea"/>
                <a:cs typeface="+mn-cs"/>
              </a:rPr>
              <a:t>垫层断面面积</a:t>
            </a:r>
            <a:endParaRPr kumimoji="0" lang="zh-CN" altLang="en-US" sz="2400" b="1" i="0" u="none" strike="noStrike" kern="1200" cap="none" spc="0" normalizeH="0" baseline="0" noProof="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panose="05020102010507070707"/>
              <a:buChar char=""/>
              <a:defRPr/>
            </a:pPr>
            <a:r>
              <a:rPr kumimoji="0" lang="zh-CN" altLang="en-US" sz="2400" b="1" i="0" u="none" strike="noStrike" kern="1200" cap="none" spc="0" normalizeH="0" baseline="0" noProof="0" smtClean="0">
                <a:ln>
                  <a:noFill/>
                </a:ln>
                <a:solidFill>
                  <a:srgbClr val="0000FF"/>
                </a:solidFill>
                <a:effectLst/>
                <a:uLnTx/>
                <a:uFillTx/>
                <a:latin typeface="+mn-lt"/>
                <a:ea typeface="+mn-ea"/>
                <a:cs typeface="+mn-cs"/>
              </a:rPr>
              <a:t>满堂基础垫层</a:t>
            </a:r>
            <a:r>
              <a:rPr kumimoji="0" lang="zh-CN" altLang="en-US" sz="2400" b="1" i="0" u="none" strike="noStrike" kern="1200" cap="none" spc="0" normalizeH="0" baseline="0" noProof="0" smtClean="0">
                <a:ln>
                  <a:noFill/>
                </a:ln>
                <a:solidFill>
                  <a:schemeClr val="tx2"/>
                </a:solidFill>
                <a:effectLst/>
                <a:uLnTx/>
                <a:uFillTx/>
                <a:latin typeface="+mn-lt"/>
                <a:ea typeface="+mn-ea"/>
                <a:cs typeface="+mn-cs"/>
              </a:rPr>
              <a:t>工程量</a:t>
            </a:r>
            <a:r>
              <a:rPr kumimoji="0" lang="en-US" altLang="zh-CN" sz="2400" b="1" i="0" u="none" strike="noStrike" kern="1200" cap="none" spc="0" normalizeH="0" baseline="0" noProof="0" smtClean="0">
                <a:ln>
                  <a:noFill/>
                </a:ln>
                <a:solidFill>
                  <a:schemeClr val="tx2"/>
                </a:solidFill>
                <a:effectLst/>
                <a:uLnTx/>
                <a:uFillTx/>
                <a:latin typeface="+mn-lt"/>
                <a:ea typeface="+mn-ea"/>
                <a:cs typeface="+mn-cs"/>
              </a:rPr>
              <a:t>=</a:t>
            </a:r>
            <a:r>
              <a:rPr kumimoji="0" lang="zh-CN" altLang="en-US" sz="2400" b="1" i="0" u="none" strike="noStrike" kern="1200" cap="none" spc="0" normalizeH="0" baseline="0" noProof="0" smtClean="0">
                <a:ln>
                  <a:noFill/>
                </a:ln>
                <a:solidFill>
                  <a:schemeClr val="tx2"/>
                </a:solidFill>
                <a:effectLst/>
                <a:uLnTx/>
                <a:uFillTx/>
                <a:latin typeface="+mn-lt"/>
                <a:ea typeface="+mn-ea"/>
                <a:cs typeface="+mn-cs"/>
              </a:rPr>
              <a:t>垫层的实铺面积</a:t>
            </a:r>
            <a:r>
              <a:rPr kumimoji="0" lang="en-US" altLang="zh-CN" sz="2400" b="1" i="0" u="none" strike="noStrike" kern="1200" cap="none" spc="0" normalizeH="0" baseline="0" noProof="0" smtClean="0">
                <a:ln>
                  <a:noFill/>
                </a:ln>
                <a:solidFill>
                  <a:schemeClr val="tx2"/>
                </a:solidFill>
                <a:effectLst/>
                <a:uLnTx/>
                <a:uFillTx/>
                <a:latin typeface="+mn-lt"/>
                <a:ea typeface="+mn-ea"/>
                <a:cs typeface="+mn-cs"/>
              </a:rPr>
              <a:t>×</a:t>
            </a:r>
            <a:r>
              <a:rPr kumimoji="0" lang="zh-CN" altLang="en-US" sz="2400" b="1" i="0" u="none" strike="noStrike" kern="1200" cap="none" spc="0" normalizeH="0" baseline="0" noProof="0" smtClean="0">
                <a:ln>
                  <a:noFill/>
                </a:ln>
                <a:solidFill>
                  <a:schemeClr val="tx2"/>
                </a:solidFill>
                <a:effectLst/>
                <a:uLnTx/>
                <a:uFillTx/>
                <a:latin typeface="+mn-lt"/>
                <a:ea typeface="+mn-ea"/>
                <a:cs typeface="+mn-cs"/>
              </a:rPr>
              <a:t>垫层厚度</a:t>
            </a:r>
            <a:endParaRPr kumimoji="0" lang="zh-CN" altLang="en-US" sz="2400" b="1" i="0" u="none" strike="noStrike" kern="1200" cap="none" spc="0" normalizeH="0" baseline="0" noProof="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panose="05020102010507070707"/>
              <a:buChar char=""/>
              <a:defRPr/>
            </a:pPr>
            <a:r>
              <a:rPr kumimoji="0" lang="zh-CN" altLang="en-US" sz="2400" b="1" i="0" u="none" strike="noStrike" kern="1200" cap="none" spc="0" normalizeH="0" baseline="0" noProof="0" smtClean="0">
                <a:ln>
                  <a:noFill/>
                </a:ln>
                <a:solidFill>
                  <a:schemeClr val="tx2"/>
                </a:solidFill>
                <a:effectLst/>
                <a:uLnTx/>
                <a:uFillTx/>
                <a:latin typeface="+mn-lt"/>
                <a:ea typeface="+mn-ea"/>
                <a:cs typeface="+mn-cs"/>
              </a:rPr>
              <a:t>带型基础</a:t>
            </a:r>
            <a:r>
              <a:rPr kumimoji="0" lang="zh-CN" altLang="en-US" sz="2400" b="1" i="0" u="none" strike="noStrike" kern="1200" cap="none" spc="0" normalizeH="0" baseline="0" noProof="0" smtClean="0">
                <a:ln>
                  <a:noFill/>
                </a:ln>
                <a:solidFill>
                  <a:srgbClr val="0000FF"/>
                </a:solidFill>
                <a:effectLst/>
                <a:uLnTx/>
                <a:uFillTx/>
                <a:latin typeface="+mn-lt"/>
                <a:ea typeface="+mn-ea"/>
                <a:cs typeface="+mn-cs"/>
              </a:rPr>
              <a:t>垫层长度</a:t>
            </a:r>
            <a:r>
              <a:rPr kumimoji="0" lang="zh-CN" altLang="en-US" sz="2400" b="1" i="0" u="none" strike="noStrike" kern="1200" cap="none" spc="0" normalizeH="0" baseline="0" noProof="0" smtClean="0">
                <a:ln>
                  <a:noFill/>
                </a:ln>
                <a:solidFill>
                  <a:schemeClr val="tx2"/>
                </a:solidFill>
                <a:effectLst/>
                <a:uLnTx/>
                <a:uFillTx/>
                <a:latin typeface="+mn-lt"/>
                <a:ea typeface="+mn-ea"/>
                <a:cs typeface="+mn-cs"/>
              </a:rPr>
              <a:t>的取定</a:t>
            </a:r>
            <a:endParaRPr kumimoji="0" lang="zh-CN" altLang="en-US" sz="2400" b="1" i="0" u="none" strike="noStrike" kern="1200" cap="none" spc="0" normalizeH="0" baseline="0" noProof="0" smtClean="0">
              <a:ln>
                <a:noFill/>
              </a:ln>
              <a:solidFill>
                <a:schemeClr val="tx2"/>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
                <a:schemeClr val="accent1"/>
              </a:buClr>
              <a:buSzPct val="70000"/>
              <a:buFont typeface="Wingdings" panose="05000000000000000000" pitchFamily="2" charset="2"/>
              <a:buChar char="Ø"/>
              <a:defRPr/>
            </a:pPr>
            <a:r>
              <a:rPr kumimoji="0" lang="zh-CN" altLang="en-US" sz="2400" b="1" i="0" u="none" strike="noStrike" kern="1200" cap="none" spc="0" normalizeH="0" baseline="0" noProof="0" smtClean="0">
                <a:ln>
                  <a:noFill/>
                </a:ln>
                <a:solidFill>
                  <a:schemeClr val="folHlink"/>
                </a:solidFill>
                <a:effectLst/>
                <a:uLnTx/>
                <a:uFillTx/>
                <a:latin typeface="+mn-lt"/>
                <a:ea typeface="+mn-ea"/>
                <a:cs typeface="+mn-cs"/>
              </a:rPr>
              <a:t>外墙</a:t>
            </a:r>
            <a:r>
              <a:rPr kumimoji="0" lang="zh-CN" altLang="en-US" sz="2400" b="1" i="0" u="none" strike="noStrike" kern="1200" cap="none" spc="0" normalizeH="0" baseline="0" noProof="0" smtClean="0">
                <a:ln>
                  <a:noFill/>
                </a:ln>
                <a:solidFill>
                  <a:schemeClr val="tx2"/>
                </a:solidFill>
                <a:effectLst/>
                <a:uLnTx/>
                <a:uFillTx/>
                <a:latin typeface="+mn-lt"/>
                <a:ea typeface="+mn-ea"/>
                <a:cs typeface="+mn-cs"/>
              </a:rPr>
              <a:t>基础下垫层长度取</a:t>
            </a:r>
            <a:r>
              <a:rPr kumimoji="0" lang="zh-CN" altLang="en-US" sz="2400" b="1" i="0" u="none" strike="noStrike" kern="1200" cap="none" spc="0" normalizeH="0" baseline="0" noProof="0" smtClean="0">
                <a:ln>
                  <a:noFill/>
                </a:ln>
                <a:solidFill>
                  <a:schemeClr val="folHlink"/>
                </a:solidFill>
                <a:effectLst/>
                <a:uLnTx/>
                <a:uFillTx/>
                <a:latin typeface="+mn-lt"/>
                <a:ea typeface="+mn-ea"/>
                <a:cs typeface="+mn-cs"/>
              </a:rPr>
              <a:t>外墙中心线</a:t>
            </a:r>
            <a:r>
              <a:rPr kumimoji="0" lang="en-US" altLang="zh-CN" sz="2400" b="1" i="0" u="none" strike="noStrike" kern="1200" cap="none" spc="0" normalizeH="0" baseline="0" noProof="0" smtClean="0">
                <a:ln>
                  <a:noFill/>
                </a:ln>
                <a:solidFill>
                  <a:schemeClr val="folHlink"/>
                </a:solidFill>
                <a:effectLst/>
                <a:uLnTx/>
                <a:uFillTx/>
                <a:latin typeface="+mn-lt"/>
                <a:ea typeface="+mn-ea"/>
                <a:cs typeface="+mn-cs"/>
              </a:rPr>
              <a:t>(</a:t>
            </a:r>
            <a:r>
              <a:rPr kumimoji="0" lang="zh-CN" altLang="en-US" sz="2400" b="1" i="0" u="none" strike="noStrike" kern="1200" cap="none" spc="0" normalizeH="0" baseline="0" noProof="0" smtClean="0">
                <a:ln>
                  <a:noFill/>
                </a:ln>
                <a:solidFill>
                  <a:schemeClr val="tx2"/>
                </a:solidFill>
                <a:effectLst/>
                <a:uLnTx/>
                <a:uFillTx/>
                <a:latin typeface="+mn-lt"/>
                <a:ea typeface="+mn-ea"/>
                <a:cs typeface="+mn-cs"/>
              </a:rPr>
              <a:t>偏轴线时，应把轴线移至中心线位置</a:t>
            </a:r>
            <a:r>
              <a:rPr kumimoji="0" lang="en-US" altLang="zh-CN" sz="2400" b="1" i="0" u="none" strike="noStrike" kern="1200" cap="none" spc="0" normalizeH="0" baseline="0" noProof="0" smtClean="0">
                <a:ln>
                  <a:noFill/>
                </a:ln>
                <a:solidFill>
                  <a:schemeClr val="tx2"/>
                </a:solidFill>
                <a:effectLst/>
                <a:uLnTx/>
                <a:uFillTx/>
                <a:latin typeface="+mn-lt"/>
                <a:ea typeface="+mn-ea"/>
                <a:cs typeface="+mn-cs"/>
              </a:rPr>
              <a:t>)</a:t>
            </a:r>
            <a:r>
              <a:rPr kumimoji="0" lang="zh-CN" altLang="en-US" sz="2400" b="1" i="0" u="none" strike="noStrike" kern="1200" cap="none" spc="0" normalizeH="0" baseline="0" noProof="0" smtClean="0">
                <a:ln>
                  <a:noFill/>
                </a:ln>
                <a:solidFill>
                  <a:schemeClr val="tx2"/>
                </a:solidFill>
                <a:effectLst/>
                <a:uLnTx/>
                <a:uFillTx/>
                <a:latin typeface="+mn-lt"/>
                <a:ea typeface="+mn-ea"/>
                <a:cs typeface="+mn-cs"/>
              </a:rPr>
              <a:t>长度；</a:t>
            </a:r>
            <a:endParaRPr kumimoji="0" lang="zh-CN" altLang="en-US" sz="2400" b="1" i="0" u="none" strike="noStrike" kern="1200" cap="none" spc="0" normalizeH="0" baseline="0" noProof="0" smtClean="0">
              <a:ln>
                <a:noFill/>
              </a:ln>
              <a:solidFill>
                <a:schemeClr val="tx2"/>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
                <a:schemeClr val="accent1"/>
              </a:buClr>
              <a:buSzPct val="70000"/>
              <a:buFont typeface="Wingdings" panose="05000000000000000000" pitchFamily="2" charset="2"/>
              <a:buChar char="Ø"/>
              <a:defRPr/>
            </a:pPr>
            <a:r>
              <a:rPr kumimoji="0" lang="zh-CN" altLang="en-US" sz="2400" b="1" i="0" u="none" strike="noStrike" kern="1200" cap="none" spc="0" normalizeH="0" baseline="0" noProof="0" smtClean="0">
                <a:ln>
                  <a:noFill/>
                </a:ln>
                <a:solidFill>
                  <a:schemeClr val="folHlink"/>
                </a:solidFill>
                <a:effectLst/>
                <a:uLnTx/>
                <a:uFillTx/>
                <a:latin typeface="+mn-lt"/>
                <a:ea typeface="+mn-ea"/>
                <a:cs typeface="+mn-cs"/>
              </a:rPr>
              <a:t>内墙</a:t>
            </a:r>
            <a:r>
              <a:rPr kumimoji="0" lang="zh-CN" altLang="en-US" sz="2400" b="1" i="0" u="none" strike="noStrike" kern="1200" cap="none" spc="0" normalizeH="0" baseline="0" noProof="0" smtClean="0">
                <a:ln>
                  <a:noFill/>
                </a:ln>
                <a:solidFill>
                  <a:schemeClr val="tx2"/>
                </a:solidFill>
                <a:effectLst/>
                <a:uLnTx/>
                <a:uFillTx/>
                <a:latin typeface="+mn-lt"/>
                <a:ea typeface="+mn-ea"/>
                <a:cs typeface="+mn-cs"/>
              </a:rPr>
              <a:t>基础下垫层长度取内墙基础垫层的</a:t>
            </a:r>
            <a:r>
              <a:rPr kumimoji="0" lang="zh-CN" altLang="en-US" sz="2400" b="1" i="0" u="none" strike="noStrike" kern="1200" cap="none" spc="0" normalizeH="0" baseline="0" noProof="0" smtClean="0">
                <a:ln>
                  <a:noFill/>
                </a:ln>
                <a:solidFill>
                  <a:schemeClr val="folHlink"/>
                </a:solidFill>
                <a:effectLst/>
                <a:uLnTx/>
                <a:uFillTx/>
                <a:latin typeface="+mn-lt"/>
                <a:ea typeface="+mn-ea"/>
                <a:cs typeface="+mn-cs"/>
              </a:rPr>
              <a:t>净长线</a:t>
            </a:r>
            <a:r>
              <a:rPr kumimoji="0" lang="zh-CN" altLang="en-US" sz="2400" b="1" i="0" u="none" strike="noStrike" kern="1200" cap="none" spc="0" normalizeH="0" baseline="0" noProof="0" smtClean="0">
                <a:ln>
                  <a:noFill/>
                </a:ln>
                <a:solidFill>
                  <a:schemeClr val="tx2"/>
                </a:solidFill>
                <a:effectLst/>
                <a:uLnTx/>
                <a:uFillTx/>
                <a:latin typeface="+mn-lt"/>
                <a:ea typeface="+mn-ea"/>
                <a:cs typeface="+mn-cs"/>
              </a:rPr>
              <a:t>长度。凸出部分的体积，并入垫层工程量内计算。</a:t>
            </a:r>
            <a:endParaRPr kumimoji="0" lang="zh-CN" altLang="en-US" sz="2400" b="1" i="0" u="none" strike="noStrike" kern="1200" cap="none" spc="0" normalizeH="0" baseline="0" noProof="0" smtClean="0">
              <a:ln>
                <a:noFill/>
              </a:ln>
              <a:solidFill>
                <a:schemeClr val="tx2"/>
              </a:solidFill>
              <a:effectLst/>
              <a:uLnTx/>
              <a:uFillTx/>
              <a:latin typeface="+mn-lt"/>
              <a:ea typeface="+mn-ea"/>
              <a:cs typeface="+mn-cs"/>
            </a:endParaRPr>
          </a:p>
        </p:txBody>
      </p:sp>
      <p:sp>
        <p:nvSpPr>
          <p:cNvPr id="26627" name="灯片编号占位符 5"/>
          <p:cNvSpPr txBox="1">
            <a:spLocks noGrp="1"/>
          </p:cNvSpPr>
          <p:nvPr>
            <p:ph type="sldNum" sz="quarter" idx="4"/>
          </p:nvPr>
        </p:nvSpPr>
        <p:spPr>
          <a:noFill/>
          <a:ln>
            <a:noFill/>
          </a:ln>
        </p:spPr>
        <p:txBody>
          <a:bodyPr/>
          <a:p>
            <a:pPr marL="0" indent="0" algn="r" eaLnBrk="1" hangingPunct="1">
              <a:spcBef>
                <a:spcPct val="0"/>
              </a:spcBef>
              <a:buClrTx/>
              <a:buSzTx/>
              <a:buFontTx/>
              <a:buNone/>
            </a:pPr>
            <a:fld id="{9A0DB2DC-4C9A-4742-B13C-FB6460FD3503}" type="slidenum">
              <a:rPr lang="en-US" altLang="zh-CN" sz="1200" dirty="0">
                <a:solidFill>
                  <a:schemeClr val="tx1"/>
                </a:solidFill>
                <a:latin typeface="Arial" panose="020B0604020202020204" pitchFamily="34" charset="0"/>
                <a:ea typeface="宋体" panose="02010600030101010101" pitchFamily="2" charset="-122"/>
              </a:rPr>
            </a:fld>
            <a:endParaRPr lang="en-US" altLang="zh-CN" sz="1200" dirty="0">
              <a:solidFill>
                <a:schemeClr val="tx1"/>
              </a:solidFill>
              <a:latin typeface="Arial" panose="020B0604020202020204" pitchFamily="34" charset="0"/>
              <a:ea typeface="宋体" panose="02010600030101010101" pitchFamily="2" charset="-122"/>
            </a:endParaRPr>
          </a:p>
        </p:txBody>
      </p:sp>
      <p:sp>
        <p:nvSpPr>
          <p:cNvPr id="803843" name="AutoShape 3" descr="羊皮纸"/>
          <p:cNvSpPr>
            <a:spLocks noChangeArrowheads="1"/>
          </p:cNvSpPr>
          <p:nvPr/>
        </p:nvSpPr>
        <p:spPr bwMode="auto">
          <a:xfrm>
            <a:off x="2871788" y="333375"/>
            <a:ext cx="5113338" cy="1079500"/>
          </a:xfrm>
          <a:prstGeom prst="horizontalScroll">
            <a:avLst>
              <a:gd name="adj" fmla="val 12500"/>
            </a:avLst>
          </a:prstGeom>
          <a:noFill/>
          <a:ln>
            <a:noFill/>
          </a:ln>
          <a:effectLst/>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38100">
                <a:solidFill>
                  <a:schemeClr val="accent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600" b="1" i="0" u="none" strike="noStrike" kern="1200" cap="none" spc="0" normalizeH="0" baseline="0" noProof="0">
                <a:ln>
                  <a:noFill/>
                </a:ln>
                <a:solidFill>
                  <a:schemeClr val="folHlink"/>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砌筑工程量</a:t>
            </a:r>
            <a:r>
              <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计算及实例</a:t>
            </a:r>
            <a:endPar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803844" name="AutoShape 4"/>
          <p:cNvSpPr>
            <a:spLocks noChangeArrowheads="1"/>
          </p:cNvSpPr>
          <p:nvPr/>
        </p:nvSpPr>
        <p:spPr bwMode="auto">
          <a:xfrm>
            <a:off x="250825" y="1927225"/>
            <a:ext cx="1477963" cy="3030538"/>
          </a:xfrm>
          <a:prstGeom prst="verticalScroll">
            <a:avLst>
              <a:gd name="adj" fmla="val 12500"/>
            </a:avLst>
          </a:prstGeom>
          <a:gradFill rotWithShape="1">
            <a:gsLst>
              <a:gs pos="0">
                <a:srgbClr val="CCFF99"/>
              </a:gs>
              <a:gs pos="50000">
                <a:schemeClr val="bg1"/>
              </a:gs>
              <a:gs pos="100000">
                <a:srgbClr val="CCFF99"/>
              </a:gs>
            </a:gsLst>
            <a:lin ang="5400000" scaled="1"/>
          </a:gradFill>
          <a:ln w="38100">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rPr>
              <a:t>砌筑</a:t>
            </a:r>
            <a:endPar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rPr>
              <a:t>工程量计算及实例</a:t>
            </a: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chemeClr val="tx2"/>
                </a:solidFill>
                <a:effectLst/>
                <a:uLnTx/>
                <a:uFillTx/>
                <a:latin typeface="幼圆" panose="02010509060101010101" pitchFamily="49" charset="-122"/>
                <a:ea typeface="幼圆" panose="02010509060101010101" pitchFamily="49" charset="-122"/>
                <a:cs typeface="+mn-cs"/>
              </a:rPr>
              <a:t>砖石基础</a:t>
            </a:r>
            <a:endParaRPr kumimoji="1" lang="zh-CN" altLang="en-US" sz="1800" b="1" i="0" u="none" strike="noStrike" kern="1200" cap="none" spc="0" normalizeH="0" baseline="0" noProof="0">
              <a:ln>
                <a:noFill/>
              </a:ln>
              <a:solidFill>
                <a:schemeClr val="tx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rPr>
              <a:t>墙体工程</a:t>
            </a: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a:ln>
                <a:noFill/>
              </a:ln>
              <a:solidFill>
                <a:srgbClr val="808000"/>
              </a:solidFill>
              <a:effectLst/>
              <a:uLnTx/>
              <a:uFillTx/>
              <a:latin typeface="Arial" panose="020B0604020202020204" pitchFamily="34" charset="0"/>
              <a:ea typeface="宋体" panose="02010600030101010101" pitchFamily="2" charset="-122"/>
              <a:cs typeface="+mn-cs"/>
            </a:endParaRPr>
          </a:p>
        </p:txBody>
      </p:sp>
      <p:sp>
        <p:nvSpPr>
          <p:cNvPr id="26630" name="AutoShape 5"/>
          <p:cNvSpPr/>
          <p:nvPr/>
        </p:nvSpPr>
        <p:spPr>
          <a:xfrm>
            <a:off x="2051050" y="1341438"/>
            <a:ext cx="4005263" cy="577850"/>
          </a:xfrm>
          <a:prstGeom prst="roundRect">
            <a:avLst>
              <a:gd name="adj" fmla="val 16667"/>
            </a:avLst>
          </a:prstGeom>
          <a:solidFill>
            <a:srgbClr val="3399FF"/>
          </a:solidFill>
          <a:ln w="38100" cap="flat" cmpd="sng">
            <a:solidFill>
              <a:schemeClr val="accent1"/>
            </a:solidFill>
            <a:prstDash val="solid"/>
            <a:headEnd type="none" w="med" len="med"/>
            <a:tailEnd type="none" w="med" len="med"/>
          </a:ln>
        </p:spPr>
        <p:txBody>
          <a:bodyPr tIns="0" bIns="0">
            <a:spAutoFit/>
          </a:bodyPr>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r>
              <a:rPr lang="zh-CN" altLang="en-US" b="1" dirty="0">
                <a:solidFill>
                  <a:schemeClr val="bg1"/>
                </a:solidFill>
                <a:latin typeface="Arial" panose="020B0604020202020204" pitchFamily="34" charset="0"/>
                <a:ea typeface="华文新魏" panose="02010800040101010101" pitchFamily="2" charset="-122"/>
              </a:rPr>
              <a:t>基础垫层工程量计算</a:t>
            </a:r>
            <a:endParaRPr lang="zh-CN" altLang="en-US" b="1" dirty="0">
              <a:solidFill>
                <a:schemeClr val="bg1"/>
              </a:solidFill>
              <a:latin typeface="Arial" panose="020B0604020202020204" pitchFamily="34" charset="0"/>
              <a:ea typeface="华文新魏" panose="02010800040101010101" pitchFamily="2" charset="-122"/>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9" name="Rectangle 2"/>
          <p:cNvSpPr>
            <a:spLocks noGrp="1" noRot="1" noChangeArrowheads="1"/>
          </p:cNvSpPr>
          <p:nvPr>
            <p:ph idx="1"/>
          </p:nvPr>
        </p:nvSpPr>
        <p:spPr>
          <a:xfrm>
            <a:off x="1476375" y="2060575"/>
            <a:ext cx="7488238" cy="4464050"/>
          </a:xfrm>
          <a:solidFill>
            <a:schemeClr val="bg1"/>
          </a:solidFill>
          <a:ln w="57150" cmpd="thickThin">
            <a:solidFill>
              <a:schemeClr val="folHlink"/>
            </a:solidFill>
            <a:miter lim="800000"/>
          </a:ln>
        </p:spPr>
        <p:txBody>
          <a:bodyPr vert="horz" wrap="square" lIns="91440" tIns="45720" rIns="91440" bIns="45720" numCol="1" anchor="t" anchorCtr="0" compatLnSpc="1">
            <a:normAutofit lnSpcReduction="10000"/>
          </a:bodyPr>
          <a:lstStyle/>
          <a:p>
            <a:pPr marL="88900" marR="0" lvl="0" indent="-88900" algn="l" defTabSz="914400" rtl="0" eaLnBrk="1" fontAlgn="auto" latinLnBrk="0" hangingPunct="1">
              <a:lnSpc>
                <a:spcPct val="100000"/>
              </a:lnSpc>
              <a:spcBef>
                <a:spcPct val="20000"/>
              </a:spcBef>
              <a:spcAft>
                <a:spcPts val="0"/>
              </a:spcAft>
              <a:buClr>
                <a:schemeClr val="accent1"/>
              </a:buClr>
              <a:buSzPct val="80000"/>
              <a:buFont typeface="Wingdings" panose="05000000000000000000" pitchFamily="2" charset="2"/>
              <a:buChar char="p"/>
              <a:defRPr/>
            </a:pPr>
            <a:r>
              <a:rPr kumimoji="0" lang="zh-CN" altLang="en-US" sz="2400" b="1" i="0" u="none" strike="noStrike" kern="1200" cap="none" spc="0" normalizeH="0" baseline="0" noProof="0" smtClean="0">
                <a:ln>
                  <a:noFill/>
                </a:ln>
                <a:solidFill>
                  <a:schemeClr val="folHlink"/>
                </a:solidFill>
                <a:effectLst/>
                <a:uLnTx/>
                <a:uFillTx/>
                <a:latin typeface="+mn-lt"/>
                <a:ea typeface="+mn-ea"/>
                <a:cs typeface="+mn-cs"/>
              </a:rPr>
              <a:t>钢筋砖过梁工程量，</a:t>
            </a:r>
            <a:r>
              <a:rPr kumimoji="0" lang="zh-CN" altLang="en-US" sz="2400" b="1" i="0" u="none" strike="noStrike" kern="1200" cap="none" spc="0" normalizeH="0" baseline="0" noProof="0" smtClean="0">
                <a:ln>
                  <a:noFill/>
                </a:ln>
                <a:solidFill>
                  <a:schemeClr val="tx2"/>
                </a:solidFill>
                <a:effectLst/>
                <a:uLnTx/>
                <a:uFillTx/>
                <a:latin typeface="+mn-lt"/>
                <a:ea typeface="+mn-ea"/>
                <a:cs typeface="+mn-cs"/>
              </a:rPr>
              <a:t>按设计图示尺寸以“</a:t>
            </a:r>
            <a:r>
              <a:rPr kumimoji="0" lang="en-US" altLang="zh-CN" sz="2400" b="1" i="0" u="none" strike="noStrike" kern="1200" cap="none" spc="0" normalizeH="0" baseline="0" noProof="0" smtClean="0">
                <a:ln>
                  <a:noFill/>
                </a:ln>
                <a:solidFill>
                  <a:schemeClr val="tx2"/>
                </a:solidFill>
                <a:effectLst/>
                <a:uLnTx/>
                <a:uFillTx/>
                <a:latin typeface="+mn-lt"/>
                <a:ea typeface="+mn-ea"/>
                <a:cs typeface="+mn-cs"/>
              </a:rPr>
              <a:t>m3”</a:t>
            </a:r>
            <a:r>
              <a:rPr kumimoji="0" lang="zh-CN" altLang="en-US" sz="2400" b="1" i="0" u="none" strike="noStrike" kern="1200" cap="none" spc="0" normalizeH="0" baseline="0" noProof="0" smtClean="0">
                <a:ln>
                  <a:noFill/>
                </a:ln>
                <a:solidFill>
                  <a:schemeClr val="tx2"/>
                </a:solidFill>
                <a:effectLst/>
                <a:uLnTx/>
                <a:uFillTx/>
                <a:latin typeface="+mn-lt"/>
                <a:ea typeface="+mn-ea"/>
                <a:cs typeface="+mn-cs"/>
              </a:rPr>
              <a:t>计算。若设计图纸无规定时，则长度按门窗洞口宽度两端共加</a:t>
            </a:r>
            <a:r>
              <a:rPr kumimoji="0" lang="en-US" altLang="zh-CN" sz="2400" b="1" i="0" u="none" strike="noStrike" kern="1200" cap="none" spc="0" normalizeH="0" baseline="0" noProof="0" smtClean="0">
                <a:ln>
                  <a:noFill/>
                </a:ln>
                <a:solidFill>
                  <a:schemeClr val="tx2"/>
                </a:solidFill>
                <a:effectLst/>
                <a:uLnTx/>
                <a:uFillTx/>
                <a:latin typeface="+mn-lt"/>
                <a:ea typeface="+mn-ea"/>
                <a:cs typeface="+mn-cs"/>
              </a:rPr>
              <a:t>50cm</a:t>
            </a:r>
            <a:r>
              <a:rPr kumimoji="0" lang="zh-CN" altLang="en-US" sz="2400" b="1" i="0" u="none" strike="noStrike" kern="1200" cap="none" spc="0" normalizeH="0" baseline="0" noProof="0" smtClean="0">
                <a:ln>
                  <a:noFill/>
                </a:ln>
                <a:solidFill>
                  <a:schemeClr val="tx2"/>
                </a:solidFill>
                <a:effectLst/>
                <a:uLnTx/>
                <a:uFillTx/>
                <a:latin typeface="+mn-lt"/>
                <a:ea typeface="+mn-ea"/>
                <a:cs typeface="+mn-cs"/>
              </a:rPr>
              <a:t>，高度按</a:t>
            </a:r>
            <a:r>
              <a:rPr kumimoji="0" lang="en-US" altLang="zh-CN" sz="2400" b="1" i="0" u="none" strike="noStrike" kern="1200" cap="none" spc="0" normalizeH="0" baseline="0" noProof="0" smtClean="0">
                <a:ln>
                  <a:noFill/>
                </a:ln>
                <a:solidFill>
                  <a:schemeClr val="tx2"/>
                </a:solidFill>
                <a:effectLst/>
                <a:uLnTx/>
                <a:uFillTx/>
                <a:latin typeface="+mn-lt"/>
                <a:ea typeface="+mn-ea"/>
                <a:cs typeface="+mn-cs"/>
              </a:rPr>
              <a:t>44cm</a:t>
            </a:r>
            <a:r>
              <a:rPr kumimoji="0" lang="zh-CN" altLang="en-US" sz="2400" b="1" i="0" u="none" strike="noStrike" kern="1200" cap="none" spc="0" normalizeH="0" baseline="0" noProof="0" smtClean="0">
                <a:ln>
                  <a:noFill/>
                </a:ln>
                <a:solidFill>
                  <a:schemeClr val="tx2"/>
                </a:solidFill>
                <a:effectLst/>
                <a:uLnTx/>
                <a:uFillTx/>
                <a:latin typeface="+mn-lt"/>
                <a:ea typeface="+mn-ea"/>
                <a:cs typeface="+mn-cs"/>
              </a:rPr>
              <a:t>，以“</a:t>
            </a:r>
            <a:r>
              <a:rPr kumimoji="0" lang="en-US" altLang="zh-CN" sz="2400" b="1" i="0" u="none" strike="noStrike" kern="1200" cap="none" spc="0" normalizeH="0" baseline="0" noProof="0" smtClean="0">
                <a:ln>
                  <a:noFill/>
                </a:ln>
                <a:solidFill>
                  <a:schemeClr val="tx2"/>
                </a:solidFill>
                <a:effectLst/>
                <a:uLnTx/>
                <a:uFillTx/>
                <a:latin typeface="+mn-lt"/>
                <a:ea typeface="+mn-ea"/>
                <a:cs typeface="+mn-cs"/>
              </a:rPr>
              <a:t>m3”</a:t>
            </a:r>
            <a:r>
              <a:rPr kumimoji="0" lang="zh-CN" altLang="en-US" sz="2400" b="1" i="0" u="none" strike="noStrike" kern="1200" cap="none" spc="0" normalizeH="0" baseline="0" noProof="0" smtClean="0">
                <a:ln>
                  <a:noFill/>
                </a:ln>
                <a:solidFill>
                  <a:schemeClr val="tx2"/>
                </a:solidFill>
                <a:effectLst/>
                <a:uLnTx/>
                <a:uFillTx/>
                <a:latin typeface="+mn-lt"/>
                <a:ea typeface="+mn-ea"/>
                <a:cs typeface="+mn-cs"/>
              </a:rPr>
              <a:t>计算，执行钢筋砖过梁综合基价子目。</a:t>
            </a:r>
            <a:endParaRPr kumimoji="0" lang="zh-CN" altLang="en-US" sz="2400" b="1" i="0" u="none" strike="noStrike" kern="1200" cap="none" spc="0" normalizeH="0" baseline="0" noProof="0" smtClean="0">
              <a:ln>
                <a:noFill/>
              </a:ln>
              <a:solidFill>
                <a:schemeClr val="tx2"/>
              </a:solidFill>
              <a:effectLst/>
              <a:uLnTx/>
              <a:uFillTx/>
              <a:latin typeface="+mn-lt"/>
              <a:ea typeface="+mn-ea"/>
              <a:cs typeface="+mn-cs"/>
            </a:endParaRPr>
          </a:p>
          <a:p>
            <a:pPr marL="88900" marR="0" lvl="0" indent="-88900" algn="l" defTabSz="914400" rtl="0" eaLnBrk="1" fontAlgn="auto" latinLnBrk="0" hangingPunct="1">
              <a:lnSpc>
                <a:spcPct val="100000"/>
              </a:lnSpc>
              <a:spcBef>
                <a:spcPct val="20000"/>
              </a:spcBef>
              <a:spcAft>
                <a:spcPts val="0"/>
              </a:spcAft>
              <a:buClr>
                <a:schemeClr val="accent1"/>
              </a:buClr>
              <a:buSzPct val="80000"/>
              <a:buFont typeface="Wingdings" panose="05000000000000000000" pitchFamily="2" charset="2"/>
              <a:buChar char="p"/>
              <a:defRPr/>
            </a:pPr>
            <a:r>
              <a:rPr kumimoji="0" lang="zh-CN" altLang="en-US" sz="2400" b="1" i="0" u="none" strike="noStrike" kern="1200" cap="none" spc="0" normalizeH="0" baseline="0" noProof="0" smtClean="0">
                <a:ln>
                  <a:noFill/>
                </a:ln>
                <a:solidFill>
                  <a:schemeClr val="folHlink"/>
                </a:solidFill>
                <a:effectLst/>
                <a:uLnTx/>
                <a:uFillTx/>
                <a:latin typeface="+mn-lt"/>
                <a:ea typeface="+mn-ea"/>
                <a:cs typeface="+mn-cs"/>
              </a:rPr>
              <a:t>注意</a:t>
            </a:r>
            <a:r>
              <a:rPr kumimoji="0" lang="en-US" altLang="zh-CN" sz="2400" b="1" i="0" u="none" strike="noStrike" kern="1200" cap="none" spc="0" normalizeH="0" baseline="0" noProof="0" smtClean="0">
                <a:ln>
                  <a:noFill/>
                </a:ln>
                <a:solidFill>
                  <a:schemeClr val="folHlink"/>
                </a:solidFill>
                <a:effectLst/>
                <a:uLnTx/>
                <a:uFillTx/>
                <a:latin typeface="+mn-lt"/>
                <a:ea typeface="+mn-ea"/>
                <a:cs typeface="+mn-cs"/>
              </a:rPr>
              <a:t>:</a:t>
            </a:r>
            <a:endParaRPr kumimoji="0" lang="en-US" altLang="zh-CN" sz="2400" b="1" i="0" u="none" strike="noStrike" kern="1200" cap="none" spc="0" normalizeH="0" baseline="0" noProof="0" smtClean="0">
              <a:ln>
                <a:noFill/>
              </a:ln>
              <a:solidFill>
                <a:schemeClr val="folHlink"/>
              </a:solidFill>
              <a:effectLst/>
              <a:uLnTx/>
              <a:uFillTx/>
              <a:latin typeface="+mn-lt"/>
              <a:ea typeface="+mn-ea"/>
              <a:cs typeface="+mn-cs"/>
            </a:endParaRPr>
          </a:p>
          <a:p>
            <a:pPr marL="268605" marR="0" lvl="1" indent="0" algn="l" defTabSz="914400" rtl="0" eaLnBrk="1" fontAlgn="auto" latinLnBrk="0" hangingPunct="1">
              <a:lnSpc>
                <a:spcPct val="100000"/>
              </a:lnSpc>
              <a:spcBef>
                <a:spcPct val="20000"/>
              </a:spcBef>
              <a:spcAft>
                <a:spcPts val="0"/>
              </a:spcAft>
              <a:buClr>
                <a:schemeClr val="accent1"/>
              </a:buClr>
              <a:buSzPct val="80000"/>
              <a:buFont typeface="Wingdings" panose="05000000000000000000" pitchFamily="2" charset="2"/>
              <a:buChar char="Ø"/>
              <a:defRPr/>
            </a:pPr>
            <a:r>
              <a:rPr kumimoji="0" lang="zh-CN" altLang="en-US" sz="2200" b="1" i="0" u="none" strike="noStrike" kern="1200" cap="none" spc="0" normalizeH="0" baseline="0" noProof="0" smtClean="0">
                <a:ln>
                  <a:noFill/>
                </a:ln>
                <a:solidFill>
                  <a:schemeClr val="tx2"/>
                </a:solidFill>
                <a:effectLst/>
                <a:uLnTx/>
                <a:uFillTx/>
                <a:latin typeface="+mn-lt"/>
                <a:ea typeface="+mn-ea"/>
                <a:cs typeface="+mn-cs"/>
              </a:rPr>
              <a:t>在编制预算时，若综合基价中的砂浆种类或标号与设计不同时，可以换算。</a:t>
            </a:r>
            <a:endParaRPr kumimoji="0" lang="zh-CN" altLang="en-US" sz="2200" b="1" i="0" u="none" strike="noStrike" kern="1200" cap="none" spc="0" normalizeH="0" baseline="0" noProof="0" smtClean="0">
              <a:ln>
                <a:noFill/>
              </a:ln>
              <a:solidFill>
                <a:schemeClr val="tx2"/>
              </a:solidFill>
              <a:effectLst/>
              <a:uLnTx/>
              <a:uFillTx/>
              <a:latin typeface="+mn-lt"/>
              <a:ea typeface="+mn-ea"/>
              <a:cs typeface="+mn-cs"/>
            </a:endParaRPr>
          </a:p>
          <a:p>
            <a:pPr marL="268605" marR="0" lvl="1" indent="0" algn="l" defTabSz="914400" rtl="0" eaLnBrk="1" fontAlgn="auto" latinLnBrk="0" hangingPunct="1">
              <a:lnSpc>
                <a:spcPct val="100000"/>
              </a:lnSpc>
              <a:spcBef>
                <a:spcPct val="20000"/>
              </a:spcBef>
              <a:spcAft>
                <a:spcPts val="0"/>
              </a:spcAft>
              <a:buClr>
                <a:schemeClr val="accent1"/>
              </a:buClr>
              <a:buSzPct val="80000"/>
              <a:buFont typeface="Wingdings" panose="05000000000000000000" pitchFamily="2" charset="2"/>
              <a:buChar char="Ø"/>
              <a:defRPr/>
            </a:pPr>
            <a:r>
              <a:rPr kumimoji="0" lang="zh-CN" altLang="en-US" sz="2200" b="1" i="0" u="none" strike="noStrike" kern="1200" cap="none" spc="0" normalizeH="0" baseline="0" noProof="0" smtClean="0">
                <a:ln>
                  <a:noFill/>
                </a:ln>
                <a:solidFill>
                  <a:schemeClr val="tx2"/>
                </a:solidFill>
                <a:effectLst/>
                <a:uLnTx/>
                <a:uFillTx/>
                <a:latin typeface="+mn-lt"/>
                <a:ea typeface="+mn-ea"/>
                <a:cs typeface="+mn-cs"/>
              </a:rPr>
              <a:t>在计算钢筋砖过梁工程量时，如果遇到设计图纸无规定，而由于圈梁的限制，实际砌砖高度不足</a:t>
            </a:r>
            <a:r>
              <a:rPr kumimoji="0" lang="en-US" altLang="zh-CN" sz="2200" b="1" i="0" u="none" strike="noStrike" kern="1200" cap="none" spc="0" normalizeH="0" baseline="0" noProof="0" smtClean="0">
                <a:ln>
                  <a:noFill/>
                </a:ln>
                <a:solidFill>
                  <a:schemeClr val="tx2"/>
                </a:solidFill>
                <a:effectLst/>
                <a:uLnTx/>
                <a:uFillTx/>
                <a:latin typeface="+mn-lt"/>
                <a:ea typeface="+mn-ea"/>
                <a:cs typeface="+mn-cs"/>
              </a:rPr>
              <a:t>440mm</a:t>
            </a:r>
            <a:r>
              <a:rPr kumimoji="0" lang="zh-CN" altLang="en-US" sz="2200" b="1" i="0" u="none" strike="noStrike" kern="1200" cap="none" spc="0" normalizeH="0" baseline="0" noProof="0" smtClean="0">
                <a:ln>
                  <a:noFill/>
                </a:ln>
                <a:solidFill>
                  <a:schemeClr val="tx2"/>
                </a:solidFill>
                <a:effectLst/>
                <a:uLnTx/>
                <a:uFillTx/>
                <a:latin typeface="+mn-lt"/>
                <a:ea typeface="+mn-ea"/>
                <a:cs typeface="+mn-cs"/>
              </a:rPr>
              <a:t>，这时钢筋砖过梁的高度应算至圈梁底。另外钢筋砖过梁中的钢筋包括在定额内，不另列项计算，钢筋定额用量不同时，不作调整。</a:t>
            </a:r>
            <a:endParaRPr kumimoji="0" lang="zh-CN" altLang="en-US" sz="2200" b="1" i="0" u="none" strike="noStrike" kern="1200" cap="none" spc="0" normalizeH="0" baseline="0" noProof="0" smtClean="0">
              <a:ln>
                <a:noFill/>
              </a:ln>
              <a:solidFill>
                <a:schemeClr val="tx2"/>
              </a:solidFill>
              <a:effectLst/>
              <a:uLnTx/>
              <a:uFillTx/>
              <a:latin typeface="+mn-lt"/>
              <a:ea typeface="+mn-ea"/>
              <a:cs typeface="+mn-cs"/>
            </a:endParaRPr>
          </a:p>
        </p:txBody>
      </p:sp>
      <p:sp>
        <p:nvSpPr>
          <p:cNvPr id="91139" name="灯片编号占位符 5"/>
          <p:cNvSpPr txBox="1">
            <a:spLocks noGrp="1"/>
          </p:cNvSpPr>
          <p:nvPr>
            <p:ph type="sldNum" sz="quarter" idx="4"/>
          </p:nvPr>
        </p:nvSpPr>
        <p:spPr>
          <a:noFill/>
          <a:ln>
            <a:noFill/>
          </a:ln>
        </p:spPr>
        <p:txBody>
          <a:bodyPr/>
          <a:p>
            <a:pPr marL="0" indent="0" algn="r" eaLnBrk="1" hangingPunct="1">
              <a:spcBef>
                <a:spcPct val="0"/>
              </a:spcBef>
              <a:buClrTx/>
              <a:buSzTx/>
              <a:buFontTx/>
              <a:buNone/>
            </a:pPr>
            <a:fld id="{9A0DB2DC-4C9A-4742-B13C-FB6460FD3503}" type="slidenum">
              <a:rPr lang="en-US" altLang="zh-CN" sz="1200" dirty="0">
                <a:solidFill>
                  <a:schemeClr val="tx1"/>
                </a:solidFill>
                <a:latin typeface="Arial" panose="020B0604020202020204" pitchFamily="34" charset="0"/>
                <a:ea typeface="宋体" panose="02010600030101010101" pitchFamily="2" charset="-122"/>
              </a:rPr>
            </a:fld>
            <a:endParaRPr lang="en-US" altLang="zh-CN" sz="1200" dirty="0">
              <a:solidFill>
                <a:schemeClr val="tx1"/>
              </a:solidFill>
              <a:latin typeface="Arial" panose="020B0604020202020204" pitchFamily="34" charset="0"/>
              <a:ea typeface="宋体" panose="02010600030101010101" pitchFamily="2" charset="-122"/>
            </a:endParaRPr>
          </a:p>
        </p:txBody>
      </p:sp>
      <p:sp>
        <p:nvSpPr>
          <p:cNvPr id="873475" name="AutoShape 3" descr="羊皮纸"/>
          <p:cNvSpPr>
            <a:spLocks noChangeArrowheads="1"/>
          </p:cNvSpPr>
          <p:nvPr/>
        </p:nvSpPr>
        <p:spPr bwMode="auto">
          <a:xfrm>
            <a:off x="2700338" y="333375"/>
            <a:ext cx="5113338" cy="1079500"/>
          </a:xfrm>
          <a:prstGeom prst="horizontalScroll">
            <a:avLst>
              <a:gd name="adj" fmla="val 12500"/>
            </a:avLst>
          </a:prstGeom>
          <a:noFill/>
          <a:ln>
            <a:noFill/>
          </a:ln>
          <a:effectLst/>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38100">
                <a:solidFill>
                  <a:schemeClr val="accent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600" b="1" i="0" u="none" strike="noStrike" kern="1200" cap="none" spc="0" normalizeH="0" baseline="0" noProof="0">
                <a:ln>
                  <a:noFill/>
                </a:ln>
                <a:solidFill>
                  <a:schemeClr val="folHlink"/>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砌筑工程量</a:t>
            </a:r>
            <a:r>
              <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计算及实例</a:t>
            </a:r>
            <a:endPar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873476" name="AutoShape 4"/>
          <p:cNvSpPr>
            <a:spLocks noChangeArrowheads="1"/>
          </p:cNvSpPr>
          <p:nvPr/>
        </p:nvSpPr>
        <p:spPr bwMode="auto">
          <a:xfrm>
            <a:off x="0" y="1855788"/>
            <a:ext cx="1477963" cy="3030538"/>
          </a:xfrm>
          <a:prstGeom prst="verticalScroll">
            <a:avLst>
              <a:gd name="adj" fmla="val 12500"/>
            </a:avLst>
          </a:prstGeom>
          <a:gradFill rotWithShape="1">
            <a:gsLst>
              <a:gs pos="0">
                <a:srgbClr val="CCFF99"/>
              </a:gs>
              <a:gs pos="50000">
                <a:schemeClr val="bg1"/>
              </a:gs>
              <a:gs pos="100000">
                <a:srgbClr val="CCFF99"/>
              </a:gs>
            </a:gsLst>
            <a:lin ang="5400000" scaled="1"/>
          </a:gradFill>
          <a:ln w="38100">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rPr>
              <a:t>砌筑</a:t>
            </a:r>
            <a:endPar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rPr>
              <a:t>工程量计算及实例</a:t>
            </a: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rPr>
              <a:t>砖石基础</a:t>
            </a: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006699"/>
                </a:solidFill>
                <a:effectLst/>
                <a:uLnTx/>
                <a:uFillTx/>
                <a:latin typeface="幼圆" panose="02010509060101010101" pitchFamily="49" charset="-122"/>
                <a:ea typeface="幼圆" panose="02010509060101010101" pitchFamily="49" charset="-122"/>
                <a:cs typeface="+mn-cs"/>
              </a:rPr>
              <a:t>墙体工程</a:t>
            </a:r>
            <a:endParaRPr kumimoji="1" lang="zh-CN" altLang="en-US" sz="1800" b="1" i="0" u="none" strike="noStrike" kern="1200" cap="none" spc="0" normalizeH="0" baseline="0" noProof="0">
              <a:ln>
                <a:noFill/>
              </a:ln>
              <a:solidFill>
                <a:srgbClr val="006699"/>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a:ln>
                <a:noFill/>
              </a:ln>
              <a:solidFill>
                <a:srgbClr val="808000"/>
              </a:solidFill>
              <a:effectLst/>
              <a:uLnTx/>
              <a:uFillTx/>
              <a:latin typeface="Arial" panose="020B0604020202020204" pitchFamily="34" charset="0"/>
              <a:ea typeface="宋体" panose="02010600030101010101" pitchFamily="2" charset="-122"/>
              <a:cs typeface="+mn-cs"/>
            </a:endParaRPr>
          </a:p>
        </p:txBody>
      </p:sp>
      <p:sp>
        <p:nvSpPr>
          <p:cNvPr id="91142" name="Rectangle 7"/>
          <p:cNvSpPr/>
          <p:nvPr/>
        </p:nvSpPr>
        <p:spPr>
          <a:xfrm>
            <a:off x="1763713" y="1341438"/>
            <a:ext cx="2714625" cy="587375"/>
          </a:xfrm>
          <a:prstGeom prst="rect">
            <a:avLst/>
          </a:prstGeom>
          <a:solidFill>
            <a:srgbClr val="3399FF"/>
          </a:solidFill>
          <a:ln w="38100" cap="flat" cmpd="sng">
            <a:solidFill>
              <a:schemeClr val="accent1"/>
            </a:solidFill>
            <a:prstDash val="solid"/>
            <a:miter/>
            <a:headEnd type="none" w="med" len="med"/>
            <a:tailEnd type="none" w="med" len="med"/>
          </a:ln>
        </p:spPr>
        <p:txBody>
          <a:bodyPr tIns="0" bIns="0">
            <a:spAutoFit/>
          </a:bodyPr>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r>
              <a:rPr lang="zh-CN" altLang="en-US" sz="3600" b="1" dirty="0">
                <a:solidFill>
                  <a:srgbClr val="FFFFCC"/>
                </a:solidFill>
                <a:latin typeface="Arial" panose="020B0604020202020204" pitchFamily="34" charset="0"/>
                <a:ea typeface="宋体" panose="02010600030101010101" pitchFamily="2" charset="-122"/>
              </a:rPr>
              <a:t>钢筋砖过梁</a:t>
            </a:r>
            <a:endParaRPr lang="zh-CN" altLang="en-US" sz="3600" b="1" dirty="0">
              <a:solidFill>
                <a:srgbClr val="FFFFCC"/>
              </a:solidFill>
              <a:latin typeface="Arial" panose="020B0604020202020204" pitchFamily="34" charset="0"/>
              <a:ea typeface="宋体" panose="02010600030101010101" pitchFamily="2" charset="-122"/>
            </a:endParaRP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2" name="Rectangle 3"/>
          <p:cNvSpPr>
            <a:spLocks noGrp="1" noRot="1"/>
          </p:cNvSpPr>
          <p:nvPr>
            <p:ph idx="1"/>
          </p:nvPr>
        </p:nvSpPr>
        <p:spPr>
          <a:xfrm>
            <a:off x="1619250" y="1412875"/>
            <a:ext cx="3168650" cy="525463"/>
          </a:xfrm>
          <a:solidFill>
            <a:srgbClr val="3399FF">
              <a:alpha val="100000"/>
            </a:srgbClr>
          </a:solidFill>
          <a:ln w="38100">
            <a:solidFill>
              <a:schemeClr val="accent1">
                <a:alpha val="100000"/>
              </a:schemeClr>
            </a:solidFill>
            <a:miter lim="800000"/>
          </a:ln>
        </p:spPr>
        <p:txBody>
          <a:bodyPr vert="horz" wrap="square" lIns="91440" tIns="0" rIns="91440" bIns="0" anchor="t" anchorCtr="0">
            <a:spAutoFit/>
          </a:bodyPr>
          <a:p>
            <a:pPr marL="0" indent="0" eaLnBrk="1" hangingPunct="1">
              <a:spcBef>
                <a:spcPct val="0"/>
              </a:spcBef>
              <a:buClrTx/>
              <a:buFontTx/>
              <a:buNone/>
            </a:pPr>
            <a:r>
              <a:rPr lang="zh-CN" altLang="en-US" b="1" dirty="0">
                <a:solidFill>
                  <a:srgbClr val="FFFFCC"/>
                </a:solidFill>
              </a:rPr>
              <a:t>砖砌体钢筋加固 </a:t>
            </a:r>
            <a:endParaRPr lang="zh-CN" altLang="en-US" b="1" dirty="0">
              <a:solidFill>
                <a:srgbClr val="FFFFCC"/>
              </a:solidFill>
            </a:endParaRPr>
          </a:p>
        </p:txBody>
      </p:sp>
      <p:sp>
        <p:nvSpPr>
          <p:cNvPr id="92163" name="灯片编号占位符 5"/>
          <p:cNvSpPr txBox="1">
            <a:spLocks noGrp="1"/>
          </p:cNvSpPr>
          <p:nvPr>
            <p:ph type="sldNum" sz="quarter" idx="4"/>
          </p:nvPr>
        </p:nvSpPr>
        <p:spPr>
          <a:noFill/>
          <a:ln>
            <a:noFill/>
          </a:ln>
        </p:spPr>
        <p:txBody>
          <a:bodyPr/>
          <a:p>
            <a:pPr marL="0" indent="0" algn="r" eaLnBrk="1" hangingPunct="1">
              <a:spcBef>
                <a:spcPct val="0"/>
              </a:spcBef>
              <a:buClrTx/>
              <a:buSzTx/>
              <a:buFontTx/>
              <a:buNone/>
            </a:pPr>
            <a:fld id="{9A0DB2DC-4C9A-4742-B13C-FB6460FD3503}" type="slidenum">
              <a:rPr lang="en-US" altLang="zh-CN" sz="1200" dirty="0">
                <a:solidFill>
                  <a:schemeClr val="tx1"/>
                </a:solidFill>
                <a:latin typeface="Arial" panose="020B0604020202020204" pitchFamily="34" charset="0"/>
                <a:ea typeface="宋体" panose="02010600030101010101" pitchFamily="2" charset="-122"/>
              </a:rPr>
            </a:fld>
            <a:endParaRPr lang="en-US" altLang="zh-CN" sz="1200" dirty="0">
              <a:solidFill>
                <a:schemeClr val="tx1"/>
              </a:solidFill>
              <a:latin typeface="Arial" panose="020B0604020202020204" pitchFamily="34" charset="0"/>
              <a:ea typeface="宋体" panose="02010600030101010101" pitchFamily="2" charset="-122"/>
            </a:endParaRPr>
          </a:p>
        </p:txBody>
      </p:sp>
      <p:graphicFrame>
        <p:nvGraphicFramePr>
          <p:cNvPr id="92164" name="Object 4"/>
          <p:cNvGraphicFramePr>
            <a:graphicFrameLocks noChangeAspect="1"/>
          </p:cNvGraphicFramePr>
          <p:nvPr/>
        </p:nvGraphicFramePr>
        <p:xfrm>
          <a:off x="1547813" y="2492375"/>
          <a:ext cx="6624637" cy="3965575"/>
        </p:xfrm>
        <a:graphic>
          <a:graphicData uri="http://schemas.openxmlformats.org/presentationml/2006/ole">
            <mc:AlternateContent xmlns:mc="http://schemas.openxmlformats.org/markup-compatibility/2006">
              <mc:Choice xmlns:v="urn:schemas-microsoft-com:vml" Requires="v">
                <p:oleObj spid="_x0000_s3085" name="" r:id="rId1" imgW="3619500" imgH="1866900" progId="Paint.Picture">
                  <p:embed/>
                </p:oleObj>
              </mc:Choice>
              <mc:Fallback>
                <p:oleObj name="" r:id="rId1" imgW="3619500" imgH="1866900" progId="Paint.Picture">
                  <p:embed/>
                  <p:pic>
                    <p:nvPicPr>
                      <p:cNvPr id="0" name="图片 3084"/>
                      <p:cNvPicPr/>
                      <p:nvPr/>
                    </p:nvPicPr>
                    <p:blipFill>
                      <a:blip r:embed="rId2"/>
                      <a:stretch>
                        <a:fillRect/>
                      </a:stretch>
                    </p:blipFill>
                    <p:spPr>
                      <a:xfrm>
                        <a:off x="1547813" y="2492375"/>
                        <a:ext cx="6624637" cy="3965575"/>
                      </a:xfrm>
                      <a:prstGeom prst="rect">
                        <a:avLst/>
                      </a:prstGeom>
                      <a:noFill/>
                      <a:ln w="38100">
                        <a:noFill/>
                        <a:miter/>
                      </a:ln>
                    </p:spPr>
                  </p:pic>
                </p:oleObj>
              </mc:Fallback>
            </mc:AlternateContent>
          </a:graphicData>
        </a:graphic>
      </p:graphicFrame>
      <p:sp>
        <p:nvSpPr>
          <p:cNvPr id="92165" name="Text Box 5"/>
          <p:cNvSpPr txBox="1"/>
          <p:nvPr/>
        </p:nvSpPr>
        <p:spPr>
          <a:xfrm>
            <a:off x="4572000" y="2060575"/>
            <a:ext cx="4175125" cy="879475"/>
          </a:xfrm>
          <a:prstGeom prst="rect">
            <a:avLst/>
          </a:prstGeom>
          <a:noFill/>
          <a:ln w="57150" cap="flat" cmpd="thinThick">
            <a:solidFill>
              <a:schemeClr val="hlink"/>
            </a:solidFill>
            <a:prstDash val="solid"/>
            <a:miter/>
            <a:headEnd type="none" w="med" len="med"/>
            <a:tailEnd type="none" w="med" len="med"/>
          </a:ln>
        </p:spPr>
        <p:txBody>
          <a:bodyPr>
            <a:spAutoFit/>
          </a:bodyPr>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
                <a:schemeClr val="folHlink"/>
              </a:buClr>
              <a:buSzTx/>
              <a:buFont typeface="Wingdings" panose="05000000000000000000" pitchFamily="2" charset="2"/>
              <a:buChar char="p"/>
            </a:pPr>
            <a:r>
              <a:rPr lang="zh-CN" altLang="en-US" sz="2400" b="1" dirty="0">
                <a:solidFill>
                  <a:schemeClr val="folHlink"/>
                </a:solidFill>
                <a:latin typeface="Tahoma" panose="020B0604030504040204" pitchFamily="34" charset="0"/>
                <a:ea typeface="宋体" panose="02010600030101010101" pitchFamily="2" charset="-122"/>
              </a:rPr>
              <a:t>砖砌体钢筋加固的类型</a:t>
            </a:r>
            <a:endParaRPr lang="zh-CN" altLang="en-US" sz="2400" b="1" dirty="0">
              <a:solidFill>
                <a:schemeClr val="folHlink"/>
              </a:solidFill>
              <a:latin typeface="Tahoma" panose="020B0604030504040204" pitchFamily="34" charset="0"/>
              <a:ea typeface="宋体" panose="02010600030101010101" pitchFamily="2" charset="-122"/>
            </a:endParaRPr>
          </a:p>
          <a:p>
            <a:pPr marL="0" lvl="0" indent="0" eaLnBrk="1" hangingPunct="1">
              <a:spcBef>
                <a:spcPct val="0"/>
              </a:spcBef>
              <a:buClrTx/>
              <a:buSzTx/>
              <a:buFontTx/>
              <a:buNone/>
            </a:pPr>
            <a:r>
              <a:rPr lang="en-US" altLang="zh-CN" sz="2400" dirty="0">
                <a:solidFill>
                  <a:schemeClr val="tx1"/>
                </a:solidFill>
                <a:latin typeface="Tahoma" panose="020B0604030504040204" pitchFamily="34" charset="0"/>
                <a:ea typeface="宋体" panose="02010600030101010101" pitchFamily="2" charset="-122"/>
              </a:rPr>
              <a:t>(1)   </a:t>
            </a:r>
            <a:r>
              <a:rPr lang="zh-CN" altLang="en-US" sz="2400" b="1" dirty="0">
                <a:solidFill>
                  <a:schemeClr val="tx1"/>
                </a:solidFill>
                <a:latin typeface="Tahoma" panose="020B0604030504040204" pitchFamily="34" charset="0"/>
                <a:ea typeface="宋体" panose="02010600030101010101" pitchFamily="2" charset="-122"/>
              </a:rPr>
              <a:t>提高砖砌体的承压能力</a:t>
            </a:r>
            <a:r>
              <a:rPr lang="zh-CN" altLang="en-US" sz="2400" dirty="0">
                <a:solidFill>
                  <a:schemeClr val="tx1"/>
                </a:solidFill>
                <a:latin typeface="Tahoma" panose="020B0604030504040204" pitchFamily="34" charset="0"/>
                <a:ea typeface="宋体" panose="02010600030101010101" pitchFamily="2" charset="-122"/>
              </a:rPr>
              <a:t> </a:t>
            </a:r>
            <a:endParaRPr lang="zh-CN" altLang="en-US" sz="2400" dirty="0">
              <a:solidFill>
                <a:schemeClr val="tx1"/>
              </a:solidFill>
              <a:latin typeface="Tahoma" panose="020B0604030504040204" pitchFamily="34" charset="0"/>
              <a:ea typeface="宋体" panose="02010600030101010101" pitchFamily="2" charset="-122"/>
            </a:endParaRPr>
          </a:p>
        </p:txBody>
      </p:sp>
      <p:sp>
        <p:nvSpPr>
          <p:cNvPr id="875526" name="AutoShape 6" descr="羊皮纸"/>
          <p:cNvSpPr>
            <a:spLocks noChangeArrowheads="1"/>
          </p:cNvSpPr>
          <p:nvPr/>
        </p:nvSpPr>
        <p:spPr bwMode="auto">
          <a:xfrm>
            <a:off x="2268538" y="476250"/>
            <a:ext cx="5113338" cy="649288"/>
          </a:xfrm>
          <a:prstGeom prst="horizontalScroll">
            <a:avLst>
              <a:gd name="adj" fmla="val 12500"/>
            </a:avLst>
          </a:prstGeom>
          <a:noFill/>
          <a:ln>
            <a:noFill/>
          </a:ln>
          <a:effectLst/>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38100">
                <a:solidFill>
                  <a:schemeClr val="accent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600" b="1" i="0" u="none" strike="noStrike" kern="1200" cap="none" spc="0" normalizeH="0" baseline="0" noProof="0">
                <a:ln>
                  <a:noFill/>
                </a:ln>
                <a:solidFill>
                  <a:schemeClr val="folHlink"/>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砌筑工程量</a:t>
            </a:r>
            <a:r>
              <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计算及实例</a:t>
            </a:r>
            <a:endPar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875527" name="AutoShape 7"/>
          <p:cNvSpPr>
            <a:spLocks noChangeArrowheads="1"/>
          </p:cNvSpPr>
          <p:nvPr/>
        </p:nvSpPr>
        <p:spPr bwMode="auto">
          <a:xfrm>
            <a:off x="0" y="1855788"/>
            <a:ext cx="1477963" cy="3030538"/>
          </a:xfrm>
          <a:prstGeom prst="verticalScroll">
            <a:avLst>
              <a:gd name="adj" fmla="val 12500"/>
            </a:avLst>
          </a:prstGeom>
          <a:gradFill rotWithShape="1">
            <a:gsLst>
              <a:gs pos="0">
                <a:srgbClr val="CCFF99"/>
              </a:gs>
              <a:gs pos="50000">
                <a:schemeClr val="bg1"/>
              </a:gs>
              <a:gs pos="100000">
                <a:srgbClr val="CCFF99"/>
              </a:gs>
            </a:gsLst>
            <a:lin ang="5400000" scaled="1"/>
          </a:gradFill>
          <a:ln w="38100">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rPr>
              <a:t>砌筑</a:t>
            </a:r>
            <a:endPar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rPr>
              <a:t>工程量计算及实例</a:t>
            </a: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rPr>
              <a:t>砖石基础</a:t>
            </a: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006699"/>
                </a:solidFill>
                <a:effectLst/>
                <a:uLnTx/>
                <a:uFillTx/>
                <a:latin typeface="幼圆" panose="02010509060101010101" pitchFamily="49" charset="-122"/>
                <a:ea typeface="幼圆" panose="02010509060101010101" pitchFamily="49" charset="-122"/>
                <a:cs typeface="+mn-cs"/>
              </a:rPr>
              <a:t>墙体工程</a:t>
            </a:r>
            <a:endParaRPr kumimoji="1" lang="zh-CN" altLang="en-US" sz="1800" b="1" i="0" u="none" strike="noStrike" kern="1200" cap="none" spc="0" normalizeH="0" baseline="0" noProof="0">
              <a:ln>
                <a:noFill/>
              </a:ln>
              <a:solidFill>
                <a:srgbClr val="006699"/>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a:ln>
                <a:noFill/>
              </a:ln>
              <a:solidFill>
                <a:srgbClr val="808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6" name="灯片编号占位符 3"/>
          <p:cNvSpPr txBox="1">
            <a:spLocks noGrp="1"/>
          </p:cNvSpPr>
          <p:nvPr>
            <p:ph type="sldNum" sz="quarter" idx="4"/>
          </p:nvPr>
        </p:nvSpPr>
        <p:spPr>
          <a:noFill/>
          <a:ln>
            <a:noFill/>
          </a:ln>
        </p:spPr>
        <p:txBody>
          <a:bodyPr/>
          <a:p>
            <a:pPr marL="0" indent="0" algn="r" eaLnBrk="1" hangingPunct="1">
              <a:spcBef>
                <a:spcPct val="0"/>
              </a:spcBef>
              <a:buClrTx/>
              <a:buSzTx/>
              <a:buFontTx/>
              <a:buNone/>
            </a:pPr>
            <a:fld id="{9A0DB2DC-4C9A-4742-B13C-FB6460FD3503}" type="slidenum">
              <a:rPr lang="en-US" altLang="zh-CN" sz="1200" dirty="0">
                <a:solidFill>
                  <a:schemeClr val="tx1"/>
                </a:solidFill>
                <a:latin typeface="Arial" panose="020B0604020202020204" pitchFamily="34" charset="0"/>
                <a:ea typeface="宋体" panose="02010600030101010101" pitchFamily="2" charset="-122"/>
              </a:rPr>
            </a:fld>
            <a:endParaRPr lang="en-US" altLang="zh-CN" sz="1200" dirty="0">
              <a:solidFill>
                <a:schemeClr val="tx1"/>
              </a:solidFill>
              <a:latin typeface="Arial" panose="020B0604020202020204" pitchFamily="34" charset="0"/>
              <a:ea typeface="宋体" panose="02010600030101010101" pitchFamily="2" charset="-122"/>
            </a:endParaRPr>
          </a:p>
        </p:txBody>
      </p:sp>
      <p:sp>
        <p:nvSpPr>
          <p:cNvPr id="93187" name="Rectangle 3"/>
          <p:cNvSpPr/>
          <p:nvPr/>
        </p:nvSpPr>
        <p:spPr>
          <a:xfrm>
            <a:off x="1938338" y="2528888"/>
            <a:ext cx="9144000" cy="0"/>
          </a:xfrm>
          <a:prstGeom prst="rect">
            <a:avLst/>
          </a:prstGeom>
          <a:noFill/>
          <a:ln w="9525">
            <a:noFill/>
          </a:ln>
        </p:spPr>
        <p:txBody>
          <a:bodyPr>
            <a:spAutoFit/>
          </a:bodyPr>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endParaRPr lang="zh-CN" altLang="en-US" sz="1800" b="1" dirty="0">
              <a:solidFill>
                <a:schemeClr val="tx1"/>
              </a:solidFill>
              <a:latin typeface="Arial" panose="020B0604020202020204" pitchFamily="34" charset="0"/>
              <a:ea typeface="宋体" panose="02010600030101010101" pitchFamily="2" charset="-122"/>
            </a:endParaRPr>
          </a:p>
        </p:txBody>
      </p:sp>
      <p:pic>
        <p:nvPicPr>
          <p:cNvPr id="93188" name="Picture 5" descr="91"/>
          <p:cNvPicPr>
            <a:picLocks noChangeAspect="1"/>
          </p:cNvPicPr>
          <p:nvPr/>
        </p:nvPicPr>
        <p:blipFill>
          <a:blip r:embed="rId1"/>
          <a:stretch>
            <a:fillRect/>
          </a:stretch>
        </p:blipFill>
        <p:spPr>
          <a:xfrm>
            <a:off x="1619250" y="2565400"/>
            <a:ext cx="6718300" cy="3816350"/>
          </a:xfrm>
          <a:prstGeom prst="rect">
            <a:avLst/>
          </a:prstGeom>
          <a:noFill/>
          <a:ln w="9525">
            <a:noFill/>
          </a:ln>
        </p:spPr>
      </p:pic>
      <p:sp>
        <p:nvSpPr>
          <p:cNvPr id="876550" name="AutoShape 6" descr="羊皮纸"/>
          <p:cNvSpPr>
            <a:spLocks noChangeArrowheads="1"/>
          </p:cNvSpPr>
          <p:nvPr/>
        </p:nvSpPr>
        <p:spPr bwMode="auto">
          <a:xfrm>
            <a:off x="2700338" y="322263"/>
            <a:ext cx="5113338" cy="1079500"/>
          </a:xfrm>
          <a:prstGeom prst="horizontalScroll">
            <a:avLst>
              <a:gd name="adj" fmla="val 12500"/>
            </a:avLst>
          </a:prstGeom>
          <a:noFill/>
          <a:ln>
            <a:noFill/>
          </a:ln>
          <a:effectLst/>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38100">
                <a:solidFill>
                  <a:schemeClr val="accent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600" b="1" i="0" u="none" strike="noStrike" kern="1200" cap="none" spc="0" normalizeH="0" baseline="0" noProof="0">
                <a:ln>
                  <a:noFill/>
                </a:ln>
                <a:solidFill>
                  <a:schemeClr val="folHlink"/>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砌筑工程量</a:t>
            </a:r>
            <a:r>
              <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计算及实例</a:t>
            </a:r>
            <a:endPar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876551" name="AutoShape 7"/>
          <p:cNvSpPr>
            <a:spLocks noChangeArrowheads="1"/>
          </p:cNvSpPr>
          <p:nvPr/>
        </p:nvSpPr>
        <p:spPr bwMode="auto">
          <a:xfrm>
            <a:off x="0" y="1855788"/>
            <a:ext cx="1477963" cy="3030538"/>
          </a:xfrm>
          <a:prstGeom prst="verticalScroll">
            <a:avLst>
              <a:gd name="adj" fmla="val 12500"/>
            </a:avLst>
          </a:prstGeom>
          <a:gradFill rotWithShape="1">
            <a:gsLst>
              <a:gs pos="0">
                <a:srgbClr val="CCFF99"/>
              </a:gs>
              <a:gs pos="50000">
                <a:schemeClr val="bg1"/>
              </a:gs>
              <a:gs pos="100000">
                <a:srgbClr val="CCFF99"/>
              </a:gs>
            </a:gsLst>
            <a:lin ang="5400000" scaled="1"/>
          </a:gradFill>
          <a:ln w="38100">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rPr>
              <a:t>砌筑</a:t>
            </a:r>
            <a:endPar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rPr>
              <a:t>工程量计算及实例</a:t>
            </a: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rPr>
              <a:t>砖石基础</a:t>
            </a: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006699"/>
                </a:solidFill>
                <a:effectLst/>
                <a:uLnTx/>
                <a:uFillTx/>
                <a:latin typeface="幼圆" panose="02010509060101010101" pitchFamily="49" charset="-122"/>
                <a:ea typeface="幼圆" panose="02010509060101010101" pitchFamily="49" charset="-122"/>
                <a:cs typeface="+mn-cs"/>
              </a:rPr>
              <a:t>墙体工程</a:t>
            </a:r>
            <a:endParaRPr kumimoji="1" lang="zh-CN" altLang="en-US" sz="1800" b="1" i="0" u="none" strike="noStrike" kern="1200" cap="none" spc="0" normalizeH="0" baseline="0" noProof="0">
              <a:ln>
                <a:noFill/>
              </a:ln>
              <a:solidFill>
                <a:srgbClr val="006699"/>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a:ln>
                <a:noFill/>
              </a:ln>
              <a:solidFill>
                <a:srgbClr val="808000"/>
              </a:solidFill>
              <a:effectLst/>
              <a:uLnTx/>
              <a:uFillTx/>
              <a:latin typeface="Arial" panose="020B0604020202020204" pitchFamily="34" charset="0"/>
              <a:ea typeface="宋体" panose="02010600030101010101" pitchFamily="2" charset="-122"/>
              <a:cs typeface="+mn-cs"/>
            </a:endParaRPr>
          </a:p>
        </p:txBody>
      </p:sp>
      <p:sp>
        <p:nvSpPr>
          <p:cNvPr id="93191" name="Text Box 4"/>
          <p:cNvSpPr txBox="1"/>
          <p:nvPr/>
        </p:nvSpPr>
        <p:spPr>
          <a:xfrm>
            <a:off x="1908175" y="2060575"/>
            <a:ext cx="5832475" cy="457200"/>
          </a:xfrm>
          <a:prstGeom prst="rect">
            <a:avLst/>
          </a:prstGeom>
          <a:solidFill>
            <a:srgbClr val="FFFFCC"/>
          </a:solidFill>
          <a:ln w="9525">
            <a:noFill/>
          </a:ln>
        </p:spPr>
        <p:txBody>
          <a:bodyPr>
            <a:spAutoFit/>
          </a:bodyPr>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r>
              <a:rPr lang="en-US" altLang="zh-CN" sz="2400" b="1" dirty="0">
                <a:solidFill>
                  <a:schemeClr val="tx1"/>
                </a:solidFill>
                <a:latin typeface="Tahoma" panose="020B0604030504040204" pitchFamily="34" charset="0"/>
                <a:ea typeface="宋体" panose="02010600030101010101" pitchFamily="2" charset="-122"/>
              </a:rPr>
              <a:t>(2)</a:t>
            </a:r>
            <a:r>
              <a:rPr lang="zh-CN" altLang="en-US" sz="2400" b="1" dirty="0">
                <a:solidFill>
                  <a:schemeClr val="tx1"/>
                </a:solidFill>
                <a:latin typeface="Tahoma" panose="020B0604030504040204" pitchFamily="34" charset="0"/>
                <a:ea typeface="宋体" panose="02010600030101010101" pitchFamily="2" charset="-122"/>
              </a:rPr>
              <a:t>砌体中设置的拉结钢筋（又称锚拉筋） </a:t>
            </a:r>
            <a:endParaRPr lang="zh-CN" altLang="en-US" sz="2400" b="1" dirty="0">
              <a:solidFill>
                <a:schemeClr val="tx1"/>
              </a:solidFill>
              <a:latin typeface="Tahoma" panose="020B0604030504040204" pitchFamily="34" charset="0"/>
              <a:ea typeface="宋体" panose="02010600030101010101" pitchFamily="2" charset="-122"/>
            </a:endParaRPr>
          </a:p>
        </p:txBody>
      </p:sp>
      <p:sp>
        <p:nvSpPr>
          <p:cNvPr id="93192" name="Rectangle 8"/>
          <p:cNvSpPr>
            <a:spLocks noRot="1"/>
          </p:cNvSpPr>
          <p:nvPr/>
        </p:nvSpPr>
        <p:spPr>
          <a:xfrm>
            <a:off x="1619250" y="1412875"/>
            <a:ext cx="3168650" cy="525463"/>
          </a:xfrm>
          <a:prstGeom prst="rect">
            <a:avLst/>
          </a:prstGeom>
          <a:solidFill>
            <a:srgbClr val="3399FF"/>
          </a:solidFill>
          <a:ln w="38100" cap="flat" cmpd="sng">
            <a:solidFill>
              <a:schemeClr val="accent1"/>
            </a:solidFill>
            <a:prstDash val="solid"/>
            <a:miter/>
            <a:headEnd type="none" w="med" len="med"/>
            <a:tailEnd type="none" w="med" len="med"/>
          </a:ln>
        </p:spPr>
        <p:txBody>
          <a:bodyPr tIns="0" bIns="0">
            <a:spAutoFit/>
          </a:bodyPr>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r>
              <a:rPr lang="zh-CN" altLang="en-US" b="1" dirty="0">
                <a:solidFill>
                  <a:srgbClr val="FFFFCC"/>
                </a:solidFill>
                <a:latin typeface="Arial" panose="020B0604020202020204" pitchFamily="34" charset="0"/>
                <a:ea typeface="宋体" panose="02010600030101010101" pitchFamily="2" charset="-122"/>
              </a:rPr>
              <a:t>砖砌体钢筋加固 </a:t>
            </a:r>
            <a:endParaRPr lang="zh-CN" altLang="en-US" b="1" dirty="0">
              <a:solidFill>
                <a:srgbClr val="FFFFCC"/>
              </a:solidFill>
              <a:latin typeface="Arial" panose="020B0604020202020204" pitchFamily="34" charset="0"/>
              <a:ea typeface="宋体" panose="02010600030101010101" pitchFamily="2" charset="-122"/>
            </a:endParaRPr>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4210" name="Rectangle 2"/>
          <p:cNvSpPr>
            <a:spLocks noGrp="1" noRot="1"/>
          </p:cNvSpPr>
          <p:nvPr>
            <p:ph idx="1"/>
          </p:nvPr>
        </p:nvSpPr>
        <p:spPr>
          <a:xfrm>
            <a:off x="1547813" y="2420938"/>
            <a:ext cx="6872287" cy="2808287"/>
          </a:xfrm>
          <a:ln/>
        </p:spPr>
        <p:txBody>
          <a:bodyPr vert="horz" wrap="square" lIns="91440" tIns="45720" rIns="91440" bIns="45720" anchor="t" anchorCtr="0"/>
          <a:p>
            <a:pPr algn="just" eaLnBrk="1" hangingPunct="1">
              <a:lnSpc>
                <a:spcPct val="90000"/>
              </a:lnSpc>
              <a:buFont typeface="Wingdings" panose="05000000000000000000" pitchFamily="2" charset="2"/>
              <a:buChar char="p"/>
            </a:pPr>
            <a:r>
              <a:rPr lang="zh-CN" altLang="en-US" sz="2400" b="1" dirty="0">
                <a:solidFill>
                  <a:schemeClr val="folHlink"/>
                </a:solidFill>
              </a:rPr>
              <a:t>砖砌体钢筋加固工程量的计算和综合基价套用</a:t>
            </a:r>
            <a:endParaRPr lang="zh-CN" altLang="en-US" sz="2400" b="1" dirty="0">
              <a:solidFill>
                <a:schemeClr val="folHlink"/>
              </a:solidFill>
            </a:endParaRPr>
          </a:p>
          <a:p>
            <a:pPr algn="just" eaLnBrk="1" hangingPunct="1">
              <a:lnSpc>
                <a:spcPct val="90000"/>
              </a:lnSpc>
              <a:buFont typeface="Wingdings" panose="05000000000000000000" pitchFamily="2" charset="2"/>
              <a:buChar char="Ø"/>
            </a:pPr>
            <a:r>
              <a:rPr lang="zh-CN" altLang="en-US" sz="2400" b="1" dirty="0"/>
              <a:t>砖砌体钢筋加固综合基价，按绑扎、不绑扎</a:t>
            </a:r>
            <a:r>
              <a:rPr lang="en-US" altLang="zh-CN" sz="2400" b="1" dirty="0"/>
              <a:t>(</a:t>
            </a:r>
            <a:r>
              <a:rPr lang="zh-CN" altLang="en-US" sz="2400" b="1" dirty="0"/>
              <a:t>钢筋</a:t>
            </a:r>
            <a:r>
              <a:rPr lang="en-US" altLang="zh-CN" sz="2400" b="1" dirty="0"/>
              <a:t>) </a:t>
            </a:r>
            <a:r>
              <a:rPr lang="zh-CN" altLang="en-US" sz="2400" b="1" dirty="0"/>
              <a:t>设置了</a:t>
            </a:r>
            <a:r>
              <a:rPr lang="en-US" altLang="zh-CN" sz="2400" b="1" dirty="0"/>
              <a:t>3-49</a:t>
            </a:r>
            <a:r>
              <a:rPr lang="zh-CN" altLang="en-US" sz="2400" b="1" dirty="0"/>
              <a:t>、</a:t>
            </a:r>
            <a:r>
              <a:rPr lang="en-US" altLang="zh-CN" sz="2400" b="1" dirty="0"/>
              <a:t>3-50</a:t>
            </a:r>
            <a:r>
              <a:rPr lang="zh-CN" altLang="en-US" sz="2400" b="1" dirty="0"/>
              <a:t>两个综合基价子目和点焊</a:t>
            </a:r>
            <a:r>
              <a:rPr lang="en-US" altLang="zh-CN" sz="2400" b="1" dirty="0"/>
              <a:t>(</a:t>
            </a:r>
            <a:r>
              <a:rPr lang="zh-CN" altLang="en-US" sz="2400" b="1" dirty="0"/>
              <a:t>冷拔丝</a:t>
            </a:r>
            <a:r>
              <a:rPr lang="en-US" altLang="zh-CN" sz="2400" b="1" dirty="0"/>
              <a:t>)3-48</a:t>
            </a:r>
            <a:r>
              <a:rPr lang="zh-CN" altLang="en-US" sz="2400" b="1" dirty="0"/>
              <a:t>网片综合基价子目。</a:t>
            </a:r>
            <a:endParaRPr lang="zh-CN" altLang="en-US" sz="2400" b="1" dirty="0"/>
          </a:p>
          <a:p>
            <a:pPr algn="just" eaLnBrk="1" hangingPunct="1">
              <a:lnSpc>
                <a:spcPct val="90000"/>
              </a:lnSpc>
              <a:buFont typeface="Wingdings" panose="05000000000000000000" pitchFamily="2" charset="2"/>
              <a:buChar char="Ø"/>
            </a:pPr>
            <a:r>
              <a:rPr lang="zh-CN" altLang="en-US" sz="2400" b="1" dirty="0"/>
              <a:t> 砖砌体钢筋加固的工程量，均按钢筋设计</a:t>
            </a:r>
            <a:r>
              <a:rPr lang="zh-CN" altLang="en-US" sz="2400" b="1" dirty="0">
                <a:solidFill>
                  <a:schemeClr val="hlink"/>
                </a:solidFill>
              </a:rPr>
              <a:t>图示尺寸</a:t>
            </a:r>
            <a:r>
              <a:rPr lang="zh-CN" altLang="en-US" sz="2400" b="1" dirty="0"/>
              <a:t>以</a:t>
            </a:r>
            <a:r>
              <a:rPr lang="zh-CN" altLang="en-US" sz="2400" b="1" dirty="0">
                <a:latin typeface="宋体" panose="02010600030101010101" pitchFamily="2" charset="-122"/>
              </a:rPr>
              <a:t>“</a:t>
            </a:r>
            <a:r>
              <a:rPr lang="zh-CN" altLang="en-US" sz="2400" b="1" dirty="0"/>
              <a:t>ｔ</a:t>
            </a:r>
            <a:r>
              <a:rPr lang="zh-CN" altLang="en-US" sz="2400" b="1" dirty="0">
                <a:latin typeface="宋体" panose="02010600030101010101" pitchFamily="2" charset="-122"/>
              </a:rPr>
              <a:t>”</a:t>
            </a:r>
            <a:r>
              <a:rPr lang="zh-CN" altLang="en-US" sz="2400" b="1" dirty="0"/>
              <a:t>计算。 钢筋损耗率已按</a:t>
            </a:r>
            <a:r>
              <a:rPr lang="en-US" altLang="zh-CN" sz="2400" b="1" dirty="0"/>
              <a:t>3</a:t>
            </a:r>
            <a:r>
              <a:rPr lang="zh-CN" altLang="en-US" sz="2400" b="1" dirty="0"/>
              <a:t>％包括在综合基价内，不另增加。</a:t>
            </a:r>
            <a:endParaRPr lang="zh-CN" altLang="en-US" sz="2400" b="1" dirty="0"/>
          </a:p>
        </p:txBody>
      </p:sp>
      <p:sp>
        <p:nvSpPr>
          <p:cNvPr id="94211" name="灯片编号占位符 5"/>
          <p:cNvSpPr txBox="1">
            <a:spLocks noGrp="1"/>
          </p:cNvSpPr>
          <p:nvPr>
            <p:ph type="sldNum" sz="quarter" idx="4"/>
          </p:nvPr>
        </p:nvSpPr>
        <p:spPr>
          <a:noFill/>
          <a:ln>
            <a:noFill/>
          </a:ln>
        </p:spPr>
        <p:txBody>
          <a:bodyPr/>
          <a:p>
            <a:pPr marL="0" indent="0" algn="r" eaLnBrk="1" hangingPunct="1">
              <a:spcBef>
                <a:spcPct val="0"/>
              </a:spcBef>
              <a:buClrTx/>
              <a:buSzTx/>
              <a:buFontTx/>
              <a:buNone/>
            </a:pPr>
            <a:fld id="{9A0DB2DC-4C9A-4742-B13C-FB6460FD3503}" type="slidenum">
              <a:rPr lang="en-US" altLang="zh-CN" sz="1200" dirty="0">
                <a:solidFill>
                  <a:schemeClr val="tx1"/>
                </a:solidFill>
                <a:latin typeface="Arial" panose="020B0604020202020204" pitchFamily="34" charset="0"/>
                <a:ea typeface="宋体" panose="02010600030101010101" pitchFamily="2" charset="-122"/>
              </a:rPr>
            </a:fld>
            <a:endParaRPr lang="en-US" altLang="zh-CN" sz="1200" dirty="0">
              <a:solidFill>
                <a:schemeClr val="tx1"/>
              </a:solidFill>
              <a:latin typeface="Arial" panose="020B0604020202020204" pitchFamily="34" charset="0"/>
              <a:ea typeface="宋体" panose="02010600030101010101" pitchFamily="2" charset="-122"/>
            </a:endParaRPr>
          </a:p>
        </p:txBody>
      </p:sp>
      <p:sp>
        <p:nvSpPr>
          <p:cNvPr id="877571" name="AutoShape 3" descr="羊皮纸"/>
          <p:cNvSpPr>
            <a:spLocks noChangeArrowheads="1"/>
          </p:cNvSpPr>
          <p:nvPr/>
        </p:nvSpPr>
        <p:spPr bwMode="auto">
          <a:xfrm>
            <a:off x="2700338" y="322263"/>
            <a:ext cx="5113338" cy="1079500"/>
          </a:xfrm>
          <a:prstGeom prst="horizontalScroll">
            <a:avLst>
              <a:gd name="adj" fmla="val 12500"/>
            </a:avLst>
          </a:prstGeom>
          <a:noFill/>
          <a:ln>
            <a:noFill/>
          </a:ln>
          <a:effectLst/>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38100">
                <a:solidFill>
                  <a:schemeClr val="accent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600" b="1" i="0" u="none" strike="noStrike" kern="1200" cap="none" spc="0" normalizeH="0" baseline="0" noProof="0">
                <a:ln>
                  <a:noFill/>
                </a:ln>
                <a:solidFill>
                  <a:schemeClr val="folHlink"/>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砌筑工程量</a:t>
            </a:r>
            <a:r>
              <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计算及实例</a:t>
            </a:r>
            <a:endPar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877572" name="AutoShape 4"/>
          <p:cNvSpPr>
            <a:spLocks noChangeArrowheads="1"/>
          </p:cNvSpPr>
          <p:nvPr/>
        </p:nvSpPr>
        <p:spPr bwMode="auto">
          <a:xfrm>
            <a:off x="0" y="1855788"/>
            <a:ext cx="1477963" cy="3030538"/>
          </a:xfrm>
          <a:prstGeom prst="verticalScroll">
            <a:avLst>
              <a:gd name="adj" fmla="val 12500"/>
            </a:avLst>
          </a:prstGeom>
          <a:gradFill rotWithShape="1">
            <a:gsLst>
              <a:gs pos="0">
                <a:srgbClr val="CCFF99"/>
              </a:gs>
              <a:gs pos="50000">
                <a:schemeClr val="bg1"/>
              </a:gs>
              <a:gs pos="100000">
                <a:srgbClr val="CCFF99"/>
              </a:gs>
            </a:gsLst>
            <a:lin ang="5400000" scaled="1"/>
          </a:gradFill>
          <a:ln w="38100">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rPr>
              <a:t>砌筑</a:t>
            </a:r>
            <a:endPar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rPr>
              <a:t>工程量计算及实例</a:t>
            </a: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rPr>
              <a:t>砖石基础</a:t>
            </a: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006699"/>
                </a:solidFill>
                <a:effectLst/>
                <a:uLnTx/>
                <a:uFillTx/>
                <a:latin typeface="幼圆" panose="02010509060101010101" pitchFamily="49" charset="-122"/>
                <a:ea typeface="幼圆" panose="02010509060101010101" pitchFamily="49" charset="-122"/>
                <a:cs typeface="+mn-cs"/>
              </a:rPr>
              <a:t>墙体工程</a:t>
            </a:r>
            <a:endParaRPr kumimoji="1" lang="zh-CN" altLang="en-US" sz="1800" b="1" i="0" u="none" strike="noStrike" kern="1200" cap="none" spc="0" normalizeH="0" baseline="0" noProof="0">
              <a:ln>
                <a:noFill/>
              </a:ln>
              <a:solidFill>
                <a:srgbClr val="006699"/>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a:ln>
                <a:noFill/>
              </a:ln>
              <a:solidFill>
                <a:srgbClr val="808000"/>
              </a:solidFill>
              <a:effectLst/>
              <a:uLnTx/>
              <a:uFillTx/>
              <a:latin typeface="Arial" panose="020B0604020202020204" pitchFamily="34" charset="0"/>
              <a:ea typeface="宋体" panose="02010600030101010101" pitchFamily="2" charset="-122"/>
              <a:cs typeface="+mn-cs"/>
            </a:endParaRPr>
          </a:p>
        </p:txBody>
      </p:sp>
      <p:sp>
        <p:nvSpPr>
          <p:cNvPr id="94214" name="Rectangle 5"/>
          <p:cNvSpPr>
            <a:spLocks noRot="1"/>
          </p:cNvSpPr>
          <p:nvPr/>
        </p:nvSpPr>
        <p:spPr>
          <a:xfrm>
            <a:off x="1619250" y="1412875"/>
            <a:ext cx="3168650" cy="525463"/>
          </a:xfrm>
          <a:prstGeom prst="rect">
            <a:avLst/>
          </a:prstGeom>
          <a:solidFill>
            <a:srgbClr val="3399FF"/>
          </a:solidFill>
          <a:ln w="38100" cap="flat" cmpd="sng">
            <a:solidFill>
              <a:schemeClr val="accent1"/>
            </a:solidFill>
            <a:prstDash val="solid"/>
            <a:miter/>
            <a:headEnd type="none" w="med" len="med"/>
            <a:tailEnd type="none" w="med" len="med"/>
          </a:ln>
        </p:spPr>
        <p:txBody>
          <a:bodyPr tIns="0" bIns="0">
            <a:spAutoFit/>
          </a:bodyPr>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r>
              <a:rPr lang="zh-CN" altLang="en-US" b="1" dirty="0">
                <a:solidFill>
                  <a:srgbClr val="FFFFCC"/>
                </a:solidFill>
                <a:latin typeface="Arial" panose="020B0604020202020204" pitchFamily="34" charset="0"/>
                <a:ea typeface="宋体" panose="02010600030101010101" pitchFamily="2" charset="-122"/>
              </a:rPr>
              <a:t>砖砌体钢筋加固 </a:t>
            </a:r>
            <a:endParaRPr lang="zh-CN" altLang="en-US" b="1" dirty="0">
              <a:solidFill>
                <a:srgbClr val="FFFFCC"/>
              </a:solidFill>
              <a:latin typeface="Arial" panose="020B0604020202020204" pitchFamily="34" charset="0"/>
              <a:ea typeface="宋体" panose="02010600030101010101" pitchFamily="2" charset="-122"/>
            </a:endParaRPr>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4" name="Rectangle 2"/>
          <p:cNvSpPr>
            <a:spLocks noGrp="1" noRot="1"/>
          </p:cNvSpPr>
          <p:nvPr>
            <p:ph idx="1"/>
          </p:nvPr>
        </p:nvSpPr>
        <p:spPr>
          <a:xfrm>
            <a:off x="2484438" y="2492375"/>
            <a:ext cx="2951162" cy="2592388"/>
          </a:xfrm>
          <a:ln/>
        </p:spPr>
        <p:txBody>
          <a:bodyPr vert="horz" wrap="square" lIns="91440" tIns="45720" rIns="91440" bIns="45720" anchor="t" anchorCtr="0"/>
          <a:p>
            <a:pPr marL="88900" indent="-88900" algn="just" eaLnBrk="1" hangingPunct="1">
              <a:buFont typeface="Wingdings" panose="05000000000000000000" pitchFamily="2" charset="2"/>
              <a:buChar char="p"/>
            </a:pPr>
            <a:r>
              <a:rPr lang="zh-CN" altLang="en-US" sz="3600" b="1" dirty="0"/>
              <a:t>砖地沟</a:t>
            </a:r>
            <a:endParaRPr lang="zh-CN" altLang="en-US" sz="3600" b="1" dirty="0"/>
          </a:p>
          <a:p>
            <a:pPr marL="88900" indent="-88900" algn="just" eaLnBrk="1" hangingPunct="1">
              <a:buFont typeface="Wingdings" panose="05000000000000000000" pitchFamily="2" charset="2"/>
              <a:buChar char="p"/>
            </a:pPr>
            <a:r>
              <a:rPr lang="zh-CN" altLang="en-US" b="1" dirty="0"/>
              <a:t> 砖墙面勾缝</a:t>
            </a:r>
            <a:endParaRPr lang="zh-CN" altLang="en-US" b="1" dirty="0"/>
          </a:p>
          <a:p>
            <a:pPr marL="88900" indent="-88900" algn="just" eaLnBrk="1" hangingPunct="1">
              <a:buFont typeface="Wingdings" panose="05000000000000000000" pitchFamily="2" charset="2"/>
              <a:buChar char="p"/>
            </a:pPr>
            <a:r>
              <a:rPr lang="zh-CN" altLang="en-US" b="1" dirty="0"/>
              <a:t> 砖砌台阶</a:t>
            </a:r>
            <a:endParaRPr lang="zh-CN" altLang="en-US" b="1" dirty="0"/>
          </a:p>
          <a:p>
            <a:pPr marL="88900" indent="-88900" algn="just" eaLnBrk="1" hangingPunct="1">
              <a:buFont typeface="Wingdings" panose="05000000000000000000" pitchFamily="2" charset="2"/>
              <a:buChar char="p"/>
            </a:pPr>
            <a:r>
              <a:rPr lang="zh-CN" altLang="en-US" b="1" dirty="0"/>
              <a:t>  零星砌体</a:t>
            </a:r>
            <a:endParaRPr lang="zh-CN" altLang="en-US" b="1" dirty="0"/>
          </a:p>
        </p:txBody>
      </p:sp>
      <p:sp>
        <p:nvSpPr>
          <p:cNvPr id="95235" name="灯片编号占位符 5"/>
          <p:cNvSpPr txBox="1">
            <a:spLocks noGrp="1"/>
          </p:cNvSpPr>
          <p:nvPr>
            <p:ph type="sldNum" sz="quarter" idx="4"/>
          </p:nvPr>
        </p:nvSpPr>
        <p:spPr>
          <a:noFill/>
          <a:ln>
            <a:noFill/>
          </a:ln>
        </p:spPr>
        <p:txBody>
          <a:bodyPr/>
          <a:p>
            <a:pPr marL="0" indent="0" algn="r" eaLnBrk="1" hangingPunct="1">
              <a:spcBef>
                <a:spcPct val="0"/>
              </a:spcBef>
              <a:buClrTx/>
              <a:buSzTx/>
              <a:buFontTx/>
              <a:buNone/>
            </a:pPr>
            <a:fld id="{9A0DB2DC-4C9A-4742-B13C-FB6460FD3503}" type="slidenum">
              <a:rPr lang="en-US" altLang="zh-CN" sz="1200" dirty="0">
                <a:solidFill>
                  <a:schemeClr val="tx1"/>
                </a:solidFill>
                <a:latin typeface="Arial" panose="020B0604020202020204" pitchFamily="34" charset="0"/>
                <a:ea typeface="宋体" panose="02010600030101010101" pitchFamily="2" charset="-122"/>
              </a:rPr>
            </a:fld>
            <a:endParaRPr lang="en-US" altLang="zh-CN" sz="1200" dirty="0">
              <a:solidFill>
                <a:schemeClr val="tx1"/>
              </a:solidFill>
              <a:latin typeface="Arial" panose="020B0604020202020204" pitchFamily="34" charset="0"/>
              <a:ea typeface="宋体" panose="02010600030101010101" pitchFamily="2" charset="-122"/>
            </a:endParaRPr>
          </a:p>
        </p:txBody>
      </p:sp>
      <p:sp>
        <p:nvSpPr>
          <p:cNvPr id="95236" name="Text Box 3"/>
          <p:cNvSpPr txBox="1"/>
          <p:nvPr/>
        </p:nvSpPr>
        <p:spPr>
          <a:xfrm>
            <a:off x="2339975" y="1484313"/>
            <a:ext cx="3529013" cy="641350"/>
          </a:xfrm>
          <a:prstGeom prst="rect">
            <a:avLst/>
          </a:prstGeom>
          <a:noFill/>
          <a:ln w="9525">
            <a:noFill/>
          </a:ln>
        </p:spPr>
        <p:txBody>
          <a:bodyPr>
            <a:spAutoFit/>
          </a:bodyPr>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457200" lvl="1" indent="0" algn="just" eaLnBrk="1" hangingPunct="1">
              <a:buClr>
                <a:schemeClr val="hlink"/>
              </a:buClr>
              <a:buSzTx/>
              <a:buFontTx/>
              <a:buNone/>
            </a:pPr>
            <a:r>
              <a:rPr lang="zh-CN" altLang="en-US" sz="3600" b="1" dirty="0">
                <a:solidFill>
                  <a:srgbClr val="0000FF"/>
                </a:solidFill>
                <a:latin typeface="Arial" panose="020B0604020202020204" pitchFamily="34" charset="0"/>
                <a:ea typeface="宋体" panose="02010600030101010101" pitchFamily="2" charset="-122"/>
              </a:rPr>
              <a:t>四、其他砌体</a:t>
            </a:r>
            <a:endParaRPr lang="zh-CN" altLang="en-US" sz="3600" dirty="0">
              <a:solidFill>
                <a:srgbClr val="0000FF"/>
              </a:solidFill>
              <a:latin typeface="Arial" panose="020B0604020202020204" pitchFamily="34" charset="0"/>
              <a:ea typeface="宋体" panose="02010600030101010101" pitchFamily="2" charset="-122"/>
            </a:endParaRPr>
          </a:p>
        </p:txBody>
      </p:sp>
      <p:sp>
        <p:nvSpPr>
          <p:cNvPr id="878596" name="AutoShape 4" descr="羊皮纸"/>
          <p:cNvSpPr>
            <a:spLocks noChangeArrowheads="1"/>
          </p:cNvSpPr>
          <p:nvPr/>
        </p:nvSpPr>
        <p:spPr bwMode="auto">
          <a:xfrm>
            <a:off x="2700338" y="322263"/>
            <a:ext cx="5113338" cy="1079500"/>
          </a:xfrm>
          <a:prstGeom prst="horizontalScroll">
            <a:avLst>
              <a:gd name="adj" fmla="val 12500"/>
            </a:avLst>
          </a:prstGeom>
          <a:noFill/>
          <a:ln>
            <a:noFill/>
          </a:ln>
          <a:effectLst/>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38100">
                <a:solidFill>
                  <a:schemeClr val="accent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600" b="1" i="0" u="none" strike="noStrike" kern="1200" cap="none" spc="0" normalizeH="0" baseline="0" noProof="0">
                <a:ln>
                  <a:noFill/>
                </a:ln>
                <a:solidFill>
                  <a:schemeClr val="folHlink"/>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砌筑工程量</a:t>
            </a:r>
            <a:r>
              <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计算及实例</a:t>
            </a:r>
            <a:endPar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878597" name="AutoShape 5"/>
          <p:cNvSpPr>
            <a:spLocks noChangeArrowheads="1"/>
          </p:cNvSpPr>
          <p:nvPr/>
        </p:nvSpPr>
        <p:spPr bwMode="auto">
          <a:xfrm>
            <a:off x="250825" y="1568450"/>
            <a:ext cx="1477963" cy="3030538"/>
          </a:xfrm>
          <a:prstGeom prst="verticalScroll">
            <a:avLst>
              <a:gd name="adj" fmla="val 12500"/>
            </a:avLst>
          </a:prstGeom>
          <a:gradFill rotWithShape="1">
            <a:gsLst>
              <a:gs pos="0">
                <a:srgbClr val="CCFF99"/>
              </a:gs>
              <a:gs pos="50000">
                <a:schemeClr val="bg1"/>
              </a:gs>
              <a:gs pos="100000">
                <a:srgbClr val="CCFF99"/>
              </a:gs>
            </a:gsLst>
            <a:lin ang="5400000" scaled="1"/>
          </a:gradFill>
          <a:ln w="38100">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rPr>
              <a:t>砌筑</a:t>
            </a:r>
            <a:endPar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rPr>
              <a:t>工程量计算及实例</a:t>
            </a: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rPr>
              <a:t>砖石基础</a:t>
            </a: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006699"/>
                </a:solidFill>
                <a:effectLst/>
                <a:uLnTx/>
                <a:uFillTx/>
                <a:latin typeface="幼圆" panose="02010509060101010101" pitchFamily="49" charset="-122"/>
                <a:ea typeface="幼圆" panose="02010509060101010101" pitchFamily="49" charset="-122"/>
                <a:cs typeface="+mn-cs"/>
              </a:rPr>
              <a:t>墙体工程</a:t>
            </a:r>
            <a:endParaRPr kumimoji="1" lang="zh-CN" altLang="en-US" sz="1800" b="1" i="0" u="none" strike="noStrike" kern="1200" cap="none" spc="0" normalizeH="0" baseline="0" noProof="0">
              <a:ln>
                <a:noFill/>
              </a:ln>
              <a:solidFill>
                <a:srgbClr val="006699"/>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a:ln>
                <a:noFill/>
              </a:ln>
              <a:solidFill>
                <a:srgbClr val="808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6258" name="灯片编号占位符 5"/>
          <p:cNvSpPr txBox="1">
            <a:spLocks noGrp="1"/>
          </p:cNvSpPr>
          <p:nvPr>
            <p:ph type="sldNum" sz="quarter" idx="4"/>
          </p:nvPr>
        </p:nvSpPr>
        <p:spPr>
          <a:noFill/>
          <a:ln>
            <a:noFill/>
          </a:ln>
        </p:spPr>
        <p:txBody>
          <a:bodyPr/>
          <a:p>
            <a:pPr marL="0" indent="0" algn="r" eaLnBrk="1" hangingPunct="1">
              <a:spcBef>
                <a:spcPct val="0"/>
              </a:spcBef>
              <a:buClrTx/>
              <a:buSzTx/>
              <a:buFontTx/>
              <a:buNone/>
            </a:pPr>
            <a:fld id="{9A0DB2DC-4C9A-4742-B13C-FB6460FD3503}" type="slidenum">
              <a:rPr lang="en-US" altLang="zh-CN" sz="1200" dirty="0">
                <a:solidFill>
                  <a:schemeClr val="tx1"/>
                </a:solidFill>
                <a:latin typeface="Arial" panose="020B0604020202020204" pitchFamily="34" charset="0"/>
                <a:ea typeface="宋体" panose="02010600030101010101" pitchFamily="2" charset="-122"/>
              </a:rPr>
            </a:fld>
            <a:endParaRPr lang="en-US" altLang="zh-CN" sz="1200" dirty="0">
              <a:solidFill>
                <a:schemeClr val="tx1"/>
              </a:solidFill>
              <a:latin typeface="Arial" panose="020B0604020202020204" pitchFamily="34" charset="0"/>
              <a:ea typeface="宋体" panose="02010600030101010101" pitchFamily="2" charset="-122"/>
            </a:endParaRPr>
          </a:p>
        </p:txBody>
      </p:sp>
      <p:pic>
        <p:nvPicPr>
          <p:cNvPr id="96259" name="Picture 4"/>
          <p:cNvPicPr>
            <a:picLocks noChangeAspect="1"/>
          </p:cNvPicPr>
          <p:nvPr/>
        </p:nvPicPr>
        <p:blipFill>
          <a:blip r:embed="rId1"/>
          <a:stretch>
            <a:fillRect/>
          </a:stretch>
        </p:blipFill>
        <p:spPr>
          <a:xfrm>
            <a:off x="250825" y="692150"/>
            <a:ext cx="8208963" cy="5976938"/>
          </a:xfrm>
          <a:prstGeom prst="rect">
            <a:avLst/>
          </a:prstGeom>
          <a:noFill/>
          <a:ln w="9525">
            <a:noFill/>
          </a:ln>
        </p:spPr>
      </p:pic>
      <p:pic>
        <p:nvPicPr>
          <p:cNvPr id="96260" name="Picture 6"/>
          <p:cNvPicPr>
            <a:picLocks noChangeAspect="1"/>
          </p:cNvPicPr>
          <p:nvPr/>
        </p:nvPicPr>
        <p:blipFill>
          <a:blip r:embed="rId2"/>
          <a:stretch>
            <a:fillRect/>
          </a:stretch>
        </p:blipFill>
        <p:spPr>
          <a:xfrm>
            <a:off x="0" y="3429000"/>
            <a:ext cx="3563938" cy="2663825"/>
          </a:xfrm>
          <a:prstGeom prst="rect">
            <a:avLst/>
          </a:prstGeom>
          <a:noFill/>
          <a:ln w="9525">
            <a:noFill/>
          </a:ln>
        </p:spPr>
      </p:pic>
      <p:pic>
        <p:nvPicPr>
          <p:cNvPr id="96261" name="Picture 5"/>
          <p:cNvPicPr>
            <a:picLocks noChangeAspect="1"/>
          </p:cNvPicPr>
          <p:nvPr/>
        </p:nvPicPr>
        <p:blipFill>
          <a:blip r:embed="rId3"/>
          <a:stretch>
            <a:fillRect/>
          </a:stretch>
        </p:blipFill>
        <p:spPr>
          <a:xfrm>
            <a:off x="3348038" y="3213100"/>
            <a:ext cx="5545137" cy="2951163"/>
          </a:xfrm>
          <a:prstGeom prst="rect">
            <a:avLst/>
          </a:prstGeom>
          <a:noFill/>
          <a:ln w="57150" cap="flat" cmpd="thickThin">
            <a:solidFill>
              <a:schemeClr val="folHlink"/>
            </a:solidFill>
            <a:prstDash val="solid"/>
            <a:miter/>
            <a:headEnd type="none" w="med" len="med"/>
            <a:tailEnd type="none" w="med" len="med"/>
          </a:ln>
        </p:spPr>
      </p:pic>
      <p:sp>
        <p:nvSpPr>
          <p:cNvPr id="96262" name="Rectangle 7"/>
          <p:cNvSpPr/>
          <p:nvPr/>
        </p:nvSpPr>
        <p:spPr>
          <a:xfrm>
            <a:off x="179388" y="692150"/>
            <a:ext cx="8353425" cy="2449513"/>
          </a:xfrm>
          <a:prstGeom prst="rect">
            <a:avLst/>
          </a:prstGeom>
          <a:noFill/>
          <a:ln w="57150" cap="flat" cmpd="thickThin">
            <a:solidFill>
              <a:srgbClr val="0000FF"/>
            </a:solidFill>
            <a:prstDash val="solid"/>
            <a:miter/>
            <a:headEnd type="none" w="med" len="med"/>
            <a:tailEnd type="none" w="med" len="med"/>
          </a:ln>
        </p:spPr>
        <p:txBody>
          <a:bodyPr wrap="none" anchor="ctr" anchorCtr="0"/>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endParaRPr lang="zh-CN" altLang="en-US" sz="1800" b="1" dirty="0">
              <a:solidFill>
                <a:schemeClr val="tx1"/>
              </a:solidFill>
              <a:latin typeface="Arial" panose="020B0604020202020204" pitchFamily="34" charset="0"/>
              <a:ea typeface="宋体" panose="02010600030101010101" pitchFamily="2" charset="-122"/>
            </a:endParaRPr>
          </a:p>
        </p:txBody>
      </p:sp>
      <p:sp>
        <p:nvSpPr>
          <p:cNvPr id="96263" name="Rectangle 8"/>
          <p:cNvSpPr/>
          <p:nvPr/>
        </p:nvSpPr>
        <p:spPr>
          <a:xfrm>
            <a:off x="179388" y="3500438"/>
            <a:ext cx="3097212" cy="2665412"/>
          </a:xfrm>
          <a:prstGeom prst="rect">
            <a:avLst/>
          </a:prstGeom>
          <a:gradFill rotWithShape="1">
            <a:gsLst>
              <a:gs pos="0">
                <a:schemeClr val="accent1">
                  <a:alpha val="49001"/>
                </a:schemeClr>
              </a:gs>
              <a:gs pos="100000">
                <a:schemeClr val="bg1">
                  <a:alpha val="40999"/>
                </a:schemeClr>
              </a:gs>
            </a:gsLst>
            <a:lin ang="5400000" scaled="1"/>
            <a:tileRect/>
          </a:gradFill>
          <a:ln w="76200" cap="flat" cmpd="tri">
            <a:solidFill>
              <a:srgbClr val="808000"/>
            </a:solidFill>
            <a:prstDash val="solid"/>
            <a:miter/>
            <a:headEnd type="none" w="med" len="med"/>
            <a:tailEnd type="none" w="med" len="med"/>
          </a:ln>
        </p:spPr>
        <p:txBody>
          <a:bodyPr wrap="none" anchor="ctr" anchorCtr="0"/>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algn="ctr" eaLnBrk="1" hangingPunct="1">
              <a:spcBef>
                <a:spcPct val="0"/>
              </a:spcBef>
              <a:buClrTx/>
              <a:buSzTx/>
              <a:buFontTx/>
              <a:buNone/>
            </a:pPr>
            <a:endParaRPr lang="zh-CN" altLang="zh-CN" sz="1800" b="1" dirty="0">
              <a:solidFill>
                <a:schemeClr val="folHlink"/>
              </a:solidFill>
              <a:latin typeface="Arial" panose="020B0604020202020204" pitchFamily="34" charset="0"/>
              <a:ea typeface="宋体" panose="02010600030101010101" pitchFamily="2" charset="-122"/>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7282" name="灯片编号占位符 5"/>
          <p:cNvSpPr txBox="1">
            <a:spLocks noGrp="1"/>
          </p:cNvSpPr>
          <p:nvPr>
            <p:ph type="sldNum" sz="quarter" idx="4"/>
          </p:nvPr>
        </p:nvSpPr>
        <p:spPr>
          <a:noFill/>
          <a:ln>
            <a:noFill/>
          </a:ln>
        </p:spPr>
        <p:txBody>
          <a:bodyPr/>
          <a:p>
            <a:pPr marL="0" indent="0" algn="r" eaLnBrk="1" hangingPunct="1">
              <a:spcBef>
                <a:spcPct val="0"/>
              </a:spcBef>
              <a:buClrTx/>
              <a:buSzTx/>
              <a:buFontTx/>
              <a:buNone/>
            </a:pPr>
            <a:fld id="{9A0DB2DC-4C9A-4742-B13C-FB6460FD3503}" type="slidenum">
              <a:rPr lang="en-US" altLang="zh-CN" sz="1200" dirty="0">
                <a:solidFill>
                  <a:schemeClr val="tx1"/>
                </a:solidFill>
                <a:latin typeface="Arial" panose="020B0604020202020204" pitchFamily="34" charset="0"/>
                <a:ea typeface="宋体" panose="02010600030101010101" pitchFamily="2" charset="-122"/>
              </a:rPr>
            </a:fld>
            <a:endParaRPr lang="en-US" altLang="zh-CN" sz="1200" dirty="0">
              <a:solidFill>
                <a:schemeClr val="tx1"/>
              </a:solidFill>
              <a:latin typeface="Arial" panose="020B0604020202020204" pitchFamily="34" charset="0"/>
              <a:ea typeface="宋体" panose="02010600030101010101" pitchFamily="2" charset="-122"/>
            </a:endParaRPr>
          </a:p>
        </p:txBody>
      </p:sp>
      <p:pic>
        <p:nvPicPr>
          <p:cNvPr id="97283" name="Picture 2"/>
          <p:cNvPicPr>
            <a:picLocks noChangeAspect="1"/>
          </p:cNvPicPr>
          <p:nvPr/>
        </p:nvPicPr>
        <p:blipFill>
          <a:blip r:embed="rId1"/>
          <a:stretch>
            <a:fillRect/>
          </a:stretch>
        </p:blipFill>
        <p:spPr>
          <a:xfrm>
            <a:off x="250825" y="1196975"/>
            <a:ext cx="8208963" cy="5256213"/>
          </a:xfrm>
          <a:prstGeom prst="rect">
            <a:avLst/>
          </a:prstGeom>
          <a:noFill/>
          <a:ln w="9525">
            <a:noFill/>
          </a:ln>
        </p:spPr>
      </p:pic>
      <p:pic>
        <p:nvPicPr>
          <p:cNvPr id="97284" name="Picture 4"/>
          <p:cNvPicPr>
            <a:picLocks noChangeAspect="1"/>
          </p:cNvPicPr>
          <p:nvPr/>
        </p:nvPicPr>
        <p:blipFill>
          <a:blip r:embed="rId2"/>
          <a:stretch>
            <a:fillRect/>
          </a:stretch>
        </p:blipFill>
        <p:spPr>
          <a:xfrm rot="5400000">
            <a:off x="2987675" y="692150"/>
            <a:ext cx="3024188" cy="8640763"/>
          </a:xfrm>
          <a:prstGeom prst="rect">
            <a:avLst/>
          </a:prstGeom>
          <a:noFill/>
          <a:ln w="38100" cap="flat" cmpd="dbl">
            <a:solidFill>
              <a:srgbClr val="808000"/>
            </a:solidFill>
            <a:prstDash val="solid"/>
            <a:miter/>
            <a:headEnd type="none" w="med" len="med"/>
            <a:tailEnd type="none" w="med" len="med"/>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8306" name="灯片编号占位符 5"/>
          <p:cNvSpPr txBox="1">
            <a:spLocks noGrp="1"/>
          </p:cNvSpPr>
          <p:nvPr>
            <p:ph type="sldNum" sz="quarter" idx="4"/>
          </p:nvPr>
        </p:nvSpPr>
        <p:spPr>
          <a:noFill/>
          <a:ln>
            <a:noFill/>
          </a:ln>
        </p:spPr>
        <p:txBody>
          <a:bodyPr/>
          <a:p>
            <a:pPr marL="0" indent="0" algn="r" eaLnBrk="1" hangingPunct="1">
              <a:spcBef>
                <a:spcPct val="0"/>
              </a:spcBef>
              <a:buClrTx/>
              <a:buSzTx/>
              <a:buFontTx/>
              <a:buNone/>
            </a:pPr>
            <a:fld id="{9A0DB2DC-4C9A-4742-B13C-FB6460FD3503}" type="slidenum">
              <a:rPr lang="en-US" altLang="zh-CN" sz="1200" dirty="0">
                <a:solidFill>
                  <a:schemeClr val="tx1"/>
                </a:solidFill>
                <a:latin typeface="Arial" panose="020B0604020202020204" pitchFamily="34" charset="0"/>
                <a:ea typeface="宋体" panose="02010600030101010101" pitchFamily="2" charset="-122"/>
              </a:rPr>
            </a:fld>
            <a:endParaRPr lang="en-US" altLang="zh-CN" sz="1200" dirty="0">
              <a:solidFill>
                <a:schemeClr val="tx1"/>
              </a:solidFill>
              <a:latin typeface="Arial" panose="020B0604020202020204" pitchFamily="34" charset="0"/>
              <a:ea typeface="宋体" panose="02010600030101010101" pitchFamily="2" charset="-122"/>
            </a:endParaRPr>
          </a:p>
        </p:txBody>
      </p:sp>
      <p:pic>
        <p:nvPicPr>
          <p:cNvPr id="98307" name="Picture 5"/>
          <p:cNvPicPr>
            <a:picLocks noChangeAspect="1"/>
          </p:cNvPicPr>
          <p:nvPr/>
        </p:nvPicPr>
        <p:blipFill>
          <a:blip r:embed="rId1"/>
          <a:stretch>
            <a:fillRect/>
          </a:stretch>
        </p:blipFill>
        <p:spPr>
          <a:xfrm>
            <a:off x="0" y="1196975"/>
            <a:ext cx="8675688" cy="5445125"/>
          </a:xfrm>
          <a:prstGeom prst="rect">
            <a:avLst/>
          </a:prstGeom>
          <a:noFill/>
          <a:ln w="9525">
            <a:noFill/>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9330" name="灯片编号占位符 5"/>
          <p:cNvSpPr txBox="1">
            <a:spLocks noGrp="1"/>
          </p:cNvSpPr>
          <p:nvPr>
            <p:ph type="sldNum" sz="quarter" idx="4"/>
          </p:nvPr>
        </p:nvSpPr>
        <p:spPr>
          <a:noFill/>
          <a:ln>
            <a:noFill/>
          </a:ln>
        </p:spPr>
        <p:txBody>
          <a:bodyPr/>
          <a:p>
            <a:pPr marL="0" indent="0" algn="r" eaLnBrk="1" hangingPunct="1">
              <a:spcBef>
                <a:spcPct val="0"/>
              </a:spcBef>
              <a:buClrTx/>
              <a:buSzTx/>
              <a:buFontTx/>
              <a:buNone/>
            </a:pPr>
            <a:fld id="{9A0DB2DC-4C9A-4742-B13C-FB6460FD3503}" type="slidenum">
              <a:rPr lang="en-US" altLang="zh-CN" sz="1200" dirty="0">
                <a:solidFill>
                  <a:schemeClr val="tx1"/>
                </a:solidFill>
                <a:latin typeface="Arial" panose="020B0604020202020204" pitchFamily="34" charset="0"/>
                <a:ea typeface="宋体" panose="02010600030101010101" pitchFamily="2" charset="-122"/>
              </a:rPr>
            </a:fld>
            <a:endParaRPr lang="en-US" altLang="zh-CN" sz="1200" dirty="0">
              <a:solidFill>
                <a:schemeClr val="tx1"/>
              </a:solidFill>
              <a:latin typeface="Arial" panose="020B0604020202020204" pitchFamily="34" charset="0"/>
              <a:ea typeface="宋体" panose="02010600030101010101" pitchFamily="2" charset="-122"/>
            </a:endParaRPr>
          </a:p>
        </p:txBody>
      </p:sp>
      <p:pic>
        <p:nvPicPr>
          <p:cNvPr id="99331" name="Picture 2"/>
          <p:cNvPicPr>
            <a:picLocks noChangeAspect="1"/>
          </p:cNvPicPr>
          <p:nvPr/>
        </p:nvPicPr>
        <p:blipFill>
          <a:blip r:embed="rId1"/>
          <a:stretch>
            <a:fillRect/>
          </a:stretch>
        </p:blipFill>
        <p:spPr>
          <a:xfrm>
            <a:off x="179388" y="333375"/>
            <a:ext cx="8713787" cy="5468938"/>
          </a:xfrm>
          <a:prstGeom prst="rect">
            <a:avLst/>
          </a:prstGeom>
          <a:noFill/>
          <a:ln w="76200" cap="flat" cmpd="tri">
            <a:solidFill>
              <a:schemeClr val="folHlink"/>
            </a:solidFill>
            <a:prstDash val="solid"/>
            <a:miter/>
            <a:headEnd type="none" w="med" len="med"/>
            <a:tailEnd type="none" w="med" len="med"/>
          </a:ln>
        </p:spPr>
      </p:pic>
      <p:pic>
        <p:nvPicPr>
          <p:cNvPr id="906243" name="Picture 3"/>
          <p:cNvPicPr>
            <a:picLocks noChangeAspect="1"/>
          </p:cNvPicPr>
          <p:nvPr/>
        </p:nvPicPr>
        <p:blipFill>
          <a:blip r:embed="rId2"/>
          <a:stretch>
            <a:fillRect/>
          </a:stretch>
        </p:blipFill>
        <p:spPr>
          <a:xfrm>
            <a:off x="179388" y="2997200"/>
            <a:ext cx="8785225" cy="3673475"/>
          </a:xfrm>
          <a:prstGeom prst="rect">
            <a:avLst/>
          </a:prstGeom>
          <a:solidFill>
            <a:srgbClr val="CCFF99"/>
          </a:solidFill>
          <a:ln w="57150" cap="flat" cmpd="thinThick">
            <a:solidFill>
              <a:srgbClr val="808000"/>
            </a:solidFill>
            <a:prstDash val="solid"/>
            <a:miter/>
            <a:headEnd type="none" w="med" len="med"/>
            <a:tailEnd type="none" w="med" len="me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06243"/>
                                        </p:tgtEl>
                                        <p:attrNameLst>
                                          <p:attrName>style.visibility</p:attrName>
                                        </p:attrNameLst>
                                      </p:cBhvr>
                                      <p:to>
                                        <p:strVal val="visible"/>
                                      </p:to>
                                    </p:set>
                                    <p:animEffect transition="in" filter="blinds(horizontal)">
                                      <p:cBhvr>
                                        <p:cTn id="7" dur="500"/>
                                        <p:tgtEl>
                                          <p:spTgt spid="906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354" name="灯片编号占位符 5"/>
          <p:cNvSpPr txBox="1">
            <a:spLocks noGrp="1"/>
          </p:cNvSpPr>
          <p:nvPr>
            <p:ph type="sldNum" sz="quarter" idx="4"/>
          </p:nvPr>
        </p:nvSpPr>
        <p:spPr>
          <a:noFill/>
          <a:ln>
            <a:noFill/>
          </a:ln>
        </p:spPr>
        <p:txBody>
          <a:bodyPr/>
          <a:p>
            <a:pPr marL="0" indent="0" algn="r" eaLnBrk="1" hangingPunct="1">
              <a:spcBef>
                <a:spcPct val="0"/>
              </a:spcBef>
              <a:buClrTx/>
              <a:buSzTx/>
              <a:buFontTx/>
              <a:buNone/>
            </a:pPr>
            <a:fld id="{9A0DB2DC-4C9A-4742-B13C-FB6460FD3503}" type="slidenum">
              <a:rPr lang="en-US" altLang="zh-CN" sz="1200" dirty="0">
                <a:solidFill>
                  <a:schemeClr val="tx1"/>
                </a:solidFill>
                <a:latin typeface="Arial" panose="020B0604020202020204" pitchFamily="34" charset="0"/>
                <a:ea typeface="宋体" panose="02010600030101010101" pitchFamily="2" charset="-122"/>
              </a:rPr>
            </a:fld>
            <a:endParaRPr lang="en-US" altLang="zh-CN" sz="1200" dirty="0">
              <a:solidFill>
                <a:schemeClr val="tx1"/>
              </a:solidFill>
              <a:latin typeface="Arial" panose="020B0604020202020204" pitchFamily="34" charset="0"/>
              <a:ea typeface="宋体" panose="02010600030101010101" pitchFamily="2" charset="-122"/>
            </a:endParaRPr>
          </a:p>
        </p:txBody>
      </p:sp>
      <p:pic>
        <p:nvPicPr>
          <p:cNvPr id="100355" name="Picture 2"/>
          <p:cNvPicPr>
            <a:picLocks noChangeAspect="1"/>
          </p:cNvPicPr>
          <p:nvPr/>
        </p:nvPicPr>
        <p:blipFill>
          <a:blip r:embed="rId1"/>
          <a:stretch>
            <a:fillRect/>
          </a:stretch>
        </p:blipFill>
        <p:spPr>
          <a:xfrm>
            <a:off x="179388" y="333375"/>
            <a:ext cx="8675687" cy="5445125"/>
          </a:xfrm>
          <a:prstGeom prst="rect">
            <a:avLst/>
          </a:prstGeom>
          <a:solidFill>
            <a:srgbClr val="CCFF99"/>
          </a:solidFill>
          <a:ln w="57150" cap="flat" cmpd="thinThick">
            <a:solidFill>
              <a:schemeClr val="folHlink"/>
            </a:solidFill>
            <a:prstDash val="solid"/>
            <a:miter/>
            <a:headEnd type="none" w="med" len="med"/>
            <a:tailEnd type="none" w="med" len="med"/>
          </a:ln>
        </p:spPr>
      </p:pic>
      <p:pic>
        <p:nvPicPr>
          <p:cNvPr id="100356" name="Picture 4"/>
          <p:cNvPicPr>
            <a:picLocks noChangeAspect="1"/>
          </p:cNvPicPr>
          <p:nvPr/>
        </p:nvPicPr>
        <p:blipFill>
          <a:blip r:embed="rId2"/>
          <a:stretch>
            <a:fillRect/>
          </a:stretch>
        </p:blipFill>
        <p:spPr>
          <a:xfrm>
            <a:off x="0" y="2970213"/>
            <a:ext cx="8893175" cy="3887787"/>
          </a:xfrm>
          <a:prstGeom prst="rect">
            <a:avLst/>
          </a:prstGeom>
          <a:noFill/>
          <a:ln w="57150" cap="flat" cmpd="thinThick">
            <a:solidFill>
              <a:srgbClr val="0000FF"/>
            </a:solidFill>
            <a:prstDash val="solid"/>
            <a:miter/>
            <a:headEnd type="none" w="med" len="med"/>
            <a:tailEnd type="none" w="med" len="med"/>
          </a:ln>
        </p:spPr>
      </p:pic>
      <p:pic>
        <p:nvPicPr>
          <p:cNvPr id="907269" name="Picture 5"/>
          <p:cNvPicPr>
            <a:picLocks noChangeAspect="1"/>
          </p:cNvPicPr>
          <p:nvPr/>
        </p:nvPicPr>
        <p:blipFill>
          <a:blip r:embed="rId3"/>
          <a:stretch>
            <a:fillRect/>
          </a:stretch>
        </p:blipFill>
        <p:spPr>
          <a:xfrm>
            <a:off x="5148263" y="2997200"/>
            <a:ext cx="3995737" cy="3716338"/>
          </a:xfrm>
          <a:prstGeom prst="rect">
            <a:avLst/>
          </a:prstGeom>
          <a:noFill/>
          <a:ln w="38100" cap="flat" cmpd="dbl">
            <a:solidFill>
              <a:schemeClr val="folHlink"/>
            </a:solidFill>
            <a:prstDash val="solid"/>
            <a:miter/>
            <a:headEnd type="none" w="med" len="med"/>
            <a:tailEnd type="none" w="med" len="me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07269"/>
                                        </p:tgtEl>
                                        <p:attrNameLst>
                                          <p:attrName>style.visibility</p:attrName>
                                        </p:attrNameLst>
                                      </p:cBhvr>
                                      <p:to>
                                        <p:strVal val="visible"/>
                                      </p:to>
                                    </p:set>
                                    <p:animEffect transition="in" filter="blinds(horizontal)">
                                      <p:cBhvr>
                                        <p:cTn id="7" dur="500"/>
                                        <p:tgtEl>
                                          <p:spTgt spid="907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5" name="Rectangle 4"/>
          <p:cNvSpPr>
            <a:spLocks noGrp="1" noChangeArrowheads="1"/>
          </p:cNvSpPr>
          <p:nvPr>
            <p:ph type="title"/>
          </p:nvPr>
        </p:nvSpPr>
        <p:spPr bwMode="auto">
          <a:xfrm>
            <a:off x="1979613" y="1341438"/>
            <a:ext cx="1800225" cy="587375"/>
          </a:xfrm>
          <a:solidFill>
            <a:srgbClr val="3399FF"/>
          </a:solidFill>
          <a:ln w="38100">
            <a:solidFill>
              <a:schemeClr val="accent1"/>
            </a:solidFill>
            <a:miter lim="800000"/>
          </a:ln>
          <a:effectLst/>
          <a:scene3d>
            <a:camera prst="orthographicFront"/>
            <a:lightRig rig="balanced" dir="t"/>
          </a:scene3d>
          <a:sp3d prstMaterial="plastic"/>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t" anchorCtr="0" compatLnSpc="1">
            <a:sp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3600" b="1" i="0" u="none" strike="noStrike" kern="1200" cap="all" spc="0" normalizeH="0" baseline="0" noProof="0" smtClean="0">
                <a:ln>
                  <a:noFill/>
                </a:ln>
                <a:solidFill>
                  <a:schemeClr val="bg1"/>
                </a:solidFill>
                <a:effectLst>
                  <a:reflection blurRad="12700" stA="48000" endA="300" endPos="55000" dir="5400000" sy="-90000" algn="bl" rotWithShape="0"/>
                </a:effectLst>
                <a:uLnTx/>
                <a:uFillTx/>
                <a:latin typeface="+mj-lt"/>
                <a:ea typeface="华文新魏" panose="02010800040101010101" pitchFamily="2" charset="-122"/>
                <a:cs typeface="+mj-cs"/>
              </a:rPr>
              <a:t>砖基础</a:t>
            </a:r>
            <a:endParaRPr kumimoji="0" lang="zh-CN" altLang="en-US" sz="3600" b="1" i="0" u="none" strike="noStrike" kern="1200" cap="all" spc="0" normalizeH="0" baseline="0" noProof="0" smtClean="0">
              <a:ln>
                <a:noFill/>
              </a:ln>
              <a:solidFill>
                <a:schemeClr val="bg1"/>
              </a:solidFill>
              <a:effectLst>
                <a:reflection blurRad="12700" stA="48000" endA="300" endPos="55000" dir="5400000" sy="-90000" algn="bl" rotWithShape="0"/>
              </a:effectLst>
              <a:uLnTx/>
              <a:uFillTx/>
              <a:latin typeface="+mj-lt"/>
              <a:ea typeface="华文新魏" panose="02010800040101010101" pitchFamily="2" charset="-122"/>
              <a:cs typeface="+mj-cs"/>
            </a:endParaRPr>
          </a:p>
        </p:txBody>
      </p:sp>
      <p:sp>
        <p:nvSpPr>
          <p:cNvPr id="27651" name="灯片编号占位符 5"/>
          <p:cNvSpPr txBox="1">
            <a:spLocks noGrp="1"/>
          </p:cNvSpPr>
          <p:nvPr>
            <p:ph type="sldNum" sz="quarter" idx="4"/>
          </p:nvPr>
        </p:nvSpPr>
        <p:spPr>
          <a:noFill/>
          <a:ln>
            <a:noFill/>
          </a:ln>
        </p:spPr>
        <p:txBody>
          <a:bodyPr/>
          <a:p>
            <a:pPr marL="0" indent="0" algn="r" eaLnBrk="1" hangingPunct="1">
              <a:spcBef>
                <a:spcPct val="0"/>
              </a:spcBef>
              <a:buClrTx/>
              <a:buSzTx/>
              <a:buFontTx/>
              <a:buNone/>
            </a:pPr>
            <a:fld id="{9A0DB2DC-4C9A-4742-B13C-FB6460FD3503}" type="slidenum">
              <a:rPr lang="en-US" altLang="zh-CN" sz="1200" dirty="0">
                <a:solidFill>
                  <a:schemeClr val="tx1"/>
                </a:solidFill>
                <a:latin typeface="Arial" panose="020B0604020202020204" pitchFamily="34" charset="0"/>
                <a:ea typeface="宋体" panose="02010600030101010101" pitchFamily="2" charset="-122"/>
              </a:rPr>
            </a:fld>
            <a:endParaRPr lang="en-US" altLang="zh-CN" sz="1200" dirty="0">
              <a:solidFill>
                <a:schemeClr val="tx1"/>
              </a:solidFill>
              <a:latin typeface="Arial" panose="020B0604020202020204" pitchFamily="34" charset="0"/>
              <a:ea typeface="宋体" panose="02010600030101010101" pitchFamily="2" charset="-122"/>
            </a:endParaRPr>
          </a:p>
        </p:txBody>
      </p:sp>
      <p:grpSp>
        <p:nvGrpSpPr>
          <p:cNvPr id="27652" name="Group 5"/>
          <p:cNvGrpSpPr/>
          <p:nvPr/>
        </p:nvGrpSpPr>
        <p:grpSpPr>
          <a:xfrm>
            <a:off x="1763713" y="2060575"/>
            <a:ext cx="6624637" cy="3384550"/>
            <a:chOff x="288" y="912"/>
            <a:chExt cx="5328" cy="2880"/>
          </a:xfrm>
        </p:grpSpPr>
        <p:sp>
          <p:nvSpPr>
            <p:cNvPr id="27657" name="Rectangle 6"/>
            <p:cNvSpPr/>
            <p:nvPr/>
          </p:nvSpPr>
          <p:spPr>
            <a:xfrm>
              <a:off x="288" y="912"/>
              <a:ext cx="5328" cy="288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endParaRPr lang="zh-CN" altLang="en-US" sz="1800" b="1" dirty="0">
                <a:solidFill>
                  <a:schemeClr val="tx1"/>
                </a:solidFill>
                <a:latin typeface="Arial" panose="020B0604020202020204" pitchFamily="34" charset="0"/>
                <a:ea typeface="宋体" panose="02010600030101010101" pitchFamily="2" charset="-122"/>
              </a:endParaRPr>
            </a:p>
          </p:txBody>
        </p:sp>
        <p:pic>
          <p:nvPicPr>
            <p:cNvPr id="27658" name="Picture 7"/>
            <p:cNvPicPr>
              <a:picLocks noChangeAspect="1"/>
            </p:cNvPicPr>
            <p:nvPr/>
          </p:nvPicPr>
          <p:blipFill>
            <a:blip r:embed="rId1"/>
            <a:srcRect r="1385"/>
            <a:stretch>
              <a:fillRect/>
            </a:stretch>
          </p:blipFill>
          <p:spPr>
            <a:xfrm>
              <a:off x="384" y="1008"/>
              <a:ext cx="5136" cy="2690"/>
            </a:xfrm>
            <a:prstGeom prst="rect">
              <a:avLst/>
            </a:prstGeom>
            <a:noFill/>
            <a:ln w="9525">
              <a:noFill/>
            </a:ln>
          </p:spPr>
        </p:pic>
        <p:sp>
          <p:nvSpPr>
            <p:cNvPr id="27659" name="Rectangle 8"/>
            <p:cNvSpPr/>
            <p:nvPr/>
          </p:nvSpPr>
          <p:spPr>
            <a:xfrm>
              <a:off x="5040" y="2064"/>
              <a:ext cx="192" cy="240"/>
            </a:xfrm>
            <a:prstGeom prst="rect">
              <a:avLst/>
            </a:prstGeom>
            <a:solidFill>
              <a:schemeClr val="bg1"/>
            </a:solidFill>
            <a:ln w="9525" cap="flat" cmpd="sng">
              <a:solidFill>
                <a:schemeClr val="bg1"/>
              </a:solidFill>
              <a:prstDash val="solid"/>
              <a:miter/>
              <a:headEnd type="none" w="med" len="med"/>
              <a:tailEnd type="none" w="med" len="med"/>
            </a:ln>
          </p:spPr>
          <p:txBody>
            <a:bodyPr wrap="none" anchor="ctr" anchorCtr="0"/>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endParaRPr lang="zh-CN" altLang="en-US" sz="1800" b="1" dirty="0">
                <a:solidFill>
                  <a:schemeClr val="tx1"/>
                </a:solidFill>
                <a:latin typeface="Arial" panose="020B0604020202020204" pitchFamily="34" charset="0"/>
                <a:ea typeface="宋体" panose="02010600030101010101" pitchFamily="2" charset="-122"/>
              </a:endParaRPr>
            </a:p>
          </p:txBody>
        </p:sp>
        <p:sp>
          <p:nvSpPr>
            <p:cNvPr id="27660" name="Rectangle 9"/>
            <p:cNvSpPr/>
            <p:nvPr/>
          </p:nvSpPr>
          <p:spPr>
            <a:xfrm>
              <a:off x="5136" y="3408"/>
              <a:ext cx="240" cy="96"/>
            </a:xfrm>
            <a:prstGeom prst="rect">
              <a:avLst/>
            </a:prstGeom>
            <a:solidFill>
              <a:schemeClr val="bg1"/>
            </a:solidFill>
            <a:ln w="9525" cap="flat" cmpd="sng">
              <a:solidFill>
                <a:schemeClr val="bg1"/>
              </a:solidFill>
              <a:prstDash val="solid"/>
              <a:miter/>
              <a:headEnd type="none" w="med" len="med"/>
              <a:tailEnd type="none" w="med" len="med"/>
            </a:ln>
          </p:spPr>
          <p:txBody>
            <a:bodyPr wrap="none" anchor="ctr" anchorCtr="0"/>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endParaRPr lang="zh-CN" altLang="en-US" sz="1800" b="1" dirty="0">
                <a:solidFill>
                  <a:schemeClr val="tx1"/>
                </a:solidFill>
                <a:latin typeface="Arial" panose="020B0604020202020204" pitchFamily="34" charset="0"/>
                <a:ea typeface="宋体" panose="02010600030101010101" pitchFamily="2" charset="-122"/>
              </a:endParaRPr>
            </a:p>
          </p:txBody>
        </p:sp>
      </p:grpSp>
      <p:sp>
        <p:nvSpPr>
          <p:cNvPr id="27653" name="Text Box 10"/>
          <p:cNvSpPr txBox="1"/>
          <p:nvPr/>
        </p:nvSpPr>
        <p:spPr>
          <a:xfrm>
            <a:off x="3419475" y="5589588"/>
            <a:ext cx="3200400" cy="457200"/>
          </a:xfrm>
          <a:prstGeom prst="rect">
            <a:avLst/>
          </a:prstGeom>
          <a:noFill/>
          <a:ln w="9525">
            <a:noFill/>
          </a:ln>
        </p:spPr>
        <p:txBody>
          <a:bodyPr>
            <a:spAutoFit/>
          </a:bodyPr>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50000"/>
              </a:spcBef>
              <a:buClrTx/>
              <a:buSzTx/>
              <a:buFontTx/>
              <a:buNone/>
            </a:pPr>
            <a:r>
              <a:rPr lang="en-US" altLang="zh-CN" sz="2400" b="1" dirty="0">
                <a:solidFill>
                  <a:schemeClr val="tx1"/>
                </a:solidFill>
                <a:latin typeface="Arial" panose="020B0604020202020204" pitchFamily="34" charset="0"/>
                <a:ea typeface="宋体" panose="02010600030101010101" pitchFamily="2" charset="-122"/>
              </a:rPr>
              <a:t>   </a:t>
            </a:r>
            <a:r>
              <a:rPr lang="zh-CN" altLang="en-US" sz="2400" b="1" dirty="0">
                <a:solidFill>
                  <a:srgbClr val="FF0000"/>
                </a:solidFill>
                <a:latin typeface="Arial" panose="020B0604020202020204" pitchFamily="34" charset="0"/>
                <a:ea typeface="宋体" panose="02010600030101010101" pitchFamily="2" charset="-122"/>
              </a:rPr>
              <a:t>等高式大方脚示意图</a:t>
            </a:r>
            <a:endParaRPr lang="zh-CN" altLang="en-US" sz="2400" b="1" dirty="0">
              <a:solidFill>
                <a:srgbClr val="FF0000"/>
              </a:solidFill>
              <a:latin typeface="Arial" panose="020B0604020202020204" pitchFamily="34" charset="0"/>
              <a:ea typeface="宋体" panose="02010600030101010101" pitchFamily="2" charset="-122"/>
            </a:endParaRPr>
          </a:p>
        </p:txBody>
      </p:sp>
      <p:sp>
        <p:nvSpPr>
          <p:cNvPr id="27654" name="Rectangle 12"/>
          <p:cNvSpPr/>
          <p:nvPr/>
        </p:nvSpPr>
        <p:spPr>
          <a:xfrm>
            <a:off x="8534400" y="5029200"/>
            <a:ext cx="228600" cy="228600"/>
          </a:xfrm>
          <a:prstGeom prst="rect">
            <a:avLst/>
          </a:prstGeom>
          <a:solidFill>
            <a:schemeClr val="bg1"/>
          </a:solidFill>
          <a:ln w="9525" cap="flat" cmpd="sng">
            <a:solidFill>
              <a:schemeClr val="bg1"/>
            </a:solidFill>
            <a:prstDash val="solid"/>
            <a:miter/>
            <a:headEnd type="none" w="med" len="med"/>
            <a:tailEnd type="none" w="med" len="med"/>
          </a:ln>
        </p:spPr>
        <p:txBody>
          <a:bodyPr wrap="none" anchor="ctr" anchorCtr="0"/>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endParaRPr lang="zh-CN" altLang="en-US" sz="1800" b="1" dirty="0">
              <a:solidFill>
                <a:schemeClr val="tx1"/>
              </a:solidFill>
              <a:latin typeface="Arial" panose="020B0604020202020204" pitchFamily="34" charset="0"/>
              <a:ea typeface="宋体" panose="02010600030101010101" pitchFamily="2" charset="-122"/>
            </a:endParaRPr>
          </a:p>
        </p:txBody>
      </p:sp>
      <p:sp>
        <p:nvSpPr>
          <p:cNvPr id="800782" name="AutoShape 14" descr="羊皮纸"/>
          <p:cNvSpPr>
            <a:spLocks noChangeArrowheads="1"/>
          </p:cNvSpPr>
          <p:nvPr/>
        </p:nvSpPr>
        <p:spPr bwMode="auto">
          <a:xfrm>
            <a:off x="2843213" y="322263"/>
            <a:ext cx="5113338" cy="1079500"/>
          </a:xfrm>
          <a:prstGeom prst="horizontalScroll">
            <a:avLst>
              <a:gd name="adj" fmla="val 12500"/>
            </a:avLst>
          </a:prstGeom>
          <a:noFill/>
          <a:ln>
            <a:noFill/>
          </a:ln>
          <a:effectLst/>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38100">
                <a:solidFill>
                  <a:schemeClr val="accent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600" b="1" i="0" u="none" strike="noStrike" kern="1200" cap="none" spc="0" normalizeH="0" baseline="0" noProof="0">
                <a:ln>
                  <a:noFill/>
                </a:ln>
                <a:solidFill>
                  <a:schemeClr val="folHlink"/>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砌筑工程量</a:t>
            </a:r>
            <a:r>
              <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计算及实例</a:t>
            </a:r>
            <a:endParaRPr kumimoji="1" lang="zh-CN" altLang="en-US"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800784" name="AutoShape 16"/>
          <p:cNvSpPr>
            <a:spLocks noChangeArrowheads="1"/>
          </p:cNvSpPr>
          <p:nvPr/>
        </p:nvSpPr>
        <p:spPr bwMode="auto">
          <a:xfrm>
            <a:off x="0" y="1639888"/>
            <a:ext cx="1477963" cy="3030538"/>
          </a:xfrm>
          <a:prstGeom prst="verticalScroll">
            <a:avLst>
              <a:gd name="adj" fmla="val 12500"/>
            </a:avLst>
          </a:prstGeom>
          <a:gradFill rotWithShape="1">
            <a:gsLst>
              <a:gs pos="0">
                <a:srgbClr val="CCFF99"/>
              </a:gs>
              <a:gs pos="50000">
                <a:schemeClr val="bg1"/>
              </a:gs>
              <a:gs pos="100000">
                <a:srgbClr val="CCFF99"/>
              </a:gs>
            </a:gsLst>
            <a:lin ang="5400000" scaled="1"/>
          </a:gradFill>
          <a:ln w="38100">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rPr>
              <a:t>砌筑</a:t>
            </a:r>
            <a:endPar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rPr>
              <a:t>工程量计算及实例</a:t>
            </a: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chemeClr val="tx2"/>
                </a:solidFill>
                <a:effectLst/>
                <a:uLnTx/>
                <a:uFillTx/>
                <a:latin typeface="幼圆" panose="02010509060101010101" pitchFamily="49" charset="-122"/>
                <a:ea typeface="幼圆" panose="02010509060101010101" pitchFamily="49" charset="-122"/>
                <a:cs typeface="+mn-cs"/>
              </a:rPr>
              <a:t>砖石基础</a:t>
            </a:r>
            <a:endParaRPr kumimoji="1" lang="zh-CN" altLang="en-US" sz="1800" b="1" i="0" u="none" strike="noStrike" kern="1200" cap="none" spc="0" normalizeH="0" baseline="0" noProof="0">
              <a:ln>
                <a:noFill/>
              </a:ln>
              <a:solidFill>
                <a:schemeClr val="tx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rPr>
              <a:t>墙体工程</a:t>
            </a: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a:ln>
                <a:noFill/>
              </a:ln>
              <a:solidFill>
                <a:srgbClr val="808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8" name="Rectangle 16"/>
          <p:cNvSpPr>
            <a:spLocks noGrp="1" noChangeArrowheads="1"/>
          </p:cNvSpPr>
          <p:nvPr>
            <p:ph type="title"/>
          </p:nvPr>
        </p:nvSpPr>
        <p:spPr bwMode="auto">
          <a:xfrm>
            <a:off x="1979613" y="1341438"/>
            <a:ext cx="1800225" cy="587375"/>
          </a:xfrm>
          <a:solidFill>
            <a:srgbClr val="3399FF"/>
          </a:solidFill>
          <a:ln w="38100">
            <a:solidFill>
              <a:schemeClr val="accent1"/>
            </a:solidFill>
            <a:miter lim="800000"/>
          </a:ln>
          <a:effectLst/>
          <a:scene3d>
            <a:camera prst="orthographicFront"/>
            <a:lightRig rig="balanced" dir="t"/>
          </a:scene3d>
          <a:sp3d prstMaterial="plastic"/>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t" anchorCtr="0" compatLnSpc="1">
            <a:sp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3600" b="1" i="0" u="none" strike="noStrike" kern="1200" cap="all" spc="0" normalizeH="0" baseline="0" noProof="0" smtClean="0">
                <a:ln>
                  <a:noFill/>
                </a:ln>
                <a:solidFill>
                  <a:schemeClr val="bg1"/>
                </a:solidFill>
                <a:effectLst>
                  <a:reflection blurRad="12700" stA="48000" endA="300" endPos="55000" dir="5400000" sy="-90000" algn="bl" rotWithShape="0"/>
                </a:effectLst>
                <a:uLnTx/>
                <a:uFillTx/>
                <a:latin typeface="+mj-lt"/>
                <a:ea typeface="华文新魏" panose="02010800040101010101" pitchFamily="2" charset="-122"/>
                <a:cs typeface="+mj-cs"/>
              </a:rPr>
              <a:t>砖基础</a:t>
            </a:r>
            <a:endParaRPr kumimoji="0" lang="zh-CN" altLang="en-US" sz="3600" b="1" i="0" u="none" strike="noStrike" kern="1200" cap="all" spc="0" normalizeH="0" baseline="0" noProof="0" smtClean="0">
              <a:ln>
                <a:noFill/>
              </a:ln>
              <a:solidFill>
                <a:schemeClr val="bg1"/>
              </a:solidFill>
              <a:effectLst>
                <a:reflection blurRad="12700" stA="48000" endA="300" endPos="55000" dir="5400000" sy="-90000" algn="bl" rotWithShape="0"/>
              </a:effectLst>
              <a:uLnTx/>
              <a:uFillTx/>
              <a:latin typeface="+mj-lt"/>
              <a:ea typeface="华文新魏" panose="02010800040101010101" pitchFamily="2" charset="-122"/>
              <a:cs typeface="+mj-cs"/>
            </a:endParaRPr>
          </a:p>
        </p:txBody>
      </p:sp>
      <p:sp>
        <p:nvSpPr>
          <p:cNvPr id="28675" name="灯片编号占位符 6"/>
          <p:cNvSpPr txBox="1">
            <a:spLocks noGrp="1"/>
          </p:cNvSpPr>
          <p:nvPr>
            <p:ph type="sldNum" sz="quarter" idx="4"/>
          </p:nvPr>
        </p:nvSpPr>
        <p:spPr>
          <a:noFill/>
          <a:ln>
            <a:noFill/>
          </a:ln>
        </p:spPr>
        <p:txBody>
          <a:bodyPr/>
          <a:p>
            <a:pPr marL="0" indent="0" algn="r" eaLnBrk="1" hangingPunct="1">
              <a:spcBef>
                <a:spcPct val="0"/>
              </a:spcBef>
              <a:buClrTx/>
              <a:buSzTx/>
              <a:buFontTx/>
              <a:buNone/>
            </a:pPr>
            <a:fld id="{9A0DB2DC-4C9A-4742-B13C-FB6460FD3503}" type="slidenum">
              <a:rPr lang="en-US" altLang="zh-CN" sz="1200" dirty="0">
                <a:solidFill>
                  <a:schemeClr val="tx1"/>
                </a:solidFill>
                <a:latin typeface="Arial" panose="020B0604020202020204" pitchFamily="34" charset="0"/>
                <a:ea typeface="宋体" panose="02010600030101010101" pitchFamily="2" charset="-122"/>
              </a:rPr>
            </a:fld>
            <a:endParaRPr lang="en-US" altLang="zh-CN" sz="1200" dirty="0">
              <a:solidFill>
                <a:schemeClr val="tx1"/>
              </a:solidFill>
              <a:latin typeface="Arial" panose="020B0604020202020204" pitchFamily="34" charset="0"/>
              <a:ea typeface="宋体" panose="02010600030101010101" pitchFamily="2" charset="-122"/>
            </a:endParaRPr>
          </a:p>
        </p:txBody>
      </p:sp>
      <p:grpSp>
        <p:nvGrpSpPr>
          <p:cNvPr id="28676" name="Group 3"/>
          <p:cNvGrpSpPr/>
          <p:nvPr/>
        </p:nvGrpSpPr>
        <p:grpSpPr>
          <a:xfrm>
            <a:off x="6011863" y="1484313"/>
            <a:ext cx="2881312" cy="3657600"/>
            <a:chOff x="2832" y="1296"/>
            <a:chExt cx="2736" cy="2304"/>
          </a:xfrm>
        </p:grpSpPr>
        <p:sp>
          <p:nvSpPr>
            <p:cNvPr id="28681" name="Rectangle 4"/>
            <p:cNvSpPr/>
            <p:nvPr/>
          </p:nvSpPr>
          <p:spPr>
            <a:xfrm>
              <a:off x="2832" y="1296"/>
              <a:ext cx="2736" cy="2304"/>
            </a:xfrm>
            <a:prstGeom prst="rect">
              <a:avLst/>
            </a:prstGeom>
            <a:solidFill>
              <a:srgbClr val="FF00FF"/>
            </a:solidFill>
            <a:ln w="9525" cap="flat" cmpd="sng">
              <a:solidFill>
                <a:schemeClr val="tx1"/>
              </a:solidFill>
              <a:prstDash val="solid"/>
              <a:miter/>
              <a:headEnd type="none" w="med" len="med"/>
              <a:tailEnd type="none" w="med" len="med"/>
            </a:ln>
          </p:spPr>
          <p:txBody>
            <a:bodyPr wrap="none" anchor="ctr" anchorCtr="0"/>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endParaRPr lang="zh-CN" altLang="en-US" sz="1800" b="1" dirty="0">
                <a:solidFill>
                  <a:schemeClr val="tx1"/>
                </a:solidFill>
                <a:latin typeface="Arial" panose="020B0604020202020204" pitchFamily="34" charset="0"/>
                <a:ea typeface="宋体" panose="02010600030101010101" pitchFamily="2" charset="-122"/>
              </a:endParaRPr>
            </a:p>
          </p:txBody>
        </p:sp>
        <p:graphicFrame>
          <p:nvGraphicFramePr>
            <p:cNvPr id="28682" name="Object 5"/>
            <p:cNvGraphicFramePr>
              <a:graphicFrameLocks noChangeAspect="1"/>
            </p:cNvGraphicFramePr>
            <p:nvPr/>
          </p:nvGraphicFramePr>
          <p:xfrm>
            <a:off x="2880" y="1344"/>
            <a:ext cx="2640" cy="2230"/>
          </p:xfrm>
          <a:graphic>
            <a:graphicData uri="http://schemas.openxmlformats.org/presentationml/2006/ole">
              <mc:AlternateContent xmlns:mc="http://schemas.openxmlformats.org/markup-compatibility/2006">
                <mc:Choice xmlns:v="urn:schemas-microsoft-com:vml" Requires="v">
                  <p:oleObj spid="_x0000_s3076" name="" r:id="rId1" imgW="1962150" imgH="1657350" progId="Paint.Picture">
                    <p:embed/>
                  </p:oleObj>
                </mc:Choice>
                <mc:Fallback>
                  <p:oleObj name="" r:id="rId1" imgW="1962150" imgH="1657350" progId="Paint.Picture">
                    <p:embed/>
                    <p:pic>
                      <p:nvPicPr>
                        <p:cNvPr id="0" name="图片 3075"/>
                        <p:cNvPicPr/>
                        <p:nvPr/>
                      </p:nvPicPr>
                      <p:blipFill>
                        <a:blip r:embed="rId2">
                          <a:lum bright="-6000" contrast="-6000"/>
                        </a:blip>
                        <a:stretch>
                          <a:fillRect/>
                        </a:stretch>
                      </p:blipFill>
                      <p:spPr>
                        <a:xfrm>
                          <a:off x="2880" y="1344"/>
                          <a:ext cx="2640" cy="2230"/>
                        </a:xfrm>
                        <a:prstGeom prst="rect">
                          <a:avLst/>
                        </a:prstGeom>
                        <a:solidFill>
                          <a:srgbClr val="F0DA08"/>
                        </a:solidFill>
                        <a:ln w="38100">
                          <a:noFill/>
                          <a:miter/>
                        </a:ln>
                      </p:spPr>
                    </p:pic>
                  </p:oleObj>
                </mc:Fallback>
              </mc:AlternateContent>
            </a:graphicData>
          </a:graphic>
        </p:graphicFrame>
        <p:sp>
          <p:nvSpPr>
            <p:cNvPr id="28683" name="Rectangle 6"/>
            <p:cNvSpPr/>
            <p:nvPr/>
          </p:nvSpPr>
          <p:spPr>
            <a:xfrm>
              <a:off x="4032" y="2007"/>
              <a:ext cx="384" cy="1008"/>
            </a:xfrm>
            <a:prstGeom prst="rect">
              <a:avLst/>
            </a:prstGeom>
            <a:solidFill>
              <a:schemeClr val="accent1"/>
            </a:solidFill>
            <a:ln w="25400" cap="flat" cmpd="sng">
              <a:solidFill>
                <a:schemeClr val="tx1"/>
              </a:solidFill>
              <a:prstDash val="solid"/>
              <a:miter/>
              <a:headEnd type="none" w="med" len="med"/>
              <a:tailEnd type="none" w="med" len="med"/>
            </a:ln>
          </p:spPr>
          <p:txBody>
            <a:bodyPr wrap="none" anchor="ctr" anchorCtr="0"/>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0"/>
                </a:spcBef>
                <a:buClrTx/>
                <a:buSzTx/>
                <a:buFontTx/>
                <a:buNone/>
              </a:pPr>
              <a:endParaRPr lang="zh-CN" altLang="en-US" sz="1800" b="1" dirty="0">
                <a:solidFill>
                  <a:schemeClr val="tx1"/>
                </a:solidFill>
                <a:latin typeface="Arial" panose="020B0604020202020204" pitchFamily="34" charset="0"/>
                <a:ea typeface="宋体" panose="02010600030101010101" pitchFamily="2" charset="-122"/>
              </a:endParaRPr>
            </a:p>
          </p:txBody>
        </p:sp>
        <p:sp>
          <p:nvSpPr>
            <p:cNvPr id="28684" name="Line 7"/>
            <p:cNvSpPr/>
            <p:nvPr/>
          </p:nvSpPr>
          <p:spPr>
            <a:xfrm>
              <a:off x="3648" y="2016"/>
              <a:ext cx="864" cy="0"/>
            </a:xfrm>
            <a:prstGeom prst="line">
              <a:avLst/>
            </a:prstGeom>
            <a:ln w="38100" cap="flat" cmpd="sng">
              <a:solidFill>
                <a:schemeClr val="tx1"/>
              </a:solidFill>
              <a:prstDash val="solid"/>
              <a:headEnd type="none" w="med" len="med"/>
              <a:tailEnd type="none" w="med" len="med"/>
            </a:ln>
          </p:spPr>
        </p:sp>
        <p:sp>
          <p:nvSpPr>
            <p:cNvPr id="28685" name="Line 8"/>
            <p:cNvSpPr/>
            <p:nvPr/>
          </p:nvSpPr>
          <p:spPr>
            <a:xfrm>
              <a:off x="3408" y="1872"/>
              <a:ext cx="576" cy="0"/>
            </a:xfrm>
            <a:prstGeom prst="line">
              <a:avLst/>
            </a:prstGeom>
            <a:ln w="9525" cap="flat" cmpd="sng">
              <a:solidFill>
                <a:schemeClr val="tx1"/>
              </a:solidFill>
              <a:prstDash val="solid"/>
              <a:headEnd type="none" w="med" len="med"/>
              <a:tailEnd type="none" w="med" len="med"/>
            </a:ln>
          </p:spPr>
        </p:sp>
        <p:sp>
          <p:nvSpPr>
            <p:cNvPr id="28686" name="Line 9"/>
            <p:cNvSpPr/>
            <p:nvPr/>
          </p:nvSpPr>
          <p:spPr>
            <a:xfrm flipH="1">
              <a:off x="3888" y="1872"/>
              <a:ext cx="96" cy="144"/>
            </a:xfrm>
            <a:prstGeom prst="line">
              <a:avLst/>
            </a:prstGeom>
            <a:ln w="9525" cap="flat" cmpd="sng">
              <a:solidFill>
                <a:schemeClr val="tx1"/>
              </a:solidFill>
              <a:prstDash val="solid"/>
              <a:headEnd type="none" w="med" len="med"/>
              <a:tailEnd type="none" w="med" len="med"/>
            </a:ln>
          </p:spPr>
        </p:sp>
        <p:sp>
          <p:nvSpPr>
            <p:cNvPr id="28687" name="Line 10"/>
            <p:cNvSpPr/>
            <p:nvPr/>
          </p:nvSpPr>
          <p:spPr>
            <a:xfrm flipH="1" flipV="1">
              <a:off x="3792" y="1872"/>
              <a:ext cx="96" cy="144"/>
            </a:xfrm>
            <a:prstGeom prst="line">
              <a:avLst/>
            </a:prstGeom>
            <a:ln w="9525" cap="flat" cmpd="sng">
              <a:solidFill>
                <a:schemeClr val="tx1"/>
              </a:solidFill>
              <a:prstDash val="solid"/>
              <a:headEnd type="none" w="med" len="med"/>
              <a:tailEnd type="none" w="med" len="med"/>
            </a:ln>
          </p:spPr>
        </p:sp>
        <p:sp>
          <p:nvSpPr>
            <p:cNvPr id="28688" name="Text Box 11"/>
            <p:cNvSpPr txBox="1"/>
            <p:nvPr/>
          </p:nvSpPr>
          <p:spPr>
            <a:xfrm>
              <a:off x="3312" y="1632"/>
              <a:ext cx="816" cy="404"/>
            </a:xfrm>
            <a:prstGeom prst="rect">
              <a:avLst/>
            </a:prstGeom>
            <a:noFill/>
            <a:ln w="9525">
              <a:noFill/>
            </a:ln>
          </p:spPr>
          <p:txBody>
            <a:bodyPr>
              <a:spAutoFit/>
            </a:bodyPr>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50000"/>
                </a:spcBef>
                <a:buClrTx/>
                <a:buSzTx/>
                <a:buFontTx/>
                <a:buNone/>
              </a:pPr>
              <a:r>
                <a:rPr lang="en-US" altLang="zh-CN" sz="1800" b="1" dirty="0">
                  <a:solidFill>
                    <a:schemeClr val="tx1"/>
                  </a:solidFill>
                  <a:latin typeface="Arial" panose="020B0604020202020204" pitchFamily="34" charset="0"/>
                  <a:ea typeface="宋体" panose="02010600030101010101" pitchFamily="2" charset="-122"/>
                </a:rPr>
                <a:t>±0.000</a:t>
              </a:r>
              <a:endParaRPr lang="en-US" altLang="zh-CN" sz="1800" b="1" dirty="0">
                <a:solidFill>
                  <a:schemeClr val="tx1"/>
                </a:solidFill>
                <a:latin typeface="Arial" panose="020B0604020202020204" pitchFamily="34" charset="0"/>
                <a:ea typeface="宋体" panose="02010600030101010101" pitchFamily="2" charset="-122"/>
              </a:endParaRPr>
            </a:p>
          </p:txBody>
        </p:sp>
        <p:sp>
          <p:nvSpPr>
            <p:cNvPr id="28689" name="Line 12"/>
            <p:cNvSpPr/>
            <p:nvPr/>
          </p:nvSpPr>
          <p:spPr>
            <a:xfrm>
              <a:off x="4254" y="1968"/>
              <a:ext cx="0" cy="192"/>
            </a:xfrm>
            <a:prstGeom prst="line">
              <a:avLst/>
            </a:prstGeom>
            <a:ln w="25400" cap="flat" cmpd="sng">
              <a:solidFill>
                <a:schemeClr val="tx1"/>
              </a:solidFill>
              <a:prstDash val="solid"/>
              <a:headEnd type="none" w="med" len="med"/>
              <a:tailEnd type="none" w="med" len="med"/>
            </a:ln>
          </p:spPr>
        </p:sp>
      </p:grpSp>
      <p:sp>
        <p:nvSpPr>
          <p:cNvPr id="28677" name="Text Box 13"/>
          <p:cNvSpPr txBox="1"/>
          <p:nvPr/>
        </p:nvSpPr>
        <p:spPr>
          <a:xfrm>
            <a:off x="5364163" y="5300663"/>
            <a:ext cx="3505200" cy="519112"/>
          </a:xfrm>
          <a:prstGeom prst="rect">
            <a:avLst/>
          </a:prstGeom>
          <a:noFill/>
          <a:ln w="9525">
            <a:noFill/>
          </a:ln>
        </p:spPr>
        <p:txBody>
          <a:bodyPr>
            <a:spAutoFit/>
          </a:bodyPr>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b="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stStyle>
          <a:p>
            <a:pPr marL="0" lvl="0" indent="0" eaLnBrk="1" hangingPunct="1">
              <a:spcBef>
                <a:spcPct val="50000"/>
              </a:spcBef>
              <a:buClrTx/>
              <a:buSzTx/>
              <a:buFontTx/>
              <a:buNone/>
            </a:pPr>
            <a:r>
              <a:rPr lang="en-US" altLang="zh-CN" sz="2800" dirty="0">
                <a:solidFill>
                  <a:schemeClr val="tx1"/>
                </a:solidFill>
                <a:latin typeface="Arial" panose="020B0604020202020204" pitchFamily="34" charset="0"/>
                <a:ea typeface="宋体" panose="02010600030101010101" pitchFamily="2" charset="-122"/>
              </a:rPr>
              <a:t>   </a:t>
            </a:r>
            <a:r>
              <a:rPr lang="zh-CN" altLang="en-US" sz="2800" b="1" dirty="0">
                <a:solidFill>
                  <a:srgbClr val="FF0000"/>
                </a:solidFill>
                <a:latin typeface="Arial" panose="020B0604020202020204" pitchFamily="34" charset="0"/>
                <a:ea typeface="宋体" panose="02010600030101010101" pitchFamily="2" charset="-122"/>
              </a:rPr>
              <a:t>砖基础分解示意图</a:t>
            </a:r>
            <a:endParaRPr lang="zh-CN" altLang="en-US" sz="2800" b="1" dirty="0">
              <a:solidFill>
                <a:srgbClr val="FF0000"/>
              </a:solidFill>
              <a:latin typeface="Arial" panose="020B0604020202020204" pitchFamily="34" charset="0"/>
              <a:ea typeface="宋体" panose="02010600030101010101" pitchFamily="2" charset="-122"/>
            </a:endParaRPr>
          </a:p>
        </p:txBody>
      </p:sp>
      <p:sp>
        <p:nvSpPr>
          <p:cNvPr id="801806" name="AutoShape 14" descr="羊皮纸"/>
          <p:cNvSpPr>
            <a:spLocks noChangeArrowheads="1"/>
          </p:cNvSpPr>
          <p:nvPr/>
        </p:nvSpPr>
        <p:spPr bwMode="auto">
          <a:xfrm>
            <a:off x="2843213" y="322263"/>
            <a:ext cx="5113338" cy="1079500"/>
          </a:xfrm>
          <a:prstGeom prst="horizontalScroll">
            <a:avLst>
              <a:gd name="adj" fmla="val 12500"/>
            </a:avLst>
          </a:prstGeom>
          <a:noFill/>
          <a:ln>
            <a:noFill/>
          </a:ln>
          <a:effectLst/>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38100">
                <a:solidFill>
                  <a:schemeClr val="accent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600" b="1" i="0" u="none" strike="noStrike" kern="1200" cap="none" spc="0" normalizeH="0" baseline="0" noProof="0" dirty="0">
                <a:ln>
                  <a:noFill/>
                </a:ln>
                <a:solidFill>
                  <a:schemeClr val="folHlink"/>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砌筑工程量</a:t>
            </a:r>
            <a:r>
              <a:rPr kumimoji="1" lang="zh-CN" altLang="en-US" sz="3600" b="1" i="0" u="none" strike="noStrike" kern="1200" cap="none" spc="0" normalizeH="0" baseline="0" noProof="0" dirty="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计算及实例</a:t>
            </a:r>
            <a:endParaRPr kumimoji="1" lang="zh-CN" altLang="en-US" sz="3600" b="1" i="0" u="none" strike="noStrike" kern="1200" cap="none" spc="0" normalizeH="0" baseline="0" noProof="0" dirty="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801809" name="AutoShape 17"/>
          <p:cNvSpPr>
            <a:spLocks noChangeArrowheads="1"/>
          </p:cNvSpPr>
          <p:nvPr/>
        </p:nvSpPr>
        <p:spPr bwMode="auto">
          <a:xfrm>
            <a:off x="0" y="1639888"/>
            <a:ext cx="1477963" cy="3030538"/>
          </a:xfrm>
          <a:prstGeom prst="verticalScroll">
            <a:avLst>
              <a:gd name="adj" fmla="val 12500"/>
            </a:avLst>
          </a:prstGeom>
          <a:gradFill rotWithShape="1">
            <a:gsLst>
              <a:gs pos="0">
                <a:srgbClr val="CCFF99"/>
              </a:gs>
              <a:gs pos="50000">
                <a:schemeClr val="bg1"/>
              </a:gs>
              <a:gs pos="100000">
                <a:srgbClr val="CCFF99"/>
              </a:gs>
            </a:gsLst>
            <a:lin ang="5400000" scaled="1"/>
          </a:gradFill>
          <a:ln w="38100">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rPr>
              <a:t>砌筑</a:t>
            </a:r>
            <a:endParaRPr kumimoji="1" lang="zh-CN" altLang="en-US" sz="2400" b="1" i="0" u="sng" strike="noStrike" kern="1200" cap="none" spc="0" normalizeH="0" baseline="0" noProof="0">
              <a:ln>
                <a:noFill/>
              </a:ln>
              <a:solidFill>
                <a:srgbClr val="990099"/>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rPr>
              <a:t>工程量计算及实例</a:t>
            </a: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1" i="0" u="none" strike="noStrike" kern="1200" cap="none" spc="0" normalizeH="0" baseline="0" noProof="0">
              <a:ln>
                <a:noFill/>
              </a:ln>
              <a:solidFill>
                <a:srgbClr val="FF33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chemeClr val="tx2"/>
                </a:solidFill>
                <a:effectLst/>
                <a:uLnTx/>
                <a:uFillTx/>
                <a:latin typeface="幼圆" panose="02010509060101010101" pitchFamily="49" charset="-122"/>
                <a:ea typeface="幼圆" panose="02010509060101010101" pitchFamily="49" charset="-122"/>
                <a:cs typeface="+mn-cs"/>
              </a:rPr>
              <a:t>砖石基础</a:t>
            </a:r>
            <a:endParaRPr kumimoji="1" lang="zh-CN" altLang="en-US" sz="1800" b="1" i="0" u="none" strike="noStrike" kern="1200" cap="none" spc="0" normalizeH="0" baseline="0" noProof="0">
              <a:ln>
                <a:noFill/>
              </a:ln>
              <a:solidFill>
                <a:schemeClr val="tx2"/>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rPr>
              <a:t>墙体工程</a:t>
            </a:r>
            <a:endParaRPr kumimoji="1" lang="zh-CN" altLang="en-US" sz="1800" b="1" i="0" u="none" strike="noStrike" kern="1200" cap="none" spc="0" normalizeH="0" baseline="0" noProof="0">
              <a:ln>
                <a:noFill/>
              </a:ln>
              <a:solidFill>
                <a:srgbClr val="808000"/>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a:ln>
                <a:noFill/>
              </a:ln>
              <a:solidFill>
                <a:srgbClr val="808000"/>
              </a:solidFill>
              <a:effectLst/>
              <a:uLnTx/>
              <a:uFillTx/>
              <a:latin typeface="Arial" panose="020B0604020202020204" pitchFamily="34" charset="0"/>
              <a:ea typeface="宋体" panose="02010600030101010101" pitchFamily="2" charset="-122"/>
              <a:cs typeface="+mn-cs"/>
            </a:endParaRPr>
          </a:p>
        </p:txBody>
      </p:sp>
      <p:sp>
        <p:nvSpPr>
          <p:cNvPr id="801810" name="AutoShape 18" descr="羊皮纸"/>
          <p:cNvSpPr>
            <a:spLocks noChangeArrowheads="1"/>
          </p:cNvSpPr>
          <p:nvPr/>
        </p:nvSpPr>
        <p:spPr bwMode="auto">
          <a:xfrm>
            <a:off x="1258888" y="2060575"/>
            <a:ext cx="4321175" cy="4464050"/>
          </a:xfrm>
          <a:prstGeom prst="wedgeRoundRectCallout">
            <a:avLst>
              <a:gd name="adj1" fmla="val 67375"/>
              <a:gd name="adj2" fmla="val -5370"/>
              <a:gd name="adj3" fmla="val 16667"/>
            </a:avLst>
          </a:prstGeom>
          <a:blipFill dpi="0" rotWithShape="1">
            <a:blip r:embed="rId3"/>
            <a:srcRect/>
            <a:tile tx="0" ty="0" sx="100000" sy="100000" flip="none" algn="tl"/>
          </a:blip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2400" b="1" i="0" u="sng" strike="noStrike" kern="1200" cap="none" spc="0" normalizeH="0" baseline="0" noProof="0">
                <a:ln>
                  <a:noFill/>
                </a:ln>
                <a:solidFill>
                  <a:srgbClr val="FF0000"/>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砖基础概念</a:t>
            </a:r>
            <a:r>
              <a:rPr kumimoji="0" lang="en-US" altLang="zh-CN" sz="24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rPr>
              <a:t>:</a:t>
            </a:r>
            <a:endParaRPr kumimoji="0" lang="en-US" altLang="zh-CN" sz="24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20000"/>
              </a:lnSpc>
              <a:spcBef>
                <a:spcPct val="0"/>
              </a:spcBef>
              <a:spcAft>
                <a:spcPct val="0"/>
              </a:spcAft>
              <a:buClrTx/>
              <a:buSzTx/>
              <a:buFontTx/>
              <a:buBlip>
                <a:blip r:embed="rId4"/>
              </a:buBlip>
              <a:defRPr/>
            </a:pPr>
            <a:r>
              <a:rPr kumimoji="0" lang="zh-CN" altLang="en-US" sz="2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一般采用台阶形式向下逐级放大，形成阶梯形</a:t>
            </a:r>
            <a:endParaRPr kumimoji="0" lang="zh-CN" altLang="en-US" sz="2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20000"/>
              </a:lnSpc>
              <a:spcBef>
                <a:spcPct val="0"/>
              </a:spcBef>
              <a:spcAft>
                <a:spcPct val="0"/>
              </a:spcAft>
              <a:buClrTx/>
              <a:buSzTx/>
              <a:buFontTx/>
              <a:buBlip>
                <a:blip r:embed="rId4"/>
              </a:buBlip>
              <a:defRPr/>
            </a:pPr>
            <a:r>
              <a:rPr kumimoji="0" lang="zh-CN" altLang="en-US" sz="2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砖基础是由基础墙和大放脚组成。</a:t>
            </a:r>
            <a:endParaRPr kumimoji="0" lang="zh-CN" altLang="en-US" sz="2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20000"/>
              </a:lnSpc>
              <a:spcBef>
                <a:spcPct val="0"/>
              </a:spcBef>
              <a:spcAft>
                <a:spcPct val="0"/>
              </a:spcAft>
              <a:buClrTx/>
              <a:buSzTx/>
              <a:buFontTx/>
              <a:buBlip>
                <a:blip r:embed="rId4"/>
              </a:buBlip>
              <a:defRPr/>
            </a:pPr>
            <a:r>
              <a:rPr kumimoji="0" lang="zh-CN" altLang="en-US" sz="2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基础大放脚一般采用每两皮</a:t>
            </a:r>
            <a:r>
              <a:rPr kumimoji="0" lang="en-US" altLang="zh-CN" sz="2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(126mm)</a:t>
            </a:r>
            <a:r>
              <a:rPr kumimoji="0" lang="zh-CN" altLang="en-US" sz="2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挑出</a:t>
            </a:r>
            <a:r>
              <a:rPr kumimoji="0" lang="en-US" altLang="zh-CN" sz="2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1</a:t>
            </a:r>
            <a:r>
              <a:rPr kumimoji="0" lang="zh-CN" altLang="en-US" sz="2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a:t>
            </a:r>
            <a:r>
              <a:rPr kumimoji="0" lang="en-US" altLang="zh-CN" sz="2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4</a:t>
            </a:r>
            <a:r>
              <a:rPr kumimoji="0" lang="zh-CN" altLang="en-US" sz="2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砖</a:t>
            </a:r>
            <a:r>
              <a:rPr kumimoji="0" lang="en-US" altLang="zh-CN" sz="2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(53mm)</a:t>
            </a:r>
            <a:r>
              <a:rPr kumimoji="0" lang="zh-CN" altLang="en-US" sz="2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（等高式大放脚）或二皮与一皮间隔挑出</a:t>
            </a:r>
            <a:r>
              <a:rPr kumimoji="0" lang="en-US" altLang="zh-CN" sz="2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l</a:t>
            </a:r>
            <a:r>
              <a:rPr kumimoji="0" lang="zh-CN" altLang="en-US" sz="2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a:t>
            </a:r>
            <a:r>
              <a:rPr kumimoji="0" lang="en-US" altLang="zh-CN" sz="2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4</a:t>
            </a:r>
            <a:r>
              <a:rPr kumimoji="0" lang="zh-CN" altLang="en-US" sz="2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砖（不等高式大放脚）两种形式。</a:t>
            </a:r>
            <a:r>
              <a:rPr kumimoji="0" lang="zh-CN" altLang="en-US" sz="2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 </a:t>
            </a:r>
            <a:endParaRPr kumimoji="0" lang="zh-CN" altLang="en-US" sz="2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theme1.xml><?xml version="1.0" encoding="utf-8"?>
<a:theme xmlns:a="http://schemas.openxmlformats.org/drawingml/2006/main" name="default">
  <a:themeElements>
    <a:clrScheme name="default 1">
      <a:dk1>
        <a:srgbClr val="969696"/>
      </a:dk1>
      <a:lt1>
        <a:srgbClr val="FFFFFF"/>
      </a:lt1>
      <a:dk2>
        <a:srgbClr val="38AC8B"/>
      </a:dk2>
      <a:lt2>
        <a:srgbClr val="FFFFFF"/>
      </a:lt2>
      <a:accent1>
        <a:srgbClr val="8A95B2"/>
      </a:accent1>
      <a:accent2>
        <a:srgbClr val="99FF33"/>
      </a:accent2>
      <a:accent3>
        <a:srgbClr val="AED2C4"/>
      </a:accent3>
      <a:accent4>
        <a:srgbClr val="DADADA"/>
      </a:accent4>
      <a:accent5>
        <a:srgbClr val="C4C8D5"/>
      </a:accent5>
      <a:accent6>
        <a:srgbClr val="8AE72D"/>
      </a:accent6>
      <a:hlink>
        <a:srgbClr val="66FFFF"/>
      </a:hlink>
      <a:folHlink>
        <a:srgbClr val="FFFF00"/>
      </a:folHlink>
    </a:clrScheme>
    <a:fontScheme name="default">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default 1">
        <a:dk1>
          <a:srgbClr val="969696"/>
        </a:dk1>
        <a:lt1>
          <a:srgbClr val="FFFFFF"/>
        </a:lt1>
        <a:dk2>
          <a:srgbClr val="38AC8B"/>
        </a:dk2>
        <a:lt2>
          <a:srgbClr val="FFFFFF"/>
        </a:lt2>
        <a:accent1>
          <a:srgbClr val="8A95B2"/>
        </a:accent1>
        <a:accent2>
          <a:srgbClr val="99FF33"/>
        </a:accent2>
        <a:accent3>
          <a:srgbClr val="AED2C4"/>
        </a:accent3>
        <a:accent4>
          <a:srgbClr val="DADADA"/>
        </a:accent4>
        <a:accent5>
          <a:srgbClr val="C4C8D5"/>
        </a:accent5>
        <a:accent6>
          <a:srgbClr val="8AE72D"/>
        </a:accent6>
        <a:hlink>
          <a:srgbClr val="66FFFF"/>
        </a:hlink>
        <a:folHlink>
          <a:srgbClr val="FFFF00"/>
        </a:folHlink>
      </a:clrScheme>
      <a:clrMap bg1="dk2" tx1="lt1" bg2="dk1" tx2="lt2" accent1="accent1" accent2="accent2" accent3="accent3" accent4="accent4" accent5="accent5" accent6="accent6" hlink="hlink" folHlink="folHlink"/>
    </a:extraClrScheme>
    <a:extraClrScheme>
      <a:clrScheme name="default 2">
        <a:dk1>
          <a:srgbClr val="969696"/>
        </a:dk1>
        <a:lt1>
          <a:srgbClr val="FFFFFF"/>
        </a:lt1>
        <a:dk2>
          <a:srgbClr val="0099CC"/>
        </a:dk2>
        <a:lt2>
          <a:srgbClr val="FFFFFF"/>
        </a:lt2>
        <a:accent1>
          <a:srgbClr val="93A0BB"/>
        </a:accent1>
        <a:accent2>
          <a:srgbClr val="CCFFFF"/>
        </a:accent2>
        <a:accent3>
          <a:srgbClr val="AACAE2"/>
        </a:accent3>
        <a:accent4>
          <a:srgbClr val="DADADA"/>
        </a:accent4>
        <a:accent5>
          <a:srgbClr val="C8CDDA"/>
        </a:accent5>
        <a:accent6>
          <a:srgbClr val="B9E7E7"/>
        </a:accent6>
        <a:hlink>
          <a:srgbClr val="FFFF66"/>
        </a:hlink>
        <a:folHlink>
          <a:srgbClr val="FF9966"/>
        </a:folHlink>
      </a:clrScheme>
      <a:clrMap bg1="dk2" tx1="lt1" bg2="dk1" tx2="lt2" accent1="accent1" accent2="accent2" accent3="accent3" accent4="accent4" accent5="accent5" accent6="accent6" hlink="hlink" folHlink="folHlink"/>
    </a:extraClrScheme>
    <a:extraClrScheme>
      <a:clrScheme name="default 3">
        <a:dk1>
          <a:srgbClr val="C0C0C0"/>
        </a:dk1>
        <a:lt1>
          <a:srgbClr val="FFFFFF"/>
        </a:lt1>
        <a:dk2>
          <a:srgbClr val="C0C0C0"/>
        </a:dk2>
        <a:lt2>
          <a:srgbClr val="FFFF00"/>
        </a:lt2>
        <a:accent1>
          <a:srgbClr val="5F7F81"/>
        </a:accent1>
        <a:accent2>
          <a:srgbClr val="CCCCFF"/>
        </a:accent2>
        <a:accent3>
          <a:srgbClr val="DCDCDC"/>
        </a:accent3>
        <a:accent4>
          <a:srgbClr val="DADADA"/>
        </a:accent4>
        <a:accent5>
          <a:srgbClr val="B6C0C1"/>
        </a:accent5>
        <a:accent6>
          <a:srgbClr val="B9B9E7"/>
        </a:accent6>
        <a:hlink>
          <a:srgbClr val="66FF33"/>
        </a:hlink>
        <a:folHlink>
          <a:srgbClr val="66FFFF"/>
        </a:folHlink>
      </a:clrScheme>
      <a:clrMap bg1="dk2" tx1="lt1" bg2="dk1" tx2="lt2" accent1="accent1" accent2="accent2" accent3="accent3" accent4="accent4" accent5="accent5" accent6="accent6" hlink="hlink" folHlink="folHlink"/>
    </a:extraClrScheme>
    <a:extraClrScheme>
      <a:clrScheme name="default 4">
        <a:dk1>
          <a:srgbClr val="969696"/>
        </a:dk1>
        <a:lt1>
          <a:srgbClr val="FFFF99"/>
        </a:lt1>
        <a:dk2>
          <a:srgbClr val="336600"/>
        </a:dk2>
        <a:lt2>
          <a:srgbClr val="FFFFFF"/>
        </a:lt2>
        <a:accent1>
          <a:srgbClr val="D2990A"/>
        </a:accent1>
        <a:accent2>
          <a:srgbClr val="CCCCFF"/>
        </a:accent2>
        <a:accent3>
          <a:srgbClr val="ADB8AA"/>
        </a:accent3>
        <a:accent4>
          <a:srgbClr val="DADA82"/>
        </a:accent4>
        <a:accent5>
          <a:srgbClr val="E5CAAA"/>
        </a:accent5>
        <a:accent6>
          <a:srgbClr val="B9B9E7"/>
        </a:accent6>
        <a:hlink>
          <a:srgbClr val="00FFFF"/>
        </a:hlink>
        <a:folHlink>
          <a:srgbClr val="66FF66"/>
        </a:folHlink>
      </a:clrScheme>
      <a:clrMap bg1="dk2" tx1="lt1" bg2="dk1" tx2="lt2" accent1="accent1" accent2="accent2" accent3="accent3" accent4="accent4" accent5="accent5" accent6="accent6" hlink="hlink" folHlink="folHlink"/>
    </a:extraClrScheme>
    <a:extraClrScheme>
      <a:clrScheme name="default 5">
        <a:dk1>
          <a:srgbClr val="969696"/>
        </a:dk1>
        <a:lt1>
          <a:srgbClr val="CCFFFF"/>
        </a:lt1>
        <a:dk2>
          <a:srgbClr val="006699"/>
        </a:dk2>
        <a:lt2>
          <a:srgbClr val="FFFF00"/>
        </a:lt2>
        <a:accent1>
          <a:srgbClr val="8D8DB3"/>
        </a:accent1>
        <a:accent2>
          <a:srgbClr val="FF7C80"/>
        </a:accent2>
        <a:accent3>
          <a:srgbClr val="AAB8CA"/>
        </a:accent3>
        <a:accent4>
          <a:srgbClr val="AEDADA"/>
        </a:accent4>
        <a:accent5>
          <a:srgbClr val="C5C5D6"/>
        </a:accent5>
        <a:accent6>
          <a:srgbClr val="E77073"/>
        </a:accent6>
        <a:hlink>
          <a:srgbClr val="99FF33"/>
        </a:hlink>
        <a:folHlink>
          <a:srgbClr val="CCCCFF"/>
        </a:folHlink>
      </a:clrScheme>
      <a:clrMap bg1="dk2" tx1="lt1" bg2="dk1" tx2="lt2" accent1="accent1" accent2="accent2" accent3="accent3" accent4="accent4" accent5="accent5" accent6="accent6" hlink="hlink" folHlink="folHlink"/>
    </a:extraClrScheme>
    <a:extraClrScheme>
      <a:clrScheme name="default 6">
        <a:dk1>
          <a:srgbClr val="969696"/>
        </a:dk1>
        <a:lt1>
          <a:srgbClr val="FFFFFF"/>
        </a:lt1>
        <a:dk2>
          <a:srgbClr val="FF9933"/>
        </a:dk2>
        <a:lt2>
          <a:srgbClr val="CCECFF"/>
        </a:lt2>
        <a:accent1>
          <a:srgbClr val="376EA5"/>
        </a:accent1>
        <a:accent2>
          <a:srgbClr val="FF9933"/>
        </a:accent2>
        <a:accent3>
          <a:srgbClr val="FFCAAD"/>
        </a:accent3>
        <a:accent4>
          <a:srgbClr val="DADADA"/>
        </a:accent4>
        <a:accent5>
          <a:srgbClr val="AEBACF"/>
        </a:accent5>
        <a:accent6>
          <a:srgbClr val="E78A2D"/>
        </a:accent6>
        <a:hlink>
          <a:srgbClr val="FFFF66"/>
        </a:hlink>
        <a:folHlink>
          <a:srgbClr val="66FFFF"/>
        </a:folHlink>
      </a:clrScheme>
      <a:clrMap bg1="dk2" tx1="lt1" bg2="dk1" tx2="lt2" accent1="accent1" accent2="accent2" accent3="accent3" accent4="accent4" accent5="accent5" accent6="accent6" hlink="hlink" folHlink="folHlink"/>
    </a:extraClrScheme>
    <a:extraClrScheme>
      <a:clrScheme name="default 7">
        <a:dk1>
          <a:srgbClr val="969696"/>
        </a:dk1>
        <a:lt1>
          <a:srgbClr val="FFFFFF"/>
        </a:lt1>
        <a:dk2>
          <a:srgbClr val="2B8156"/>
        </a:dk2>
        <a:lt2>
          <a:srgbClr val="00FFFF"/>
        </a:lt2>
        <a:accent1>
          <a:srgbClr val="5B8689"/>
        </a:accent1>
        <a:accent2>
          <a:srgbClr val="99FF99"/>
        </a:accent2>
        <a:accent3>
          <a:srgbClr val="ACC1B4"/>
        </a:accent3>
        <a:accent4>
          <a:srgbClr val="DADADA"/>
        </a:accent4>
        <a:accent5>
          <a:srgbClr val="B5C3C4"/>
        </a:accent5>
        <a:accent6>
          <a:srgbClr val="8AE78A"/>
        </a:accent6>
        <a:hlink>
          <a:srgbClr val="FFFF00"/>
        </a:hlink>
        <a:folHlink>
          <a:srgbClr val="D7C4E2"/>
        </a:folHlink>
      </a:clrScheme>
      <a:clrMap bg1="dk2" tx1="lt1" bg2="dk1" tx2="lt2" accent1="accent1" accent2="accent2" accent3="accent3" accent4="accent4" accent5="accent5" accent6="accent6" hlink="hlink" folHlink="folHlink"/>
    </a:extraClrScheme>
    <a:extraClrScheme>
      <a:clrScheme name="default 8">
        <a:dk1>
          <a:srgbClr val="969696"/>
        </a:dk1>
        <a:lt1>
          <a:srgbClr val="FFFF00"/>
        </a:lt1>
        <a:dk2>
          <a:srgbClr val="FFD5D5"/>
        </a:dk2>
        <a:lt2>
          <a:srgbClr val="00FF00"/>
        </a:lt2>
        <a:accent1>
          <a:srgbClr val="008080"/>
        </a:accent1>
        <a:accent2>
          <a:srgbClr val="FF5050"/>
        </a:accent2>
        <a:accent3>
          <a:srgbClr val="FFE7E7"/>
        </a:accent3>
        <a:accent4>
          <a:srgbClr val="DADA00"/>
        </a:accent4>
        <a:accent5>
          <a:srgbClr val="AAC0C0"/>
        </a:accent5>
        <a:accent6>
          <a:srgbClr val="E74848"/>
        </a:accent6>
        <a:hlink>
          <a:srgbClr val="99CCFF"/>
        </a:hlink>
        <a:folHlink>
          <a:srgbClr val="FFFF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跋涉">
  <a:themeElements>
    <a:clrScheme name="跋涉">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跋涉">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跋涉">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10401</Words>
  <Application>WPS 演示</Application>
  <PresentationFormat>全屏显示(4:3)</PresentationFormat>
  <Paragraphs>1655</Paragraphs>
  <Slides>79</Slides>
  <Notes>2</Notes>
  <HiddenSlides>0</HiddenSlides>
  <MMClips>0</MMClips>
  <ScaleCrop>false</ScaleCrop>
  <HeadingPairs>
    <vt:vector size="8" baseType="variant">
      <vt:variant>
        <vt:lpstr>已用的字体</vt:lpstr>
      </vt:variant>
      <vt:variant>
        <vt:i4>15</vt:i4>
      </vt:variant>
      <vt:variant>
        <vt:lpstr>主题</vt:lpstr>
      </vt:variant>
      <vt:variant>
        <vt:i4>2</vt:i4>
      </vt:variant>
      <vt:variant>
        <vt:lpstr>嵌入 OLE 服务器</vt:lpstr>
      </vt:variant>
      <vt:variant>
        <vt:i4>11</vt:i4>
      </vt:variant>
      <vt:variant>
        <vt:lpstr>幻灯片标题</vt:lpstr>
      </vt:variant>
      <vt:variant>
        <vt:i4>79</vt:i4>
      </vt:variant>
    </vt:vector>
  </HeadingPairs>
  <TitlesOfParts>
    <vt:vector size="107" baseType="lpstr">
      <vt:lpstr>Arial</vt:lpstr>
      <vt:lpstr>宋体</vt:lpstr>
      <vt:lpstr>Wingdings</vt:lpstr>
      <vt:lpstr>Franklin Gothic Medium</vt:lpstr>
      <vt:lpstr>隶书</vt:lpstr>
      <vt:lpstr>Franklin Gothic Book</vt:lpstr>
      <vt:lpstr>华文楷体</vt:lpstr>
      <vt:lpstr>Wingdings 2</vt:lpstr>
      <vt:lpstr>幼圆</vt:lpstr>
      <vt:lpstr>华文新魏</vt:lpstr>
      <vt:lpstr>Times New Roman</vt:lpstr>
      <vt:lpstr>Tahoma</vt:lpstr>
      <vt:lpstr>Wingdings 2</vt:lpstr>
      <vt:lpstr>微软雅黑</vt:lpstr>
      <vt:lpstr>Arial Unicode MS</vt:lpstr>
      <vt:lpstr>default</vt:lpstr>
      <vt:lpstr>跋涉</vt:lpstr>
      <vt:lpstr>Paint.Picture</vt:lpstr>
      <vt:lpstr>Paint.Picture</vt:lpstr>
      <vt:lpstr>Paint.Picture</vt:lpstr>
      <vt:lpstr>Paint.Picture</vt:lpstr>
      <vt:lpstr>Paint.Picture</vt:lpstr>
      <vt:lpstr>Paint.Picture</vt:lpstr>
      <vt:lpstr>Equation.3</vt:lpstr>
      <vt:lpstr>Equation.3</vt:lpstr>
      <vt:lpstr>Equation.3</vt:lpstr>
      <vt:lpstr>AutoCAD.Drawing.14</vt:lpstr>
      <vt:lpstr>Equation.3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MC SYSTEM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MC SYSTEM</dc:creator>
  <cp:lastModifiedBy>小水滴</cp:lastModifiedBy>
  <cp:revision>972</cp:revision>
  <dcterms:created xsi:type="dcterms:W3CDTF">2009-11-01T17:28:05Z</dcterms:created>
  <dcterms:modified xsi:type="dcterms:W3CDTF">2021-03-29T13:08:13Z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3</vt:i4>
  </property>
  <property fmtid="{D5CDD505-2E9C-101B-9397-08002B2CF9AE}" pid="3" name="ICV">
    <vt:lpwstr>66D48202525045BA899F889C0370CEC2</vt:lpwstr>
  </property>
  <property fmtid="{D5CDD505-2E9C-101B-9397-08002B2CF9AE}" pid="4" name="KSOProductBuildVer">
    <vt:lpwstr>2052-11.1.0.10356</vt:lpwstr>
  </property>
</Properties>
</file>