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66" r:id="rId3"/>
    <p:sldId id="267" r:id="rId4"/>
    <p:sldId id="259" r:id="rId5"/>
    <p:sldId id="258" r:id="rId6"/>
    <p:sldId id="257" r:id="rId7"/>
    <p:sldId id="304" r:id="rId8"/>
    <p:sldId id="263" r:id="rId9"/>
    <p:sldId id="346" r:id="rId10"/>
    <p:sldId id="347" r:id="rId11"/>
    <p:sldId id="265" r:id="rId12"/>
    <p:sldId id="348" r:id="rId13"/>
    <p:sldId id="349" r:id="rId14"/>
    <p:sldId id="350" r:id="rId15"/>
    <p:sldId id="351" r:id="rId16"/>
    <p:sldId id="345" r:id="rId17"/>
    <p:sldId id="352" r:id="rId18"/>
    <p:sldId id="353" r:id="rId19"/>
    <p:sldId id="338" r:id="rId20"/>
    <p:sldId id="342" r:id="rId21"/>
    <p:sldId id="354" r:id="rId22"/>
    <p:sldId id="355" r:id="rId23"/>
    <p:sldId id="320" r:id="rId24"/>
    <p:sldId id="356" r:id="rId25"/>
  </p:sldIdLst>
  <p:sldSz cx="9144000" cy="5143500" type="screen16x9"/>
  <p:notesSz cx="6858000" cy="9144000"/>
  <p:defaultTextStyle>
    <a:defPPr>
      <a:defRPr lang="zh-CN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198" userDrawn="1">
          <p15:clr>
            <a:srgbClr val="A4A3A4"/>
          </p15:clr>
        </p15:guide>
        <p15:guide id="3" orient="horz" pos="1685">
          <p15:clr>
            <a:srgbClr val="A4A3A4"/>
          </p15:clr>
        </p15:guide>
        <p15:guide id="4" pos="29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78"/>
    <a:srgbClr val="8BC145"/>
    <a:srgbClr val="558ED5"/>
    <a:srgbClr val="53585E"/>
    <a:srgbClr val="EEEFF3"/>
    <a:srgbClr val="F6D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3" autoAdjust="0"/>
    <p:restoredTop sz="94660"/>
  </p:normalViewPr>
  <p:slideViewPr>
    <p:cSldViewPr showGuides="1">
      <p:cViewPr varScale="1">
        <p:scale>
          <a:sx n="103" d="100"/>
          <a:sy n="103" d="100"/>
        </p:scale>
        <p:origin x="773" y="62"/>
      </p:cViewPr>
      <p:guideLst>
        <p:guide orient="horz" pos="1684"/>
        <p:guide pos="2198"/>
        <p:guide orient="horz" pos="1685"/>
        <p:guide pos="29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41773"/>
            <a:ext cx="77724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1"/>
          </a:xfrm>
        </p:spPr>
        <p:txBody>
          <a:bodyPr/>
          <a:lstStyle>
            <a:lvl1pPr marL="0" indent="0" algn="ctr">
              <a:buNone/>
              <a:defRPr sz="2100"/>
            </a:lvl1pPr>
            <a:lvl2pPr marL="408183" indent="0" algn="ctr">
              <a:buNone/>
              <a:defRPr sz="1800"/>
            </a:lvl2pPr>
            <a:lvl3pPr marL="816364" indent="0" algn="ctr">
              <a:buNone/>
              <a:defRPr sz="1600"/>
            </a:lvl3pPr>
            <a:lvl4pPr marL="1224547" indent="0" algn="ctr">
              <a:buNone/>
              <a:defRPr sz="1400"/>
            </a:lvl4pPr>
            <a:lvl5pPr marL="1632728" indent="0" algn="ctr">
              <a:buNone/>
              <a:defRPr sz="1400"/>
            </a:lvl5pPr>
            <a:lvl6pPr marL="2040911" indent="0" algn="ctr">
              <a:buNone/>
              <a:defRPr sz="1400"/>
            </a:lvl6pPr>
            <a:lvl7pPr marL="2449092" indent="0" algn="ctr">
              <a:buNone/>
              <a:defRPr sz="1400"/>
            </a:lvl7pPr>
            <a:lvl8pPr marL="2857275" indent="0" algn="ctr">
              <a:buNone/>
              <a:defRPr sz="1400"/>
            </a:lvl8pPr>
            <a:lvl9pPr marL="3265457" indent="0" algn="ctr">
              <a:buNone/>
              <a:defRPr sz="1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1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6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036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7335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607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869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669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4248" y="4862430"/>
            <a:ext cx="187459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10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10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9229" y="4802082"/>
            <a:ext cx="238246" cy="238318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 sz="2100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520" y="4862430"/>
            <a:ext cx="175525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10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10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9857" y="4856357"/>
            <a:ext cx="360041" cy="144060"/>
          </a:xfrm>
          <a:prstGeom prst="rect">
            <a:avLst/>
          </a:prstGeom>
        </p:spPr>
        <p:txBody>
          <a:bodyPr lIns="108878" tIns="0" rIns="108878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10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10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8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4081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5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9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90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7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1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3886201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1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9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3" indent="0">
              <a:buNone/>
              <a:defRPr sz="1800" b="1"/>
            </a:lvl2pPr>
            <a:lvl3pPr marL="816364" indent="0">
              <a:buNone/>
              <a:defRPr sz="1600" b="1"/>
            </a:lvl3pPr>
            <a:lvl4pPr marL="1224547" indent="0">
              <a:buNone/>
              <a:defRPr sz="1400" b="1"/>
            </a:lvl4pPr>
            <a:lvl5pPr marL="1632728" indent="0">
              <a:buNone/>
              <a:defRPr sz="1400" b="1"/>
            </a:lvl5pPr>
            <a:lvl6pPr marL="2040911" indent="0">
              <a:buNone/>
              <a:defRPr sz="1400" b="1"/>
            </a:lvl6pPr>
            <a:lvl7pPr marL="2449092" indent="0">
              <a:buNone/>
              <a:defRPr sz="1400" b="1"/>
            </a:lvl7pPr>
            <a:lvl8pPr marL="2857275" indent="0">
              <a:buNone/>
              <a:defRPr sz="1400" b="1"/>
            </a:lvl8pPr>
            <a:lvl9pPr marL="3265457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2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3" indent="0">
              <a:buNone/>
              <a:defRPr sz="1800" b="1"/>
            </a:lvl2pPr>
            <a:lvl3pPr marL="816364" indent="0">
              <a:buNone/>
              <a:defRPr sz="1600" b="1"/>
            </a:lvl3pPr>
            <a:lvl4pPr marL="1224547" indent="0">
              <a:buNone/>
              <a:defRPr sz="1400" b="1"/>
            </a:lvl4pPr>
            <a:lvl5pPr marL="1632728" indent="0">
              <a:buNone/>
              <a:defRPr sz="1400" b="1"/>
            </a:lvl5pPr>
            <a:lvl6pPr marL="2040911" indent="0">
              <a:buNone/>
              <a:defRPr sz="1400" b="1"/>
            </a:lvl6pPr>
            <a:lvl7pPr marL="2449092" indent="0">
              <a:buNone/>
              <a:defRPr sz="1400" b="1"/>
            </a:lvl7pPr>
            <a:lvl8pPr marL="2857275" indent="0">
              <a:buNone/>
              <a:defRPr sz="1400" b="1"/>
            </a:lvl8pPr>
            <a:lvl9pPr marL="3265457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2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3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1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4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83" indent="0">
              <a:buNone/>
              <a:defRPr sz="1300"/>
            </a:lvl2pPr>
            <a:lvl3pPr marL="816364" indent="0">
              <a:buNone/>
              <a:defRPr sz="1100"/>
            </a:lvl3pPr>
            <a:lvl4pPr marL="1224547" indent="0">
              <a:buNone/>
              <a:defRPr sz="900"/>
            </a:lvl4pPr>
            <a:lvl5pPr marL="1632728" indent="0">
              <a:buNone/>
              <a:defRPr sz="900"/>
            </a:lvl5pPr>
            <a:lvl6pPr marL="2040911" indent="0">
              <a:buNone/>
              <a:defRPr sz="900"/>
            </a:lvl6pPr>
            <a:lvl7pPr marL="2449092" indent="0">
              <a:buNone/>
              <a:defRPr sz="900"/>
            </a:lvl7pPr>
            <a:lvl8pPr marL="2857275" indent="0">
              <a:buNone/>
              <a:defRPr sz="900"/>
            </a:lvl8pPr>
            <a:lvl9pPr marL="326545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7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 anchor="t"/>
          <a:lstStyle>
            <a:lvl1pPr marL="0" indent="0">
              <a:buNone/>
              <a:defRPr sz="2900"/>
            </a:lvl1pPr>
            <a:lvl2pPr marL="408183" indent="0">
              <a:buNone/>
              <a:defRPr sz="2500"/>
            </a:lvl2pPr>
            <a:lvl3pPr marL="816364" indent="0">
              <a:buNone/>
              <a:defRPr sz="2100"/>
            </a:lvl3pPr>
            <a:lvl4pPr marL="1224547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2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83" indent="0">
              <a:buNone/>
              <a:defRPr sz="1300"/>
            </a:lvl2pPr>
            <a:lvl3pPr marL="816364" indent="0">
              <a:buNone/>
              <a:defRPr sz="1100"/>
            </a:lvl3pPr>
            <a:lvl4pPr marL="1224547" indent="0">
              <a:buNone/>
              <a:defRPr sz="900"/>
            </a:lvl4pPr>
            <a:lvl5pPr marL="1632728" indent="0">
              <a:buNone/>
              <a:defRPr sz="900"/>
            </a:lvl5pPr>
            <a:lvl6pPr marL="2040911" indent="0">
              <a:buNone/>
              <a:defRPr sz="900"/>
            </a:lvl6pPr>
            <a:lvl7pPr marL="2449092" indent="0">
              <a:buNone/>
              <a:defRPr sz="900"/>
            </a:lvl7pPr>
            <a:lvl8pPr marL="2857275" indent="0">
              <a:buNone/>
              <a:defRPr sz="900"/>
            </a:lvl8pPr>
            <a:lvl9pPr marL="326545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6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3"/>
          </a:xfrm>
          <a:prstGeom prst="rect">
            <a:avLst/>
          </a:prstGeom>
        </p:spPr>
        <p:txBody>
          <a:bodyPr vert="horz" lIns="108878" tIns="54439" rIns="108878" bIns="5443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108878" tIns="54439" rIns="108878" bIns="5443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3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099" cy="273843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5"/>
            <a:ext cx="2057400" cy="273843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5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50" r:id="rId17"/>
  </p:sldLayoutIdLst>
  <p:txStyles>
    <p:titleStyle>
      <a:lvl1pPr algn="l" defTabSz="816364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91" indent="-204091" algn="l" defTabSz="816364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73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55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38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20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02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84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66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549" indent="-204091" algn="l" defTabSz="81636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3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64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47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28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11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92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75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57" algn="l" defTabSz="81636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-12722" y="-7940"/>
            <a:ext cx="3408789" cy="5160968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-12722" y="2134259"/>
            <a:ext cx="585386" cy="87657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2608900" y="1563326"/>
            <a:ext cx="774142" cy="1159274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950805" y="2090603"/>
            <a:ext cx="629218" cy="945599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181620" y="2115815"/>
            <a:ext cx="381613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项目一  </a:t>
            </a:r>
            <a:r>
              <a:rPr lang="zh-CN" altLang="en-US" sz="2800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撰写创意策划书</a:t>
            </a:r>
            <a:endParaRPr lang="en-US" altLang="zh-CN" sz="2800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181621" y="2736416"/>
            <a:ext cx="3744000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78" tIns="54439" rIns="108878" bIns="5443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181622" y="2820263"/>
            <a:ext cx="3672134" cy="16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1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 </a:t>
            </a: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 文化类设计创意策划  </a:t>
            </a:r>
            <a:r>
              <a:rPr lang="zh-CN" altLang="en-US" sz="11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 </a:t>
            </a:r>
            <a:r>
              <a:rPr lang="zh-CN" altLang="en-US" sz="10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任务二  艺术类设计创意策划</a:t>
            </a:r>
          </a:p>
        </p:txBody>
      </p:sp>
      <p:sp>
        <p:nvSpPr>
          <p:cNvPr id="11" name="菱形 10"/>
          <p:cNvSpPr/>
          <p:nvPr/>
        </p:nvSpPr>
        <p:spPr>
          <a:xfrm>
            <a:off x="1368462" y="3166510"/>
            <a:ext cx="2713577" cy="2035340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37067" y="4228445"/>
            <a:ext cx="2713577" cy="2035340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774716" y="4228445"/>
            <a:ext cx="2713577" cy="203534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267794" y="1573662"/>
            <a:ext cx="3494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学习单元一  平面设计创意</a:t>
            </a:r>
            <a:endParaRPr lang="en-US" altLang="zh-CN" sz="24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049748" y="976726"/>
            <a:ext cx="960329" cy="720302"/>
          </a:xfrm>
          <a:prstGeom prst="diamond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1-1-45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29911" y="1697032"/>
            <a:ext cx="0" cy="165996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665616" y="1336876"/>
            <a:ext cx="3841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43045" y="843216"/>
            <a:ext cx="3169084" cy="276122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cxnSp>
        <p:nvCxnSpPr>
          <p:cNvPr id="15" name="直接连接符 14"/>
          <p:cNvCxnSpPr/>
          <p:nvPr/>
        </p:nvCxnSpPr>
        <p:spPr>
          <a:xfrm>
            <a:off x="557498" y="1331763"/>
            <a:ext cx="295859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557497" y="1054169"/>
            <a:ext cx="3012084" cy="26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1-1-45 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绘制草图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049748" y="3356999"/>
            <a:ext cx="960329" cy="720302"/>
          </a:xfrm>
          <a:prstGeom prst="diamond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1-1-46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5051583" y="3717150"/>
            <a:ext cx="3841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531871" y="1463891"/>
            <a:ext cx="3169084" cy="276437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cxnSp>
        <p:nvCxnSpPr>
          <p:cNvPr id="21" name="直接连接符 20"/>
          <p:cNvCxnSpPr/>
          <p:nvPr/>
        </p:nvCxnSpPr>
        <p:spPr>
          <a:xfrm>
            <a:off x="5646323" y="3727612"/>
            <a:ext cx="295859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646323" y="3816996"/>
            <a:ext cx="2958594" cy="26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1-1-46 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绘制草图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2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530746" y="5"/>
            <a:ext cx="0" cy="97672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529911" y="4077301"/>
            <a:ext cx="0" cy="48495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65" y="1463892"/>
            <a:ext cx="2971488" cy="18357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323" y="1749752"/>
            <a:ext cx="2958593" cy="18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59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18209" y="658382"/>
            <a:ext cx="4513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）草图上色，如图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1-1-47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1-1-48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1428" y="1203328"/>
            <a:ext cx="3958528" cy="3242624"/>
            <a:chOff x="489852" y="1202956"/>
            <a:chExt cx="2559632" cy="27954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852" y="1202956"/>
              <a:ext cx="2559632" cy="24935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258040" y="3759571"/>
              <a:ext cx="1023253" cy="2387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1-1-47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草图上色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572000" y="1216345"/>
            <a:ext cx="4165765" cy="3229608"/>
            <a:chOff x="3428206" y="1215969"/>
            <a:chExt cx="3123601" cy="322861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8206" y="1215969"/>
              <a:ext cx="3123601" cy="2856818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396711" y="4167667"/>
              <a:ext cx="1186588" cy="276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1-1-48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草图上色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18209" y="658381"/>
            <a:ext cx="4513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）面具打稿，如图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1-1-49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86421" y="1036474"/>
            <a:ext cx="5045418" cy="3741372"/>
            <a:chOff x="1489471" y="1036154"/>
            <a:chExt cx="3783188" cy="3740218"/>
          </a:xfrm>
        </p:grpSpPr>
        <p:sp>
          <p:nvSpPr>
            <p:cNvPr id="18" name="矩形 17"/>
            <p:cNvSpPr/>
            <p:nvPr/>
          </p:nvSpPr>
          <p:spPr>
            <a:xfrm>
              <a:off x="2821426" y="4499458"/>
              <a:ext cx="1119278" cy="276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1-1-49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面具打稿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471" y="1036154"/>
              <a:ext cx="3783188" cy="3412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7535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18209" y="658381"/>
            <a:ext cx="4513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）面具上色（也可以添加配饰），如图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1-1-50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64945" y="992490"/>
            <a:ext cx="5214108" cy="4130740"/>
            <a:chOff x="1473368" y="992183"/>
            <a:chExt cx="3909676" cy="4129466"/>
          </a:xfrm>
        </p:grpSpPr>
        <p:sp>
          <p:nvSpPr>
            <p:cNvPr id="18" name="矩形 17"/>
            <p:cNvSpPr/>
            <p:nvPr/>
          </p:nvSpPr>
          <p:spPr>
            <a:xfrm>
              <a:off x="2821426" y="4844735"/>
              <a:ext cx="1119278" cy="276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1-1-50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面具上色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3368" y="992183"/>
              <a:ext cx="3909676" cy="384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45872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18209" y="658381"/>
            <a:ext cx="4513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）晾干完成，如图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1-1-51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47578" y="1018678"/>
            <a:ext cx="3662486" cy="4104551"/>
            <a:chOff x="2060206" y="1018364"/>
            <a:chExt cx="2746229" cy="4103285"/>
          </a:xfrm>
        </p:grpSpPr>
        <p:sp>
          <p:nvSpPr>
            <p:cNvPr id="18" name="矩形 17"/>
            <p:cNvSpPr/>
            <p:nvPr/>
          </p:nvSpPr>
          <p:spPr>
            <a:xfrm>
              <a:off x="2873682" y="4844735"/>
              <a:ext cx="1119278" cy="276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1-1-51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晾干完成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0206" y="1018364"/>
              <a:ext cx="2746229" cy="3734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897164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r="13206" b="2677"/>
          <a:stretch>
            <a:fillRect/>
          </a:stretch>
        </p:blipFill>
        <p:spPr>
          <a:xfrm>
            <a:off x="231755" y="1194571"/>
            <a:ext cx="3998983" cy="2999468"/>
          </a:xfrm>
          <a:custGeom>
            <a:avLst/>
            <a:gdLst>
              <a:gd name="connsiteX0" fmla="*/ 1499272 w 2998543"/>
              <a:gd name="connsiteY0" fmla="*/ 0 h 2998543"/>
              <a:gd name="connsiteX1" fmla="*/ 2998543 w 2998543"/>
              <a:gd name="connsiteY1" fmla="*/ 1499272 h 2998543"/>
              <a:gd name="connsiteX2" fmla="*/ 1499272 w 2998543"/>
              <a:gd name="connsiteY2" fmla="*/ 2998543 h 2998543"/>
              <a:gd name="connsiteX3" fmla="*/ 0 w 2998543"/>
              <a:gd name="connsiteY3" fmla="*/ 1499272 h 299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543" h="2998543">
                <a:moveTo>
                  <a:pt x="1499272" y="0"/>
                </a:moveTo>
                <a:lnTo>
                  <a:pt x="2998543" y="1499272"/>
                </a:lnTo>
                <a:lnTo>
                  <a:pt x="1499272" y="2998543"/>
                </a:lnTo>
                <a:lnTo>
                  <a:pt x="0" y="1499272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-5096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28113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13111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15182" y="1683977"/>
            <a:ext cx="850909" cy="63823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291901" y="1897762"/>
            <a:ext cx="297472" cy="210660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5052171" y="870714"/>
            <a:ext cx="36487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146" indent="-204146"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面具样品如图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721632" y="1789306"/>
            <a:ext cx="850909" cy="638231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000815" y="1998195"/>
            <a:ext cx="292542" cy="220454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440637" y="2571750"/>
            <a:ext cx="2413102" cy="1809966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486949" y="2936411"/>
            <a:ext cx="320477" cy="245718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907783" y="3378540"/>
            <a:ext cx="1478809" cy="75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57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面具样品</a:t>
            </a:r>
            <a:endParaRPr lang="en-US" altLang="zh-CN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357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赏析</a:t>
            </a:r>
            <a:endParaRPr lang="en-US" altLang="zh-CN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623210" y="3775701"/>
            <a:ext cx="233099" cy="3503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199653" y="2357768"/>
            <a:ext cx="238875" cy="35769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297303" y="1563438"/>
            <a:ext cx="3206089" cy="3458544"/>
            <a:chOff x="3972058" y="1562956"/>
            <a:chExt cx="2404010" cy="3457477"/>
          </a:xfrm>
        </p:grpSpPr>
        <p:grpSp>
          <p:nvGrpSpPr>
            <p:cNvPr id="6" name="组合 5"/>
            <p:cNvGrpSpPr/>
            <p:nvPr/>
          </p:nvGrpSpPr>
          <p:grpSpPr>
            <a:xfrm>
              <a:off x="3972058" y="1562956"/>
              <a:ext cx="2404010" cy="3096187"/>
              <a:chOff x="3346921" y="2357040"/>
              <a:chExt cx="2961285" cy="3813916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6921" y="2357040"/>
                <a:ext cx="1411386" cy="1835705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6486" y="2357040"/>
                <a:ext cx="1441720" cy="1825575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6921" y="4283117"/>
                <a:ext cx="1419510" cy="1887839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6486" y="4283117"/>
                <a:ext cx="1330907" cy="1887839"/>
              </a:xfrm>
              <a:prstGeom prst="rect">
                <a:avLst/>
              </a:prstGeom>
            </p:spPr>
          </p:pic>
        </p:grpSp>
        <p:sp>
          <p:nvSpPr>
            <p:cNvPr id="22" name="矩形 21"/>
            <p:cNvSpPr/>
            <p:nvPr/>
          </p:nvSpPr>
          <p:spPr>
            <a:xfrm>
              <a:off x="4517810" y="4743519"/>
              <a:ext cx="1186588" cy="276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1-1-52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学生作品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4388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1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1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11" y="940350"/>
            <a:ext cx="3884827" cy="2009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24" y="951009"/>
            <a:ext cx="3690742" cy="19987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11" y="3075905"/>
            <a:ext cx="7697356" cy="14216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770937" y="4591132"/>
            <a:ext cx="1617701" cy="294607"/>
          </a:xfrm>
          <a:prstGeom prst="rect">
            <a:avLst/>
          </a:prstGeom>
        </p:spPr>
        <p:txBody>
          <a:bodyPr wrap="none" lIns="108878" tIns="54439" rIns="108878" bIns="54439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学生作品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58396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11" y="555127"/>
            <a:ext cx="7660411" cy="14258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1" y="2059813"/>
            <a:ext cx="7660411" cy="14146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11" y="3533025"/>
            <a:ext cx="7660411" cy="140918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752465" y="4918253"/>
            <a:ext cx="1617701" cy="294607"/>
          </a:xfrm>
          <a:prstGeom prst="rect">
            <a:avLst/>
          </a:prstGeom>
        </p:spPr>
        <p:txBody>
          <a:bodyPr wrap="none" lIns="108878" tIns="54439" rIns="108878" bIns="54439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学生作品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70366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27" y="699315"/>
            <a:ext cx="8426227" cy="208864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21427" y="2861588"/>
            <a:ext cx="8087484" cy="2333662"/>
            <a:chOff x="315997" y="2860706"/>
            <a:chExt cx="6064209" cy="2332942"/>
          </a:xfrm>
        </p:grpSpPr>
        <p:sp>
          <p:nvSpPr>
            <p:cNvPr id="11" name="矩形 10"/>
            <p:cNvSpPr/>
            <p:nvPr/>
          </p:nvSpPr>
          <p:spPr>
            <a:xfrm>
              <a:off x="2826900" y="4916735"/>
              <a:ext cx="1186588" cy="2769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1-1-54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学生作品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315997" y="2860706"/>
              <a:ext cx="6064209" cy="2080416"/>
              <a:chOff x="315997" y="2860706"/>
              <a:chExt cx="6064209" cy="2080416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997" y="2923426"/>
                <a:ext cx="1708266" cy="2017696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2206" y="2860706"/>
                <a:ext cx="3888000" cy="20333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4852874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r="13206" b="2677"/>
          <a:stretch>
            <a:fillRect/>
          </a:stretch>
        </p:blipFill>
        <p:spPr>
          <a:xfrm>
            <a:off x="231755" y="1194571"/>
            <a:ext cx="3998983" cy="2999468"/>
          </a:xfrm>
          <a:custGeom>
            <a:avLst/>
            <a:gdLst>
              <a:gd name="connsiteX0" fmla="*/ 1499272 w 2998543"/>
              <a:gd name="connsiteY0" fmla="*/ 0 h 2998543"/>
              <a:gd name="connsiteX1" fmla="*/ 2998543 w 2998543"/>
              <a:gd name="connsiteY1" fmla="*/ 1499272 h 2998543"/>
              <a:gd name="connsiteX2" fmla="*/ 1499272 w 2998543"/>
              <a:gd name="connsiteY2" fmla="*/ 2998543 h 2998543"/>
              <a:gd name="connsiteX3" fmla="*/ 0 w 2998543"/>
              <a:gd name="connsiteY3" fmla="*/ 1499272 h 299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543" h="2998543">
                <a:moveTo>
                  <a:pt x="1499272" y="0"/>
                </a:moveTo>
                <a:lnTo>
                  <a:pt x="2998543" y="1499272"/>
                </a:lnTo>
                <a:lnTo>
                  <a:pt x="1499272" y="2998543"/>
                </a:lnTo>
                <a:lnTo>
                  <a:pt x="0" y="1499272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-5096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28113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13111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15182" y="1683977"/>
            <a:ext cx="850909" cy="63823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291901" y="1897762"/>
            <a:ext cx="297472" cy="210660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5136844" y="2020836"/>
            <a:ext cx="374480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）先用剪刀或刻刀裁剪出面具的形态。</a:t>
            </a:r>
          </a:p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）用铅笔勾勒出形态。</a:t>
            </a:r>
          </a:p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）用广告画颜料或是丙烯颜料上色。</a:t>
            </a:r>
          </a:p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）其余装饰材料用不干胶或是乳胶粘贴。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721632" y="1789306"/>
            <a:ext cx="850909" cy="638231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000815" y="1998195"/>
            <a:ext cx="292542" cy="220454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440637" y="2571750"/>
            <a:ext cx="2413102" cy="1809966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486949" y="2936411"/>
            <a:ext cx="320477" cy="245718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940780" y="3311134"/>
            <a:ext cx="1422709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57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面具设计的注意事项</a:t>
            </a:r>
            <a:endParaRPr lang="en-US" altLang="zh-CN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623210" y="3775701"/>
            <a:ext cx="233099" cy="3503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199653" y="2357768"/>
            <a:ext cx="238875" cy="35769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6081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5" b="41892"/>
          <a:stretch/>
        </p:blipFill>
        <p:spPr>
          <a:xfrm>
            <a:off x="1" y="-1435"/>
            <a:ext cx="9144000" cy="22130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29" y="0"/>
            <a:ext cx="9143072" cy="2211598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8"/>
          <p:cNvSpPr/>
          <p:nvPr/>
        </p:nvSpPr>
        <p:spPr bwMode="auto">
          <a:xfrm>
            <a:off x="-4175" y="199707"/>
            <a:ext cx="1588969" cy="2379474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" name="Freeform 9"/>
          <p:cNvSpPr/>
          <p:nvPr/>
        </p:nvSpPr>
        <p:spPr bwMode="auto">
          <a:xfrm>
            <a:off x="465175" y="1744003"/>
            <a:ext cx="622292" cy="93519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5" name="Freeform 9"/>
          <p:cNvSpPr/>
          <p:nvPr/>
        </p:nvSpPr>
        <p:spPr bwMode="auto">
          <a:xfrm>
            <a:off x="4080910" y="1687224"/>
            <a:ext cx="205938" cy="309489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011349" y="1204721"/>
            <a:ext cx="148758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9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项目分析</a:t>
            </a:r>
            <a:endParaRPr lang="en-US" altLang="zh-CN" sz="29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770594" y="2766439"/>
            <a:ext cx="326511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本项目主要任务是通过学习不同的创意构思方法，了解不同方法在不同设计领域中的具体运用，并结合材料把不同的创意方法运用到设计中去。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以工作过程为导向，以“文化类中的文化衫、艺术类中的面具”为载体，通过创意思维模式和设计思路，对图形进行变形、重组，并运用一定的表现手法进行描绘。科学地学习“形象思维”“循环思维”“发散思维”“图形同构”等图形创意形式，引导学生做好设计的前期工作。根据不同类别材料的不同特性，选择材料并对材料进行加工，完成样品的制作并撰写创意策划书。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930935" y="2727644"/>
            <a:ext cx="3863912" cy="229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131" indent="-204131" algn="just" fontAlgn="base">
              <a:lnSpc>
                <a:spcPct val="130000"/>
              </a:lnSpc>
              <a:spcBef>
                <a:spcPts val="714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化类设计创意策划。通过对文化类中“文化衫”项目为载体，有效地开发学生的“形象创意思维”“循环思维”和“发散思维”，培养学生对图形创意的变形重组能力。完成创意草图的绘制和创意策划书的撰写，并根据文化衫材料的特性以及文化衫主题需要，选择材料，对材料进行加工，并对文化衫进行创意制作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4131" indent="-204131" algn="just" fontAlgn="base">
              <a:lnSpc>
                <a:spcPct val="130000"/>
              </a:lnSpc>
              <a:spcBef>
                <a:spcPts val="714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：艺术类设计创意策划。以“面具设计”项目为载体，有效地开发学生“图形同构”的创意力和对图形创意的变形重组能力。完成创意草图的绘制和撰写创意策划书，根据面具材料的特性以及面具主题需要，选择材料，对材料进行加工，并对面具进行创意制作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325995" y="2405501"/>
            <a:ext cx="444603" cy="268474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4068764" y="4279079"/>
            <a:ext cx="444603" cy="268474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6" grpId="0"/>
          <p:bldP spid="9" grpId="0"/>
          <p:bldP spid="10" grpId="0"/>
          <p:bldP spid="13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6" grpId="0"/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r="13206" b="2677"/>
          <a:stretch>
            <a:fillRect/>
          </a:stretch>
        </p:blipFill>
        <p:spPr>
          <a:xfrm>
            <a:off x="231755" y="1194571"/>
            <a:ext cx="3998983" cy="2999468"/>
          </a:xfrm>
          <a:custGeom>
            <a:avLst/>
            <a:gdLst>
              <a:gd name="connsiteX0" fmla="*/ 1499272 w 2998543"/>
              <a:gd name="connsiteY0" fmla="*/ 0 h 2998543"/>
              <a:gd name="connsiteX1" fmla="*/ 2998543 w 2998543"/>
              <a:gd name="connsiteY1" fmla="*/ 1499272 h 2998543"/>
              <a:gd name="connsiteX2" fmla="*/ 1499272 w 2998543"/>
              <a:gd name="connsiteY2" fmla="*/ 2998543 h 2998543"/>
              <a:gd name="connsiteX3" fmla="*/ 0 w 2998543"/>
              <a:gd name="connsiteY3" fmla="*/ 1499272 h 299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543" h="2998543">
                <a:moveTo>
                  <a:pt x="1499272" y="0"/>
                </a:moveTo>
                <a:lnTo>
                  <a:pt x="2998543" y="1499272"/>
                </a:lnTo>
                <a:lnTo>
                  <a:pt x="1499272" y="2998543"/>
                </a:lnTo>
                <a:lnTo>
                  <a:pt x="0" y="1499272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-5096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28113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13111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15182" y="1683977"/>
            <a:ext cx="850909" cy="63823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291901" y="1897762"/>
            <a:ext cx="297472" cy="210660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1" name="菱形 120"/>
          <p:cNvSpPr/>
          <p:nvPr/>
        </p:nvSpPr>
        <p:spPr>
          <a:xfrm>
            <a:off x="3721632" y="1789306"/>
            <a:ext cx="850909" cy="638231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000815" y="1998195"/>
            <a:ext cx="292542" cy="220454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440637" y="2571750"/>
            <a:ext cx="2413102" cy="1809966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486949" y="3353874"/>
            <a:ext cx="320477" cy="245718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4" name="Freeform 9"/>
          <p:cNvSpPr/>
          <p:nvPr/>
        </p:nvSpPr>
        <p:spPr bwMode="auto">
          <a:xfrm>
            <a:off x="623210" y="3775701"/>
            <a:ext cx="233099" cy="3503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199653" y="2357768"/>
            <a:ext cx="238875" cy="35769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5436199" y="2492264"/>
            <a:ext cx="3072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完成面具样品的制作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6900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-5096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28113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13111" y="194755"/>
            <a:ext cx="3693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其他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案例赏析（酒瓶图案）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731110" y="843217"/>
            <a:ext cx="76817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146" indent="-204146"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通过设计图和最终制作样品的对比可以看出，在最后制作样品的时候可以根据实际情况进行酌情的调整，但是主要形式要保持完整，如图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1-1-56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7248" y="1707483"/>
            <a:ext cx="8089503" cy="2954361"/>
            <a:chOff x="312175" y="1501823"/>
            <a:chExt cx="6065723" cy="295345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175" y="1501823"/>
              <a:ext cx="6065723" cy="2592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751578" y="4178359"/>
              <a:ext cx="1186588" cy="276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1-1-55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学生作品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78512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7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-5096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28113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13111" y="194755"/>
            <a:ext cx="3693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其他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案例赏析（酒瓶图案）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3111" y="1419395"/>
            <a:ext cx="7939435" cy="2861020"/>
            <a:chOff x="459727" y="1562956"/>
            <a:chExt cx="5953198" cy="286013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727" y="1562956"/>
              <a:ext cx="5953198" cy="2448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759698" y="4146180"/>
              <a:ext cx="1186588" cy="276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1-1-56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学生作品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83320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-12722" y="-7940"/>
            <a:ext cx="3408789" cy="5160968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-12722" y="2134259"/>
            <a:ext cx="585386" cy="87657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2608900" y="1563326"/>
            <a:ext cx="774142" cy="1159274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950805" y="2090603"/>
            <a:ext cx="629218" cy="945599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172688" y="2101658"/>
            <a:ext cx="453306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3300" b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172688" y="2675838"/>
            <a:ext cx="356804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78" tIns="54439" rIns="108878" bIns="5443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368462" y="3166510"/>
            <a:ext cx="2713577" cy="2035340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37067" y="4228445"/>
            <a:ext cx="2713577" cy="2035340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774716" y="4228445"/>
            <a:ext cx="2713577" cy="203534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/>
      <p:bldP spid="19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>
            <a:endCxn id="28" idx="0"/>
          </p:cNvCxnSpPr>
          <p:nvPr/>
        </p:nvCxnSpPr>
        <p:spPr>
          <a:xfrm>
            <a:off x="4546932" y="-1"/>
            <a:ext cx="0" cy="162364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28" idx="2"/>
          </p:cNvCxnSpPr>
          <p:nvPr/>
        </p:nvCxnSpPr>
        <p:spPr>
          <a:xfrm>
            <a:off x="4546932" y="2288517"/>
            <a:ext cx="0" cy="28549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49277" y="1711654"/>
            <a:ext cx="2864367" cy="1364252"/>
            <a:chOff x="-4521200" y="2468562"/>
            <a:chExt cx="3692525" cy="2344739"/>
          </a:xfrm>
        </p:grpSpPr>
        <p:sp>
          <p:nvSpPr>
            <p:cNvPr id="16" name="Freeform 5"/>
            <p:cNvSpPr/>
            <p:nvPr/>
          </p:nvSpPr>
          <p:spPr bwMode="auto">
            <a:xfrm>
              <a:off x="-1825625" y="3086100"/>
              <a:ext cx="996950" cy="1727200"/>
            </a:xfrm>
            <a:custGeom>
              <a:avLst/>
              <a:gdLst>
                <a:gd name="T0" fmla="*/ 805 w 904"/>
                <a:gd name="T1" fmla="*/ 0 h 1567"/>
                <a:gd name="T2" fmla="*/ 707 w 904"/>
                <a:gd name="T3" fmla="*/ 99 h 1567"/>
                <a:gd name="T4" fmla="*/ 707 w 904"/>
                <a:gd name="T5" fmla="*/ 764 h 1567"/>
                <a:gd name="T6" fmla="*/ 99 w 904"/>
                <a:gd name="T7" fmla="*/ 764 h 1567"/>
                <a:gd name="T8" fmla="*/ 0 w 904"/>
                <a:gd name="T9" fmla="*/ 863 h 1567"/>
                <a:gd name="T10" fmla="*/ 99 w 904"/>
                <a:gd name="T11" fmla="*/ 961 h 1567"/>
                <a:gd name="T12" fmla="*/ 426 w 904"/>
                <a:gd name="T13" fmla="*/ 961 h 1567"/>
                <a:gd name="T14" fmla="*/ 426 w 904"/>
                <a:gd name="T15" fmla="*/ 1478 h 1567"/>
                <a:gd name="T16" fmla="*/ 195 w 904"/>
                <a:gd name="T17" fmla="*/ 1478 h 1567"/>
                <a:gd name="T18" fmla="*/ 195 w 904"/>
                <a:gd name="T19" fmla="*/ 1478 h 1567"/>
                <a:gd name="T20" fmla="*/ 195 w 904"/>
                <a:gd name="T21" fmla="*/ 1478 h 1567"/>
                <a:gd name="T22" fmla="*/ 152 w 904"/>
                <a:gd name="T23" fmla="*/ 1522 h 1567"/>
                <a:gd name="T24" fmla="*/ 195 w 904"/>
                <a:gd name="T25" fmla="*/ 1567 h 1567"/>
                <a:gd name="T26" fmla="*/ 195 w 904"/>
                <a:gd name="T27" fmla="*/ 1567 h 1567"/>
                <a:gd name="T28" fmla="*/ 195 w 904"/>
                <a:gd name="T29" fmla="*/ 1567 h 1567"/>
                <a:gd name="T30" fmla="*/ 677 w 904"/>
                <a:gd name="T31" fmla="*/ 1567 h 1567"/>
                <a:gd name="T32" fmla="*/ 677 w 904"/>
                <a:gd name="T33" fmla="*/ 1567 h 1567"/>
                <a:gd name="T34" fmla="*/ 723 w 904"/>
                <a:gd name="T35" fmla="*/ 1522 h 1567"/>
                <a:gd name="T36" fmla="*/ 677 w 904"/>
                <a:gd name="T37" fmla="*/ 1478 h 1567"/>
                <a:gd name="T38" fmla="*/ 677 w 904"/>
                <a:gd name="T39" fmla="*/ 1478 h 1567"/>
                <a:gd name="T40" fmla="*/ 482 w 904"/>
                <a:gd name="T41" fmla="*/ 1478 h 1567"/>
                <a:gd name="T42" fmla="*/ 482 w 904"/>
                <a:gd name="T43" fmla="*/ 961 h 1567"/>
                <a:gd name="T44" fmla="*/ 809 w 904"/>
                <a:gd name="T45" fmla="*/ 961 h 1567"/>
                <a:gd name="T46" fmla="*/ 809 w 904"/>
                <a:gd name="T47" fmla="*/ 961 h 1567"/>
                <a:gd name="T48" fmla="*/ 904 w 904"/>
                <a:gd name="T49" fmla="*/ 863 h 1567"/>
                <a:gd name="T50" fmla="*/ 904 w 904"/>
                <a:gd name="T51" fmla="*/ 99 h 1567"/>
                <a:gd name="T52" fmla="*/ 805 w 904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4" h="1567">
                  <a:moveTo>
                    <a:pt x="805" y="0"/>
                  </a:moveTo>
                  <a:cubicBezTo>
                    <a:pt x="750" y="0"/>
                    <a:pt x="707" y="44"/>
                    <a:pt x="707" y="99"/>
                  </a:cubicBezTo>
                  <a:cubicBezTo>
                    <a:pt x="707" y="764"/>
                    <a:pt x="707" y="764"/>
                    <a:pt x="707" y="764"/>
                  </a:cubicBezTo>
                  <a:cubicBezTo>
                    <a:pt x="99" y="764"/>
                    <a:pt x="99" y="764"/>
                    <a:pt x="99" y="764"/>
                  </a:cubicBezTo>
                  <a:cubicBezTo>
                    <a:pt x="43" y="764"/>
                    <a:pt x="0" y="807"/>
                    <a:pt x="0" y="863"/>
                  </a:cubicBezTo>
                  <a:cubicBezTo>
                    <a:pt x="0" y="916"/>
                    <a:pt x="43" y="961"/>
                    <a:pt x="99" y="961"/>
                  </a:cubicBezTo>
                  <a:cubicBezTo>
                    <a:pt x="426" y="961"/>
                    <a:pt x="426" y="961"/>
                    <a:pt x="426" y="961"/>
                  </a:cubicBezTo>
                  <a:cubicBezTo>
                    <a:pt x="426" y="1478"/>
                    <a:pt x="426" y="1478"/>
                    <a:pt x="426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72" y="1478"/>
                    <a:pt x="152" y="1498"/>
                    <a:pt x="152" y="1522"/>
                  </a:cubicBezTo>
                  <a:cubicBezTo>
                    <a:pt x="152" y="1547"/>
                    <a:pt x="172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703" y="1567"/>
                    <a:pt x="723" y="1547"/>
                    <a:pt x="723" y="1522"/>
                  </a:cubicBezTo>
                  <a:cubicBezTo>
                    <a:pt x="723" y="1498"/>
                    <a:pt x="703" y="1478"/>
                    <a:pt x="677" y="1478"/>
                  </a:cubicBezTo>
                  <a:cubicBezTo>
                    <a:pt x="677" y="1478"/>
                    <a:pt x="677" y="1478"/>
                    <a:pt x="677" y="1478"/>
                  </a:cubicBezTo>
                  <a:cubicBezTo>
                    <a:pt x="482" y="1478"/>
                    <a:pt x="482" y="1478"/>
                    <a:pt x="482" y="1478"/>
                  </a:cubicBezTo>
                  <a:cubicBezTo>
                    <a:pt x="482" y="961"/>
                    <a:pt x="482" y="961"/>
                    <a:pt x="482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63" y="957"/>
                    <a:pt x="904" y="916"/>
                    <a:pt x="904" y="863"/>
                  </a:cubicBezTo>
                  <a:cubicBezTo>
                    <a:pt x="904" y="99"/>
                    <a:pt x="904" y="99"/>
                    <a:pt x="904" y="99"/>
                  </a:cubicBezTo>
                  <a:cubicBezTo>
                    <a:pt x="904" y="44"/>
                    <a:pt x="859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-1495425" y="2468562"/>
              <a:ext cx="385762" cy="387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-2065338" y="2927350"/>
              <a:ext cx="966787" cy="1731963"/>
            </a:xfrm>
            <a:custGeom>
              <a:avLst/>
              <a:gdLst>
                <a:gd name="T0" fmla="*/ 699 w 879"/>
                <a:gd name="T1" fmla="*/ 0 h 1571"/>
                <a:gd name="T2" fmla="*/ 577 w 879"/>
                <a:gd name="T3" fmla="*/ 47 h 1571"/>
                <a:gd name="T4" fmla="*/ 577 w 879"/>
                <a:gd name="T5" fmla="*/ 47 h 1571"/>
                <a:gd name="T6" fmla="*/ 577 w 879"/>
                <a:gd name="T7" fmla="*/ 47 h 1571"/>
                <a:gd name="T8" fmla="*/ 561 w 879"/>
                <a:gd name="T9" fmla="*/ 63 h 1571"/>
                <a:gd name="T10" fmla="*/ 338 w 879"/>
                <a:gd name="T11" fmla="*/ 292 h 1571"/>
                <a:gd name="T12" fmla="*/ 60 w 879"/>
                <a:gd name="T13" fmla="*/ 292 h 1571"/>
                <a:gd name="T14" fmla="*/ 0 w 879"/>
                <a:gd name="T15" fmla="*/ 351 h 1571"/>
                <a:gd name="T16" fmla="*/ 60 w 879"/>
                <a:gd name="T17" fmla="*/ 410 h 1571"/>
                <a:gd name="T18" fmla="*/ 375 w 879"/>
                <a:gd name="T19" fmla="*/ 410 h 1571"/>
                <a:gd name="T20" fmla="*/ 518 w 879"/>
                <a:gd name="T21" fmla="*/ 266 h 1571"/>
                <a:gd name="T22" fmla="*/ 518 w 879"/>
                <a:gd name="T23" fmla="*/ 687 h 1571"/>
                <a:gd name="T24" fmla="*/ 60 w 879"/>
                <a:gd name="T25" fmla="*/ 687 h 1571"/>
                <a:gd name="T26" fmla="*/ 60 w 879"/>
                <a:gd name="T27" fmla="*/ 687 h 1571"/>
                <a:gd name="T28" fmla="*/ 2 w 879"/>
                <a:gd name="T29" fmla="*/ 744 h 1571"/>
                <a:gd name="T30" fmla="*/ 2 w 879"/>
                <a:gd name="T31" fmla="*/ 746 h 1571"/>
                <a:gd name="T32" fmla="*/ 2 w 879"/>
                <a:gd name="T33" fmla="*/ 746 h 1571"/>
                <a:gd name="T34" fmla="*/ 2 w 879"/>
                <a:gd name="T35" fmla="*/ 1474 h 1571"/>
                <a:gd name="T36" fmla="*/ 99 w 879"/>
                <a:gd name="T37" fmla="*/ 1571 h 1571"/>
                <a:gd name="T38" fmla="*/ 196 w 879"/>
                <a:gd name="T39" fmla="*/ 1474 h 1571"/>
                <a:gd name="T40" fmla="*/ 196 w 879"/>
                <a:gd name="T41" fmla="*/ 900 h 1571"/>
                <a:gd name="T42" fmla="*/ 699 w 879"/>
                <a:gd name="T43" fmla="*/ 900 h 1571"/>
                <a:gd name="T44" fmla="*/ 879 w 879"/>
                <a:gd name="T45" fmla="*/ 718 h 1571"/>
                <a:gd name="T46" fmla="*/ 879 w 879"/>
                <a:gd name="T47" fmla="*/ 181 h 1571"/>
                <a:gd name="T48" fmla="*/ 699 w 879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9" h="1571">
                  <a:moveTo>
                    <a:pt x="699" y="0"/>
                  </a:moveTo>
                  <a:cubicBezTo>
                    <a:pt x="652" y="0"/>
                    <a:pt x="610" y="1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1" y="51"/>
                    <a:pt x="567" y="57"/>
                    <a:pt x="561" y="63"/>
                  </a:cubicBezTo>
                  <a:cubicBezTo>
                    <a:pt x="338" y="292"/>
                    <a:pt x="338" y="292"/>
                    <a:pt x="338" y="292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26" y="292"/>
                    <a:pt x="0" y="317"/>
                    <a:pt x="0" y="351"/>
                  </a:cubicBezTo>
                  <a:cubicBezTo>
                    <a:pt x="0" y="385"/>
                    <a:pt x="26" y="410"/>
                    <a:pt x="60" y="410"/>
                  </a:cubicBezTo>
                  <a:cubicBezTo>
                    <a:pt x="375" y="410"/>
                    <a:pt x="375" y="410"/>
                    <a:pt x="375" y="410"/>
                  </a:cubicBezTo>
                  <a:cubicBezTo>
                    <a:pt x="518" y="266"/>
                    <a:pt x="518" y="266"/>
                    <a:pt x="518" y="266"/>
                  </a:cubicBezTo>
                  <a:cubicBezTo>
                    <a:pt x="518" y="687"/>
                    <a:pt x="518" y="687"/>
                    <a:pt x="518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28" y="687"/>
                    <a:pt x="2" y="712"/>
                    <a:pt x="2" y="744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1474"/>
                    <a:pt x="2" y="1474"/>
                    <a:pt x="2" y="1474"/>
                  </a:cubicBezTo>
                  <a:cubicBezTo>
                    <a:pt x="2" y="1528"/>
                    <a:pt x="46" y="1571"/>
                    <a:pt x="99" y="1571"/>
                  </a:cubicBezTo>
                  <a:cubicBezTo>
                    <a:pt x="152" y="1571"/>
                    <a:pt x="196" y="1528"/>
                    <a:pt x="196" y="1474"/>
                  </a:cubicBezTo>
                  <a:cubicBezTo>
                    <a:pt x="196" y="900"/>
                    <a:pt x="196" y="900"/>
                    <a:pt x="196" y="900"/>
                  </a:cubicBezTo>
                  <a:cubicBezTo>
                    <a:pt x="699" y="900"/>
                    <a:pt x="699" y="900"/>
                    <a:pt x="699" y="900"/>
                  </a:cubicBezTo>
                  <a:cubicBezTo>
                    <a:pt x="798" y="900"/>
                    <a:pt x="879" y="819"/>
                    <a:pt x="879" y="718"/>
                  </a:cubicBezTo>
                  <a:cubicBezTo>
                    <a:pt x="879" y="181"/>
                    <a:pt x="879" y="181"/>
                    <a:pt x="879" y="181"/>
                  </a:cubicBezTo>
                  <a:cubicBezTo>
                    <a:pt x="879" y="80"/>
                    <a:pt x="798" y="0"/>
                    <a:pt x="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-4521200" y="3086100"/>
              <a:ext cx="996950" cy="1727200"/>
            </a:xfrm>
            <a:custGeom>
              <a:avLst/>
              <a:gdLst>
                <a:gd name="T0" fmla="*/ 99 w 905"/>
                <a:gd name="T1" fmla="*/ 0 h 1567"/>
                <a:gd name="T2" fmla="*/ 198 w 905"/>
                <a:gd name="T3" fmla="*/ 99 h 1567"/>
                <a:gd name="T4" fmla="*/ 198 w 905"/>
                <a:gd name="T5" fmla="*/ 764 h 1567"/>
                <a:gd name="T6" fmla="*/ 806 w 905"/>
                <a:gd name="T7" fmla="*/ 764 h 1567"/>
                <a:gd name="T8" fmla="*/ 905 w 905"/>
                <a:gd name="T9" fmla="*/ 863 h 1567"/>
                <a:gd name="T10" fmla="*/ 806 w 905"/>
                <a:gd name="T11" fmla="*/ 961 h 1567"/>
                <a:gd name="T12" fmla="*/ 476 w 905"/>
                <a:gd name="T13" fmla="*/ 961 h 1567"/>
                <a:gd name="T14" fmla="*/ 476 w 905"/>
                <a:gd name="T15" fmla="*/ 1478 h 1567"/>
                <a:gd name="T16" fmla="*/ 707 w 905"/>
                <a:gd name="T17" fmla="*/ 1478 h 1567"/>
                <a:gd name="T18" fmla="*/ 707 w 905"/>
                <a:gd name="T19" fmla="*/ 1478 h 1567"/>
                <a:gd name="T20" fmla="*/ 707 w 905"/>
                <a:gd name="T21" fmla="*/ 1478 h 1567"/>
                <a:gd name="T22" fmla="*/ 753 w 905"/>
                <a:gd name="T23" fmla="*/ 1522 h 1567"/>
                <a:gd name="T24" fmla="*/ 707 w 905"/>
                <a:gd name="T25" fmla="*/ 1567 h 1567"/>
                <a:gd name="T26" fmla="*/ 707 w 905"/>
                <a:gd name="T27" fmla="*/ 1567 h 1567"/>
                <a:gd name="T28" fmla="*/ 707 w 905"/>
                <a:gd name="T29" fmla="*/ 1567 h 1567"/>
                <a:gd name="T30" fmla="*/ 226 w 905"/>
                <a:gd name="T31" fmla="*/ 1567 h 1567"/>
                <a:gd name="T32" fmla="*/ 226 w 905"/>
                <a:gd name="T33" fmla="*/ 1567 h 1567"/>
                <a:gd name="T34" fmla="*/ 182 w 905"/>
                <a:gd name="T35" fmla="*/ 1522 h 1567"/>
                <a:gd name="T36" fmla="*/ 226 w 905"/>
                <a:gd name="T37" fmla="*/ 1478 h 1567"/>
                <a:gd name="T38" fmla="*/ 226 w 905"/>
                <a:gd name="T39" fmla="*/ 1478 h 1567"/>
                <a:gd name="T40" fmla="*/ 423 w 905"/>
                <a:gd name="T41" fmla="*/ 1478 h 1567"/>
                <a:gd name="T42" fmla="*/ 423 w 905"/>
                <a:gd name="T43" fmla="*/ 961 h 1567"/>
                <a:gd name="T44" fmla="*/ 93 w 905"/>
                <a:gd name="T45" fmla="*/ 961 h 1567"/>
                <a:gd name="T46" fmla="*/ 93 w 905"/>
                <a:gd name="T47" fmla="*/ 961 h 1567"/>
                <a:gd name="T48" fmla="*/ 0 w 905"/>
                <a:gd name="T49" fmla="*/ 863 h 1567"/>
                <a:gd name="T50" fmla="*/ 0 w 905"/>
                <a:gd name="T51" fmla="*/ 99 h 1567"/>
                <a:gd name="T52" fmla="*/ 99 w 905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5" h="1567">
                  <a:moveTo>
                    <a:pt x="99" y="0"/>
                  </a:moveTo>
                  <a:cubicBezTo>
                    <a:pt x="152" y="0"/>
                    <a:pt x="198" y="44"/>
                    <a:pt x="198" y="99"/>
                  </a:cubicBezTo>
                  <a:cubicBezTo>
                    <a:pt x="198" y="764"/>
                    <a:pt x="198" y="764"/>
                    <a:pt x="198" y="764"/>
                  </a:cubicBezTo>
                  <a:cubicBezTo>
                    <a:pt x="806" y="764"/>
                    <a:pt x="806" y="764"/>
                    <a:pt x="806" y="764"/>
                  </a:cubicBezTo>
                  <a:cubicBezTo>
                    <a:pt x="859" y="764"/>
                    <a:pt x="905" y="807"/>
                    <a:pt x="905" y="863"/>
                  </a:cubicBezTo>
                  <a:cubicBezTo>
                    <a:pt x="905" y="916"/>
                    <a:pt x="859" y="961"/>
                    <a:pt x="806" y="961"/>
                  </a:cubicBezTo>
                  <a:cubicBezTo>
                    <a:pt x="476" y="961"/>
                    <a:pt x="476" y="961"/>
                    <a:pt x="476" y="961"/>
                  </a:cubicBezTo>
                  <a:cubicBezTo>
                    <a:pt x="476" y="1478"/>
                    <a:pt x="476" y="1478"/>
                    <a:pt x="476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33" y="1478"/>
                    <a:pt x="753" y="1498"/>
                    <a:pt x="753" y="1522"/>
                  </a:cubicBezTo>
                  <a:cubicBezTo>
                    <a:pt x="753" y="1547"/>
                    <a:pt x="733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02" y="1567"/>
                    <a:pt x="182" y="1547"/>
                    <a:pt x="182" y="1522"/>
                  </a:cubicBezTo>
                  <a:cubicBezTo>
                    <a:pt x="182" y="1498"/>
                    <a:pt x="202" y="1478"/>
                    <a:pt x="226" y="1478"/>
                  </a:cubicBezTo>
                  <a:cubicBezTo>
                    <a:pt x="226" y="1478"/>
                    <a:pt x="226" y="1478"/>
                    <a:pt x="226" y="1478"/>
                  </a:cubicBezTo>
                  <a:cubicBezTo>
                    <a:pt x="423" y="1478"/>
                    <a:pt x="423" y="1478"/>
                    <a:pt x="423" y="1478"/>
                  </a:cubicBezTo>
                  <a:cubicBezTo>
                    <a:pt x="423" y="961"/>
                    <a:pt x="423" y="961"/>
                    <a:pt x="42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42" y="957"/>
                    <a:pt x="0" y="916"/>
                    <a:pt x="0" y="86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4"/>
                    <a:pt x="44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-4241800" y="2468562"/>
              <a:ext cx="388937" cy="387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-4252913" y="2927350"/>
              <a:ext cx="971550" cy="1731963"/>
            </a:xfrm>
            <a:custGeom>
              <a:avLst/>
              <a:gdLst>
                <a:gd name="T0" fmla="*/ 182 w 883"/>
                <a:gd name="T1" fmla="*/ 0 h 1571"/>
                <a:gd name="T2" fmla="*/ 302 w 883"/>
                <a:gd name="T3" fmla="*/ 47 h 1571"/>
                <a:gd name="T4" fmla="*/ 302 w 883"/>
                <a:gd name="T5" fmla="*/ 47 h 1571"/>
                <a:gd name="T6" fmla="*/ 302 w 883"/>
                <a:gd name="T7" fmla="*/ 47 h 1571"/>
                <a:gd name="T8" fmla="*/ 318 w 883"/>
                <a:gd name="T9" fmla="*/ 63 h 1571"/>
                <a:gd name="T10" fmla="*/ 542 w 883"/>
                <a:gd name="T11" fmla="*/ 292 h 1571"/>
                <a:gd name="T12" fmla="*/ 823 w 883"/>
                <a:gd name="T13" fmla="*/ 292 h 1571"/>
                <a:gd name="T14" fmla="*/ 883 w 883"/>
                <a:gd name="T15" fmla="*/ 351 h 1571"/>
                <a:gd name="T16" fmla="*/ 823 w 883"/>
                <a:gd name="T17" fmla="*/ 410 h 1571"/>
                <a:gd name="T18" fmla="*/ 506 w 883"/>
                <a:gd name="T19" fmla="*/ 410 h 1571"/>
                <a:gd name="T20" fmla="*/ 362 w 883"/>
                <a:gd name="T21" fmla="*/ 266 h 1571"/>
                <a:gd name="T22" fmla="*/ 362 w 883"/>
                <a:gd name="T23" fmla="*/ 687 h 1571"/>
                <a:gd name="T24" fmla="*/ 823 w 883"/>
                <a:gd name="T25" fmla="*/ 687 h 1571"/>
                <a:gd name="T26" fmla="*/ 823 w 883"/>
                <a:gd name="T27" fmla="*/ 687 h 1571"/>
                <a:gd name="T28" fmla="*/ 881 w 883"/>
                <a:gd name="T29" fmla="*/ 744 h 1571"/>
                <a:gd name="T30" fmla="*/ 881 w 883"/>
                <a:gd name="T31" fmla="*/ 746 h 1571"/>
                <a:gd name="T32" fmla="*/ 881 w 883"/>
                <a:gd name="T33" fmla="*/ 746 h 1571"/>
                <a:gd name="T34" fmla="*/ 881 w 883"/>
                <a:gd name="T35" fmla="*/ 1474 h 1571"/>
                <a:gd name="T36" fmla="*/ 782 w 883"/>
                <a:gd name="T37" fmla="*/ 1571 h 1571"/>
                <a:gd name="T38" fmla="*/ 685 w 883"/>
                <a:gd name="T39" fmla="*/ 1474 h 1571"/>
                <a:gd name="T40" fmla="*/ 685 w 883"/>
                <a:gd name="T41" fmla="*/ 900 h 1571"/>
                <a:gd name="T42" fmla="*/ 182 w 883"/>
                <a:gd name="T43" fmla="*/ 900 h 1571"/>
                <a:gd name="T44" fmla="*/ 0 w 883"/>
                <a:gd name="T45" fmla="*/ 718 h 1571"/>
                <a:gd name="T46" fmla="*/ 0 w 883"/>
                <a:gd name="T47" fmla="*/ 181 h 1571"/>
                <a:gd name="T48" fmla="*/ 182 w 883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3" h="1571">
                  <a:moveTo>
                    <a:pt x="182" y="0"/>
                  </a:moveTo>
                  <a:cubicBezTo>
                    <a:pt x="227" y="0"/>
                    <a:pt x="271" y="1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8" y="51"/>
                    <a:pt x="314" y="57"/>
                    <a:pt x="318" y="63"/>
                  </a:cubicBezTo>
                  <a:cubicBezTo>
                    <a:pt x="542" y="292"/>
                    <a:pt x="542" y="292"/>
                    <a:pt x="542" y="292"/>
                  </a:cubicBezTo>
                  <a:cubicBezTo>
                    <a:pt x="823" y="292"/>
                    <a:pt x="823" y="292"/>
                    <a:pt x="823" y="292"/>
                  </a:cubicBezTo>
                  <a:cubicBezTo>
                    <a:pt x="855" y="292"/>
                    <a:pt x="883" y="317"/>
                    <a:pt x="883" y="351"/>
                  </a:cubicBezTo>
                  <a:cubicBezTo>
                    <a:pt x="883" y="385"/>
                    <a:pt x="855" y="410"/>
                    <a:pt x="823" y="410"/>
                  </a:cubicBezTo>
                  <a:cubicBezTo>
                    <a:pt x="506" y="410"/>
                    <a:pt x="506" y="410"/>
                    <a:pt x="506" y="410"/>
                  </a:cubicBezTo>
                  <a:cubicBezTo>
                    <a:pt x="362" y="266"/>
                    <a:pt x="362" y="266"/>
                    <a:pt x="362" y="266"/>
                  </a:cubicBezTo>
                  <a:cubicBezTo>
                    <a:pt x="362" y="687"/>
                    <a:pt x="362" y="687"/>
                    <a:pt x="362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55" y="687"/>
                    <a:pt x="881" y="712"/>
                    <a:pt x="881" y="744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1474"/>
                    <a:pt x="881" y="1474"/>
                    <a:pt x="881" y="1474"/>
                  </a:cubicBezTo>
                  <a:cubicBezTo>
                    <a:pt x="881" y="1528"/>
                    <a:pt x="837" y="1571"/>
                    <a:pt x="782" y="1571"/>
                  </a:cubicBezTo>
                  <a:cubicBezTo>
                    <a:pt x="728" y="1571"/>
                    <a:pt x="685" y="1528"/>
                    <a:pt x="685" y="1474"/>
                  </a:cubicBezTo>
                  <a:cubicBezTo>
                    <a:pt x="685" y="900"/>
                    <a:pt x="685" y="900"/>
                    <a:pt x="685" y="900"/>
                  </a:cubicBezTo>
                  <a:cubicBezTo>
                    <a:pt x="182" y="900"/>
                    <a:pt x="182" y="900"/>
                    <a:pt x="182" y="900"/>
                  </a:cubicBezTo>
                  <a:cubicBezTo>
                    <a:pt x="81" y="900"/>
                    <a:pt x="0" y="819"/>
                    <a:pt x="0" y="718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80"/>
                    <a:pt x="81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-3686175" y="3430588"/>
              <a:ext cx="2022475" cy="1382713"/>
            </a:xfrm>
            <a:custGeom>
              <a:avLst/>
              <a:gdLst>
                <a:gd name="T0" fmla="*/ 1770 w 1837"/>
                <a:gd name="T1" fmla="*/ 0 h 1254"/>
                <a:gd name="T2" fmla="*/ 1443 w 1837"/>
                <a:gd name="T3" fmla="*/ 0 h 1254"/>
                <a:gd name="T4" fmla="*/ 1331 w 1837"/>
                <a:gd name="T5" fmla="*/ 0 h 1254"/>
                <a:gd name="T6" fmla="*/ 1147 w 1837"/>
                <a:gd name="T7" fmla="*/ 0 h 1254"/>
                <a:gd name="T8" fmla="*/ 956 w 1837"/>
                <a:gd name="T9" fmla="*/ 0 h 1254"/>
                <a:gd name="T10" fmla="*/ 879 w 1837"/>
                <a:gd name="T11" fmla="*/ 0 h 1254"/>
                <a:gd name="T12" fmla="*/ 687 w 1837"/>
                <a:gd name="T13" fmla="*/ 0 h 1254"/>
                <a:gd name="T14" fmla="*/ 503 w 1837"/>
                <a:gd name="T15" fmla="*/ 0 h 1254"/>
                <a:gd name="T16" fmla="*/ 451 w 1837"/>
                <a:gd name="T17" fmla="*/ 0 h 1254"/>
                <a:gd name="T18" fmla="*/ 67 w 1837"/>
                <a:gd name="T19" fmla="*/ 0 h 1254"/>
                <a:gd name="T20" fmla="*/ 0 w 1837"/>
                <a:gd name="T21" fmla="*/ 67 h 1254"/>
                <a:gd name="T22" fmla="*/ 67 w 1837"/>
                <a:gd name="T23" fmla="*/ 134 h 1254"/>
                <a:gd name="T24" fmla="*/ 503 w 1837"/>
                <a:gd name="T25" fmla="*/ 134 h 1254"/>
                <a:gd name="T26" fmla="*/ 503 w 1837"/>
                <a:gd name="T27" fmla="*/ 1151 h 1254"/>
                <a:gd name="T28" fmla="*/ 409 w 1837"/>
                <a:gd name="T29" fmla="*/ 1151 h 1254"/>
                <a:gd name="T30" fmla="*/ 357 w 1837"/>
                <a:gd name="T31" fmla="*/ 1203 h 1254"/>
                <a:gd name="T32" fmla="*/ 409 w 1837"/>
                <a:gd name="T33" fmla="*/ 1254 h 1254"/>
                <a:gd name="T34" fmla="*/ 503 w 1837"/>
                <a:gd name="T35" fmla="*/ 1254 h 1254"/>
                <a:gd name="T36" fmla="*/ 1315 w 1837"/>
                <a:gd name="T37" fmla="*/ 1254 h 1254"/>
                <a:gd name="T38" fmla="*/ 1331 w 1837"/>
                <a:gd name="T39" fmla="*/ 1254 h 1254"/>
                <a:gd name="T40" fmla="*/ 1426 w 1837"/>
                <a:gd name="T41" fmla="*/ 1254 h 1254"/>
                <a:gd name="T42" fmla="*/ 1477 w 1837"/>
                <a:gd name="T43" fmla="*/ 1203 h 1254"/>
                <a:gd name="T44" fmla="*/ 1426 w 1837"/>
                <a:gd name="T45" fmla="*/ 1151 h 1254"/>
                <a:gd name="T46" fmla="*/ 1331 w 1837"/>
                <a:gd name="T47" fmla="*/ 1151 h 1254"/>
                <a:gd name="T48" fmla="*/ 1331 w 1837"/>
                <a:gd name="T49" fmla="*/ 134 h 1254"/>
                <a:gd name="T50" fmla="*/ 1770 w 1837"/>
                <a:gd name="T51" fmla="*/ 134 h 1254"/>
                <a:gd name="T52" fmla="*/ 1837 w 1837"/>
                <a:gd name="T53" fmla="*/ 67 h 1254"/>
                <a:gd name="T54" fmla="*/ 1770 w 1837"/>
                <a:gd name="T55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" h="1254">
                  <a:moveTo>
                    <a:pt x="1770" y="0"/>
                  </a:moveTo>
                  <a:cubicBezTo>
                    <a:pt x="1609" y="0"/>
                    <a:pt x="1508" y="0"/>
                    <a:pt x="1443" y="0"/>
                  </a:cubicBezTo>
                  <a:cubicBezTo>
                    <a:pt x="1331" y="0"/>
                    <a:pt x="1331" y="0"/>
                    <a:pt x="1331" y="0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485" y="0"/>
                    <a:pt x="468" y="0"/>
                    <a:pt x="451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9" y="0"/>
                    <a:pt x="0" y="29"/>
                    <a:pt x="0" y="67"/>
                  </a:cubicBezTo>
                  <a:cubicBezTo>
                    <a:pt x="0" y="105"/>
                    <a:pt x="29" y="134"/>
                    <a:pt x="67" y="134"/>
                  </a:cubicBezTo>
                  <a:cubicBezTo>
                    <a:pt x="503" y="134"/>
                    <a:pt x="503" y="134"/>
                    <a:pt x="503" y="134"/>
                  </a:cubicBezTo>
                  <a:cubicBezTo>
                    <a:pt x="503" y="1151"/>
                    <a:pt x="503" y="1151"/>
                    <a:pt x="503" y="1151"/>
                  </a:cubicBezTo>
                  <a:cubicBezTo>
                    <a:pt x="409" y="1151"/>
                    <a:pt x="409" y="1151"/>
                    <a:pt x="409" y="1151"/>
                  </a:cubicBezTo>
                  <a:cubicBezTo>
                    <a:pt x="381" y="1151"/>
                    <a:pt x="357" y="1175"/>
                    <a:pt x="357" y="1203"/>
                  </a:cubicBezTo>
                  <a:cubicBezTo>
                    <a:pt x="357" y="1230"/>
                    <a:pt x="381" y="1254"/>
                    <a:pt x="409" y="1254"/>
                  </a:cubicBezTo>
                  <a:cubicBezTo>
                    <a:pt x="503" y="1254"/>
                    <a:pt x="503" y="1254"/>
                    <a:pt x="503" y="1254"/>
                  </a:cubicBezTo>
                  <a:cubicBezTo>
                    <a:pt x="1315" y="1254"/>
                    <a:pt x="1315" y="1254"/>
                    <a:pt x="1315" y="1254"/>
                  </a:cubicBezTo>
                  <a:cubicBezTo>
                    <a:pt x="1331" y="1254"/>
                    <a:pt x="1331" y="1254"/>
                    <a:pt x="1331" y="1254"/>
                  </a:cubicBezTo>
                  <a:cubicBezTo>
                    <a:pt x="1426" y="1254"/>
                    <a:pt x="1426" y="1254"/>
                    <a:pt x="1426" y="1254"/>
                  </a:cubicBezTo>
                  <a:cubicBezTo>
                    <a:pt x="1456" y="1254"/>
                    <a:pt x="1477" y="1230"/>
                    <a:pt x="1477" y="1203"/>
                  </a:cubicBezTo>
                  <a:cubicBezTo>
                    <a:pt x="1477" y="1175"/>
                    <a:pt x="1456" y="1151"/>
                    <a:pt x="1426" y="1151"/>
                  </a:cubicBezTo>
                  <a:cubicBezTo>
                    <a:pt x="1331" y="1151"/>
                    <a:pt x="1331" y="1151"/>
                    <a:pt x="1331" y="1151"/>
                  </a:cubicBezTo>
                  <a:cubicBezTo>
                    <a:pt x="1331" y="134"/>
                    <a:pt x="1331" y="134"/>
                    <a:pt x="1331" y="134"/>
                  </a:cubicBezTo>
                  <a:cubicBezTo>
                    <a:pt x="1770" y="134"/>
                    <a:pt x="1770" y="134"/>
                    <a:pt x="1770" y="134"/>
                  </a:cubicBezTo>
                  <a:cubicBezTo>
                    <a:pt x="1807" y="134"/>
                    <a:pt x="1837" y="105"/>
                    <a:pt x="1837" y="67"/>
                  </a:cubicBezTo>
                  <a:cubicBezTo>
                    <a:pt x="1837" y="29"/>
                    <a:pt x="1807" y="0"/>
                    <a:pt x="1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-3222625" y="2779713"/>
              <a:ext cx="757237" cy="604838"/>
            </a:xfrm>
            <a:custGeom>
              <a:avLst/>
              <a:gdLst>
                <a:gd name="T0" fmla="*/ 653 w 687"/>
                <a:gd name="T1" fmla="*/ 6 h 549"/>
                <a:gd name="T2" fmla="*/ 602 w 687"/>
                <a:gd name="T3" fmla="*/ 33 h 549"/>
                <a:gd name="T4" fmla="*/ 602 w 687"/>
                <a:gd name="T5" fmla="*/ 33 h 549"/>
                <a:gd name="T6" fmla="*/ 602 w 687"/>
                <a:gd name="T7" fmla="*/ 35 h 549"/>
                <a:gd name="T8" fmla="*/ 602 w 687"/>
                <a:gd name="T9" fmla="*/ 36 h 549"/>
                <a:gd name="T10" fmla="*/ 601 w 687"/>
                <a:gd name="T11" fmla="*/ 37 h 549"/>
                <a:gd name="T12" fmla="*/ 489 w 687"/>
                <a:gd name="T13" fmla="*/ 468 h 549"/>
                <a:gd name="T14" fmla="*/ 40 w 687"/>
                <a:gd name="T15" fmla="*/ 468 h 549"/>
                <a:gd name="T16" fmla="*/ 40 w 687"/>
                <a:gd name="T17" fmla="*/ 468 h 549"/>
                <a:gd name="T18" fmla="*/ 0 w 687"/>
                <a:gd name="T19" fmla="*/ 509 h 549"/>
                <a:gd name="T20" fmla="*/ 40 w 687"/>
                <a:gd name="T21" fmla="*/ 549 h 549"/>
                <a:gd name="T22" fmla="*/ 40 w 687"/>
                <a:gd name="T23" fmla="*/ 549 h 549"/>
                <a:gd name="T24" fmla="*/ 521 w 687"/>
                <a:gd name="T25" fmla="*/ 549 h 549"/>
                <a:gd name="T26" fmla="*/ 561 w 687"/>
                <a:gd name="T27" fmla="*/ 519 h 549"/>
                <a:gd name="T28" fmla="*/ 561 w 687"/>
                <a:gd name="T29" fmla="*/ 519 h 549"/>
                <a:gd name="T30" fmla="*/ 682 w 687"/>
                <a:gd name="T31" fmla="*/ 54 h 549"/>
                <a:gd name="T32" fmla="*/ 682 w 687"/>
                <a:gd name="T33" fmla="*/ 54 h 549"/>
                <a:gd name="T34" fmla="*/ 653 w 687"/>
                <a:gd name="T35" fmla="*/ 6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7" h="549">
                  <a:moveTo>
                    <a:pt x="653" y="6"/>
                  </a:moveTo>
                  <a:cubicBezTo>
                    <a:pt x="631" y="0"/>
                    <a:pt x="609" y="13"/>
                    <a:pt x="602" y="33"/>
                  </a:cubicBezTo>
                  <a:cubicBezTo>
                    <a:pt x="602" y="33"/>
                    <a:pt x="602" y="33"/>
                    <a:pt x="602" y="33"/>
                  </a:cubicBezTo>
                  <a:cubicBezTo>
                    <a:pt x="602" y="35"/>
                    <a:pt x="602" y="35"/>
                    <a:pt x="602" y="35"/>
                  </a:cubicBezTo>
                  <a:cubicBezTo>
                    <a:pt x="602" y="36"/>
                    <a:pt x="602" y="36"/>
                    <a:pt x="602" y="36"/>
                  </a:cubicBezTo>
                  <a:cubicBezTo>
                    <a:pt x="602" y="36"/>
                    <a:pt x="602" y="36"/>
                    <a:pt x="601" y="37"/>
                  </a:cubicBezTo>
                  <a:cubicBezTo>
                    <a:pt x="489" y="468"/>
                    <a:pt x="489" y="468"/>
                    <a:pt x="489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18" y="468"/>
                    <a:pt x="0" y="486"/>
                    <a:pt x="0" y="509"/>
                  </a:cubicBezTo>
                  <a:cubicBezTo>
                    <a:pt x="0" y="532"/>
                    <a:pt x="18" y="549"/>
                    <a:pt x="40" y="549"/>
                  </a:cubicBezTo>
                  <a:cubicBezTo>
                    <a:pt x="40" y="549"/>
                    <a:pt x="40" y="549"/>
                    <a:pt x="40" y="549"/>
                  </a:cubicBezTo>
                  <a:cubicBezTo>
                    <a:pt x="521" y="549"/>
                    <a:pt x="521" y="549"/>
                    <a:pt x="521" y="549"/>
                  </a:cubicBezTo>
                  <a:cubicBezTo>
                    <a:pt x="540" y="549"/>
                    <a:pt x="556" y="537"/>
                    <a:pt x="561" y="519"/>
                  </a:cubicBezTo>
                  <a:cubicBezTo>
                    <a:pt x="561" y="519"/>
                    <a:pt x="561" y="519"/>
                    <a:pt x="561" y="519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7" y="33"/>
                    <a:pt x="674" y="12"/>
                    <a:pt x="653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-3088572" y="2785116"/>
              <a:ext cx="342923" cy="322580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菱形 27"/>
          <p:cNvSpPr/>
          <p:nvPr/>
        </p:nvSpPr>
        <p:spPr>
          <a:xfrm>
            <a:off x="4103724" y="1623646"/>
            <a:ext cx="886425" cy="664867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Freeform 7"/>
          <p:cNvSpPr/>
          <p:nvPr/>
        </p:nvSpPr>
        <p:spPr bwMode="auto">
          <a:xfrm>
            <a:off x="4173386" y="2136651"/>
            <a:ext cx="142549" cy="21345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30" name="Freeform 7"/>
          <p:cNvSpPr/>
          <p:nvPr/>
        </p:nvSpPr>
        <p:spPr bwMode="auto">
          <a:xfrm>
            <a:off x="4813513" y="1782496"/>
            <a:ext cx="115920" cy="17358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31" name="Freeform 7"/>
          <p:cNvSpPr/>
          <p:nvPr/>
        </p:nvSpPr>
        <p:spPr bwMode="auto">
          <a:xfrm>
            <a:off x="4040065" y="1571152"/>
            <a:ext cx="223664" cy="334919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32" name="Freeform 7"/>
          <p:cNvSpPr/>
          <p:nvPr/>
        </p:nvSpPr>
        <p:spPr bwMode="auto">
          <a:xfrm>
            <a:off x="4929439" y="2070413"/>
            <a:ext cx="231020" cy="345935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33" name="Freeform 7"/>
          <p:cNvSpPr/>
          <p:nvPr/>
        </p:nvSpPr>
        <p:spPr bwMode="auto">
          <a:xfrm flipH="1">
            <a:off x="3825503" y="1571151"/>
            <a:ext cx="214560" cy="334921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26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27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618210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验收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937" y="1042613"/>
            <a:ext cx="3579099" cy="205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1082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9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1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2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26" grpId="0" animBg="1"/>
          <p:bldP spid="26" grpId="1" animBg="1"/>
          <p:bldP spid="27" grpId="0" animBg="1"/>
          <p:bldP spid="27" grpId="1" animBg="1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9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1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2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26" grpId="0" animBg="1"/>
          <p:bldP spid="26" grpId="1" animBg="1"/>
          <p:bldP spid="27" grpId="0" animBg="1"/>
          <p:bldP spid="27" grpId="1" animBg="1"/>
          <p:bldP spid="3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62781" y="5"/>
            <a:ext cx="6481220" cy="5143500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324000" y="386778"/>
            <a:ext cx="153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项目工作单</a:t>
            </a:r>
            <a:endParaRPr lang="en-US" altLang="zh-CN" sz="24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7702342" y="407655"/>
            <a:ext cx="579282" cy="87055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796452" y="2315292"/>
            <a:ext cx="342519" cy="51291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742922"/>
            <a:ext cx="4608000" cy="44005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9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17"/>
            <a:ext cx="9143647" cy="51639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" y="-7647"/>
            <a:ext cx="9144000" cy="5151147"/>
          </a:xfrm>
          <a:prstGeom prst="rect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397941" y="3724106"/>
            <a:ext cx="38760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任务二  艺术类设计创意策划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5820289" y="3817863"/>
            <a:ext cx="91993" cy="13824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205874" y="3676026"/>
            <a:ext cx="0" cy="42337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466085" y="3732572"/>
            <a:ext cx="528530" cy="319897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/>
          <p:cNvSpPr/>
          <p:nvPr/>
        </p:nvSpPr>
        <p:spPr bwMode="auto">
          <a:xfrm>
            <a:off x="993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134203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619200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19201" y="1842935"/>
            <a:ext cx="35687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通过对“面具设计”项目的分析，让学生了解面具的相关信息，有效地开发学生“图形同构”的创意方式和对图形创意的变形重组能力。完成创意草图的绘制和撰写创意策划书，根据面具材料的特性以及面具主题需要，选择材料并进行创意制作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14" y="1414898"/>
            <a:ext cx="4431670" cy="22143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6216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9425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24425" y="194755"/>
            <a:ext cx="2834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活动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3  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制作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面具样品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0" y="1318899"/>
            <a:ext cx="4299750" cy="3225061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3782435" y="2374911"/>
            <a:ext cx="358462" cy="5387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8" name="Freeform 9"/>
          <p:cNvSpPr/>
          <p:nvPr/>
        </p:nvSpPr>
        <p:spPr bwMode="auto">
          <a:xfrm>
            <a:off x="1538557" y="3940327"/>
            <a:ext cx="358462" cy="5387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2960800" y="1163144"/>
            <a:ext cx="5306737" cy="39803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531256" y="1581776"/>
            <a:ext cx="96032" cy="720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3904403" y="1511175"/>
            <a:ext cx="10086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活动描述</a:t>
            </a:r>
          </a:p>
        </p:txBody>
      </p:sp>
      <p:sp>
        <p:nvSpPr>
          <p:cNvPr id="30" name="椭圆 29"/>
          <p:cNvSpPr/>
          <p:nvPr/>
        </p:nvSpPr>
        <p:spPr>
          <a:xfrm>
            <a:off x="4480601" y="2295515"/>
            <a:ext cx="96032" cy="720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4853742" y="2233373"/>
            <a:ext cx="14514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工作环境</a:t>
            </a:r>
          </a:p>
        </p:txBody>
      </p:sp>
      <p:sp>
        <p:nvSpPr>
          <p:cNvPr id="35" name="椭圆 34"/>
          <p:cNvSpPr/>
          <p:nvPr/>
        </p:nvSpPr>
        <p:spPr>
          <a:xfrm>
            <a:off x="5440170" y="3012861"/>
            <a:ext cx="96032" cy="720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813317" y="2963655"/>
            <a:ext cx="26999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相关知识</a:t>
            </a:r>
          </a:p>
        </p:txBody>
      </p:sp>
      <p:sp>
        <p:nvSpPr>
          <p:cNvPr id="39" name="椭圆 38"/>
          <p:cNvSpPr/>
          <p:nvPr/>
        </p:nvSpPr>
        <p:spPr>
          <a:xfrm>
            <a:off x="6396082" y="3730774"/>
            <a:ext cx="96032" cy="720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769227" y="3681568"/>
            <a:ext cx="26999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活动实施</a:t>
            </a:r>
          </a:p>
        </p:txBody>
      </p:sp>
      <p:sp>
        <p:nvSpPr>
          <p:cNvPr id="25" name="Freeform 7"/>
          <p:cNvSpPr/>
          <p:nvPr/>
        </p:nvSpPr>
        <p:spPr bwMode="auto">
          <a:xfrm>
            <a:off x="484664" y="2573732"/>
            <a:ext cx="477751" cy="715395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356304" y="4443015"/>
            <a:ext cx="96032" cy="720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729449" y="4390025"/>
            <a:ext cx="26999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其他案例赏析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4" grpId="0"/>
      <p:bldP spid="30" grpId="0" animBg="1"/>
      <p:bldP spid="32" grpId="0"/>
      <p:bldP spid="35" grpId="0" animBg="1"/>
      <p:bldP spid="37" grpId="0"/>
      <p:bldP spid="39" grpId="0" animBg="1"/>
      <p:bldP spid="41" grpId="0"/>
      <p:bldP spid="25" grpId="0" animBg="1"/>
      <p:bldP spid="25" grpId="1" animBg="1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2843600" y="332315"/>
            <a:ext cx="6319686" cy="4811189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5603559" y="1568266"/>
            <a:ext cx="2869168" cy="1825830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1D9A78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描述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618209" y="1379622"/>
            <a:ext cx="39537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准备面具以及颜料和材料；掌握面具绘制的过程，完成面具样品的制作。制作前的面具如图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18209" y="2118511"/>
            <a:ext cx="3953791" cy="1553192"/>
            <a:chOff x="463549" y="2117858"/>
            <a:chExt cx="2964657" cy="155271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549" y="2117858"/>
              <a:ext cx="2964657" cy="1211409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1270847" y="3393658"/>
              <a:ext cx="1350057" cy="2769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1-1-44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制作前的面具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41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1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3210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18208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工作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环境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091836" y="1203176"/>
            <a:ext cx="960329" cy="72030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1999" y="1923482"/>
            <a:ext cx="0" cy="165996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707704" y="1563326"/>
            <a:ext cx="3841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46558" y="1074780"/>
            <a:ext cx="3169084" cy="25930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11" name="矩形 10"/>
          <p:cNvSpPr/>
          <p:nvPr/>
        </p:nvSpPr>
        <p:spPr>
          <a:xfrm>
            <a:off x="439487" y="2078525"/>
            <a:ext cx="2980119" cy="1349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cxnSp>
        <p:nvCxnSpPr>
          <p:cNvPr id="13" name="直接连接符 12"/>
          <p:cNvCxnSpPr/>
          <p:nvPr/>
        </p:nvCxnSpPr>
        <p:spPr>
          <a:xfrm>
            <a:off x="461012" y="1563326"/>
            <a:ext cx="295859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461011" y="1301552"/>
            <a:ext cx="1902232" cy="26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环境要求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61012" y="1636934"/>
            <a:ext cx="2958594" cy="26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多媒体投影仪</a:t>
            </a:r>
          </a:p>
        </p:txBody>
      </p:sp>
      <p:sp>
        <p:nvSpPr>
          <p:cNvPr id="23" name="菱形 22"/>
          <p:cNvSpPr/>
          <p:nvPr/>
        </p:nvSpPr>
        <p:spPr>
          <a:xfrm>
            <a:off x="4091836" y="3583446"/>
            <a:ext cx="960329" cy="720302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5052162" y="3943596"/>
            <a:ext cx="3841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620820" y="2002160"/>
            <a:ext cx="3169084" cy="2802279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cxnSp>
        <p:nvCxnSpPr>
          <p:cNvPr id="27" name="直接连接符 26"/>
          <p:cNvCxnSpPr/>
          <p:nvPr/>
        </p:nvCxnSpPr>
        <p:spPr>
          <a:xfrm>
            <a:off x="5735271" y="3943596"/>
            <a:ext cx="2958594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735271" y="3681821"/>
            <a:ext cx="1902232" cy="26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所需工具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735271" y="4017204"/>
            <a:ext cx="2958594" cy="78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剪刀、尺子、美工刀、乳胶、胶棒、卡纸、素描纸、针管笔、铅笔、水粉、水彩、丙烯、面具。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3"/>
          <a:stretch/>
        </p:blipFill>
        <p:spPr>
          <a:xfrm>
            <a:off x="5713746" y="2170424"/>
            <a:ext cx="2980119" cy="134313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r="13206" b="2677"/>
          <a:stretch>
            <a:fillRect/>
          </a:stretch>
        </p:blipFill>
        <p:spPr>
          <a:xfrm>
            <a:off x="231755" y="1194571"/>
            <a:ext cx="3998983" cy="2999468"/>
          </a:xfrm>
          <a:custGeom>
            <a:avLst/>
            <a:gdLst>
              <a:gd name="connsiteX0" fmla="*/ 1499272 w 2998543"/>
              <a:gd name="connsiteY0" fmla="*/ 0 h 2998543"/>
              <a:gd name="connsiteX1" fmla="*/ 2998543 w 2998543"/>
              <a:gd name="connsiteY1" fmla="*/ 1499272 h 2998543"/>
              <a:gd name="connsiteX2" fmla="*/ 1499272 w 2998543"/>
              <a:gd name="connsiteY2" fmla="*/ 2998543 h 2998543"/>
              <a:gd name="connsiteX3" fmla="*/ 0 w 2998543"/>
              <a:gd name="connsiteY3" fmla="*/ 1499272 h 299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543" h="2998543">
                <a:moveTo>
                  <a:pt x="1499272" y="0"/>
                </a:moveTo>
                <a:lnTo>
                  <a:pt x="2998543" y="1499272"/>
                </a:lnTo>
                <a:lnTo>
                  <a:pt x="1499272" y="2998543"/>
                </a:lnTo>
                <a:lnTo>
                  <a:pt x="0" y="1499272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-5096" y="0"/>
            <a:ext cx="429882" cy="643747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28113" y="225241"/>
            <a:ext cx="288217" cy="433140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613111" y="194755"/>
            <a:ext cx="1231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4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4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15182" y="1683977"/>
            <a:ext cx="850909" cy="63823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291901" y="1897762"/>
            <a:ext cx="297472" cy="210660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5052171" y="2434762"/>
            <a:ext cx="38408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95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）绘制草图，如图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1-1-45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1-1-46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721632" y="1789306"/>
            <a:ext cx="850909" cy="638231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000815" y="1998195"/>
            <a:ext cx="292542" cy="220454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440637" y="2571750"/>
            <a:ext cx="2413102" cy="1809966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78" tIns="54439" rIns="108878" bIns="54439"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486949" y="2936411"/>
            <a:ext cx="320477" cy="245718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907783" y="3378541"/>
            <a:ext cx="1478809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57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面具制作的步骤</a:t>
            </a:r>
            <a:endParaRPr lang="en-US" altLang="zh-CN" sz="1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623210" y="3775701"/>
            <a:ext cx="233099" cy="3503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199653" y="2357768"/>
            <a:ext cx="238875" cy="35769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08878" tIns="54439" rIns="108878" bIns="54439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07077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1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1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1807</TotalTime>
  <Words>770</Words>
  <Application>Microsoft Office PowerPoint</Application>
  <PresentationFormat>全屏显示(16:9)</PresentationFormat>
  <Paragraphs>72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Impact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ma chong</cp:lastModifiedBy>
  <cp:revision>178</cp:revision>
  <dcterms:created xsi:type="dcterms:W3CDTF">2016-02-29T06:04:00Z</dcterms:created>
  <dcterms:modified xsi:type="dcterms:W3CDTF">2023-03-11T03:12:09Z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