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tags" Target="tags/tag63.xml"/><Relationship Id="rId50" Type="http://schemas.openxmlformats.org/officeDocument/2006/relationships/tableStyles" Target="tableStyles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75665" y="1122680"/>
            <a:ext cx="10475595" cy="2387600"/>
          </a:xfrm>
        </p:spPr>
        <p:txBody>
          <a:bodyPr/>
          <a:p>
            <a:r>
              <a:rPr lang="zh-CN" altLang="en-US" sz="6600">
                <a:latin typeface="黑体" panose="02010609060101010101" charset="-122"/>
                <a:ea typeface="黑体" panose="02010609060101010101" charset="-122"/>
              </a:rPr>
              <a:t>项目二：</a:t>
            </a:r>
            <a:r>
              <a:rPr lang="zh-CN" altLang="en-US" sz="6600">
                <a:latin typeface="黑体" panose="02010609060101010101" charset="-122"/>
                <a:ea typeface="黑体" panose="02010609060101010101" charset="-122"/>
                <a:sym typeface="+mn-ea"/>
              </a:rPr>
              <a:t>铺装木地板楼地面</a:t>
            </a:r>
            <a:endParaRPr lang="en-US" altLang="zh-CN" sz="66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1730" y="1825625"/>
            <a:ext cx="73679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39670" y="1825625"/>
            <a:ext cx="73113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4905" y="1825625"/>
            <a:ext cx="736092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6335" y="1825625"/>
            <a:ext cx="73386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0620" y="1825625"/>
            <a:ext cx="735012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6810" y="1825625"/>
            <a:ext cx="73577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内容占位符 5" descr="1"/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217395" cy="68770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1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7920" y="1825625"/>
            <a:ext cx="73748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8715" y="1825625"/>
            <a:ext cx="73539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6970" y="1825625"/>
            <a:ext cx="733742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7920" y="1825625"/>
            <a:ext cx="73748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7920" y="1825625"/>
            <a:ext cx="73748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9190" y="1825625"/>
            <a:ext cx="73723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1095" y="1825625"/>
            <a:ext cx="73685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8715" y="1825625"/>
            <a:ext cx="73539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5380" y="1825625"/>
            <a:ext cx="73799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98395" y="1825625"/>
            <a:ext cx="73939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209169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7920" y="1825625"/>
            <a:ext cx="73748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4110" y="1825625"/>
            <a:ext cx="738251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5540" y="1825625"/>
            <a:ext cx="73596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4430" y="1825625"/>
            <a:ext cx="73425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76805" y="1825625"/>
            <a:ext cx="74377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99665" y="1825625"/>
            <a:ext cx="73914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1095" y="1825625"/>
            <a:ext cx="73685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4905" y="1825625"/>
            <a:ext cx="73615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4905" y="1825625"/>
            <a:ext cx="73615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81480" y="120650"/>
            <a:ext cx="9265285" cy="669988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3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7920" y="1825625"/>
            <a:ext cx="737489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4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6015" y="1825625"/>
            <a:ext cx="73787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4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30780" y="1825625"/>
            <a:ext cx="732980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4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5380" y="1825625"/>
            <a:ext cx="73799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372995"/>
            <a:ext cx="10515600" cy="2231390"/>
          </a:xfrm>
        </p:spPr>
        <p:txBody>
          <a:bodyPr/>
          <a:p>
            <a:r>
              <a:rPr lang="en-US" altLang="zh-CN" sz="6600">
                <a:latin typeface="黑体" panose="02010609060101010101" charset="-122"/>
                <a:ea typeface="黑体" panose="02010609060101010101" charset="-122"/>
              </a:rPr>
              <a:t>        </a:t>
            </a:r>
            <a:r>
              <a:rPr lang="zh-CN" altLang="en-US" sz="6600">
                <a:latin typeface="黑体" panose="02010609060101010101" charset="-122"/>
                <a:ea typeface="黑体" panose="02010609060101010101" charset="-122"/>
              </a:rPr>
              <a:t>谢谢观看！</a:t>
            </a:r>
            <a:endParaRPr lang="zh-CN" altLang="en-US" sz="66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20620" y="1825625"/>
            <a:ext cx="735012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5380" y="1825625"/>
            <a:ext cx="73799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3635" y="1825625"/>
            <a:ext cx="73640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14905" y="1825625"/>
            <a:ext cx="73615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9" name="内容占位符 8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02205" y="1825625"/>
            <a:ext cx="7386320" cy="4351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TkyYWY0NDhjZTM3YWJmODdjMzhiMzNiZWYxMzM1Yz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WPS 演示</Application>
  <PresentationFormat>宽屏</PresentationFormat>
  <Paragraphs>4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Arial</vt:lpstr>
      <vt:lpstr>宋体</vt:lpstr>
      <vt:lpstr>Wingdings</vt:lpstr>
      <vt:lpstr>Arial Unicode MS</vt:lpstr>
      <vt:lpstr>Calibri</vt:lpstr>
      <vt:lpstr>微软雅黑</vt:lpstr>
      <vt:lpstr>华文仿宋</vt:lpstr>
      <vt:lpstr>华文行楷</vt:lpstr>
      <vt:lpstr>微软雅黑 Light</vt:lpstr>
      <vt:lpstr>方正舒体</vt:lpstr>
      <vt:lpstr>黑体</vt:lpstr>
      <vt:lpstr>Wingdings</vt:lpstr>
      <vt:lpstr>WPS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闫更兴</dc:creator>
  <cp:lastModifiedBy>Who am l</cp:lastModifiedBy>
  <cp:revision>2</cp:revision>
  <dcterms:created xsi:type="dcterms:W3CDTF">2023-10-22T07:20:00Z</dcterms:created>
  <dcterms:modified xsi:type="dcterms:W3CDTF">2023-10-22T07:36:42Z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04B8FDBE52B446228D824EA38C3057D2_12</vt:lpwstr>
  </property>
  <property fmtid="{D5CDD505-2E9C-101B-9397-08002B2CF9AE}" pid="3" name="KSOProductBuildVer">
    <vt:lpwstr>2052-12.1.0.15712</vt:lpwstr>
  </property>
</Properties>
</file>