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6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53251-23B3-449C-9FD3-8D16C6A239ED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2CA63-AFCF-4F0B-AA69-B6EDAE23DC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0934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13185-3A93-40FC-9806-5DF4D01065F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2853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564D-E3C4-4B58-9A96-65B4B4389CE5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AA17-088A-4CB8-B400-50052BDC19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9789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564D-E3C4-4B58-9A96-65B4B4389CE5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AA17-088A-4CB8-B400-50052BDC19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10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564D-E3C4-4B58-9A96-65B4B4389CE5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AA17-088A-4CB8-B400-50052BDC19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6968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564D-E3C4-4B58-9A96-65B4B4389CE5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AA17-088A-4CB8-B400-50052BDC19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418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564D-E3C4-4B58-9A96-65B4B4389CE5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AA17-088A-4CB8-B400-50052BDC19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0553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564D-E3C4-4B58-9A96-65B4B4389CE5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AA17-088A-4CB8-B400-50052BDC19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30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564D-E3C4-4B58-9A96-65B4B4389CE5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AA17-088A-4CB8-B400-50052BDC19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6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564D-E3C4-4B58-9A96-65B4B4389CE5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AA17-088A-4CB8-B400-50052BDC19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942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564D-E3C4-4B58-9A96-65B4B4389CE5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AA17-088A-4CB8-B400-50052BDC19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222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564D-E3C4-4B58-9A96-65B4B4389CE5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AA17-088A-4CB8-B400-50052BDC19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750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564D-E3C4-4B58-9A96-65B4B4389CE5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AA17-088A-4CB8-B400-50052BDC19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801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F564D-E3C4-4B58-9A96-65B4B4389CE5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8AA17-088A-4CB8-B400-50052BDC19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877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919536" y="188640"/>
          <a:ext cx="8280920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829"/>
                <a:gridCol w="7109091"/>
              </a:tblGrid>
              <a:tr h="95136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smtClean="0">
                          <a:latin typeface="华文宋体" pitchFamily="2" charset="-122"/>
                          <a:ea typeface="华文宋体" pitchFamily="2" charset="-122"/>
                        </a:rPr>
                        <a:t>材料样板先行制</a:t>
                      </a:r>
                      <a:endParaRPr lang="zh-CN" altLang="en-US" sz="2000">
                        <a:latin typeface="华文宋体" pitchFamily="2" charset="-122"/>
                        <a:ea typeface="华文宋体" pitchFamily="2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82987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noProof="0" smtClean="0">
                          <a:latin typeface="华文宋体" pitchFamily="2" charset="-122"/>
                          <a:ea typeface="华文宋体" pitchFamily="2" charset="-122"/>
                        </a:rPr>
                        <a:t>一</a:t>
                      </a:r>
                      <a:r>
                        <a:rPr kumimoji="0" lang="zh-CN" altLang="zh-CN" sz="1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  <a:latin typeface="华文宋体" pitchFamily="2" charset="-122"/>
                          <a:ea typeface="华文宋体" pitchFamily="2" charset="-122"/>
                          <a:cs typeface="+mn-cs"/>
                        </a:rPr>
                        <a:t>、</a:t>
                      </a:r>
                      <a:r>
                        <a:rPr lang="zh-CN" altLang="zh-CN" sz="1600" b="1" smtClean="0">
                          <a:latin typeface="华文宋体" pitchFamily="2" charset="-122"/>
                          <a:ea typeface="华文宋体" pitchFamily="2" charset="-122"/>
                        </a:rPr>
                        <a:t>施工前控制</a:t>
                      </a:r>
                      <a:endParaRPr lang="zh-CN" altLang="en-US" sz="1600">
                        <a:latin typeface="华文宋体" pitchFamily="2" charset="-122"/>
                        <a:ea typeface="华文宋体" pitchFamily="2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22997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1" kern="12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取样</a:t>
                      </a:r>
                      <a:endParaRPr lang="zh-CN" altLang="en-US" sz="1600" b="1" kern="120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buFont typeface="+mj-lt"/>
                        <a:buNone/>
                      </a:pPr>
                      <a:r>
                        <a:rPr lang="en-US" altLang="zh-CN" sz="20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1</a:t>
                      </a:r>
                      <a:r>
                        <a:rPr lang="zh-CN" altLang="en-US" sz="20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、所有劳务分包代购的水电、装饰基础材料必须符合设计、合同、规范、国标要求，必须经监理、甲方现场代表签字确认，方能进场施工。</a:t>
                      </a:r>
                      <a:endParaRPr lang="en-US" altLang="zh-CN" sz="2000" kern="100" smtClean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  <a:p>
                      <a:pPr marL="342900" lvl="0" indent="-342900" algn="l" defTabSz="914400" rtl="0" eaLnBrk="1" latinLnBrk="0" hangingPunct="1">
                        <a:buFont typeface="+mj-lt"/>
                        <a:buNone/>
                      </a:pPr>
                      <a:r>
                        <a:rPr lang="en-US" altLang="zh-CN" sz="20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2</a:t>
                      </a:r>
                      <a:r>
                        <a:rPr lang="zh-CN" altLang="en-US" sz="20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、构件类的需要按设计要求提前打样，必须经设计师、监理、甲方现场代表签字确认，方能进场施工。</a:t>
                      </a:r>
                      <a:endParaRPr lang="en-US" altLang="zh-CN" sz="2000" kern="100" smtClean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  <a:p>
                      <a:pPr marL="342900" lvl="0" indent="-342900" algn="l" defTabSz="914400" rtl="0" eaLnBrk="1" latinLnBrk="0" hangingPunct="1">
                        <a:buFont typeface="+mj-lt"/>
                        <a:buNone/>
                      </a:pPr>
                      <a:r>
                        <a:rPr lang="en-US" altLang="zh-CN" sz="20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3</a:t>
                      </a:r>
                      <a:r>
                        <a:rPr lang="zh-CN" altLang="en-US" sz="20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、所有配合单位一定要使用道康宁、硅宝、西卡玻璃胶，杜绝其它品牌。</a:t>
                      </a:r>
                    </a:p>
                  </a:txBody>
                  <a:tcPr/>
                </a:tc>
              </a:tr>
              <a:tr h="14636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1600" b="1" kern="12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主控要点</a:t>
                      </a:r>
                      <a:endParaRPr lang="en-US" altLang="zh-CN" sz="1600" b="1" kern="1200" noProof="0" smtClean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  <a:p>
                      <a:endParaRPr lang="zh-CN" altLang="en-US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buFont typeface="+mj-lt"/>
                        <a:buNone/>
                      </a:pPr>
                      <a:r>
                        <a:rPr lang="en-US" altLang="zh-CN" sz="2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1</a:t>
                      </a:r>
                      <a:r>
                        <a:rPr lang="zh-CN" altLang="en-US" sz="2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、规格符合规范、国标、设计、合约要求；</a:t>
                      </a:r>
                      <a:endParaRPr lang="en-US" altLang="zh-CN" sz="2400" kern="100" smtClean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  <a:p>
                      <a:pPr marL="342900" lvl="0" indent="-342900" algn="l" defTabSz="914400" rtl="0" eaLnBrk="1" latinLnBrk="0" hangingPunct="1">
                        <a:buFont typeface="+mj-lt"/>
                        <a:buNone/>
                      </a:pPr>
                      <a:r>
                        <a:rPr lang="en-US" altLang="zh-CN" sz="2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2</a:t>
                      </a:r>
                      <a:r>
                        <a:rPr lang="zh-CN" altLang="en-US" sz="2400" kern="100" smtClean="0">
                          <a:solidFill>
                            <a:schemeClr val="dk1"/>
                          </a:solidFill>
                          <a:latin typeface="华文宋体" pitchFamily="2" charset="-122"/>
                          <a:ea typeface="华文宋体" pitchFamily="2" charset="-122"/>
                          <a:cs typeface="Times New Roman"/>
                        </a:rPr>
                        <a:t>、纹理、色泽、结构符合设计及合约规定。</a:t>
                      </a:r>
                      <a:endParaRPr lang="en-US" altLang="zh-CN" sz="2400" kern="100" smtClean="0">
                        <a:solidFill>
                          <a:schemeClr val="dk1"/>
                        </a:solidFill>
                        <a:latin typeface="华文宋体" pitchFamily="2" charset="-122"/>
                        <a:ea typeface="华文宋体" pitchFamily="2" charset="-122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161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宽屏</PresentationFormat>
  <Paragraphs>11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华文宋体</vt:lpstr>
      <vt:lpstr>宋体</vt:lpstr>
      <vt:lpstr>Arial</vt:lpstr>
      <vt:lpstr>Calibri</vt:lpstr>
      <vt:lpstr>Calibri Light</vt:lpstr>
      <vt:lpstr>Times New Roman</vt:lpstr>
      <vt:lpstr>Office 主题</vt:lpstr>
      <vt:lpstr>PowerPoint 演示文稿</vt:lpstr>
    </vt:vector>
  </TitlesOfParts>
  <Company>Organization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PC</cp:lastModifiedBy>
  <cp:revision>1</cp:revision>
  <dcterms:created xsi:type="dcterms:W3CDTF">2023-10-24T10:05:57Z</dcterms:created>
  <dcterms:modified xsi:type="dcterms:W3CDTF">2023-10-24T10:06:09Z</dcterms:modified>
</cp:coreProperties>
</file>