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53251-23B3-449C-9FD3-8D16C6A239ED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2CA63-AFCF-4F0B-AA69-B6EDAE23DC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093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85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978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0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96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18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55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0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42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22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50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0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F564D-E3C4-4B58-9A96-65B4B4389CE5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8AA17-088A-4CB8-B400-50052BDC19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77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919536" y="188640"/>
          <a:ext cx="8280920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829"/>
                <a:gridCol w="7109091"/>
              </a:tblGrid>
              <a:tr h="95136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smtClean="0">
                          <a:latin typeface="华文宋体" pitchFamily="2" charset="-122"/>
                          <a:ea typeface="华文宋体" pitchFamily="2" charset="-122"/>
                        </a:rPr>
                        <a:t>材料样板先行制</a:t>
                      </a:r>
                      <a:endParaRPr lang="zh-CN" altLang="en-US" sz="2000">
                        <a:latin typeface="华文宋体" pitchFamily="2" charset="-122"/>
                        <a:ea typeface="华文宋体" pitchFamily="2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82987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noProof="0" smtClean="0">
                          <a:latin typeface="华文宋体" pitchFamily="2" charset="-122"/>
                          <a:ea typeface="华文宋体" pitchFamily="2" charset="-122"/>
                        </a:rPr>
                        <a:t>一</a:t>
                      </a:r>
                      <a:r>
                        <a:rPr kumimoji="0" lang="zh-CN" altLang="zh-CN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</a:t>
                      </a:r>
                      <a:r>
                        <a:rPr lang="zh-CN" altLang="zh-CN" sz="1600" b="1" smtClean="0">
                          <a:latin typeface="华文宋体" pitchFamily="2" charset="-122"/>
                          <a:ea typeface="华文宋体" pitchFamily="2" charset="-122"/>
                        </a:rPr>
                        <a:t>施工前控制</a:t>
                      </a:r>
                      <a:endParaRPr lang="zh-CN" altLang="en-US" sz="1600">
                        <a:latin typeface="华文宋体" pitchFamily="2" charset="-122"/>
                        <a:ea typeface="华文宋体" pitchFamily="2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299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取样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20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20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、所有劳务分包代购的水电、装饰基础材料必须符合设计、合同、规范、国标要求，必须经监理、甲方现场代表签字确认，方能进场施工。</a:t>
                      </a:r>
                      <a:endParaRPr lang="en-US" altLang="zh-CN" sz="20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20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20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、构件类的需要按设计要求提前打样，必须经设计师、监理、甲方现场代表签字确认，方能进场施工。</a:t>
                      </a:r>
                      <a:endParaRPr lang="en-US" altLang="zh-CN" sz="20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20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</a:t>
                      </a:r>
                      <a:r>
                        <a:rPr lang="zh-CN" altLang="en-US" sz="20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、所有配合单位一定要使用道康宁、硅宝、西卡玻璃胶，杜绝其它品牌。</a:t>
                      </a:r>
                    </a:p>
                  </a:txBody>
                  <a:tcPr/>
                </a:tc>
              </a:tr>
              <a:tr h="14636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en-US" altLang="zh-CN" sz="1600" b="1" kern="1200" noProof="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endParaRPr lang="zh-CN" alt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2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2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、规格符合规范、国标、设计、合约要求；</a:t>
                      </a:r>
                      <a:endParaRPr lang="en-US" altLang="zh-CN" sz="2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2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2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、纹理、色泽、结构符合设计及合约规定。</a:t>
                      </a:r>
                      <a:endParaRPr lang="en-US" altLang="zh-CN" sz="2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161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宽屏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PC</cp:lastModifiedBy>
  <cp:revision>1</cp:revision>
  <dcterms:created xsi:type="dcterms:W3CDTF">2023-10-24T10:05:57Z</dcterms:created>
  <dcterms:modified xsi:type="dcterms:W3CDTF">2023-10-24T10:06:09Z</dcterms:modified>
</cp:coreProperties>
</file>