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5877272"/>
          <a:ext cx="8640960" cy="576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宽度、两侧均分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2783" y="90878"/>
          <a:ext cx="856895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3632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墙面</a:t>
                      </a: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防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裂处理（一）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条板墙防裂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玻纤网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100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宽，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200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宽，满挂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、三层挂网的工序不能省略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、第一、二层玻纤网必须以板缝为中心线，两侧均分。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、第三层玻纤网满挂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5672"/>
          <a:stretch>
            <a:fillRect/>
          </a:stretch>
        </p:blipFill>
        <p:spPr>
          <a:xfrm>
            <a:off x="1919536" y="1914116"/>
            <a:ext cx="2781846" cy="2739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5769"/>
          <a:stretch>
            <a:fillRect/>
          </a:stretch>
        </p:blipFill>
        <p:spPr>
          <a:xfrm>
            <a:off x="4828852" y="1899042"/>
            <a:ext cx="2926796" cy="2754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35769"/>
          <a:stretch>
            <a:fillRect/>
          </a:stretch>
        </p:blipFill>
        <p:spPr>
          <a:xfrm>
            <a:off x="7898012" y="1914116"/>
            <a:ext cx="2586929" cy="273902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1948012" y="1914117"/>
            <a:ext cx="1123257" cy="32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条板墙</a:t>
            </a:r>
            <a:endParaRPr lang="zh-CN" altLang="en-US" sz="1200"/>
          </a:p>
        </p:txBody>
      </p:sp>
      <p:sp>
        <p:nvSpPr>
          <p:cNvPr id="22" name="圆角矩形 21"/>
          <p:cNvSpPr/>
          <p:nvPr/>
        </p:nvSpPr>
        <p:spPr>
          <a:xfrm>
            <a:off x="4843745" y="1923298"/>
            <a:ext cx="975546" cy="350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第一层网</a:t>
            </a:r>
            <a:r>
              <a:rPr lang="en-US" altLang="zh-CN" sz="1200"/>
              <a:t>100</a:t>
            </a:r>
            <a:r>
              <a:rPr lang="zh-CN" altLang="en-US" sz="1200"/>
              <a:t>宽</a:t>
            </a:r>
            <a:endParaRPr lang="zh-CN" altLang="en-US" sz="1200"/>
          </a:p>
        </p:txBody>
      </p:sp>
      <p:sp>
        <p:nvSpPr>
          <p:cNvPr id="23" name="圆角矩形 22"/>
          <p:cNvSpPr/>
          <p:nvPr/>
        </p:nvSpPr>
        <p:spPr>
          <a:xfrm>
            <a:off x="7929200" y="1938535"/>
            <a:ext cx="894498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第二层网</a:t>
            </a:r>
            <a:r>
              <a:rPr lang="en-US" altLang="zh-CN" sz="1200"/>
              <a:t>200</a:t>
            </a:r>
            <a:r>
              <a:rPr lang="zh-CN" altLang="en-US" sz="1200"/>
              <a:t>宽</a:t>
            </a:r>
            <a:endParaRPr lang="zh-CN" altLang="en-US" sz="12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3"/>
          <a:stretch>
            <a:fillRect/>
          </a:stretch>
        </p:blipFill>
        <p:spPr>
          <a:xfrm>
            <a:off x="2379382" y="4118105"/>
            <a:ext cx="3479693" cy="1696786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2362089" y="5634377"/>
            <a:ext cx="1250520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第三层满挂网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19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5877272"/>
          <a:ext cx="8640960" cy="576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宽度、两侧均分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2783" y="90879"/>
          <a:ext cx="8568952" cy="165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3632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墙面</a:t>
                      </a: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防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裂处理（二）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不同结构处防裂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镀锌铅丝网不小于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200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宽，玻纤网满挂。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、第一层镀锌铅丝网必须以板缝为中心线，两侧均分。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、第二层玻纤网满挂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b="9788"/>
          <a:stretch>
            <a:fillRect/>
          </a:stretch>
        </p:blipFill>
        <p:spPr>
          <a:xfrm>
            <a:off x="2425918" y="1982122"/>
            <a:ext cx="4301539" cy="2355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949" y="1982122"/>
            <a:ext cx="1693573" cy="39163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187" y="3909940"/>
            <a:ext cx="1410223" cy="16743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727" y="2012232"/>
            <a:ext cx="1535683" cy="180692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2498944" y="2033756"/>
            <a:ext cx="1123257" cy="32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梁与二构墙</a:t>
            </a:r>
            <a:endParaRPr lang="zh-CN" altLang="en-US" sz="1200"/>
          </a:p>
        </p:txBody>
      </p:sp>
      <p:sp>
        <p:nvSpPr>
          <p:cNvPr id="22" name="圆角矩形标注 21"/>
          <p:cNvSpPr/>
          <p:nvPr/>
        </p:nvSpPr>
        <p:spPr>
          <a:xfrm>
            <a:off x="7765474" y="2164222"/>
            <a:ext cx="1084747" cy="409296"/>
          </a:xfrm>
          <a:prstGeom prst="wedgeRoundRectCallout">
            <a:avLst>
              <a:gd name="adj1" fmla="val -54401"/>
              <a:gd name="adj2" fmla="val 159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/>
              <a:t>混凝土基体用万能胶粘挂钩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6267148" y="5133574"/>
            <a:ext cx="944999" cy="494423"/>
          </a:xfrm>
          <a:prstGeom prst="wedgeRoundRectCallout">
            <a:avLst>
              <a:gd name="adj1" fmla="val 79522"/>
              <a:gd name="adj2" fmla="val -155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/>
              <a:t>二构墙用码钉固定</a:t>
            </a:r>
            <a:endParaRPr lang="zh-CN" altLang="en-US" sz="11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42" y="3369890"/>
            <a:ext cx="1828911" cy="2438548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8851986" y="5533186"/>
            <a:ext cx="1123257" cy="32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混凝土墙与二构墙</a:t>
            </a:r>
            <a:endParaRPr lang="zh-CN" altLang="en-US" sz="1200"/>
          </a:p>
        </p:txBody>
      </p:sp>
      <p:sp>
        <p:nvSpPr>
          <p:cNvPr id="25" name="圆角矩形标注 24"/>
          <p:cNvSpPr/>
          <p:nvPr/>
        </p:nvSpPr>
        <p:spPr>
          <a:xfrm>
            <a:off x="3997471" y="5285974"/>
            <a:ext cx="944999" cy="494423"/>
          </a:xfrm>
          <a:prstGeom prst="wedgeRoundRectCallout">
            <a:avLst>
              <a:gd name="adj1" fmla="val -109669"/>
              <a:gd name="adj2" fmla="val -179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/>
              <a:t>玻纤网满挂</a:t>
            </a:r>
          </a:p>
        </p:txBody>
      </p:sp>
    </p:spTree>
    <p:extLst>
      <p:ext uri="{BB962C8B-B14F-4D97-AF65-F5344CB8AC3E}">
        <p14:creationId xmlns:p14="http://schemas.microsoft.com/office/powerpoint/2010/main" val="198930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宽屏</PresentationFormat>
  <Paragraphs>30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4</cp:revision>
  <dcterms:created xsi:type="dcterms:W3CDTF">2023-10-24T10:06:28Z</dcterms:created>
  <dcterms:modified xsi:type="dcterms:W3CDTF">2023-10-24T10:08:57Z</dcterms:modified>
</cp:coreProperties>
</file>