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85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6129" y="2887744"/>
            <a:ext cx="2522744" cy="23867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9268" y="2780929"/>
            <a:ext cx="2991427" cy="2598237"/>
          </a:xfrm>
          <a:prstGeom prst="rect">
            <a:avLst/>
          </a:prstGeom>
        </p:spPr>
      </p:pic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2063552" y="2132856"/>
            <a:ext cx="2170584" cy="45437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smtClean="0">
                <a:latin typeface="华文宋体" pitchFamily="2" charset="-122"/>
                <a:ea typeface="华文宋体" pitchFamily="2" charset="-122"/>
              </a:rPr>
              <a:t>主控项目</a:t>
            </a:r>
            <a:endParaRPr lang="zh-CN" altLang="en-US"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1" name="文本占位符 3"/>
          <p:cNvSpPr>
            <a:spLocks noGrp="1"/>
          </p:cNvSpPr>
          <p:nvPr>
            <p:ph type="body" sz="half" idx="2"/>
          </p:nvPr>
        </p:nvSpPr>
        <p:spPr>
          <a:xfrm>
            <a:off x="1919536" y="2708920"/>
            <a:ext cx="2664296" cy="324036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1755"/>
            <a:r>
              <a:rPr lang="en-US" altLang="zh-CN" kern="100">
                <a:solidFill>
                  <a:schemeClr val="tx1">
                    <a:lumMod val="95000"/>
                    <a:lumOff val="5000"/>
                  </a:schemeClr>
                </a:solidFill>
                <a:ea typeface="幼圆"/>
                <a:cs typeface="Times New Roman"/>
              </a:rPr>
              <a:t>1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找坡率：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地漏比门口处低</a:t>
            </a:r>
            <a:r>
              <a:rPr lang="en-US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1cm</a:t>
            </a:r>
            <a:r>
              <a:rPr lang="zh-CN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控制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zh-CN" altLang="zh-CN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r>
              <a:rPr lang="en-US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2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地漏完成面应低于砖</a:t>
            </a:r>
            <a:r>
              <a:rPr lang="en-US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0.5-1mm</a:t>
            </a:r>
            <a:r>
              <a:rPr lang="zh-CN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为合格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zh-CN" altLang="zh-CN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r>
              <a:rPr lang="en-US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3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安装地漏时应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将排水管与防水保护层切平，如保护层过高可用角磨机适当磨削，如破坏防水层要补刷堵漏灵；</a:t>
            </a:r>
            <a:endParaRPr lang="en-US" altLang="zh-CN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r>
              <a:rPr lang="en-US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4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施工后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地面淋水</a:t>
            </a:r>
            <a:r>
              <a:rPr lang="zh-CN" altLang="zh-CN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试验，</a:t>
            </a:r>
            <a:r>
              <a:rPr lang="zh-CN" altLang="en-US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防止积水</a:t>
            </a:r>
            <a:endParaRPr lang="zh-CN" altLang="zh-CN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991544" y="332657"/>
          <a:ext cx="8424936" cy="1741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158"/>
                <a:gridCol w="7079778"/>
              </a:tblGrid>
              <a:tr h="3506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defRPr/>
                      </a:pPr>
                      <a:r>
                        <a:rPr lang="zh-CN" altLang="zh-CN" sz="20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地漏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50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一</a:t>
                      </a: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、施工前控制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613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提前排版，现场放样定位，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严禁</a:t>
                      </a:r>
                      <a:r>
                        <a:rPr lang="zh-CN" altLang="en-US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与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下水管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错位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0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二、施工规范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965376" y="5996310"/>
          <a:ext cx="8245424" cy="3600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41247"/>
                <a:gridCol w="7004177"/>
              </a:tblGrid>
              <a:tr h="36004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buNone/>
                      </a:pPr>
                      <a:r>
                        <a:rPr lang="zh-CN" altLang="zh-CN" sz="1400" b="1" kern="10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关注敏感点</a:t>
                      </a:r>
                    </a:p>
                  </a:txBody>
                  <a:tcPr marL="47392" marR="47392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ct val="0"/>
                        </a:spcAft>
                      </a:pPr>
                      <a:r>
                        <a:rPr lang="zh-CN" altLang="en-US" sz="1800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地面积水，排水不畅</a:t>
                      </a:r>
                      <a:endParaRPr lang="zh-CN" altLang="zh-CN" sz="1800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 marL="47392" marR="47392" marT="0" marB="0" anchor="ctr"/>
                </a:tc>
              </a:tr>
            </a:tbl>
          </a:graphicData>
        </a:graphic>
      </p:graphicFrame>
      <p:sp>
        <p:nvSpPr>
          <p:cNvPr id="15" name="圆角矩形 14"/>
          <p:cNvSpPr/>
          <p:nvPr/>
        </p:nvSpPr>
        <p:spPr>
          <a:xfrm>
            <a:off x="4769267" y="5167675"/>
            <a:ext cx="1470749" cy="211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/>
              <a:t>地漏与排水管错位</a:t>
            </a:r>
            <a:endParaRPr lang="zh-CN" altLang="en-US" sz="1200"/>
          </a:p>
        </p:txBody>
      </p:sp>
      <p:sp>
        <p:nvSpPr>
          <p:cNvPr id="16" name="任意多边形 15"/>
          <p:cNvSpPr/>
          <p:nvPr/>
        </p:nvSpPr>
        <p:spPr>
          <a:xfrm>
            <a:off x="9536419" y="4697948"/>
            <a:ext cx="932455" cy="747964"/>
          </a:xfrm>
          <a:custGeom>
            <a:avLst/>
            <a:gdLst>
              <a:gd name="connsiteX0" fmla="*/ 0 w 1651379"/>
              <a:gd name="connsiteY0" fmla="*/ 723331 h 1337480"/>
              <a:gd name="connsiteX1" fmla="*/ 232012 w 1651379"/>
              <a:gd name="connsiteY1" fmla="*/ 491319 h 1337480"/>
              <a:gd name="connsiteX2" fmla="*/ 614149 w 1651379"/>
              <a:gd name="connsiteY2" fmla="*/ 1037230 h 1337480"/>
              <a:gd name="connsiteX3" fmla="*/ 1651379 w 1651379"/>
              <a:gd name="connsiteY3" fmla="*/ 0 h 1337480"/>
              <a:gd name="connsiteX4" fmla="*/ 682388 w 1651379"/>
              <a:gd name="connsiteY4" fmla="*/ 1337480 h 1337480"/>
              <a:gd name="connsiteX5" fmla="*/ 0 w 1651379"/>
              <a:gd name="connsiteY5" fmla="*/ 723331 h 133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1379" h="1337480">
                <a:moveTo>
                  <a:pt x="0" y="723331"/>
                </a:moveTo>
                <a:lnTo>
                  <a:pt x="232012" y="491319"/>
                </a:lnTo>
                <a:lnTo>
                  <a:pt x="614149" y="1037230"/>
                </a:lnTo>
                <a:lnTo>
                  <a:pt x="1651379" y="0"/>
                </a:lnTo>
                <a:lnTo>
                  <a:pt x="682388" y="1337480"/>
                </a:lnTo>
                <a:lnTo>
                  <a:pt x="0" y="723331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" name="乘号 16"/>
          <p:cNvSpPr/>
          <p:nvPr/>
        </p:nvSpPr>
        <p:spPr>
          <a:xfrm>
            <a:off x="7083580" y="4798695"/>
            <a:ext cx="668605" cy="597136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7946130" y="5167675"/>
            <a:ext cx="1470749" cy="211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/>
              <a:t>地漏与排水管对正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02716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宽屏</PresentationFormat>
  <Paragraphs>16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华文宋体</vt:lpstr>
      <vt:lpstr>宋体</vt:lpstr>
      <vt:lpstr>幼圆</vt:lpstr>
      <vt:lpstr>Arial</vt:lpstr>
      <vt:lpstr>Calibri</vt:lpstr>
      <vt:lpstr>Calibri Light</vt:lpstr>
      <vt:lpstr>Times New Roman</vt:lpstr>
      <vt:lpstr>Office 主题</vt:lpstr>
      <vt:lpstr>主控项目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3</cp:revision>
  <dcterms:created xsi:type="dcterms:W3CDTF">2023-10-24T10:06:28Z</dcterms:created>
  <dcterms:modified xsi:type="dcterms:W3CDTF">2023-10-24T10:08:21Z</dcterms:modified>
</cp:coreProperties>
</file>