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doc" ContentType="application/msword"/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  <p:sldMasterId id="2147483671" r:id="rId4"/>
    <p:sldMasterId id="2147483692" r:id="rId5"/>
  </p:sldMasterIdLst>
  <p:notesMasterIdLst>
    <p:notesMasterId r:id="rId29"/>
  </p:notesMasterIdLst>
  <p:sldIdLst>
    <p:sldId id="935" r:id="rId6"/>
    <p:sldId id="861" r:id="rId7"/>
    <p:sldId id="810" r:id="rId8"/>
    <p:sldId id="814" r:id="rId9"/>
    <p:sldId id="815" r:id="rId10"/>
    <p:sldId id="883" r:id="rId11"/>
    <p:sldId id="957" r:id="rId12"/>
    <p:sldId id="919" r:id="rId13"/>
    <p:sldId id="897" r:id="rId14"/>
    <p:sldId id="871" r:id="rId15"/>
    <p:sldId id="862" r:id="rId16"/>
    <p:sldId id="863" r:id="rId17"/>
    <p:sldId id="872" r:id="rId18"/>
    <p:sldId id="864" r:id="rId19"/>
    <p:sldId id="869" r:id="rId20"/>
    <p:sldId id="866" r:id="rId21"/>
    <p:sldId id="867" r:id="rId22"/>
    <p:sldId id="868" r:id="rId23"/>
    <p:sldId id="914" r:id="rId24"/>
    <p:sldId id="910" r:id="rId25"/>
    <p:sldId id="854" r:id="rId26"/>
    <p:sldId id="874" r:id="rId27"/>
    <p:sldId id="292" r:id="rId28"/>
  </p:sldIdLst>
  <p:sldSz cx="12192000" cy="6858000"/>
  <p:notesSz cx="6858000" cy="9144000"/>
  <p:custDataLst>
    <p:tags r:id="rId3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14" userDrawn="1">
          <p15:clr>
            <a:srgbClr val="A4A3A4"/>
          </p15:clr>
        </p15:guide>
        <p15:guide id="2" pos="41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0D2F4"/>
    <a:srgbClr val="255FCF"/>
    <a:srgbClr val="F86E6E"/>
    <a:srgbClr val="FEFDFD"/>
    <a:srgbClr val="ACA68F"/>
    <a:srgbClr val="A5A190"/>
    <a:srgbClr val="A6EB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860"/>
    <p:restoredTop sz="94660"/>
  </p:normalViewPr>
  <p:slideViewPr>
    <p:cSldViewPr snapToGrid="0" showGuides="1">
      <p:cViewPr varScale="1">
        <p:scale>
          <a:sx n="57" d="100"/>
          <a:sy n="57" d="100"/>
        </p:scale>
        <p:origin x="125" y="72"/>
      </p:cViewPr>
      <p:guideLst>
        <p:guide orient="horz" pos="1914"/>
        <p:guide pos="41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3" Type="http://schemas.openxmlformats.org/officeDocument/2006/relationships/tags" Target="tags/tag5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notesMaster" Target="notesMasters/notesMaster1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4" Type="http://schemas.openxmlformats.org/officeDocument/2006/relationships/image" Target="../media/image27.wmf"/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748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37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300" y="1854199"/>
            <a:ext cx="91458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300" y="3602038"/>
            <a:ext cx="91458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366" y="551543"/>
            <a:ext cx="10517671" cy="5558971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-4434" y="-16138"/>
            <a:ext cx="12198965" cy="6889257"/>
          </a:xfrm>
          <a:prstGeom prst="rect">
            <a:avLst/>
          </a:prstGeom>
          <a:gradFill flip="none" rotWithShape="1">
            <a:gsLst>
              <a:gs pos="0">
                <a:srgbClr val="F4F6F8"/>
              </a:gs>
              <a:gs pos="100000">
                <a:srgbClr val="E1E1E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152" tIns="59076" rIns="118152" bIns="59076" anchor="ctr"/>
          <a:lstStyle/>
          <a:p>
            <a:pPr marL="0" marR="0" lvl="0" indent="0" algn="ctr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7260" y="2839223"/>
            <a:ext cx="8133137" cy="1314536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690" b="0" i="0">
                <a:solidFill>
                  <a:srgbClr val="FFFFFF"/>
                </a:solidFill>
              </a:defRPr>
            </a:lvl1pPr>
          </a:lstStyle>
          <a:p>
            <a:pPr fontAlgn="base"/>
            <a:r>
              <a:rPr lang="zh-CN" altLang="en-US" sz="4690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4776" y="5617298"/>
            <a:ext cx="3548134" cy="423342"/>
          </a:xfrm>
        </p:spPr>
        <p:txBody>
          <a:bodyPr>
            <a:normAutofit/>
          </a:bodyPr>
          <a:lstStyle>
            <a:lvl1pPr marL="0" indent="0" algn="ctr">
              <a:buNone/>
              <a:defRPr sz="1955">
                <a:solidFill>
                  <a:schemeClr val="tx1">
                    <a:lumMod val="50000"/>
                  </a:schemeClr>
                </a:solidFill>
              </a:defRPr>
            </a:lvl1pPr>
            <a:lvl2pPr marL="442595" indent="0" algn="ctr">
              <a:buNone/>
              <a:defRPr sz="1955"/>
            </a:lvl2pPr>
            <a:lvl3pPr marL="886460" indent="0" algn="ctr">
              <a:buNone/>
              <a:defRPr sz="1760"/>
            </a:lvl3pPr>
            <a:lvl4pPr marL="1329055" indent="0" algn="ctr">
              <a:buNone/>
              <a:defRPr sz="1565"/>
            </a:lvl4pPr>
            <a:lvl5pPr marL="1772285" indent="0" algn="ctr">
              <a:buNone/>
              <a:defRPr sz="1565"/>
            </a:lvl5pPr>
            <a:lvl6pPr marL="2215515" indent="0" algn="ctr">
              <a:buNone/>
              <a:defRPr sz="1565"/>
            </a:lvl6pPr>
            <a:lvl7pPr marL="2658745" indent="0" algn="ctr">
              <a:buNone/>
              <a:defRPr sz="1565"/>
            </a:lvl7pPr>
            <a:lvl8pPr marL="3101340" indent="0" algn="ctr">
              <a:buNone/>
              <a:defRPr sz="1565"/>
            </a:lvl8pPr>
            <a:lvl9pPr marL="3544570" indent="0" algn="ctr">
              <a:buNone/>
              <a:defRPr sz="1565"/>
            </a:lvl9pPr>
          </a:lstStyle>
          <a:p>
            <a:pPr fontAlgn="base"/>
            <a:r>
              <a:rPr lang="zh-CN" altLang="en-US" sz="1955" strike="noStrike" noProof="1"/>
              <a:t>单击此处编辑母版副标题样式</a:t>
            </a:r>
            <a:endParaRPr lang="en-US" strike="noStrike" noProof="1"/>
          </a:p>
        </p:txBody>
      </p:sp>
      <p:grpSp>
        <p:nvGrpSpPr>
          <p:cNvPr id="14" name="组合 13"/>
          <p:cNvGrpSpPr/>
          <p:nvPr/>
        </p:nvGrpSpPr>
        <p:grpSpPr>
          <a:xfrm>
            <a:off x="-16" y="196922"/>
            <a:ext cx="12198965" cy="4676775"/>
            <a:chOff x="0" y="263187"/>
            <a:chExt cx="12196561" cy="4678119"/>
          </a:xfrm>
          <a:solidFill>
            <a:schemeClr val="bg2">
              <a:lumMod val="65000"/>
            </a:schemeClr>
          </a:solidFill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0" y="263187"/>
              <a:ext cx="12192000" cy="2353917"/>
            </a:xfrm>
            <a:custGeom>
              <a:avLst/>
              <a:gdLst>
                <a:gd name="T0" fmla="*/ 7933 w 8000"/>
                <a:gd name="T1" fmla="*/ 1418 h 1542"/>
                <a:gd name="T2" fmla="*/ 7832 w 8000"/>
                <a:gd name="T3" fmla="*/ 1315 h 1542"/>
                <a:gd name="T4" fmla="*/ 7738 w 8000"/>
                <a:gd name="T5" fmla="*/ 1352 h 1542"/>
                <a:gd name="T6" fmla="*/ 7673 w 8000"/>
                <a:gd name="T7" fmla="*/ 1336 h 1542"/>
                <a:gd name="T8" fmla="*/ 7538 w 8000"/>
                <a:gd name="T9" fmla="*/ 1313 h 1542"/>
                <a:gd name="T10" fmla="*/ 7430 w 8000"/>
                <a:gd name="T11" fmla="*/ 1287 h 1542"/>
                <a:gd name="T12" fmla="*/ 7292 w 8000"/>
                <a:gd name="T13" fmla="*/ 1358 h 1542"/>
                <a:gd name="T14" fmla="*/ 7170 w 8000"/>
                <a:gd name="T15" fmla="*/ 1352 h 1542"/>
                <a:gd name="T16" fmla="*/ 6993 w 8000"/>
                <a:gd name="T17" fmla="*/ 1400 h 1542"/>
                <a:gd name="T18" fmla="*/ 6886 w 8000"/>
                <a:gd name="T19" fmla="*/ 1357 h 1542"/>
                <a:gd name="T20" fmla="*/ 6766 w 8000"/>
                <a:gd name="T21" fmla="*/ 1380 h 1542"/>
                <a:gd name="T22" fmla="*/ 6640 w 8000"/>
                <a:gd name="T23" fmla="*/ 1194 h 1542"/>
                <a:gd name="T24" fmla="*/ 6505 w 8000"/>
                <a:gd name="T25" fmla="*/ 1157 h 1542"/>
                <a:gd name="T26" fmla="*/ 6381 w 8000"/>
                <a:gd name="T27" fmla="*/ 1311 h 1542"/>
                <a:gd name="T28" fmla="*/ 6242 w 8000"/>
                <a:gd name="T29" fmla="*/ 1181 h 1542"/>
                <a:gd name="T30" fmla="*/ 5688 w 8000"/>
                <a:gd name="T31" fmla="*/ 818 h 1542"/>
                <a:gd name="T32" fmla="*/ 5396 w 8000"/>
                <a:gd name="T33" fmla="*/ 674 h 1542"/>
                <a:gd name="T34" fmla="*/ 5346 w 8000"/>
                <a:gd name="T35" fmla="*/ 615 h 1542"/>
                <a:gd name="T36" fmla="*/ 5292 w 8000"/>
                <a:gd name="T37" fmla="*/ 1274 h 1542"/>
                <a:gd name="T38" fmla="*/ 5007 w 8000"/>
                <a:gd name="T39" fmla="*/ 1089 h 1542"/>
                <a:gd name="T40" fmla="*/ 4819 w 8000"/>
                <a:gd name="T41" fmla="*/ 685 h 1542"/>
                <a:gd name="T42" fmla="*/ 4540 w 8000"/>
                <a:gd name="T43" fmla="*/ 1250 h 1542"/>
                <a:gd name="T44" fmla="*/ 4474 w 8000"/>
                <a:gd name="T45" fmla="*/ 1255 h 1542"/>
                <a:gd name="T46" fmla="*/ 4398 w 8000"/>
                <a:gd name="T47" fmla="*/ 1265 h 1542"/>
                <a:gd name="T48" fmla="*/ 4286 w 8000"/>
                <a:gd name="T49" fmla="*/ 1131 h 1542"/>
                <a:gd name="T50" fmla="*/ 4046 w 8000"/>
                <a:gd name="T51" fmla="*/ 1117 h 1542"/>
                <a:gd name="T52" fmla="*/ 3923 w 8000"/>
                <a:gd name="T53" fmla="*/ 975 h 1542"/>
                <a:gd name="T54" fmla="*/ 3742 w 8000"/>
                <a:gd name="T55" fmla="*/ 1095 h 1542"/>
                <a:gd name="T56" fmla="*/ 3585 w 8000"/>
                <a:gd name="T57" fmla="*/ 1415 h 1542"/>
                <a:gd name="T58" fmla="*/ 3463 w 8000"/>
                <a:gd name="T59" fmla="*/ 1255 h 1542"/>
                <a:gd name="T60" fmla="*/ 3390 w 8000"/>
                <a:gd name="T61" fmla="*/ 372 h 1542"/>
                <a:gd name="T62" fmla="*/ 3367 w 8000"/>
                <a:gd name="T63" fmla="*/ 187 h 1542"/>
                <a:gd name="T64" fmla="*/ 3329 w 8000"/>
                <a:gd name="T65" fmla="*/ 695 h 1542"/>
                <a:gd name="T66" fmla="*/ 2997 w 8000"/>
                <a:gd name="T67" fmla="*/ 1479 h 1542"/>
                <a:gd name="T68" fmla="*/ 2797 w 8000"/>
                <a:gd name="T69" fmla="*/ 1119 h 1542"/>
                <a:gd name="T70" fmla="*/ 2628 w 8000"/>
                <a:gd name="T71" fmla="*/ 1372 h 1542"/>
                <a:gd name="T72" fmla="*/ 2470 w 8000"/>
                <a:gd name="T73" fmla="*/ 1378 h 1542"/>
                <a:gd name="T74" fmla="*/ 2310 w 8000"/>
                <a:gd name="T75" fmla="*/ 1440 h 1542"/>
                <a:gd name="T76" fmla="*/ 2152 w 8000"/>
                <a:gd name="T77" fmla="*/ 1391 h 1542"/>
                <a:gd name="T78" fmla="*/ 2055 w 8000"/>
                <a:gd name="T79" fmla="*/ 1463 h 1542"/>
                <a:gd name="T80" fmla="*/ 1975 w 8000"/>
                <a:gd name="T81" fmla="*/ 1479 h 1542"/>
                <a:gd name="T82" fmla="*/ 1805 w 8000"/>
                <a:gd name="T83" fmla="*/ 1456 h 1542"/>
                <a:gd name="T84" fmla="*/ 1673 w 8000"/>
                <a:gd name="T85" fmla="*/ 1469 h 1542"/>
                <a:gd name="T86" fmla="*/ 1531 w 8000"/>
                <a:gd name="T87" fmla="*/ 1408 h 1542"/>
                <a:gd name="T88" fmla="*/ 1443 w 8000"/>
                <a:gd name="T89" fmla="*/ 1265 h 1542"/>
                <a:gd name="T90" fmla="*/ 1253 w 8000"/>
                <a:gd name="T91" fmla="*/ 1421 h 1542"/>
                <a:gd name="T92" fmla="*/ 1155 w 8000"/>
                <a:gd name="T93" fmla="*/ 1401 h 1542"/>
                <a:gd name="T94" fmla="*/ 1051 w 8000"/>
                <a:gd name="T95" fmla="*/ 1389 h 1542"/>
                <a:gd name="T96" fmla="*/ 969 w 8000"/>
                <a:gd name="T97" fmla="*/ 1224 h 1542"/>
                <a:gd name="T98" fmla="*/ 843 w 8000"/>
                <a:gd name="T99" fmla="*/ 1375 h 1542"/>
                <a:gd name="T100" fmla="*/ 664 w 8000"/>
                <a:gd name="T101" fmla="*/ 1427 h 1542"/>
                <a:gd name="T102" fmla="*/ 515 w 8000"/>
                <a:gd name="T103" fmla="*/ 1241 h 1542"/>
                <a:gd name="T104" fmla="*/ 320 w 8000"/>
                <a:gd name="T105" fmla="*/ 1245 h 1542"/>
                <a:gd name="T106" fmla="*/ 218 w 8000"/>
                <a:gd name="T107" fmla="*/ 1342 h 1542"/>
                <a:gd name="T108" fmla="*/ 56 w 8000"/>
                <a:gd name="T109" fmla="*/ 1357 h 1542"/>
                <a:gd name="T110" fmla="*/ 3369 w 8000"/>
                <a:gd name="T111" fmla="*/ 1408 h 1542"/>
                <a:gd name="T112" fmla="*/ 3356 w 8000"/>
                <a:gd name="T113" fmla="*/ 1141 h 1542"/>
                <a:gd name="T114" fmla="*/ 3356 w 8000"/>
                <a:gd name="T115" fmla="*/ 872 h 1542"/>
                <a:gd name="T116" fmla="*/ 3356 w 8000"/>
                <a:gd name="T117" fmla="*/ 756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000" h="1542">
                  <a:moveTo>
                    <a:pt x="7978" y="1472"/>
                  </a:moveTo>
                  <a:cubicBezTo>
                    <a:pt x="7978" y="1462"/>
                    <a:pt x="7978" y="1462"/>
                    <a:pt x="7978" y="1462"/>
                  </a:cubicBezTo>
                  <a:cubicBezTo>
                    <a:pt x="7966" y="1462"/>
                    <a:pt x="7966" y="1462"/>
                    <a:pt x="7966" y="1462"/>
                  </a:cubicBezTo>
                  <a:cubicBezTo>
                    <a:pt x="7966" y="1436"/>
                    <a:pt x="7966" y="1436"/>
                    <a:pt x="7966" y="1436"/>
                  </a:cubicBezTo>
                  <a:cubicBezTo>
                    <a:pt x="7955" y="1436"/>
                    <a:pt x="7955" y="1436"/>
                    <a:pt x="7955" y="1436"/>
                  </a:cubicBezTo>
                  <a:cubicBezTo>
                    <a:pt x="7955" y="1420"/>
                    <a:pt x="7955" y="1420"/>
                    <a:pt x="7955" y="1420"/>
                  </a:cubicBezTo>
                  <a:cubicBezTo>
                    <a:pt x="7941" y="1420"/>
                    <a:pt x="7941" y="1420"/>
                    <a:pt x="7941" y="1420"/>
                  </a:cubicBezTo>
                  <a:cubicBezTo>
                    <a:pt x="7941" y="1428"/>
                    <a:pt x="7941" y="1428"/>
                    <a:pt x="7941" y="1428"/>
                  </a:cubicBezTo>
                  <a:cubicBezTo>
                    <a:pt x="7933" y="1428"/>
                    <a:pt x="7933" y="1428"/>
                    <a:pt x="7933" y="1428"/>
                  </a:cubicBezTo>
                  <a:cubicBezTo>
                    <a:pt x="7933" y="1418"/>
                    <a:pt x="7933" y="1418"/>
                    <a:pt x="7933" y="1418"/>
                  </a:cubicBezTo>
                  <a:cubicBezTo>
                    <a:pt x="7916" y="1418"/>
                    <a:pt x="7916" y="1418"/>
                    <a:pt x="7916" y="1418"/>
                  </a:cubicBezTo>
                  <a:cubicBezTo>
                    <a:pt x="7916" y="1433"/>
                    <a:pt x="7916" y="1433"/>
                    <a:pt x="7916" y="1433"/>
                  </a:cubicBezTo>
                  <a:cubicBezTo>
                    <a:pt x="7895" y="1433"/>
                    <a:pt x="7895" y="1433"/>
                    <a:pt x="7895" y="1433"/>
                  </a:cubicBezTo>
                  <a:cubicBezTo>
                    <a:pt x="7895" y="1335"/>
                    <a:pt x="7895" y="1335"/>
                    <a:pt x="7895" y="1335"/>
                  </a:cubicBezTo>
                  <a:cubicBezTo>
                    <a:pt x="7879" y="1335"/>
                    <a:pt x="7879" y="1335"/>
                    <a:pt x="7879" y="1335"/>
                  </a:cubicBezTo>
                  <a:cubicBezTo>
                    <a:pt x="7855" y="1316"/>
                    <a:pt x="7855" y="1316"/>
                    <a:pt x="7855" y="1316"/>
                  </a:cubicBezTo>
                  <a:cubicBezTo>
                    <a:pt x="7855" y="1300"/>
                    <a:pt x="7855" y="1300"/>
                    <a:pt x="7855" y="1300"/>
                  </a:cubicBezTo>
                  <a:cubicBezTo>
                    <a:pt x="7843" y="1300"/>
                    <a:pt x="7843" y="1300"/>
                    <a:pt x="7843" y="1300"/>
                  </a:cubicBezTo>
                  <a:cubicBezTo>
                    <a:pt x="7843" y="1315"/>
                    <a:pt x="7843" y="1315"/>
                    <a:pt x="7843" y="1315"/>
                  </a:cubicBezTo>
                  <a:cubicBezTo>
                    <a:pt x="7832" y="1315"/>
                    <a:pt x="7832" y="1315"/>
                    <a:pt x="7832" y="1315"/>
                  </a:cubicBezTo>
                  <a:cubicBezTo>
                    <a:pt x="7832" y="1300"/>
                    <a:pt x="7832" y="1300"/>
                    <a:pt x="7832" y="1300"/>
                  </a:cubicBezTo>
                  <a:cubicBezTo>
                    <a:pt x="7821" y="1300"/>
                    <a:pt x="7821" y="1300"/>
                    <a:pt x="7821" y="1300"/>
                  </a:cubicBezTo>
                  <a:cubicBezTo>
                    <a:pt x="7821" y="1315"/>
                    <a:pt x="7821" y="1315"/>
                    <a:pt x="7821" y="1315"/>
                  </a:cubicBezTo>
                  <a:cubicBezTo>
                    <a:pt x="7806" y="1335"/>
                    <a:pt x="7806" y="1335"/>
                    <a:pt x="7806" y="1335"/>
                  </a:cubicBezTo>
                  <a:cubicBezTo>
                    <a:pt x="7789" y="1335"/>
                    <a:pt x="7789" y="1335"/>
                    <a:pt x="7789" y="1335"/>
                  </a:cubicBezTo>
                  <a:cubicBezTo>
                    <a:pt x="7789" y="1436"/>
                    <a:pt x="7789" y="1436"/>
                    <a:pt x="7789" y="1436"/>
                  </a:cubicBezTo>
                  <a:cubicBezTo>
                    <a:pt x="7749" y="1436"/>
                    <a:pt x="7749" y="1436"/>
                    <a:pt x="7749" y="1436"/>
                  </a:cubicBezTo>
                  <a:cubicBezTo>
                    <a:pt x="7749" y="1345"/>
                    <a:pt x="7749" y="1345"/>
                    <a:pt x="7749" y="1345"/>
                  </a:cubicBezTo>
                  <a:cubicBezTo>
                    <a:pt x="7738" y="1345"/>
                    <a:pt x="7738" y="1345"/>
                    <a:pt x="7738" y="1345"/>
                  </a:cubicBezTo>
                  <a:cubicBezTo>
                    <a:pt x="7738" y="1352"/>
                    <a:pt x="7738" y="1352"/>
                    <a:pt x="7738" y="1352"/>
                  </a:cubicBezTo>
                  <a:cubicBezTo>
                    <a:pt x="7724" y="1352"/>
                    <a:pt x="7724" y="1352"/>
                    <a:pt x="7724" y="1352"/>
                  </a:cubicBezTo>
                  <a:cubicBezTo>
                    <a:pt x="7724" y="1337"/>
                    <a:pt x="7724" y="1337"/>
                    <a:pt x="7724" y="1337"/>
                  </a:cubicBezTo>
                  <a:cubicBezTo>
                    <a:pt x="7713" y="1337"/>
                    <a:pt x="7713" y="1337"/>
                    <a:pt x="7713" y="1337"/>
                  </a:cubicBezTo>
                  <a:cubicBezTo>
                    <a:pt x="7713" y="1321"/>
                    <a:pt x="7713" y="1321"/>
                    <a:pt x="7713" y="1321"/>
                  </a:cubicBezTo>
                  <a:cubicBezTo>
                    <a:pt x="7697" y="1321"/>
                    <a:pt x="7697" y="1321"/>
                    <a:pt x="7697" y="1321"/>
                  </a:cubicBezTo>
                  <a:cubicBezTo>
                    <a:pt x="7697" y="1336"/>
                    <a:pt x="7697" y="1336"/>
                    <a:pt x="7697" y="1336"/>
                  </a:cubicBezTo>
                  <a:cubicBezTo>
                    <a:pt x="7687" y="1336"/>
                    <a:pt x="7687" y="1336"/>
                    <a:pt x="7687" y="1336"/>
                  </a:cubicBezTo>
                  <a:cubicBezTo>
                    <a:pt x="7687" y="1324"/>
                    <a:pt x="7687" y="1324"/>
                    <a:pt x="7687" y="1324"/>
                  </a:cubicBezTo>
                  <a:cubicBezTo>
                    <a:pt x="7673" y="1324"/>
                    <a:pt x="7673" y="1324"/>
                    <a:pt x="7673" y="1324"/>
                  </a:cubicBezTo>
                  <a:cubicBezTo>
                    <a:pt x="7673" y="1336"/>
                    <a:pt x="7673" y="1336"/>
                    <a:pt x="7673" y="1336"/>
                  </a:cubicBezTo>
                  <a:cubicBezTo>
                    <a:pt x="7659" y="1336"/>
                    <a:pt x="7659" y="1336"/>
                    <a:pt x="7659" y="1336"/>
                  </a:cubicBezTo>
                  <a:cubicBezTo>
                    <a:pt x="7659" y="1326"/>
                    <a:pt x="7659" y="1326"/>
                    <a:pt x="7659" y="1326"/>
                  </a:cubicBezTo>
                  <a:cubicBezTo>
                    <a:pt x="7645" y="1326"/>
                    <a:pt x="7645" y="1326"/>
                    <a:pt x="7645" y="1326"/>
                  </a:cubicBezTo>
                  <a:cubicBezTo>
                    <a:pt x="7645" y="1356"/>
                    <a:pt x="7645" y="1356"/>
                    <a:pt x="7645" y="1356"/>
                  </a:cubicBezTo>
                  <a:cubicBezTo>
                    <a:pt x="7616" y="1356"/>
                    <a:pt x="7616" y="1356"/>
                    <a:pt x="7616" y="1356"/>
                  </a:cubicBezTo>
                  <a:cubicBezTo>
                    <a:pt x="7616" y="1439"/>
                    <a:pt x="7616" y="1439"/>
                    <a:pt x="7616" y="1439"/>
                  </a:cubicBezTo>
                  <a:cubicBezTo>
                    <a:pt x="7581" y="1439"/>
                    <a:pt x="7581" y="1439"/>
                    <a:pt x="7581" y="1439"/>
                  </a:cubicBezTo>
                  <a:cubicBezTo>
                    <a:pt x="7581" y="1337"/>
                    <a:pt x="7581" y="1337"/>
                    <a:pt x="7581" y="1337"/>
                  </a:cubicBezTo>
                  <a:cubicBezTo>
                    <a:pt x="7557" y="1337"/>
                    <a:pt x="7557" y="1337"/>
                    <a:pt x="7557" y="1337"/>
                  </a:cubicBezTo>
                  <a:cubicBezTo>
                    <a:pt x="7538" y="1313"/>
                    <a:pt x="7538" y="1313"/>
                    <a:pt x="7538" y="1313"/>
                  </a:cubicBezTo>
                  <a:cubicBezTo>
                    <a:pt x="7497" y="1313"/>
                    <a:pt x="7497" y="1313"/>
                    <a:pt x="7497" y="1313"/>
                  </a:cubicBezTo>
                  <a:cubicBezTo>
                    <a:pt x="7497" y="1416"/>
                    <a:pt x="7497" y="1416"/>
                    <a:pt x="7497" y="1416"/>
                  </a:cubicBezTo>
                  <a:cubicBezTo>
                    <a:pt x="7483" y="1416"/>
                    <a:pt x="7483" y="1416"/>
                    <a:pt x="7483" y="1416"/>
                  </a:cubicBezTo>
                  <a:cubicBezTo>
                    <a:pt x="7483" y="1314"/>
                    <a:pt x="7483" y="1314"/>
                    <a:pt x="7483" y="1314"/>
                  </a:cubicBezTo>
                  <a:cubicBezTo>
                    <a:pt x="7465" y="1285"/>
                    <a:pt x="7465" y="1285"/>
                    <a:pt x="7465" y="1285"/>
                  </a:cubicBezTo>
                  <a:cubicBezTo>
                    <a:pt x="7452" y="1285"/>
                    <a:pt x="7452" y="1285"/>
                    <a:pt x="7452" y="1285"/>
                  </a:cubicBezTo>
                  <a:cubicBezTo>
                    <a:pt x="7452" y="1291"/>
                    <a:pt x="7452" y="1291"/>
                    <a:pt x="7452" y="1291"/>
                  </a:cubicBezTo>
                  <a:cubicBezTo>
                    <a:pt x="7441" y="1291"/>
                    <a:pt x="7441" y="1291"/>
                    <a:pt x="7441" y="1291"/>
                  </a:cubicBezTo>
                  <a:cubicBezTo>
                    <a:pt x="7441" y="1287"/>
                    <a:pt x="7441" y="1287"/>
                    <a:pt x="7441" y="1287"/>
                  </a:cubicBezTo>
                  <a:cubicBezTo>
                    <a:pt x="7430" y="1287"/>
                    <a:pt x="7430" y="1287"/>
                    <a:pt x="7430" y="1287"/>
                  </a:cubicBezTo>
                  <a:cubicBezTo>
                    <a:pt x="7430" y="1301"/>
                    <a:pt x="7430" y="1301"/>
                    <a:pt x="7430" y="1301"/>
                  </a:cubicBezTo>
                  <a:cubicBezTo>
                    <a:pt x="7383" y="1301"/>
                    <a:pt x="7383" y="1301"/>
                    <a:pt x="7383" y="1301"/>
                  </a:cubicBezTo>
                  <a:cubicBezTo>
                    <a:pt x="7383" y="1286"/>
                    <a:pt x="7383" y="1286"/>
                    <a:pt x="7383" y="1286"/>
                  </a:cubicBezTo>
                  <a:cubicBezTo>
                    <a:pt x="7370" y="1261"/>
                    <a:pt x="7370" y="1261"/>
                    <a:pt x="7370" y="1261"/>
                  </a:cubicBezTo>
                  <a:cubicBezTo>
                    <a:pt x="7326" y="1261"/>
                    <a:pt x="7326" y="1261"/>
                    <a:pt x="7326" y="1261"/>
                  </a:cubicBezTo>
                  <a:cubicBezTo>
                    <a:pt x="7326" y="1286"/>
                    <a:pt x="7326" y="1286"/>
                    <a:pt x="7326" y="1286"/>
                  </a:cubicBezTo>
                  <a:cubicBezTo>
                    <a:pt x="7297" y="1286"/>
                    <a:pt x="7297" y="1286"/>
                    <a:pt x="7297" y="1286"/>
                  </a:cubicBezTo>
                  <a:cubicBezTo>
                    <a:pt x="7297" y="1303"/>
                    <a:pt x="7297" y="1303"/>
                    <a:pt x="7297" y="1303"/>
                  </a:cubicBezTo>
                  <a:cubicBezTo>
                    <a:pt x="7292" y="1303"/>
                    <a:pt x="7292" y="1303"/>
                    <a:pt x="7292" y="1303"/>
                  </a:cubicBezTo>
                  <a:cubicBezTo>
                    <a:pt x="7292" y="1358"/>
                    <a:pt x="7292" y="1358"/>
                    <a:pt x="7292" y="1358"/>
                  </a:cubicBezTo>
                  <a:cubicBezTo>
                    <a:pt x="7281" y="1358"/>
                    <a:pt x="7281" y="1358"/>
                    <a:pt x="7281" y="1358"/>
                  </a:cubicBezTo>
                  <a:cubicBezTo>
                    <a:pt x="7281" y="1302"/>
                    <a:pt x="7281" y="1302"/>
                    <a:pt x="7281" y="1302"/>
                  </a:cubicBezTo>
                  <a:cubicBezTo>
                    <a:pt x="7273" y="1302"/>
                    <a:pt x="7273" y="1302"/>
                    <a:pt x="7273" y="1302"/>
                  </a:cubicBezTo>
                  <a:cubicBezTo>
                    <a:pt x="7273" y="1279"/>
                    <a:pt x="7273" y="1279"/>
                    <a:pt x="7273" y="1279"/>
                  </a:cubicBezTo>
                  <a:cubicBezTo>
                    <a:pt x="7210" y="1279"/>
                    <a:pt x="7210" y="1279"/>
                    <a:pt x="7210" y="1279"/>
                  </a:cubicBezTo>
                  <a:cubicBezTo>
                    <a:pt x="7210" y="1303"/>
                    <a:pt x="7210" y="1303"/>
                    <a:pt x="7210" y="1303"/>
                  </a:cubicBezTo>
                  <a:cubicBezTo>
                    <a:pt x="7179" y="1303"/>
                    <a:pt x="7179" y="1303"/>
                    <a:pt x="7179" y="1303"/>
                  </a:cubicBezTo>
                  <a:cubicBezTo>
                    <a:pt x="7179" y="1323"/>
                    <a:pt x="7179" y="1323"/>
                    <a:pt x="7179" y="1323"/>
                  </a:cubicBezTo>
                  <a:cubicBezTo>
                    <a:pt x="7170" y="1323"/>
                    <a:pt x="7170" y="1323"/>
                    <a:pt x="7170" y="1323"/>
                  </a:cubicBezTo>
                  <a:cubicBezTo>
                    <a:pt x="7170" y="1352"/>
                    <a:pt x="7170" y="1352"/>
                    <a:pt x="7170" y="1352"/>
                  </a:cubicBezTo>
                  <a:cubicBezTo>
                    <a:pt x="7090" y="1352"/>
                    <a:pt x="7090" y="1352"/>
                    <a:pt x="7090" y="1352"/>
                  </a:cubicBezTo>
                  <a:cubicBezTo>
                    <a:pt x="7090" y="1362"/>
                    <a:pt x="7090" y="1362"/>
                    <a:pt x="7090" y="1362"/>
                  </a:cubicBezTo>
                  <a:cubicBezTo>
                    <a:pt x="7069" y="1362"/>
                    <a:pt x="7069" y="1362"/>
                    <a:pt x="7069" y="1362"/>
                  </a:cubicBezTo>
                  <a:cubicBezTo>
                    <a:pt x="7069" y="1308"/>
                    <a:pt x="7069" y="1308"/>
                    <a:pt x="7069" y="1308"/>
                  </a:cubicBezTo>
                  <a:cubicBezTo>
                    <a:pt x="7036" y="1308"/>
                    <a:pt x="7036" y="1308"/>
                    <a:pt x="7036" y="1308"/>
                  </a:cubicBezTo>
                  <a:cubicBezTo>
                    <a:pt x="7036" y="1291"/>
                    <a:pt x="7036" y="1291"/>
                    <a:pt x="7036" y="1291"/>
                  </a:cubicBezTo>
                  <a:cubicBezTo>
                    <a:pt x="7010" y="1291"/>
                    <a:pt x="7010" y="1291"/>
                    <a:pt x="7010" y="1291"/>
                  </a:cubicBezTo>
                  <a:cubicBezTo>
                    <a:pt x="7010" y="1305"/>
                    <a:pt x="7010" y="1305"/>
                    <a:pt x="7010" y="1305"/>
                  </a:cubicBezTo>
                  <a:cubicBezTo>
                    <a:pt x="6993" y="1305"/>
                    <a:pt x="6993" y="1305"/>
                    <a:pt x="6993" y="1305"/>
                  </a:cubicBezTo>
                  <a:cubicBezTo>
                    <a:pt x="6993" y="1400"/>
                    <a:pt x="6993" y="1400"/>
                    <a:pt x="6993" y="1400"/>
                  </a:cubicBezTo>
                  <a:cubicBezTo>
                    <a:pt x="6972" y="1400"/>
                    <a:pt x="6972" y="1400"/>
                    <a:pt x="6972" y="1400"/>
                  </a:cubicBezTo>
                  <a:cubicBezTo>
                    <a:pt x="6972" y="1391"/>
                    <a:pt x="6972" y="1391"/>
                    <a:pt x="6972" y="1391"/>
                  </a:cubicBezTo>
                  <a:cubicBezTo>
                    <a:pt x="6952" y="1391"/>
                    <a:pt x="6952" y="1391"/>
                    <a:pt x="6952" y="1391"/>
                  </a:cubicBezTo>
                  <a:cubicBezTo>
                    <a:pt x="6952" y="1405"/>
                    <a:pt x="6952" y="1405"/>
                    <a:pt x="6952" y="1405"/>
                  </a:cubicBezTo>
                  <a:cubicBezTo>
                    <a:pt x="6936" y="1405"/>
                    <a:pt x="6936" y="1405"/>
                    <a:pt x="6936" y="1405"/>
                  </a:cubicBezTo>
                  <a:cubicBezTo>
                    <a:pt x="6936" y="1375"/>
                    <a:pt x="6936" y="1375"/>
                    <a:pt x="6936" y="1375"/>
                  </a:cubicBezTo>
                  <a:cubicBezTo>
                    <a:pt x="6922" y="1375"/>
                    <a:pt x="6922" y="1375"/>
                    <a:pt x="6922" y="1375"/>
                  </a:cubicBezTo>
                  <a:cubicBezTo>
                    <a:pt x="6922" y="1357"/>
                    <a:pt x="6922" y="1357"/>
                    <a:pt x="6922" y="1357"/>
                  </a:cubicBezTo>
                  <a:cubicBezTo>
                    <a:pt x="6906" y="1357"/>
                    <a:pt x="6906" y="1357"/>
                    <a:pt x="6906" y="1357"/>
                  </a:cubicBezTo>
                  <a:cubicBezTo>
                    <a:pt x="6886" y="1357"/>
                    <a:pt x="6886" y="1357"/>
                    <a:pt x="6886" y="1357"/>
                  </a:cubicBezTo>
                  <a:cubicBezTo>
                    <a:pt x="6886" y="1348"/>
                    <a:pt x="6886" y="1348"/>
                    <a:pt x="6886" y="1348"/>
                  </a:cubicBezTo>
                  <a:cubicBezTo>
                    <a:pt x="6852" y="1348"/>
                    <a:pt x="6852" y="1348"/>
                    <a:pt x="6852" y="1348"/>
                  </a:cubicBezTo>
                  <a:cubicBezTo>
                    <a:pt x="6852" y="1334"/>
                    <a:pt x="6852" y="1334"/>
                    <a:pt x="6852" y="1334"/>
                  </a:cubicBezTo>
                  <a:cubicBezTo>
                    <a:pt x="6839" y="1334"/>
                    <a:pt x="6839" y="1334"/>
                    <a:pt x="6839" y="1334"/>
                  </a:cubicBezTo>
                  <a:cubicBezTo>
                    <a:pt x="6839" y="1344"/>
                    <a:pt x="6839" y="1344"/>
                    <a:pt x="6839" y="1344"/>
                  </a:cubicBezTo>
                  <a:cubicBezTo>
                    <a:pt x="6786" y="1344"/>
                    <a:pt x="6786" y="1344"/>
                    <a:pt x="6786" y="1344"/>
                  </a:cubicBezTo>
                  <a:cubicBezTo>
                    <a:pt x="6786" y="1355"/>
                    <a:pt x="6786" y="1355"/>
                    <a:pt x="6786" y="1355"/>
                  </a:cubicBezTo>
                  <a:cubicBezTo>
                    <a:pt x="6776" y="1355"/>
                    <a:pt x="6776" y="1355"/>
                    <a:pt x="6776" y="1355"/>
                  </a:cubicBezTo>
                  <a:cubicBezTo>
                    <a:pt x="6776" y="1370"/>
                    <a:pt x="6776" y="1370"/>
                    <a:pt x="6776" y="1370"/>
                  </a:cubicBezTo>
                  <a:cubicBezTo>
                    <a:pt x="6766" y="1380"/>
                    <a:pt x="6766" y="1380"/>
                    <a:pt x="6766" y="1380"/>
                  </a:cubicBezTo>
                  <a:cubicBezTo>
                    <a:pt x="6766" y="1411"/>
                    <a:pt x="6766" y="1411"/>
                    <a:pt x="6766" y="1411"/>
                  </a:cubicBezTo>
                  <a:cubicBezTo>
                    <a:pt x="6755" y="1411"/>
                    <a:pt x="6755" y="1411"/>
                    <a:pt x="6755" y="1411"/>
                  </a:cubicBezTo>
                  <a:cubicBezTo>
                    <a:pt x="6755" y="1381"/>
                    <a:pt x="6755" y="1381"/>
                    <a:pt x="6755" y="1381"/>
                  </a:cubicBezTo>
                  <a:cubicBezTo>
                    <a:pt x="6744" y="1367"/>
                    <a:pt x="6744" y="1367"/>
                    <a:pt x="6744" y="1367"/>
                  </a:cubicBezTo>
                  <a:cubicBezTo>
                    <a:pt x="6744" y="1291"/>
                    <a:pt x="6744" y="1291"/>
                    <a:pt x="6744" y="1291"/>
                  </a:cubicBezTo>
                  <a:cubicBezTo>
                    <a:pt x="6727" y="1291"/>
                    <a:pt x="6727" y="1291"/>
                    <a:pt x="6727" y="1291"/>
                  </a:cubicBezTo>
                  <a:cubicBezTo>
                    <a:pt x="6727" y="1217"/>
                    <a:pt x="6727" y="1217"/>
                    <a:pt x="6727" y="1217"/>
                  </a:cubicBezTo>
                  <a:cubicBezTo>
                    <a:pt x="6670" y="1217"/>
                    <a:pt x="6670" y="1217"/>
                    <a:pt x="6670" y="1217"/>
                  </a:cubicBezTo>
                  <a:cubicBezTo>
                    <a:pt x="6670" y="1194"/>
                    <a:pt x="6670" y="1194"/>
                    <a:pt x="6670" y="1194"/>
                  </a:cubicBezTo>
                  <a:cubicBezTo>
                    <a:pt x="6640" y="1194"/>
                    <a:pt x="6640" y="1194"/>
                    <a:pt x="6640" y="1194"/>
                  </a:cubicBezTo>
                  <a:cubicBezTo>
                    <a:pt x="6640" y="1246"/>
                    <a:pt x="6640" y="1246"/>
                    <a:pt x="6640" y="1246"/>
                  </a:cubicBezTo>
                  <a:cubicBezTo>
                    <a:pt x="6625" y="1246"/>
                    <a:pt x="6625" y="1246"/>
                    <a:pt x="6625" y="1246"/>
                  </a:cubicBezTo>
                  <a:cubicBezTo>
                    <a:pt x="6625" y="1229"/>
                    <a:pt x="6625" y="1229"/>
                    <a:pt x="6625" y="1229"/>
                  </a:cubicBezTo>
                  <a:cubicBezTo>
                    <a:pt x="6625" y="1229"/>
                    <a:pt x="6614" y="1229"/>
                    <a:pt x="6609" y="1229"/>
                  </a:cubicBezTo>
                  <a:cubicBezTo>
                    <a:pt x="6604" y="1229"/>
                    <a:pt x="6604" y="1246"/>
                    <a:pt x="6604" y="1246"/>
                  </a:cubicBezTo>
                  <a:cubicBezTo>
                    <a:pt x="6604" y="1293"/>
                    <a:pt x="6604" y="1293"/>
                    <a:pt x="6604" y="1293"/>
                  </a:cubicBezTo>
                  <a:cubicBezTo>
                    <a:pt x="6562" y="1293"/>
                    <a:pt x="6562" y="1293"/>
                    <a:pt x="6562" y="1293"/>
                  </a:cubicBezTo>
                  <a:cubicBezTo>
                    <a:pt x="6562" y="1130"/>
                    <a:pt x="6562" y="1130"/>
                    <a:pt x="6562" y="1130"/>
                  </a:cubicBezTo>
                  <a:cubicBezTo>
                    <a:pt x="6505" y="1130"/>
                    <a:pt x="6505" y="1130"/>
                    <a:pt x="6505" y="1130"/>
                  </a:cubicBezTo>
                  <a:cubicBezTo>
                    <a:pt x="6505" y="1157"/>
                    <a:pt x="6505" y="1157"/>
                    <a:pt x="6505" y="1157"/>
                  </a:cubicBezTo>
                  <a:cubicBezTo>
                    <a:pt x="6481" y="1157"/>
                    <a:pt x="6477" y="1169"/>
                    <a:pt x="6477" y="1169"/>
                  </a:cubicBezTo>
                  <a:cubicBezTo>
                    <a:pt x="6450" y="1169"/>
                    <a:pt x="6450" y="1169"/>
                    <a:pt x="6450" y="1169"/>
                  </a:cubicBezTo>
                  <a:cubicBezTo>
                    <a:pt x="6450" y="1202"/>
                    <a:pt x="6450" y="1202"/>
                    <a:pt x="6450" y="1202"/>
                  </a:cubicBezTo>
                  <a:cubicBezTo>
                    <a:pt x="6438" y="1202"/>
                    <a:pt x="6438" y="1202"/>
                    <a:pt x="6438" y="1202"/>
                  </a:cubicBezTo>
                  <a:cubicBezTo>
                    <a:pt x="6438" y="1333"/>
                    <a:pt x="6438" y="1333"/>
                    <a:pt x="6438" y="1333"/>
                  </a:cubicBezTo>
                  <a:cubicBezTo>
                    <a:pt x="6414" y="1333"/>
                    <a:pt x="6414" y="1333"/>
                    <a:pt x="6414" y="1333"/>
                  </a:cubicBezTo>
                  <a:cubicBezTo>
                    <a:pt x="6414" y="1314"/>
                    <a:pt x="6414" y="1314"/>
                    <a:pt x="6414" y="1314"/>
                  </a:cubicBezTo>
                  <a:cubicBezTo>
                    <a:pt x="6401" y="1301"/>
                    <a:pt x="6401" y="1301"/>
                    <a:pt x="6401" y="1301"/>
                  </a:cubicBezTo>
                  <a:cubicBezTo>
                    <a:pt x="6394" y="1301"/>
                    <a:pt x="6394" y="1301"/>
                    <a:pt x="6394" y="1301"/>
                  </a:cubicBezTo>
                  <a:cubicBezTo>
                    <a:pt x="6381" y="1311"/>
                    <a:pt x="6381" y="1311"/>
                    <a:pt x="6381" y="1311"/>
                  </a:cubicBezTo>
                  <a:cubicBezTo>
                    <a:pt x="6381" y="1078"/>
                    <a:pt x="6381" y="1078"/>
                    <a:pt x="6381" y="1078"/>
                  </a:cubicBezTo>
                  <a:cubicBezTo>
                    <a:pt x="6322" y="1065"/>
                    <a:pt x="6322" y="1065"/>
                    <a:pt x="6322" y="1065"/>
                  </a:cubicBezTo>
                  <a:cubicBezTo>
                    <a:pt x="6297" y="1065"/>
                    <a:pt x="6297" y="1065"/>
                    <a:pt x="6297" y="1065"/>
                  </a:cubicBezTo>
                  <a:cubicBezTo>
                    <a:pt x="6297" y="1080"/>
                    <a:pt x="6297" y="1080"/>
                    <a:pt x="6297" y="1080"/>
                  </a:cubicBezTo>
                  <a:cubicBezTo>
                    <a:pt x="6280" y="1080"/>
                    <a:pt x="6280" y="1080"/>
                    <a:pt x="6280" y="1080"/>
                  </a:cubicBezTo>
                  <a:cubicBezTo>
                    <a:pt x="6280" y="1135"/>
                    <a:pt x="6280" y="1135"/>
                    <a:pt x="6280" y="1135"/>
                  </a:cubicBezTo>
                  <a:cubicBezTo>
                    <a:pt x="6264" y="1135"/>
                    <a:pt x="6264" y="1135"/>
                    <a:pt x="6264" y="1135"/>
                  </a:cubicBezTo>
                  <a:cubicBezTo>
                    <a:pt x="6264" y="1207"/>
                    <a:pt x="6264" y="1207"/>
                    <a:pt x="6264" y="1207"/>
                  </a:cubicBezTo>
                  <a:cubicBezTo>
                    <a:pt x="6242" y="1207"/>
                    <a:pt x="6242" y="1207"/>
                    <a:pt x="6242" y="1207"/>
                  </a:cubicBezTo>
                  <a:cubicBezTo>
                    <a:pt x="6242" y="1181"/>
                    <a:pt x="6242" y="1181"/>
                    <a:pt x="6242" y="1181"/>
                  </a:cubicBezTo>
                  <a:cubicBezTo>
                    <a:pt x="6214" y="1181"/>
                    <a:pt x="6214" y="1181"/>
                    <a:pt x="6214" y="1181"/>
                  </a:cubicBezTo>
                  <a:cubicBezTo>
                    <a:pt x="6214" y="1098"/>
                    <a:pt x="6214" y="1098"/>
                    <a:pt x="6214" y="1098"/>
                  </a:cubicBezTo>
                  <a:cubicBezTo>
                    <a:pt x="6196" y="1098"/>
                    <a:pt x="6196" y="1098"/>
                    <a:pt x="6196" y="1098"/>
                  </a:cubicBezTo>
                  <a:cubicBezTo>
                    <a:pt x="6196" y="1048"/>
                    <a:pt x="6196" y="1048"/>
                    <a:pt x="6196" y="1048"/>
                  </a:cubicBezTo>
                  <a:cubicBezTo>
                    <a:pt x="6114" y="1039"/>
                    <a:pt x="6114" y="1039"/>
                    <a:pt x="6114" y="1039"/>
                  </a:cubicBezTo>
                  <a:cubicBezTo>
                    <a:pt x="6114" y="1024"/>
                    <a:pt x="6114" y="1024"/>
                    <a:pt x="6114" y="1024"/>
                  </a:cubicBezTo>
                  <a:cubicBezTo>
                    <a:pt x="5961" y="1014"/>
                    <a:pt x="5961" y="1014"/>
                    <a:pt x="5961" y="1014"/>
                  </a:cubicBezTo>
                  <a:cubicBezTo>
                    <a:pt x="5961" y="823"/>
                    <a:pt x="5961" y="823"/>
                    <a:pt x="5961" y="823"/>
                  </a:cubicBezTo>
                  <a:cubicBezTo>
                    <a:pt x="5826" y="790"/>
                    <a:pt x="5826" y="790"/>
                    <a:pt x="5826" y="790"/>
                  </a:cubicBezTo>
                  <a:cubicBezTo>
                    <a:pt x="5688" y="818"/>
                    <a:pt x="5688" y="818"/>
                    <a:pt x="5688" y="818"/>
                  </a:cubicBezTo>
                  <a:cubicBezTo>
                    <a:pt x="5688" y="1359"/>
                    <a:pt x="5688" y="1359"/>
                    <a:pt x="5688" y="1359"/>
                  </a:cubicBezTo>
                  <a:cubicBezTo>
                    <a:pt x="5605" y="1359"/>
                    <a:pt x="5605" y="1359"/>
                    <a:pt x="5605" y="1359"/>
                  </a:cubicBezTo>
                  <a:cubicBezTo>
                    <a:pt x="5605" y="451"/>
                    <a:pt x="5605" y="451"/>
                    <a:pt x="5605" y="451"/>
                  </a:cubicBezTo>
                  <a:cubicBezTo>
                    <a:pt x="5468" y="487"/>
                    <a:pt x="5468" y="487"/>
                    <a:pt x="5468" y="487"/>
                  </a:cubicBezTo>
                  <a:cubicBezTo>
                    <a:pt x="5468" y="1274"/>
                    <a:pt x="5468" y="1274"/>
                    <a:pt x="5468" y="1274"/>
                  </a:cubicBezTo>
                  <a:cubicBezTo>
                    <a:pt x="5414" y="1274"/>
                    <a:pt x="5414" y="1274"/>
                    <a:pt x="5414" y="1274"/>
                  </a:cubicBezTo>
                  <a:cubicBezTo>
                    <a:pt x="5414" y="683"/>
                    <a:pt x="5414" y="683"/>
                    <a:pt x="5414" y="683"/>
                  </a:cubicBezTo>
                  <a:cubicBezTo>
                    <a:pt x="5404" y="683"/>
                    <a:pt x="5404" y="683"/>
                    <a:pt x="5404" y="683"/>
                  </a:cubicBezTo>
                  <a:cubicBezTo>
                    <a:pt x="5404" y="674"/>
                    <a:pt x="5404" y="674"/>
                    <a:pt x="5404" y="674"/>
                  </a:cubicBezTo>
                  <a:cubicBezTo>
                    <a:pt x="5396" y="674"/>
                    <a:pt x="5396" y="674"/>
                    <a:pt x="5396" y="674"/>
                  </a:cubicBezTo>
                  <a:cubicBezTo>
                    <a:pt x="5396" y="655"/>
                    <a:pt x="5396" y="655"/>
                    <a:pt x="5396" y="655"/>
                  </a:cubicBezTo>
                  <a:cubicBezTo>
                    <a:pt x="5384" y="655"/>
                    <a:pt x="5384" y="655"/>
                    <a:pt x="5384" y="655"/>
                  </a:cubicBezTo>
                  <a:cubicBezTo>
                    <a:pt x="5384" y="634"/>
                    <a:pt x="5384" y="634"/>
                    <a:pt x="5384" y="634"/>
                  </a:cubicBezTo>
                  <a:cubicBezTo>
                    <a:pt x="5367" y="634"/>
                    <a:pt x="5367" y="634"/>
                    <a:pt x="5367" y="634"/>
                  </a:cubicBezTo>
                  <a:cubicBezTo>
                    <a:pt x="5367" y="615"/>
                    <a:pt x="5367" y="615"/>
                    <a:pt x="5367" y="615"/>
                  </a:cubicBezTo>
                  <a:cubicBezTo>
                    <a:pt x="5360" y="615"/>
                    <a:pt x="5360" y="615"/>
                    <a:pt x="5360" y="615"/>
                  </a:cubicBezTo>
                  <a:cubicBezTo>
                    <a:pt x="5360" y="593"/>
                    <a:pt x="5360" y="593"/>
                    <a:pt x="5360" y="593"/>
                  </a:cubicBezTo>
                  <a:cubicBezTo>
                    <a:pt x="5353" y="532"/>
                    <a:pt x="5353" y="532"/>
                    <a:pt x="5353" y="532"/>
                  </a:cubicBezTo>
                  <a:cubicBezTo>
                    <a:pt x="5346" y="593"/>
                    <a:pt x="5346" y="593"/>
                    <a:pt x="5346" y="593"/>
                  </a:cubicBezTo>
                  <a:cubicBezTo>
                    <a:pt x="5346" y="615"/>
                    <a:pt x="5346" y="615"/>
                    <a:pt x="5346" y="615"/>
                  </a:cubicBezTo>
                  <a:cubicBezTo>
                    <a:pt x="5339" y="615"/>
                    <a:pt x="5339" y="615"/>
                    <a:pt x="5339" y="615"/>
                  </a:cubicBezTo>
                  <a:cubicBezTo>
                    <a:pt x="5339" y="634"/>
                    <a:pt x="5339" y="634"/>
                    <a:pt x="5339" y="634"/>
                  </a:cubicBezTo>
                  <a:cubicBezTo>
                    <a:pt x="5322" y="634"/>
                    <a:pt x="5322" y="634"/>
                    <a:pt x="5322" y="634"/>
                  </a:cubicBezTo>
                  <a:cubicBezTo>
                    <a:pt x="5322" y="655"/>
                    <a:pt x="5322" y="655"/>
                    <a:pt x="5322" y="655"/>
                  </a:cubicBezTo>
                  <a:cubicBezTo>
                    <a:pt x="5310" y="655"/>
                    <a:pt x="5310" y="655"/>
                    <a:pt x="5310" y="655"/>
                  </a:cubicBezTo>
                  <a:cubicBezTo>
                    <a:pt x="5310" y="674"/>
                    <a:pt x="5310" y="674"/>
                    <a:pt x="5310" y="674"/>
                  </a:cubicBezTo>
                  <a:cubicBezTo>
                    <a:pt x="5302" y="674"/>
                    <a:pt x="5302" y="674"/>
                    <a:pt x="5302" y="674"/>
                  </a:cubicBezTo>
                  <a:cubicBezTo>
                    <a:pt x="5302" y="683"/>
                    <a:pt x="5302" y="683"/>
                    <a:pt x="5302" y="683"/>
                  </a:cubicBezTo>
                  <a:cubicBezTo>
                    <a:pt x="5292" y="683"/>
                    <a:pt x="5292" y="683"/>
                    <a:pt x="5292" y="683"/>
                  </a:cubicBezTo>
                  <a:cubicBezTo>
                    <a:pt x="5292" y="1274"/>
                    <a:pt x="5292" y="1274"/>
                    <a:pt x="5292" y="1274"/>
                  </a:cubicBezTo>
                  <a:cubicBezTo>
                    <a:pt x="5260" y="1274"/>
                    <a:pt x="5260" y="1274"/>
                    <a:pt x="5260" y="1274"/>
                  </a:cubicBezTo>
                  <a:cubicBezTo>
                    <a:pt x="5260" y="792"/>
                    <a:pt x="5260" y="792"/>
                    <a:pt x="5260" y="792"/>
                  </a:cubicBezTo>
                  <a:cubicBezTo>
                    <a:pt x="5098" y="792"/>
                    <a:pt x="5098" y="792"/>
                    <a:pt x="5098" y="792"/>
                  </a:cubicBezTo>
                  <a:cubicBezTo>
                    <a:pt x="5073" y="817"/>
                    <a:pt x="5073" y="817"/>
                    <a:pt x="5073" y="817"/>
                  </a:cubicBezTo>
                  <a:cubicBezTo>
                    <a:pt x="5073" y="1219"/>
                    <a:pt x="5073" y="1219"/>
                    <a:pt x="5073" y="1219"/>
                  </a:cubicBezTo>
                  <a:cubicBezTo>
                    <a:pt x="5044" y="1219"/>
                    <a:pt x="5044" y="1219"/>
                    <a:pt x="5044" y="1219"/>
                  </a:cubicBezTo>
                  <a:cubicBezTo>
                    <a:pt x="5031" y="1237"/>
                    <a:pt x="5031" y="1237"/>
                    <a:pt x="5031" y="1237"/>
                  </a:cubicBezTo>
                  <a:cubicBezTo>
                    <a:pt x="5031" y="1419"/>
                    <a:pt x="5031" y="1419"/>
                    <a:pt x="5031" y="1419"/>
                  </a:cubicBezTo>
                  <a:cubicBezTo>
                    <a:pt x="5007" y="1419"/>
                    <a:pt x="5007" y="1419"/>
                    <a:pt x="5007" y="1419"/>
                  </a:cubicBezTo>
                  <a:cubicBezTo>
                    <a:pt x="5007" y="1089"/>
                    <a:pt x="5007" y="1089"/>
                    <a:pt x="5007" y="1089"/>
                  </a:cubicBezTo>
                  <a:cubicBezTo>
                    <a:pt x="4993" y="1089"/>
                    <a:pt x="4993" y="1089"/>
                    <a:pt x="4993" y="1089"/>
                  </a:cubicBezTo>
                  <a:cubicBezTo>
                    <a:pt x="4993" y="1050"/>
                    <a:pt x="4993" y="1050"/>
                    <a:pt x="4993" y="1050"/>
                  </a:cubicBezTo>
                  <a:cubicBezTo>
                    <a:pt x="4981" y="1050"/>
                    <a:pt x="4981" y="1050"/>
                    <a:pt x="4981" y="1050"/>
                  </a:cubicBezTo>
                  <a:cubicBezTo>
                    <a:pt x="4981" y="1026"/>
                    <a:pt x="4981" y="1026"/>
                    <a:pt x="4981" y="1026"/>
                  </a:cubicBezTo>
                  <a:cubicBezTo>
                    <a:pt x="4959" y="1026"/>
                    <a:pt x="4959" y="1026"/>
                    <a:pt x="4959" y="1026"/>
                  </a:cubicBezTo>
                  <a:cubicBezTo>
                    <a:pt x="4945" y="1016"/>
                    <a:pt x="4945" y="1016"/>
                    <a:pt x="4945" y="1016"/>
                  </a:cubicBezTo>
                  <a:cubicBezTo>
                    <a:pt x="4945" y="887"/>
                    <a:pt x="4945" y="887"/>
                    <a:pt x="4945" y="887"/>
                  </a:cubicBezTo>
                  <a:cubicBezTo>
                    <a:pt x="4841" y="919"/>
                    <a:pt x="4841" y="919"/>
                    <a:pt x="4841" y="919"/>
                  </a:cubicBezTo>
                  <a:cubicBezTo>
                    <a:pt x="4819" y="902"/>
                    <a:pt x="4819" y="902"/>
                    <a:pt x="4819" y="902"/>
                  </a:cubicBezTo>
                  <a:cubicBezTo>
                    <a:pt x="4819" y="685"/>
                    <a:pt x="4819" y="685"/>
                    <a:pt x="4819" y="685"/>
                  </a:cubicBezTo>
                  <a:cubicBezTo>
                    <a:pt x="4750" y="668"/>
                    <a:pt x="4750" y="668"/>
                    <a:pt x="4750" y="668"/>
                  </a:cubicBezTo>
                  <a:cubicBezTo>
                    <a:pt x="4616" y="723"/>
                    <a:pt x="4616" y="723"/>
                    <a:pt x="4616" y="723"/>
                  </a:cubicBezTo>
                  <a:cubicBezTo>
                    <a:pt x="4616" y="734"/>
                    <a:pt x="4616" y="734"/>
                    <a:pt x="4616" y="734"/>
                  </a:cubicBezTo>
                  <a:cubicBezTo>
                    <a:pt x="4593" y="720"/>
                    <a:pt x="4593" y="720"/>
                    <a:pt x="4593" y="720"/>
                  </a:cubicBezTo>
                  <a:cubicBezTo>
                    <a:pt x="4574" y="720"/>
                    <a:pt x="4574" y="720"/>
                    <a:pt x="4574" y="720"/>
                  </a:cubicBezTo>
                  <a:cubicBezTo>
                    <a:pt x="4574" y="739"/>
                    <a:pt x="4574" y="739"/>
                    <a:pt x="4574" y="739"/>
                  </a:cubicBezTo>
                  <a:cubicBezTo>
                    <a:pt x="4551" y="739"/>
                    <a:pt x="4551" y="739"/>
                    <a:pt x="4551" y="739"/>
                  </a:cubicBezTo>
                  <a:cubicBezTo>
                    <a:pt x="4551" y="807"/>
                    <a:pt x="4551" y="807"/>
                    <a:pt x="4551" y="807"/>
                  </a:cubicBezTo>
                  <a:cubicBezTo>
                    <a:pt x="4540" y="807"/>
                    <a:pt x="4540" y="807"/>
                    <a:pt x="4540" y="807"/>
                  </a:cubicBezTo>
                  <a:cubicBezTo>
                    <a:pt x="4540" y="1250"/>
                    <a:pt x="4540" y="1250"/>
                    <a:pt x="4540" y="1250"/>
                  </a:cubicBezTo>
                  <a:cubicBezTo>
                    <a:pt x="4523" y="1250"/>
                    <a:pt x="4523" y="1250"/>
                    <a:pt x="4523" y="1250"/>
                  </a:cubicBezTo>
                  <a:cubicBezTo>
                    <a:pt x="4516" y="1237"/>
                    <a:pt x="4516" y="1237"/>
                    <a:pt x="4516" y="1237"/>
                  </a:cubicBezTo>
                  <a:cubicBezTo>
                    <a:pt x="4516" y="1205"/>
                    <a:pt x="4516" y="1205"/>
                    <a:pt x="4516" y="1205"/>
                  </a:cubicBezTo>
                  <a:cubicBezTo>
                    <a:pt x="4499" y="1205"/>
                    <a:pt x="4499" y="1205"/>
                    <a:pt x="4499" y="1205"/>
                  </a:cubicBezTo>
                  <a:cubicBezTo>
                    <a:pt x="4499" y="1238"/>
                    <a:pt x="4499" y="1238"/>
                    <a:pt x="4499" y="1238"/>
                  </a:cubicBezTo>
                  <a:cubicBezTo>
                    <a:pt x="4495" y="1234"/>
                    <a:pt x="4495" y="1234"/>
                    <a:pt x="4495" y="1234"/>
                  </a:cubicBezTo>
                  <a:cubicBezTo>
                    <a:pt x="4495" y="1245"/>
                    <a:pt x="4495" y="1245"/>
                    <a:pt x="4495" y="1245"/>
                  </a:cubicBezTo>
                  <a:cubicBezTo>
                    <a:pt x="4482" y="1245"/>
                    <a:pt x="4482" y="1245"/>
                    <a:pt x="4482" y="1245"/>
                  </a:cubicBezTo>
                  <a:cubicBezTo>
                    <a:pt x="4482" y="1255"/>
                    <a:pt x="4482" y="1255"/>
                    <a:pt x="4482" y="1255"/>
                  </a:cubicBezTo>
                  <a:cubicBezTo>
                    <a:pt x="4474" y="1255"/>
                    <a:pt x="4474" y="1255"/>
                    <a:pt x="4474" y="1255"/>
                  </a:cubicBezTo>
                  <a:cubicBezTo>
                    <a:pt x="4474" y="1263"/>
                    <a:pt x="4474" y="1263"/>
                    <a:pt x="4474" y="1263"/>
                  </a:cubicBezTo>
                  <a:cubicBezTo>
                    <a:pt x="4452" y="1263"/>
                    <a:pt x="4452" y="1263"/>
                    <a:pt x="4452" y="1263"/>
                  </a:cubicBezTo>
                  <a:cubicBezTo>
                    <a:pt x="4452" y="1251"/>
                    <a:pt x="4452" y="1251"/>
                    <a:pt x="4452" y="1251"/>
                  </a:cubicBezTo>
                  <a:cubicBezTo>
                    <a:pt x="4468" y="1248"/>
                    <a:pt x="4468" y="1248"/>
                    <a:pt x="4468" y="1248"/>
                  </a:cubicBezTo>
                  <a:cubicBezTo>
                    <a:pt x="4468" y="1242"/>
                    <a:pt x="4468" y="1242"/>
                    <a:pt x="4468" y="1242"/>
                  </a:cubicBezTo>
                  <a:cubicBezTo>
                    <a:pt x="4407" y="1242"/>
                    <a:pt x="4407" y="1242"/>
                    <a:pt x="4407" y="1242"/>
                  </a:cubicBezTo>
                  <a:cubicBezTo>
                    <a:pt x="4409" y="1247"/>
                    <a:pt x="4409" y="1247"/>
                    <a:pt x="4409" y="1247"/>
                  </a:cubicBezTo>
                  <a:cubicBezTo>
                    <a:pt x="4421" y="1249"/>
                    <a:pt x="4421" y="1249"/>
                    <a:pt x="4421" y="1249"/>
                  </a:cubicBezTo>
                  <a:cubicBezTo>
                    <a:pt x="4421" y="1260"/>
                    <a:pt x="4421" y="1260"/>
                    <a:pt x="4421" y="1260"/>
                  </a:cubicBezTo>
                  <a:cubicBezTo>
                    <a:pt x="4398" y="1265"/>
                    <a:pt x="4398" y="1265"/>
                    <a:pt x="4398" y="1265"/>
                  </a:cubicBezTo>
                  <a:cubicBezTo>
                    <a:pt x="4369" y="1201"/>
                    <a:pt x="4369" y="1201"/>
                    <a:pt x="4369" y="1201"/>
                  </a:cubicBezTo>
                  <a:cubicBezTo>
                    <a:pt x="4369" y="1161"/>
                    <a:pt x="4369" y="1161"/>
                    <a:pt x="4369" y="1161"/>
                  </a:cubicBezTo>
                  <a:cubicBezTo>
                    <a:pt x="4369" y="948"/>
                    <a:pt x="4369" y="948"/>
                    <a:pt x="4369" y="948"/>
                  </a:cubicBezTo>
                  <a:cubicBezTo>
                    <a:pt x="4369" y="948"/>
                    <a:pt x="4379" y="944"/>
                    <a:pt x="4379" y="932"/>
                  </a:cubicBezTo>
                  <a:cubicBezTo>
                    <a:pt x="4379" y="920"/>
                    <a:pt x="4346" y="917"/>
                    <a:pt x="4333" y="917"/>
                  </a:cubicBezTo>
                  <a:cubicBezTo>
                    <a:pt x="4320" y="917"/>
                    <a:pt x="4287" y="920"/>
                    <a:pt x="4287" y="932"/>
                  </a:cubicBezTo>
                  <a:cubicBezTo>
                    <a:pt x="4287" y="944"/>
                    <a:pt x="4297" y="948"/>
                    <a:pt x="4297" y="948"/>
                  </a:cubicBezTo>
                  <a:cubicBezTo>
                    <a:pt x="4297" y="1161"/>
                    <a:pt x="4297" y="1161"/>
                    <a:pt x="4297" y="1161"/>
                  </a:cubicBezTo>
                  <a:cubicBezTo>
                    <a:pt x="4286" y="1161"/>
                    <a:pt x="4286" y="1161"/>
                    <a:pt x="4286" y="1161"/>
                  </a:cubicBezTo>
                  <a:cubicBezTo>
                    <a:pt x="4286" y="1131"/>
                    <a:pt x="4286" y="1131"/>
                    <a:pt x="4286" y="1131"/>
                  </a:cubicBezTo>
                  <a:cubicBezTo>
                    <a:pt x="4238" y="1091"/>
                    <a:pt x="4238" y="1091"/>
                    <a:pt x="4238" y="1091"/>
                  </a:cubicBezTo>
                  <a:cubicBezTo>
                    <a:pt x="4238" y="974"/>
                    <a:pt x="4238" y="974"/>
                    <a:pt x="4238" y="974"/>
                  </a:cubicBezTo>
                  <a:cubicBezTo>
                    <a:pt x="4223" y="974"/>
                    <a:pt x="4223" y="974"/>
                    <a:pt x="4223" y="974"/>
                  </a:cubicBezTo>
                  <a:cubicBezTo>
                    <a:pt x="4166" y="1010"/>
                    <a:pt x="4166" y="1010"/>
                    <a:pt x="4166" y="1010"/>
                  </a:cubicBezTo>
                  <a:cubicBezTo>
                    <a:pt x="4166" y="995"/>
                    <a:pt x="4166" y="995"/>
                    <a:pt x="4166" y="995"/>
                  </a:cubicBezTo>
                  <a:cubicBezTo>
                    <a:pt x="4087" y="995"/>
                    <a:pt x="4087" y="995"/>
                    <a:pt x="4087" y="995"/>
                  </a:cubicBezTo>
                  <a:cubicBezTo>
                    <a:pt x="4087" y="1012"/>
                    <a:pt x="4087" y="1012"/>
                    <a:pt x="4087" y="1012"/>
                  </a:cubicBezTo>
                  <a:cubicBezTo>
                    <a:pt x="4069" y="1012"/>
                    <a:pt x="4069" y="1012"/>
                    <a:pt x="4069" y="1012"/>
                  </a:cubicBezTo>
                  <a:cubicBezTo>
                    <a:pt x="4069" y="1130"/>
                    <a:pt x="4069" y="1130"/>
                    <a:pt x="4069" y="1130"/>
                  </a:cubicBezTo>
                  <a:cubicBezTo>
                    <a:pt x="4046" y="1117"/>
                    <a:pt x="4046" y="1117"/>
                    <a:pt x="4046" y="1117"/>
                  </a:cubicBezTo>
                  <a:cubicBezTo>
                    <a:pt x="4046" y="1088"/>
                    <a:pt x="4046" y="1088"/>
                    <a:pt x="4046" y="1088"/>
                  </a:cubicBezTo>
                  <a:cubicBezTo>
                    <a:pt x="4039" y="1088"/>
                    <a:pt x="4039" y="1088"/>
                    <a:pt x="4039" y="1088"/>
                  </a:cubicBezTo>
                  <a:cubicBezTo>
                    <a:pt x="4039" y="1118"/>
                    <a:pt x="4039" y="1118"/>
                    <a:pt x="4039" y="1118"/>
                  </a:cubicBezTo>
                  <a:cubicBezTo>
                    <a:pt x="4032" y="1118"/>
                    <a:pt x="4032" y="1118"/>
                    <a:pt x="4032" y="1118"/>
                  </a:cubicBezTo>
                  <a:cubicBezTo>
                    <a:pt x="4032" y="1061"/>
                    <a:pt x="4032" y="1061"/>
                    <a:pt x="4032" y="1061"/>
                  </a:cubicBezTo>
                  <a:cubicBezTo>
                    <a:pt x="3989" y="1061"/>
                    <a:pt x="3989" y="1061"/>
                    <a:pt x="3989" y="1061"/>
                  </a:cubicBezTo>
                  <a:cubicBezTo>
                    <a:pt x="3989" y="1052"/>
                    <a:pt x="3984" y="1018"/>
                    <a:pt x="3943" y="995"/>
                  </a:cubicBezTo>
                  <a:cubicBezTo>
                    <a:pt x="3943" y="975"/>
                    <a:pt x="3943" y="975"/>
                    <a:pt x="3943" y="975"/>
                  </a:cubicBezTo>
                  <a:cubicBezTo>
                    <a:pt x="3933" y="975"/>
                    <a:pt x="3933" y="975"/>
                    <a:pt x="3933" y="975"/>
                  </a:cubicBezTo>
                  <a:cubicBezTo>
                    <a:pt x="3923" y="975"/>
                    <a:pt x="3923" y="975"/>
                    <a:pt x="3923" y="975"/>
                  </a:cubicBezTo>
                  <a:cubicBezTo>
                    <a:pt x="3923" y="995"/>
                    <a:pt x="3923" y="995"/>
                    <a:pt x="3923" y="995"/>
                  </a:cubicBezTo>
                  <a:cubicBezTo>
                    <a:pt x="3882" y="1018"/>
                    <a:pt x="3877" y="1052"/>
                    <a:pt x="3877" y="1061"/>
                  </a:cubicBezTo>
                  <a:cubicBezTo>
                    <a:pt x="3877" y="1070"/>
                    <a:pt x="3885" y="1078"/>
                    <a:pt x="3885" y="1078"/>
                  </a:cubicBezTo>
                  <a:cubicBezTo>
                    <a:pt x="3859" y="1078"/>
                    <a:pt x="3859" y="1078"/>
                    <a:pt x="3859" y="1078"/>
                  </a:cubicBezTo>
                  <a:cubicBezTo>
                    <a:pt x="3846" y="1078"/>
                    <a:pt x="3846" y="1078"/>
                    <a:pt x="3846" y="1078"/>
                  </a:cubicBezTo>
                  <a:cubicBezTo>
                    <a:pt x="3809" y="1051"/>
                    <a:pt x="3809" y="1051"/>
                    <a:pt x="3809" y="1051"/>
                  </a:cubicBezTo>
                  <a:cubicBezTo>
                    <a:pt x="3781" y="1070"/>
                    <a:pt x="3781" y="1070"/>
                    <a:pt x="3781" y="1070"/>
                  </a:cubicBezTo>
                  <a:cubicBezTo>
                    <a:pt x="3770" y="1080"/>
                    <a:pt x="3770" y="1080"/>
                    <a:pt x="3770" y="1080"/>
                  </a:cubicBezTo>
                  <a:cubicBezTo>
                    <a:pt x="3742" y="1080"/>
                    <a:pt x="3742" y="1080"/>
                    <a:pt x="3742" y="1080"/>
                  </a:cubicBezTo>
                  <a:cubicBezTo>
                    <a:pt x="3742" y="1095"/>
                    <a:pt x="3742" y="1095"/>
                    <a:pt x="3742" y="1095"/>
                  </a:cubicBezTo>
                  <a:cubicBezTo>
                    <a:pt x="3759" y="1095"/>
                    <a:pt x="3763" y="1109"/>
                    <a:pt x="3763" y="1109"/>
                  </a:cubicBezTo>
                  <a:cubicBezTo>
                    <a:pt x="3763" y="1133"/>
                    <a:pt x="3763" y="1133"/>
                    <a:pt x="3763" y="1133"/>
                  </a:cubicBezTo>
                  <a:cubicBezTo>
                    <a:pt x="3734" y="1133"/>
                    <a:pt x="3734" y="1133"/>
                    <a:pt x="3734" y="1133"/>
                  </a:cubicBezTo>
                  <a:cubicBezTo>
                    <a:pt x="3734" y="1123"/>
                    <a:pt x="3734" y="1123"/>
                    <a:pt x="3734" y="1123"/>
                  </a:cubicBezTo>
                  <a:cubicBezTo>
                    <a:pt x="3673" y="1123"/>
                    <a:pt x="3673" y="1123"/>
                    <a:pt x="3673" y="1123"/>
                  </a:cubicBezTo>
                  <a:cubicBezTo>
                    <a:pt x="3673" y="1147"/>
                    <a:pt x="3673" y="1147"/>
                    <a:pt x="3673" y="1147"/>
                  </a:cubicBezTo>
                  <a:cubicBezTo>
                    <a:pt x="3635" y="1147"/>
                    <a:pt x="3635" y="1147"/>
                    <a:pt x="3635" y="1147"/>
                  </a:cubicBezTo>
                  <a:cubicBezTo>
                    <a:pt x="3635" y="1405"/>
                    <a:pt x="3635" y="1405"/>
                    <a:pt x="3635" y="1405"/>
                  </a:cubicBezTo>
                  <a:cubicBezTo>
                    <a:pt x="3585" y="1405"/>
                    <a:pt x="3585" y="1405"/>
                    <a:pt x="3585" y="1405"/>
                  </a:cubicBezTo>
                  <a:cubicBezTo>
                    <a:pt x="3585" y="1415"/>
                    <a:pt x="3585" y="1415"/>
                    <a:pt x="3585" y="1415"/>
                  </a:cubicBezTo>
                  <a:cubicBezTo>
                    <a:pt x="3576" y="1415"/>
                    <a:pt x="3576" y="1415"/>
                    <a:pt x="3576" y="1415"/>
                  </a:cubicBezTo>
                  <a:cubicBezTo>
                    <a:pt x="3576" y="1437"/>
                    <a:pt x="3576" y="1437"/>
                    <a:pt x="3576" y="1437"/>
                  </a:cubicBezTo>
                  <a:cubicBezTo>
                    <a:pt x="3565" y="1437"/>
                    <a:pt x="3565" y="1437"/>
                    <a:pt x="3565" y="1437"/>
                  </a:cubicBezTo>
                  <a:cubicBezTo>
                    <a:pt x="3565" y="1403"/>
                    <a:pt x="3565" y="1403"/>
                    <a:pt x="3565" y="1403"/>
                  </a:cubicBezTo>
                  <a:cubicBezTo>
                    <a:pt x="3528" y="1403"/>
                    <a:pt x="3528" y="1403"/>
                    <a:pt x="3528" y="1403"/>
                  </a:cubicBezTo>
                  <a:cubicBezTo>
                    <a:pt x="3528" y="1259"/>
                    <a:pt x="3528" y="1259"/>
                    <a:pt x="3528" y="1259"/>
                  </a:cubicBezTo>
                  <a:cubicBezTo>
                    <a:pt x="3478" y="1259"/>
                    <a:pt x="3478" y="1259"/>
                    <a:pt x="3478" y="1259"/>
                  </a:cubicBezTo>
                  <a:cubicBezTo>
                    <a:pt x="3478" y="1245"/>
                    <a:pt x="3478" y="1245"/>
                    <a:pt x="3478" y="1245"/>
                  </a:cubicBezTo>
                  <a:cubicBezTo>
                    <a:pt x="3463" y="1245"/>
                    <a:pt x="3463" y="1245"/>
                    <a:pt x="3463" y="1245"/>
                  </a:cubicBezTo>
                  <a:cubicBezTo>
                    <a:pt x="3463" y="1255"/>
                    <a:pt x="3463" y="1255"/>
                    <a:pt x="3463" y="1255"/>
                  </a:cubicBezTo>
                  <a:cubicBezTo>
                    <a:pt x="3455" y="1255"/>
                    <a:pt x="3455" y="1255"/>
                    <a:pt x="3455" y="1255"/>
                  </a:cubicBezTo>
                  <a:cubicBezTo>
                    <a:pt x="3456" y="1251"/>
                    <a:pt x="3456" y="1248"/>
                    <a:pt x="3456" y="1245"/>
                  </a:cubicBezTo>
                  <a:cubicBezTo>
                    <a:pt x="3456" y="1211"/>
                    <a:pt x="3436" y="1182"/>
                    <a:pt x="3407" y="1168"/>
                  </a:cubicBezTo>
                  <a:cubicBezTo>
                    <a:pt x="3407" y="700"/>
                    <a:pt x="3407" y="700"/>
                    <a:pt x="3407" y="700"/>
                  </a:cubicBezTo>
                  <a:cubicBezTo>
                    <a:pt x="3431" y="687"/>
                    <a:pt x="3447" y="662"/>
                    <a:pt x="3447" y="634"/>
                  </a:cubicBezTo>
                  <a:cubicBezTo>
                    <a:pt x="3447" y="597"/>
                    <a:pt x="3421" y="567"/>
                    <a:pt x="3387" y="560"/>
                  </a:cubicBezTo>
                  <a:cubicBezTo>
                    <a:pt x="3383" y="429"/>
                    <a:pt x="3383" y="429"/>
                    <a:pt x="3383" y="429"/>
                  </a:cubicBezTo>
                  <a:cubicBezTo>
                    <a:pt x="3391" y="425"/>
                    <a:pt x="3397" y="417"/>
                    <a:pt x="3397" y="407"/>
                  </a:cubicBezTo>
                  <a:cubicBezTo>
                    <a:pt x="3397" y="400"/>
                    <a:pt x="3394" y="393"/>
                    <a:pt x="3390" y="389"/>
                  </a:cubicBezTo>
                  <a:cubicBezTo>
                    <a:pt x="3390" y="372"/>
                    <a:pt x="3390" y="372"/>
                    <a:pt x="3390" y="372"/>
                  </a:cubicBezTo>
                  <a:cubicBezTo>
                    <a:pt x="3382" y="372"/>
                    <a:pt x="3382" y="372"/>
                    <a:pt x="3382" y="372"/>
                  </a:cubicBezTo>
                  <a:cubicBezTo>
                    <a:pt x="3382" y="269"/>
                    <a:pt x="3382" y="269"/>
                    <a:pt x="3382" y="269"/>
                  </a:cubicBezTo>
                  <a:cubicBezTo>
                    <a:pt x="3377" y="269"/>
                    <a:pt x="3377" y="269"/>
                    <a:pt x="3377" y="269"/>
                  </a:cubicBezTo>
                  <a:cubicBezTo>
                    <a:pt x="3377" y="187"/>
                    <a:pt x="3377" y="187"/>
                    <a:pt x="3377" y="187"/>
                  </a:cubicBezTo>
                  <a:cubicBezTo>
                    <a:pt x="3377" y="187"/>
                    <a:pt x="3385" y="187"/>
                    <a:pt x="3385" y="177"/>
                  </a:cubicBezTo>
                  <a:cubicBezTo>
                    <a:pt x="3385" y="167"/>
                    <a:pt x="3377" y="170"/>
                    <a:pt x="3377" y="170"/>
                  </a:cubicBezTo>
                  <a:cubicBezTo>
                    <a:pt x="3372" y="0"/>
                    <a:pt x="3372" y="0"/>
                    <a:pt x="3372" y="0"/>
                  </a:cubicBezTo>
                  <a:cubicBezTo>
                    <a:pt x="3367" y="170"/>
                    <a:pt x="3367" y="170"/>
                    <a:pt x="3367" y="170"/>
                  </a:cubicBezTo>
                  <a:cubicBezTo>
                    <a:pt x="3367" y="170"/>
                    <a:pt x="3359" y="167"/>
                    <a:pt x="3359" y="177"/>
                  </a:cubicBezTo>
                  <a:cubicBezTo>
                    <a:pt x="3359" y="187"/>
                    <a:pt x="3367" y="187"/>
                    <a:pt x="3367" y="187"/>
                  </a:cubicBezTo>
                  <a:cubicBezTo>
                    <a:pt x="3367" y="269"/>
                    <a:pt x="3367" y="269"/>
                    <a:pt x="3367" y="269"/>
                  </a:cubicBezTo>
                  <a:cubicBezTo>
                    <a:pt x="3362" y="269"/>
                    <a:pt x="3362" y="269"/>
                    <a:pt x="3362" y="269"/>
                  </a:cubicBezTo>
                  <a:cubicBezTo>
                    <a:pt x="3362" y="372"/>
                    <a:pt x="3362" y="372"/>
                    <a:pt x="3362" y="372"/>
                  </a:cubicBezTo>
                  <a:cubicBezTo>
                    <a:pt x="3354" y="372"/>
                    <a:pt x="3354" y="372"/>
                    <a:pt x="3354" y="372"/>
                  </a:cubicBezTo>
                  <a:cubicBezTo>
                    <a:pt x="3354" y="389"/>
                    <a:pt x="3354" y="389"/>
                    <a:pt x="3354" y="389"/>
                  </a:cubicBezTo>
                  <a:cubicBezTo>
                    <a:pt x="3350" y="393"/>
                    <a:pt x="3347" y="400"/>
                    <a:pt x="3347" y="407"/>
                  </a:cubicBezTo>
                  <a:cubicBezTo>
                    <a:pt x="3347" y="417"/>
                    <a:pt x="3353" y="425"/>
                    <a:pt x="3361" y="429"/>
                  </a:cubicBezTo>
                  <a:cubicBezTo>
                    <a:pt x="3357" y="560"/>
                    <a:pt x="3357" y="560"/>
                    <a:pt x="3357" y="560"/>
                  </a:cubicBezTo>
                  <a:cubicBezTo>
                    <a:pt x="3323" y="567"/>
                    <a:pt x="3297" y="597"/>
                    <a:pt x="3297" y="634"/>
                  </a:cubicBezTo>
                  <a:cubicBezTo>
                    <a:pt x="3297" y="659"/>
                    <a:pt x="3310" y="681"/>
                    <a:pt x="3329" y="695"/>
                  </a:cubicBezTo>
                  <a:cubicBezTo>
                    <a:pt x="3329" y="1173"/>
                    <a:pt x="3329" y="1173"/>
                    <a:pt x="3329" y="1173"/>
                  </a:cubicBezTo>
                  <a:cubicBezTo>
                    <a:pt x="3304" y="1187"/>
                    <a:pt x="3288" y="1214"/>
                    <a:pt x="3288" y="1245"/>
                  </a:cubicBezTo>
                  <a:cubicBezTo>
                    <a:pt x="3288" y="1275"/>
                    <a:pt x="3304" y="1302"/>
                    <a:pt x="3329" y="1317"/>
                  </a:cubicBezTo>
                  <a:cubicBezTo>
                    <a:pt x="3329" y="1343"/>
                    <a:pt x="3329" y="1343"/>
                    <a:pt x="3329" y="1343"/>
                  </a:cubicBezTo>
                  <a:cubicBezTo>
                    <a:pt x="3287" y="1479"/>
                    <a:pt x="3287" y="1479"/>
                    <a:pt x="3287" y="1479"/>
                  </a:cubicBezTo>
                  <a:cubicBezTo>
                    <a:pt x="3180" y="1479"/>
                    <a:pt x="3180" y="1479"/>
                    <a:pt x="3180" y="1479"/>
                  </a:cubicBezTo>
                  <a:cubicBezTo>
                    <a:pt x="3180" y="1420"/>
                    <a:pt x="3180" y="1420"/>
                    <a:pt x="3180" y="1420"/>
                  </a:cubicBezTo>
                  <a:cubicBezTo>
                    <a:pt x="3132" y="1420"/>
                    <a:pt x="3132" y="1420"/>
                    <a:pt x="3132" y="1420"/>
                  </a:cubicBezTo>
                  <a:cubicBezTo>
                    <a:pt x="3132" y="1479"/>
                    <a:pt x="3132" y="1479"/>
                    <a:pt x="3132" y="1479"/>
                  </a:cubicBezTo>
                  <a:cubicBezTo>
                    <a:pt x="2997" y="1479"/>
                    <a:pt x="2997" y="1479"/>
                    <a:pt x="2997" y="1479"/>
                  </a:cubicBezTo>
                  <a:cubicBezTo>
                    <a:pt x="2997" y="1395"/>
                    <a:pt x="2997" y="1395"/>
                    <a:pt x="2997" y="1395"/>
                  </a:cubicBezTo>
                  <a:cubicBezTo>
                    <a:pt x="2850" y="1372"/>
                    <a:pt x="2850" y="1372"/>
                    <a:pt x="2850" y="1372"/>
                  </a:cubicBezTo>
                  <a:cubicBezTo>
                    <a:pt x="2850" y="1279"/>
                    <a:pt x="2850" y="1279"/>
                    <a:pt x="2850" y="1279"/>
                  </a:cubicBezTo>
                  <a:cubicBezTo>
                    <a:pt x="2844" y="1271"/>
                    <a:pt x="2844" y="1271"/>
                    <a:pt x="2844" y="1271"/>
                  </a:cubicBezTo>
                  <a:cubicBezTo>
                    <a:pt x="2844" y="1227"/>
                    <a:pt x="2844" y="1227"/>
                    <a:pt x="2844" y="1227"/>
                  </a:cubicBezTo>
                  <a:cubicBezTo>
                    <a:pt x="2838" y="1223"/>
                    <a:pt x="2838" y="1223"/>
                    <a:pt x="2838" y="1223"/>
                  </a:cubicBezTo>
                  <a:cubicBezTo>
                    <a:pt x="2838" y="1194"/>
                    <a:pt x="2838" y="1194"/>
                    <a:pt x="2838" y="1194"/>
                  </a:cubicBezTo>
                  <a:cubicBezTo>
                    <a:pt x="2818" y="1177"/>
                    <a:pt x="2818" y="1177"/>
                    <a:pt x="2818" y="1177"/>
                  </a:cubicBezTo>
                  <a:cubicBezTo>
                    <a:pt x="2803" y="1177"/>
                    <a:pt x="2803" y="1177"/>
                    <a:pt x="2803" y="1177"/>
                  </a:cubicBezTo>
                  <a:cubicBezTo>
                    <a:pt x="2797" y="1119"/>
                    <a:pt x="2797" y="1119"/>
                    <a:pt x="2797" y="1119"/>
                  </a:cubicBezTo>
                  <a:cubicBezTo>
                    <a:pt x="2791" y="1177"/>
                    <a:pt x="2791" y="1177"/>
                    <a:pt x="2791" y="1177"/>
                  </a:cubicBezTo>
                  <a:cubicBezTo>
                    <a:pt x="2776" y="1177"/>
                    <a:pt x="2776" y="1177"/>
                    <a:pt x="2776" y="1177"/>
                  </a:cubicBezTo>
                  <a:cubicBezTo>
                    <a:pt x="2756" y="1194"/>
                    <a:pt x="2756" y="1194"/>
                    <a:pt x="2756" y="1194"/>
                  </a:cubicBezTo>
                  <a:cubicBezTo>
                    <a:pt x="2756" y="1223"/>
                    <a:pt x="2756" y="1223"/>
                    <a:pt x="2756" y="1223"/>
                  </a:cubicBezTo>
                  <a:cubicBezTo>
                    <a:pt x="2750" y="1227"/>
                    <a:pt x="2750" y="1227"/>
                    <a:pt x="2750" y="1227"/>
                  </a:cubicBezTo>
                  <a:cubicBezTo>
                    <a:pt x="2750" y="1271"/>
                    <a:pt x="2750" y="1271"/>
                    <a:pt x="2750" y="1271"/>
                  </a:cubicBezTo>
                  <a:cubicBezTo>
                    <a:pt x="2744" y="1279"/>
                    <a:pt x="2744" y="1279"/>
                    <a:pt x="2744" y="1279"/>
                  </a:cubicBezTo>
                  <a:cubicBezTo>
                    <a:pt x="2744" y="1341"/>
                    <a:pt x="2744" y="1341"/>
                    <a:pt x="2744" y="1341"/>
                  </a:cubicBezTo>
                  <a:cubicBezTo>
                    <a:pt x="2744" y="1341"/>
                    <a:pt x="2733" y="1330"/>
                    <a:pt x="2701" y="1330"/>
                  </a:cubicBezTo>
                  <a:cubicBezTo>
                    <a:pt x="2658" y="1330"/>
                    <a:pt x="2628" y="1372"/>
                    <a:pt x="2628" y="1372"/>
                  </a:cubicBezTo>
                  <a:cubicBezTo>
                    <a:pt x="2572" y="1372"/>
                    <a:pt x="2572" y="1372"/>
                    <a:pt x="2572" y="1372"/>
                  </a:cubicBezTo>
                  <a:cubicBezTo>
                    <a:pt x="2572" y="1389"/>
                    <a:pt x="2572" y="1389"/>
                    <a:pt x="2572" y="1389"/>
                  </a:cubicBezTo>
                  <a:cubicBezTo>
                    <a:pt x="2553" y="1389"/>
                    <a:pt x="2553" y="1389"/>
                    <a:pt x="2553" y="1389"/>
                  </a:cubicBezTo>
                  <a:cubicBezTo>
                    <a:pt x="2553" y="1382"/>
                    <a:pt x="2553" y="1382"/>
                    <a:pt x="2553" y="1382"/>
                  </a:cubicBezTo>
                  <a:cubicBezTo>
                    <a:pt x="2510" y="1382"/>
                    <a:pt x="2510" y="1382"/>
                    <a:pt x="2510" y="1382"/>
                  </a:cubicBezTo>
                  <a:cubicBezTo>
                    <a:pt x="2502" y="1393"/>
                    <a:pt x="2502" y="1393"/>
                    <a:pt x="2502" y="1393"/>
                  </a:cubicBezTo>
                  <a:cubicBezTo>
                    <a:pt x="2478" y="1393"/>
                    <a:pt x="2478" y="1393"/>
                    <a:pt x="2478" y="1393"/>
                  </a:cubicBezTo>
                  <a:cubicBezTo>
                    <a:pt x="2478" y="1402"/>
                    <a:pt x="2478" y="1402"/>
                    <a:pt x="2478" y="1402"/>
                  </a:cubicBezTo>
                  <a:cubicBezTo>
                    <a:pt x="2470" y="1402"/>
                    <a:pt x="2470" y="1402"/>
                    <a:pt x="2470" y="1402"/>
                  </a:cubicBezTo>
                  <a:cubicBezTo>
                    <a:pt x="2470" y="1378"/>
                    <a:pt x="2470" y="1378"/>
                    <a:pt x="2470" y="1378"/>
                  </a:cubicBezTo>
                  <a:cubicBezTo>
                    <a:pt x="2443" y="1378"/>
                    <a:pt x="2443" y="1378"/>
                    <a:pt x="2443" y="1378"/>
                  </a:cubicBezTo>
                  <a:cubicBezTo>
                    <a:pt x="2432" y="1388"/>
                    <a:pt x="2432" y="1388"/>
                    <a:pt x="2432" y="1388"/>
                  </a:cubicBezTo>
                  <a:cubicBezTo>
                    <a:pt x="2417" y="1388"/>
                    <a:pt x="2417" y="1388"/>
                    <a:pt x="2417" y="1388"/>
                  </a:cubicBezTo>
                  <a:cubicBezTo>
                    <a:pt x="2408" y="1375"/>
                    <a:pt x="2408" y="1375"/>
                    <a:pt x="2408" y="1375"/>
                  </a:cubicBezTo>
                  <a:cubicBezTo>
                    <a:pt x="2393" y="1375"/>
                    <a:pt x="2393" y="1375"/>
                    <a:pt x="2393" y="1375"/>
                  </a:cubicBezTo>
                  <a:cubicBezTo>
                    <a:pt x="2381" y="1388"/>
                    <a:pt x="2381" y="1388"/>
                    <a:pt x="2381" y="1388"/>
                  </a:cubicBezTo>
                  <a:cubicBezTo>
                    <a:pt x="2365" y="1388"/>
                    <a:pt x="2365" y="1388"/>
                    <a:pt x="2365" y="1388"/>
                  </a:cubicBezTo>
                  <a:cubicBezTo>
                    <a:pt x="2365" y="1465"/>
                    <a:pt x="2365" y="1465"/>
                    <a:pt x="2365" y="1465"/>
                  </a:cubicBezTo>
                  <a:cubicBezTo>
                    <a:pt x="2310" y="1465"/>
                    <a:pt x="2310" y="1465"/>
                    <a:pt x="2310" y="1465"/>
                  </a:cubicBezTo>
                  <a:cubicBezTo>
                    <a:pt x="2310" y="1440"/>
                    <a:pt x="2310" y="1440"/>
                    <a:pt x="2310" y="1440"/>
                  </a:cubicBezTo>
                  <a:cubicBezTo>
                    <a:pt x="2284" y="1420"/>
                    <a:pt x="2284" y="1420"/>
                    <a:pt x="2284" y="1420"/>
                  </a:cubicBezTo>
                  <a:cubicBezTo>
                    <a:pt x="2279" y="1380"/>
                    <a:pt x="2279" y="1380"/>
                    <a:pt x="2279" y="1380"/>
                  </a:cubicBezTo>
                  <a:cubicBezTo>
                    <a:pt x="2273" y="1419"/>
                    <a:pt x="2273" y="1419"/>
                    <a:pt x="2273" y="1419"/>
                  </a:cubicBezTo>
                  <a:cubicBezTo>
                    <a:pt x="2243" y="1441"/>
                    <a:pt x="2243" y="1441"/>
                    <a:pt x="2243" y="1441"/>
                  </a:cubicBezTo>
                  <a:cubicBezTo>
                    <a:pt x="2243" y="1457"/>
                    <a:pt x="2243" y="1457"/>
                    <a:pt x="2243" y="1457"/>
                  </a:cubicBezTo>
                  <a:cubicBezTo>
                    <a:pt x="2199" y="1457"/>
                    <a:pt x="2199" y="1457"/>
                    <a:pt x="2199" y="1457"/>
                  </a:cubicBezTo>
                  <a:cubicBezTo>
                    <a:pt x="2199" y="1401"/>
                    <a:pt x="2199" y="1401"/>
                    <a:pt x="2199" y="1401"/>
                  </a:cubicBezTo>
                  <a:cubicBezTo>
                    <a:pt x="2177" y="1401"/>
                    <a:pt x="2177" y="1401"/>
                    <a:pt x="2177" y="1401"/>
                  </a:cubicBezTo>
                  <a:cubicBezTo>
                    <a:pt x="2177" y="1391"/>
                    <a:pt x="2177" y="1391"/>
                    <a:pt x="2177" y="1391"/>
                  </a:cubicBezTo>
                  <a:cubicBezTo>
                    <a:pt x="2152" y="1391"/>
                    <a:pt x="2152" y="1391"/>
                    <a:pt x="2152" y="1391"/>
                  </a:cubicBezTo>
                  <a:cubicBezTo>
                    <a:pt x="2152" y="1409"/>
                    <a:pt x="2152" y="1409"/>
                    <a:pt x="2152" y="1409"/>
                  </a:cubicBezTo>
                  <a:cubicBezTo>
                    <a:pt x="2139" y="1409"/>
                    <a:pt x="2139" y="1409"/>
                    <a:pt x="2139" y="1409"/>
                  </a:cubicBezTo>
                  <a:cubicBezTo>
                    <a:pt x="2139" y="1371"/>
                    <a:pt x="2139" y="1371"/>
                    <a:pt x="2139" y="1371"/>
                  </a:cubicBezTo>
                  <a:cubicBezTo>
                    <a:pt x="2093" y="1371"/>
                    <a:pt x="2093" y="1371"/>
                    <a:pt x="2093" y="1371"/>
                  </a:cubicBezTo>
                  <a:cubicBezTo>
                    <a:pt x="2093" y="1436"/>
                    <a:pt x="2093" y="1436"/>
                    <a:pt x="2093" y="1436"/>
                  </a:cubicBezTo>
                  <a:cubicBezTo>
                    <a:pt x="2077" y="1436"/>
                    <a:pt x="2077" y="1436"/>
                    <a:pt x="2077" y="1436"/>
                  </a:cubicBezTo>
                  <a:cubicBezTo>
                    <a:pt x="2077" y="1453"/>
                    <a:pt x="2077" y="1453"/>
                    <a:pt x="2077" y="1453"/>
                  </a:cubicBezTo>
                  <a:cubicBezTo>
                    <a:pt x="2068" y="1453"/>
                    <a:pt x="2068" y="1453"/>
                    <a:pt x="2068" y="1453"/>
                  </a:cubicBezTo>
                  <a:cubicBezTo>
                    <a:pt x="2068" y="1463"/>
                    <a:pt x="2068" y="1463"/>
                    <a:pt x="2068" y="1463"/>
                  </a:cubicBezTo>
                  <a:cubicBezTo>
                    <a:pt x="2055" y="1463"/>
                    <a:pt x="2055" y="1463"/>
                    <a:pt x="2055" y="1463"/>
                  </a:cubicBezTo>
                  <a:cubicBezTo>
                    <a:pt x="2055" y="1453"/>
                    <a:pt x="2055" y="1453"/>
                    <a:pt x="2055" y="1453"/>
                  </a:cubicBezTo>
                  <a:cubicBezTo>
                    <a:pt x="2033" y="1453"/>
                    <a:pt x="2033" y="1453"/>
                    <a:pt x="2033" y="1453"/>
                  </a:cubicBezTo>
                  <a:cubicBezTo>
                    <a:pt x="2033" y="1461"/>
                    <a:pt x="2033" y="1461"/>
                    <a:pt x="2033" y="1461"/>
                  </a:cubicBezTo>
                  <a:cubicBezTo>
                    <a:pt x="2004" y="1461"/>
                    <a:pt x="2004" y="1461"/>
                    <a:pt x="2004" y="1461"/>
                  </a:cubicBezTo>
                  <a:cubicBezTo>
                    <a:pt x="2004" y="1471"/>
                    <a:pt x="2004" y="1471"/>
                    <a:pt x="2004" y="1471"/>
                  </a:cubicBezTo>
                  <a:cubicBezTo>
                    <a:pt x="1996" y="1471"/>
                    <a:pt x="1996" y="1471"/>
                    <a:pt x="1996" y="1471"/>
                  </a:cubicBezTo>
                  <a:cubicBezTo>
                    <a:pt x="1996" y="1463"/>
                    <a:pt x="1996" y="1463"/>
                    <a:pt x="1996" y="1463"/>
                  </a:cubicBezTo>
                  <a:cubicBezTo>
                    <a:pt x="1983" y="1463"/>
                    <a:pt x="1983" y="1463"/>
                    <a:pt x="1983" y="1463"/>
                  </a:cubicBezTo>
                  <a:cubicBezTo>
                    <a:pt x="1983" y="1479"/>
                    <a:pt x="1983" y="1479"/>
                    <a:pt x="1983" y="1479"/>
                  </a:cubicBezTo>
                  <a:cubicBezTo>
                    <a:pt x="1975" y="1479"/>
                    <a:pt x="1975" y="1479"/>
                    <a:pt x="1975" y="1479"/>
                  </a:cubicBezTo>
                  <a:cubicBezTo>
                    <a:pt x="1975" y="1343"/>
                    <a:pt x="1975" y="1343"/>
                    <a:pt x="1975" y="1343"/>
                  </a:cubicBezTo>
                  <a:cubicBezTo>
                    <a:pt x="1952" y="1343"/>
                    <a:pt x="1952" y="1343"/>
                    <a:pt x="1952" y="1343"/>
                  </a:cubicBezTo>
                  <a:cubicBezTo>
                    <a:pt x="1952" y="1352"/>
                    <a:pt x="1952" y="1352"/>
                    <a:pt x="1952" y="1352"/>
                  </a:cubicBezTo>
                  <a:cubicBezTo>
                    <a:pt x="1943" y="1352"/>
                    <a:pt x="1943" y="1352"/>
                    <a:pt x="1943" y="1352"/>
                  </a:cubicBezTo>
                  <a:cubicBezTo>
                    <a:pt x="1935" y="1335"/>
                    <a:pt x="1935" y="1335"/>
                    <a:pt x="1935" y="1335"/>
                  </a:cubicBezTo>
                  <a:cubicBezTo>
                    <a:pt x="1921" y="1335"/>
                    <a:pt x="1921" y="1335"/>
                    <a:pt x="1921" y="1335"/>
                  </a:cubicBezTo>
                  <a:cubicBezTo>
                    <a:pt x="1912" y="1352"/>
                    <a:pt x="1912" y="1352"/>
                    <a:pt x="1912" y="1352"/>
                  </a:cubicBezTo>
                  <a:cubicBezTo>
                    <a:pt x="1877" y="1352"/>
                    <a:pt x="1877" y="1352"/>
                    <a:pt x="1877" y="1352"/>
                  </a:cubicBezTo>
                  <a:cubicBezTo>
                    <a:pt x="1877" y="1456"/>
                    <a:pt x="1877" y="1456"/>
                    <a:pt x="1877" y="1456"/>
                  </a:cubicBezTo>
                  <a:cubicBezTo>
                    <a:pt x="1805" y="1456"/>
                    <a:pt x="1805" y="1456"/>
                    <a:pt x="1805" y="1456"/>
                  </a:cubicBezTo>
                  <a:cubicBezTo>
                    <a:pt x="1791" y="1441"/>
                    <a:pt x="1791" y="1441"/>
                    <a:pt x="1791" y="1441"/>
                  </a:cubicBezTo>
                  <a:cubicBezTo>
                    <a:pt x="1781" y="1452"/>
                    <a:pt x="1781" y="1452"/>
                    <a:pt x="1781" y="1452"/>
                  </a:cubicBezTo>
                  <a:cubicBezTo>
                    <a:pt x="1771" y="1452"/>
                    <a:pt x="1771" y="1452"/>
                    <a:pt x="1771" y="1452"/>
                  </a:cubicBezTo>
                  <a:cubicBezTo>
                    <a:pt x="1756" y="1437"/>
                    <a:pt x="1756" y="1437"/>
                    <a:pt x="1756" y="1437"/>
                  </a:cubicBezTo>
                  <a:cubicBezTo>
                    <a:pt x="1744" y="1437"/>
                    <a:pt x="1744" y="1437"/>
                    <a:pt x="1744" y="1437"/>
                  </a:cubicBezTo>
                  <a:cubicBezTo>
                    <a:pt x="1731" y="1448"/>
                    <a:pt x="1731" y="1448"/>
                    <a:pt x="1731" y="1448"/>
                  </a:cubicBezTo>
                  <a:cubicBezTo>
                    <a:pt x="1699" y="1448"/>
                    <a:pt x="1699" y="1448"/>
                    <a:pt x="1699" y="1448"/>
                  </a:cubicBezTo>
                  <a:cubicBezTo>
                    <a:pt x="1699" y="1437"/>
                    <a:pt x="1699" y="1437"/>
                    <a:pt x="1699" y="1437"/>
                  </a:cubicBezTo>
                  <a:cubicBezTo>
                    <a:pt x="1673" y="1437"/>
                    <a:pt x="1673" y="1437"/>
                    <a:pt x="1673" y="1437"/>
                  </a:cubicBezTo>
                  <a:cubicBezTo>
                    <a:pt x="1673" y="1469"/>
                    <a:pt x="1673" y="1469"/>
                    <a:pt x="1673" y="1469"/>
                  </a:cubicBezTo>
                  <a:cubicBezTo>
                    <a:pt x="1656" y="1469"/>
                    <a:pt x="1656" y="1469"/>
                    <a:pt x="1656" y="1469"/>
                  </a:cubicBezTo>
                  <a:cubicBezTo>
                    <a:pt x="1656" y="1459"/>
                    <a:pt x="1656" y="1459"/>
                    <a:pt x="1656" y="1459"/>
                  </a:cubicBezTo>
                  <a:cubicBezTo>
                    <a:pt x="1619" y="1459"/>
                    <a:pt x="1619" y="1459"/>
                    <a:pt x="1619" y="1459"/>
                  </a:cubicBezTo>
                  <a:cubicBezTo>
                    <a:pt x="1619" y="1448"/>
                    <a:pt x="1619" y="1448"/>
                    <a:pt x="1619" y="1448"/>
                  </a:cubicBezTo>
                  <a:cubicBezTo>
                    <a:pt x="1587" y="1448"/>
                    <a:pt x="1587" y="1448"/>
                    <a:pt x="1587" y="1448"/>
                  </a:cubicBezTo>
                  <a:cubicBezTo>
                    <a:pt x="1587" y="1459"/>
                    <a:pt x="1587" y="1459"/>
                    <a:pt x="1587" y="1459"/>
                  </a:cubicBezTo>
                  <a:cubicBezTo>
                    <a:pt x="1563" y="1459"/>
                    <a:pt x="1563" y="1459"/>
                    <a:pt x="1563" y="1459"/>
                  </a:cubicBezTo>
                  <a:cubicBezTo>
                    <a:pt x="1563" y="1407"/>
                    <a:pt x="1563" y="1407"/>
                    <a:pt x="1563" y="1407"/>
                  </a:cubicBezTo>
                  <a:cubicBezTo>
                    <a:pt x="1531" y="1393"/>
                    <a:pt x="1531" y="1393"/>
                    <a:pt x="1531" y="1393"/>
                  </a:cubicBezTo>
                  <a:cubicBezTo>
                    <a:pt x="1531" y="1408"/>
                    <a:pt x="1531" y="1408"/>
                    <a:pt x="1531" y="1408"/>
                  </a:cubicBezTo>
                  <a:cubicBezTo>
                    <a:pt x="1524" y="1408"/>
                    <a:pt x="1524" y="1408"/>
                    <a:pt x="1524" y="1408"/>
                  </a:cubicBezTo>
                  <a:cubicBezTo>
                    <a:pt x="1524" y="1331"/>
                    <a:pt x="1524" y="1331"/>
                    <a:pt x="1524" y="1331"/>
                  </a:cubicBezTo>
                  <a:cubicBezTo>
                    <a:pt x="1507" y="1331"/>
                    <a:pt x="1507" y="1331"/>
                    <a:pt x="1507" y="1331"/>
                  </a:cubicBezTo>
                  <a:cubicBezTo>
                    <a:pt x="1507" y="1307"/>
                    <a:pt x="1507" y="1307"/>
                    <a:pt x="1507" y="1307"/>
                  </a:cubicBezTo>
                  <a:cubicBezTo>
                    <a:pt x="1479" y="1307"/>
                    <a:pt x="1479" y="1307"/>
                    <a:pt x="1479" y="1307"/>
                  </a:cubicBezTo>
                  <a:cubicBezTo>
                    <a:pt x="1479" y="1281"/>
                    <a:pt x="1479" y="1281"/>
                    <a:pt x="1479" y="1281"/>
                  </a:cubicBezTo>
                  <a:cubicBezTo>
                    <a:pt x="1465" y="1281"/>
                    <a:pt x="1465" y="1281"/>
                    <a:pt x="1465" y="1281"/>
                  </a:cubicBezTo>
                  <a:cubicBezTo>
                    <a:pt x="1465" y="1307"/>
                    <a:pt x="1465" y="1307"/>
                    <a:pt x="1465" y="1307"/>
                  </a:cubicBezTo>
                  <a:cubicBezTo>
                    <a:pt x="1443" y="1307"/>
                    <a:pt x="1443" y="1307"/>
                    <a:pt x="1443" y="1307"/>
                  </a:cubicBezTo>
                  <a:cubicBezTo>
                    <a:pt x="1443" y="1265"/>
                    <a:pt x="1443" y="1265"/>
                    <a:pt x="1443" y="1265"/>
                  </a:cubicBezTo>
                  <a:cubicBezTo>
                    <a:pt x="1443" y="1265"/>
                    <a:pt x="1412" y="1232"/>
                    <a:pt x="1389" y="1232"/>
                  </a:cubicBezTo>
                  <a:cubicBezTo>
                    <a:pt x="1367" y="1232"/>
                    <a:pt x="1337" y="1269"/>
                    <a:pt x="1337" y="1269"/>
                  </a:cubicBezTo>
                  <a:cubicBezTo>
                    <a:pt x="1337" y="1359"/>
                    <a:pt x="1337" y="1359"/>
                    <a:pt x="1337" y="1359"/>
                  </a:cubicBezTo>
                  <a:cubicBezTo>
                    <a:pt x="1315" y="1359"/>
                    <a:pt x="1315" y="1359"/>
                    <a:pt x="1315" y="1359"/>
                  </a:cubicBezTo>
                  <a:cubicBezTo>
                    <a:pt x="1315" y="1417"/>
                    <a:pt x="1315" y="1417"/>
                    <a:pt x="1315" y="1417"/>
                  </a:cubicBezTo>
                  <a:cubicBezTo>
                    <a:pt x="1275" y="1432"/>
                    <a:pt x="1275" y="1432"/>
                    <a:pt x="1275" y="1432"/>
                  </a:cubicBezTo>
                  <a:cubicBezTo>
                    <a:pt x="1275" y="1445"/>
                    <a:pt x="1275" y="1445"/>
                    <a:pt x="1275" y="1445"/>
                  </a:cubicBezTo>
                  <a:cubicBezTo>
                    <a:pt x="1267" y="1445"/>
                    <a:pt x="1267" y="1445"/>
                    <a:pt x="1267" y="1445"/>
                  </a:cubicBezTo>
                  <a:cubicBezTo>
                    <a:pt x="1267" y="1421"/>
                    <a:pt x="1267" y="1421"/>
                    <a:pt x="1267" y="1421"/>
                  </a:cubicBezTo>
                  <a:cubicBezTo>
                    <a:pt x="1253" y="1421"/>
                    <a:pt x="1253" y="1421"/>
                    <a:pt x="1253" y="1421"/>
                  </a:cubicBezTo>
                  <a:cubicBezTo>
                    <a:pt x="1235" y="1395"/>
                    <a:pt x="1235" y="1395"/>
                    <a:pt x="1235" y="1395"/>
                  </a:cubicBezTo>
                  <a:cubicBezTo>
                    <a:pt x="1213" y="1416"/>
                    <a:pt x="1213" y="1416"/>
                    <a:pt x="1213" y="1416"/>
                  </a:cubicBezTo>
                  <a:cubicBezTo>
                    <a:pt x="1213" y="1399"/>
                    <a:pt x="1213" y="1399"/>
                    <a:pt x="1213" y="1399"/>
                  </a:cubicBezTo>
                  <a:cubicBezTo>
                    <a:pt x="1200" y="1399"/>
                    <a:pt x="1200" y="1399"/>
                    <a:pt x="1200" y="1399"/>
                  </a:cubicBezTo>
                  <a:cubicBezTo>
                    <a:pt x="1200" y="1409"/>
                    <a:pt x="1200" y="1409"/>
                    <a:pt x="1200" y="1409"/>
                  </a:cubicBezTo>
                  <a:cubicBezTo>
                    <a:pt x="1189" y="1409"/>
                    <a:pt x="1189" y="1409"/>
                    <a:pt x="1189" y="1409"/>
                  </a:cubicBezTo>
                  <a:cubicBezTo>
                    <a:pt x="1189" y="1392"/>
                    <a:pt x="1189" y="1392"/>
                    <a:pt x="1189" y="1392"/>
                  </a:cubicBezTo>
                  <a:cubicBezTo>
                    <a:pt x="1164" y="1392"/>
                    <a:pt x="1164" y="1392"/>
                    <a:pt x="1164" y="1392"/>
                  </a:cubicBezTo>
                  <a:cubicBezTo>
                    <a:pt x="1164" y="1401"/>
                    <a:pt x="1164" y="1401"/>
                    <a:pt x="1164" y="1401"/>
                  </a:cubicBezTo>
                  <a:cubicBezTo>
                    <a:pt x="1155" y="1401"/>
                    <a:pt x="1155" y="1401"/>
                    <a:pt x="1155" y="1401"/>
                  </a:cubicBezTo>
                  <a:cubicBezTo>
                    <a:pt x="1155" y="1417"/>
                    <a:pt x="1155" y="1417"/>
                    <a:pt x="1155" y="1417"/>
                  </a:cubicBezTo>
                  <a:cubicBezTo>
                    <a:pt x="1133" y="1417"/>
                    <a:pt x="1133" y="1417"/>
                    <a:pt x="1133" y="1417"/>
                  </a:cubicBezTo>
                  <a:cubicBezTo>
                    <a:pt x="1133" y="1397"/>
                    <a:pt x="1133" y="1397"/>
                    <a:pt x="1133" y="1397"/>
                  </a:cubicBezTo>
                  <a:cubicBezTo>
                    <a:pt x="1123" y="1397"/>
                    <a:pt x="1123" y="1397"/>
                    <a:pt x="1123" y="1397"/>
                  </a:cubicBezTo>
                  <a:cubicBezTo>
                    <a:pt x="1112" y="1385"/>
                    <a:pt x="1112" y="1385"/>
                    <a:pt x="1112" y="1385"/>
                  </a:cubicBezTo>
                  <a:cubicBezTo>
                    <a:pt x="1104" y="1391"/>
                    <a:pt x="1104" y="1391"/>
                    <a:pt x="1104" y="1391"/>
                  </a:cubicBezTo>
                  <a:cubicBezTo>
                    <a:pt x="1095" y="1391"/>
                    <a:pt x="1095" y="1391"/>
                    <a:pt x="1095" y="1391"/>
                  </a:cubicBezTo>
                  <a:cubicBezTo>
                    <a:pt x="1076" y="1368"/>
                    <a:pt x="1076" y="1368"/>
                    <a:pt x="1076" y="1368"/>
                  </a:cubicBezTo>
                  <a:cubicBezTo>
                    <a:pt x="1063" y="1389"/>
                    <a:pt x="1063" y="1389"/>
                    <a:pt x="1063" y="1389"/>
                  </a:cubicBezTo>
                  <a:cubicBezTo>
                    <a:pt x="1051" y="1389"/>
                    <a:pt x="1051" y="1389"/>
                    <a:pt x="1051" y="1389"/>
                  </a:cubicBezTo>
                  <a:cubicBezTo>
                    <a:pt x="1051" y="1371"/>
                    <a:pt x="1051" y="1371"/>
                    <a:pt x="1051" y="1371"/>
                  </a:cubicBezTo>
                  <a:cubicBezTo>
                    <a:pt x="1031" y="1371"/>
                    <a:pt x="1031" y="1371"/>
                    <a:pt x="1031" y="1371"/>
                  </a:cubicBezTo>
                  <a:cubicBezTo>
                    <a:pt x="1031" y="1391"/>
                    <a:pt x="1031" y="1391"/>
                    <a:pt x="1031" y="1391"/>
                  </a:cubicBezTo>
                  <a:cubicBezTo>
                    <a:pt x="1020" y="1403"/>
                    <a:pt x="1020" y="1403"/>
                    <a:pt x="1020" y="1403"/>
                  </a:cubicBezTo>
                  <a:cubicBezTo>
                    <a:pt x="1012" y="1403"/>
                    <a:pt x="1012" y="1403"/>
                    <a:pt x="1012" y="1403"/>
                  </a:cubicBezTo>
                  <a:cubicBezTo>
                    <a:pt x="1012" y="1376"/>
                    <a:pt x="1012" y="1376"/>
                    <a:pt x="1012" y="1376"/>
                  </a:cubicBezTo>
                  <a:cubicBezTo>
                    <a:pt x="999" y="1376"/>
                    <a:pt x="999" y="1376"/>
                    <a:pt x="999" y="1376"/>
                  </a:cubicBezTo>
                  <a:cubicBezTo>
                    <a:pt x="988" y="1359"/>
                    <a:pt x="988" y="1359"/>
                    <a:pt x="988" y="1359"/>
                  </a:cubicBezTo>
                  <a:cubicBezTo>
                    <a:pt x="969" y="1381"/>
                    <a:pt x="969" y="1381"/>
                    <a:pt x="969" y="1381"/>
                  </a:cubicBezTo>
                  <a:cubicBezTo>
                    <a:pt x="969" y="1224"/>
                    <a:pt x="969" y="1224"/>
                    <a:pt x="969" y="1224"/>
                  </a:cubicBezTo>
                  <a:cubicBezTo>
                    <a:pt x="943" y="1224"/>
                    <a:pt x="943" y="1224"/>
                    <a:pt x="943" y="1224"/>
                  </a:cubicBezTo>
                  <a:cubicBezTo>
                    <a:pt x="943" y="1212"/>
                    <a:pt x="943" y="1212"/>
                    <a:pt x="943" y="1212"/>
                  </a:cubicBezTo>
                  <a:cubicBezTo>
                    <a:pt x="969" y="1212"/>
                    <a:pt x="969" y="1212"/>
                    <a:pt x="969" y="1212"/>
                  </a:cubicBezTo>
                  <a:cubicBezTo>
                    <a:pt x="969" y="1204"/>
                    <a:pt x="969" y="1204"/>
                    <a:pt x="969" y="1204"/>
                  </a:cubicBezTo>
                  <a:cubicBezTo>
                    <a:pt x="847" y="1204"/>
                    <a:pt x="847" y="1204"/>
                    <a:pt x="847" y="1204"/>
                  </a:cubicBezTo>
                  <a:cubicBezTo>
                    <a:pt x="847" y="1211"/>
                    <a:pt x="847" y="1211"/>
                    <a:pt x="847" y="1211"/>
                  </a:cubicBezTo>
                  <a:cubicBezTo>
                    <a:pt x="857" y="1211"/>
                    <a:pt x="857" y="1211"/>
                    <a:pt x="857" y="1211"/>
                  </a:cubicBezTo>
                  <a:cubicBezTo>
                    <a:pt x="857" y="1224"/>
                    <a:pt x="857" y="1224"/>
                    <a:pt x="857" y="1224"/>
                  </a:cubicBezTo>
                  <a:cubicBezTo>
                    <a:pt x="843" y="1224"/>
                    <a:pt x="843" y="1224"/>
                    <a:pt x="843" y="1224"/>
                  </a:cubicBezTo>
                  <a:cubicBezTo>
                    <a:pt x="843" y="1375"/>
                    <a:pt x="843" y="1375"/>
                    <a:pt x="843" y="1375"/>
                  </a:cubicBezTo>
                  <a:cubicBezTo>
                    <a:pt x="828" y="1375"/>
                    <a:pt x="828" y="1375"/>
                    <a:pt x="828" y="1375"/>
                  </a:cubicBezTo>
                  <a:cubicBezTo>
                    <a:pt x="828" y="1387"/>
                    <a:pt x="828" y="1387"/>
                    <a:pt x="828" y="1387"/>
                  </a:cubicBezTo>
                  <a:cubicBezTo>
                    <a:pt x="816" y="1387"/>
                    <a:pt x="816" y="1387"/>
                    <a:pt x="816" y="1387"/>
                  </a:cubicBezTo>
                  <a:cubicBezTo>
                    <a:pt x="816" y="1403"/>
                    <a:pt x="816" y="1403"/>
                    <a:pt x="816" y="1403"/>
                  </a:cubicBezTo>
                  <a:cubicBezTo>
                    <a:pt x="804" y="1403"/>
                    <a:pt x="804" y="1403"/>
                    <a:pt x="804" y="1403"/>
                  </a:cubicBezTo>
                  <a:cubicBezTo>
                    <a:pt x="787" y="1393"/>
                    <a:pt x="787" y="1393"/>
                    <a:pt x="787" y="1393"/>
                  </a:cubicBezTo>
                  <a:cubicBezTo>
                    <a:pt x="787" y="1193"/>
                    <a:pt x="787" y="1193"/>
                    <a:pt x="787" y="1193"/>
                  </a:cubicBezTo>
                  <a:cubicBezTo>
                    <a:pt x="691" y="1193"/>
                    <a:pt x="691" y="1193"/>
                    <a:pt x="691" y="1193"/>
                  </a:cubicBezTo>
                  <a:cubicBezTo>
                    <a:pt x="691" y="1427"/>
                    <a:pt x="691" y="1427"/>
                    <a:pt x="691" y="1427"/>
                  </a:cubicBezTo>
                  <a:cubicBezTo>
                    <a:pt x="664" y="1427"/>
                    <a:pt x="664" y="1427"/>
                    <a:pt x="664" y="1427"/>
                  </a:cubicBezTo>
                  <a:cubicBezTo>
                    <a:pt x="664" y="1445"/>
                    <a:pt x="664" y="1445"/>
                    <a:pt x="664" y="1445"/>
                  </a:cubicBezTo>
                  <a:cubicBezTo>
                    <a:pt x="640" y="1445"/>
                    <a:pt x="640" y="1445"/>
                    <a:pt x="640" y="1445"/>
                  </a:cubicBezTo>
                  <a:cubicBezTo>
                    <a:pt x="640" y="1436"/>
                    <a:pt x="640" y="1436"/>
                    <a:pt x="640" y="1436"/>
                  </a:cubicBezTo>
                  <a:cubicBezTo>
                    <a:pt x="625" y="1436"/>
                    <a:pt x="625" y="1436"/>
                    <a:pt x="625" y="1436"/>
                  </a:cubicBezTo>
                  <a:cubicBezTo>
                    <a:pt x="625" y="1237"/>
                    <a:pt x="625" y="1237"/>
                    <a:pt x="625" y="1237"/>
                  </a:cubicBezTo>
                  <a:cubicBezTo>
                    <a:pt x="601" y="1237"/>
                    <a:pt x="601" y="1237"/>
                    <a:pt x="601" y="1237"/>
                  </a:cubicBezTo>
                  <a:cubicBezTo>
                    <a:pt x="601" y="1228"/>
                    <a:pt x="601" y="1228"/>
                    <a:pt x="601" y="1228"/>
                  </a:cubicBezTo>
                  <a:cubicBezTo>
                    <a:pt x="536" y="1228"/>
                    <a:pt x="536" y="1228"/>
                    <a:pt x="536" y="1228"/>
                  </a:cubicBezTo>
                  <a:cubicBezTo>
                    <a:pt x="536" y="1241"/>
                    <a:pt x="536" y="1241"/>
                    <a:pt x="536" y="1241"/>
                  </a:cubicBezTo>
                  <a:cubicBezTo>
                    <a:pt x="515" y="1241"/>
                    <a:pt x="515" y="1241"/>
                    <a:pt x="515" y="1241"/>
                  </a:cubicBezTo>
                  <a:cubicBezTo>
                    <a:pt x="515" y="1227"/>
                    <a:pt x="515" y="1227"/>
                    <a:pt x="515" y="1227"/>
                  </a:cubicBezTo>
                  <a:cubicBezTo>
                    <a:pt x="501" y="1227"/>
                    <a:pt x="501" y="1227"/>
                    <a:pt x="501" y="1227"/>
                  </a:cubicBezTo>
                  <a:cubicBezTo>
                    <a:pt x="501" y="1227"/>
                    <a:pt x="487" y="1169"/>
                    <a:pt x="456" y="1169"/>
                  </a:cubicBezTo>
                  <a:cubicBezTo>
                    <a:pt x="425" y="1169"/>
                    <a:pt x="401" y="1224"/>
                    <a:pt x="401" y="1224"/>
                  </a:cubicBezTo>
                  <a:cubicBezTo>
                    <a:pt x="392" y="1224"/>
                    <a:pt x="392" y="1224"/>
                    <a:pt x="392" y="1224"/>
                  </a:cubicBezTo>
                  <a:cubicBezTo>
                    <a:pt x="392" y="1243"/>
                    <a:pt x="392" y="1243"/>
                    <a:pt x="392" y="1243"/>
                  </a:cubicBezTo>
                  <a:cubicBezTo>
                    <a:pt x="373" y="1243"/>
                    <a:pt x="373" y="1243"/>
                    <a:pt x="373" y="1243"/>
                  </a:cubicBezTo>
                  <a:cubicBezTo>
                    <a:pt x="373" y="1233"/>
                    <a:pt x="373" y="1233"/>
                    <a:pt x="373" y="1233"/>
                  </a:cubicBezTo>
                  <a:cubicBezTo>
                    <a:pt x="320" y="1233"/>
                    <a:pt x="320" y="1233"/>
                    <a:pt x="320" y="1233"/>
                  </a:cubicBezTo>
                  <a:cubicBezTo>
                    <a:pt x="320" y="1245"/>
                    <a:pt x="320" y="1245"/>
                    <a:pt x="320" y="1245"/>
                  </a:cubicBezTo>
                  <a:cubicBezTo>
                    <a:pt x="303" y="1245"/>
                    <a:pt x="303" y="1245"/>
                    <a:pt x="303" y="1245"/>
                  </a:cubicBezTo>
                  <a:cubicBezTo>
                    <a:pt x="288" y="1257"/>
                    <a:pt x="288" y="1257"/>
                    <a:pt x="288" y="1257"/>
                  </a:cubicBezTo>
                  <a:cubicBezTo>
                    <a:pt x="288" y="1331"/>
                    <a:pt x="288" y="1331"/>
                    <a:pt x="288" y="1331"/>
                  </a:cubicBezTo>
                  <a:cubicBezTo>
                    <a:pt x="268" y="1331"/>
                    <a:pt x="268" y="1331"/>
                    <a:pt x="268" y="1331"/>
                  </a:cubicBezTo>
                  <a:cubicBezTo>
                    <a:pt x="268" y="1373"/>
                    <a:pt x="268" y="1373"/>
                    <a:pt x="268" y="1373"/>
                  </a:cubicBezTo>
                  <a:cubicBezTo>
                    <a:pt x="252" y="1373"/>
                    <a:pt x="252" y="1373"/>
                    <a:pt x="252" y="1373"/>
                  </a:cubicBezTo>
                  <a:cubicBezTo>
                    <a:pt x="252" y="1325"/>
                    <a:pt x="252" y="1325"/>
                    <a:pt x="252" y="1325"/>
                  </a:cubicBezTo>
                  <a:cubicBezTo>
                    <a:pt x="236" y="1325"/>
                    <a:pt x="236" y="1325"/>
                    <a:pt x="236" y="1325"/>
                  </a:cubicBezTo>
                  <a:cubicBezTo>
                    <a:pt x="236" y="1342"/>
                    <a:pt x="236" y="1342"/>
                    <a:pt x="236" y="1342"/>
                  </a:cubicBezTo>
                  <a:cubicBezTo>
                    <a:pt x="218" y="1342"/>
                    <a:pt x="218" y="1342"/>
                    <a:pt x="218" y="1342"/>
                  </a:cubicBezTo>
                  <a:cubicBezTo>
                    <a:pt x="218" y="1331"/>
                    <a:pt x="218" y="1331"/>
                    <a:pt x="218" y="1331"/>
                  </a:cubicBezTo>
                  <a:cubicBezTo>
                    <a:pt x="195" y="1331"/>
                    <a:pt x="195" y="1331"/>
                    <a:pt x="195" y="1331"/>
                  </a:cubicBezTo>
                  <a:cubicBezTo>
                    <a:pt x="195" y="1312"/>
                    <a:pt x="195" y="1312"/>
                    <a:pt x="195" y="1312"/>
                  </a:cubicBezTo>
                  <a:cubicBezTo>
                    <a:pt x="182" y="1299"/>
                    <a:pt x="182" y="1299"/>
                    <a:pt x="182" y="1299"/>
                  </a:cubicBezTo>
                  <a:cubicBezTo>
                    <a:pt x="168" y="1283"/>
                    <a:pt x="168" y="1283"/>
                    <a:pt x="168" y="1283"/>
                  </a:cubicBezTo>
                  <a:cubicBezTo>
                    <a:pt x="134" y="1283"/>
                    <a:pt x="134" y="1283"/>
                    <a:pt x="134" y="1283"/>
                  </a:cubicBezTo>
                  <a:cubicBezTo>
                    <a:pt x="102" y="1307"/>
                    <a:pt x="102" y="1307"/>
                    <a:pt x="102" y="1307"/>
                  </a:cubicBezTo>
                  <a:cubicBezTo>
                    <a:pt x="78" y="1307"/>
                    <a:pt x="78" y="1307"/>
                    <a:pt x="78" y="1307"/>
                  </a:cubicBezTo>
                  <a:cubicBezTo>
                    <a:pt x="78" y="1401"/>
                    <a:pt x="78" y="1401"/>
                    <a:pt x="78" y="1401"/>
                  </a:cubicBezTo>
                  <a:cubicBezTo>
                    <a:pt x="56" y="1357"/>
                    <a:pt x="56" y="1357"/>
                    <a:pt x="56" y="1357"/>
                  </a:cubicBezTo>
                  <a:cubicBezTo>
                    <a:pt x="56" y="1333"/>
                    <a:pt x="56" y="1333"/>
                    <a:pt x="56" y="1333"/>
                  </a:cubicBezTo>
                  <a:cubicBezTo>
                    <a:pt x="0" y="1333"/>
                    <a:pt x="0" y="1333"/>
                    <a:pt x="0" y="1333"/>
                  </a:cubicBezTo>
                  <a:cubicBezTo>
                    <a:pt x="0" y="1542"/>
                    <a:pt x="0" y="1542"/>
                    <a:pt x="0" y="1542"/>
                  </a:cubicBezTo>
                  <a:cubicBezTo>
                    <a:pt x="8000" y="1542"/>
                    <a:pt x="8000" y="1542"/>
                    <a:pt x="8000" y="1542"/>
                  </a:cubicBezTo>
                  <a:cubicBezTo>
                    <a:pt x="8000" y="1472"/>
                    <a:pt x="8000" y="1472"/>
                    <a:pt x="8000" y="1472"/>
                  </a:cubicBezTo>
                  <a:lnTo>
                    <a:pt x="7978" y="1472"/>
                  </a:lnTo>
                  <a:close/>
                  <a:moveTo>
                    <a:pt x="3369" y="1457"/>
                  </a:moveTo>
                  <a:cubicBezTo>
                    <a:pt x="3356" y="1457"/>
                    <a:pt x="3356" y="1457"/>
                    <a:pt x="3356" y="1457"/>
                  </a:cubicBezTo>
                  <a:cubicBezTo>
                    <a:pt x="3356" y="1408"/>
                    <a:pt x="3356" y="1408"/>
                    <a:pt x="3356" y="1408"/>
                  </a:cubicBezTo>
                  <a:cubicBezTo>
                    <a:pt x="3369" y="1408"/>
                    <a:pt x="3369" y="1408"/>
                    <a:pt x="3369" y="1408"/>
                  </a:cubicBezTo>
                  <a:lnTo>
                    <a:pt x="3369" y="1457"/>
                  </a:lnTo>
                  <a:close/>
                  <a:moveTo>
                    <a:pt x="3369" y="1389"/>
                  </a:moveTo>
                  <a:cubicBezTo>
                    <a:pt x="3356" y="1389"/>
                    <a:pt x="3356" y="1389"/>
                    <a:pt x="3356" y="1389"/>
                  </a:cubicBezTo>
                  <a:cubicBezTo>
                    <a:pt x="3356" y="1335"/>
                    <a:pt x="3356" y="1335"/>
                    <a:pt x="3356" y="1335"/>
                  </a:cubicBezTo>
                  <a:cubicBezTo>
                    <a:pt x="3369" y="1335"/>
                    <a:pt x="3369" y="1335"/>
                    <a:pt x="3369" y="1335"/>
                  </a:cubicBezTo>
                  <a:lnTo>
                    <a:pt x="3369" y="1389"/>
                  </a:lnTo>
                  <a:close/>
                  <a:moveTo>
                    <a:pt x="3356" y="1141"/>
                  </a:moveTo>
                  <a:cubicBezTo>
                    <a:pt x="3356" y="1098"/>
                    <a:pt x="3356" y="1098"/>
                    <a:pt x="3356" y="1098"/>
                  </a:cubicBezTo>
                  <a:cubicBezTo>
                    <a:pt x="3356" y="1098"/>
                    <a:pt x="3373" y="1103"/>
                    <a:pt x="3373" y="1119"/>
                  </a:cubicBezTo>
                  <a:cubicBezTo>
                    <a:pt x="3373" y="1136"/>
                    <a:pt x="3356" y="1141"/>
                    <a:pt x="3356" y="1141"/>
                  </a:cubicBezTo>
                  <a:close/>
                  <a:moveTo>
                    <a:pt x="3356" y="1060"/>
                  </a:moveTo>
                  <a:cubicBezTo>
                    <a:pt x="3356" y="1024"/>
                    <a:pt x="3356" y="1024"/>
                    <a:pt x="3356" y="1024"/>
                  </a:cubicBezTo>
                  <a:cubicBezTo>
                    <a:pt x="3356" y="1024"/>
                    <a:pt x="3373" y="1029"/>
                    <a:pt x="3373" y="1042"/>
                  </a:cubicBezTo>
                  <a:cubicBezTo>
                    <a:pt x="3373" y="1055"/>
                    <a:pt x="3356" y="1060"/>
                    <a:pt x="3356" y="1060"/>
                  </a:cubicBezTo>
                  <a:close/>
                  <a:moveTo>
                    <a:pt x="3356" y="988"/>
                  </a:moveTo>
                  <a:cubicBezTo>
                    <a:pt x="3356" y="950"/>
                    <a:pt x="3356" y="950"/>
                    <a:pt x="3356" y="950"/>
                  </a:cubicBezTo>
                  <a:cubicBezTo>
                    <a:pt x="3356" y="950"/>
                    <a:pt x="3373" y="953"/>
                    <a:pt x="3373" y="969"/>
                  </a:cubicBezTo>
                  <a:cubicBezTo>
                    <a:pt x="3373" y="985"/>
                    <a:pt x="3356" y="988"/>
                    <a:pt x="3356" y="988"/>
                  </a:cubicBezTo>
                  <a:close/>
                  <a:moveTo>
                    <a:pt x="3356" y="911"/>
                  </a:moveTo>
                  <a:cubicBezTo>
                    <a:pt x="3356" y="872"/>
                    <a:pt x="3356" y="872"/>
                    <a:pt x="3356" y="872"/>
                  </a:cubicBezTo>
                  <a:cubicBezTo>
                    <a:pt x="3356" y="872"/>
                    <a:pt x="3373" y="878"/>
                    <a:pt x="3373" y="891"/>
                  </a:cubicBezTo>
                  <a:cubicBezTo>
                    <a:pt x="3373" y="905"/>
                    <a:pt x="3356" y="911"/>
                    <a:pt x="3356" y="911"/>
                  </a:cubicBezTo>
                  <a:close/>
                  <a:moveTo>
                    <a:pt x="3356" y="835"/>
                  </a:moveTo>
                  <a:cubicBezTo>
                    <a:pt x="3356" y="796"/>
                    <a:pt x="3356" y="796"/>
                    <a:pt x="3356" y="796"/>
                  </a:cubicBezTo>
                  <a:cubicBezTo>
                    <a:pt x="3356" y="796"/>
                    <a:pt x="3373" y="800"/>
                    <a:pt x="3373" y="815"/>
                  </a:cubicBezTo>
                  <a:cubicBezTo>
                    <a:pt x="3373" y="831"/>
                    <a:pt x="3356" y="835"/>
                    <a:pt x="3356" y="835"/>
                  </a:cubicBezTo>
                  <a:close/>
                  <a:moveTo>
                    <a:pt x="3356" y="756"/>
                  </a:moveTo>
                  <a:cubicBezTo>
                    <a:pt x="3356" y="718"/>
                    <a:pt x="3356" y="718"/>
                    <a:pt x="3356" y="718"/>
                  </a:cubicBezTo>
                  <a:cubicBezTo>
                    <a:pt x="3356" y="718"/>
                    <a:pt x="3373" y="720"/>
                    <a:pt x="3373" y="737"/>
                  </a:cubicBezTo>
                  <a:cubicBezTo>
                    <a:pt x="3373" y="754"/>
                    <a:pt x="3356" y="756"/>
                    <a:pt x="3356" y="756"/>
                  </a:cubicBezTo>
                  <a:close/>
                  <a:moveTo>
                    <a:pt x="5556" y="570"/>
                  </a:moveTo>
                  <a:cubicBezTo>
                    <a:pt x="5508" y="582"/>
                    <a:pt x="5508" y="582"/>
                    <a:pt x="5508" y="582"/>
                  </a:cubicBezTo>
                  <a:cubicBezTo>
                    <a:pt x="5490" y="529"/>
                    <a:pt x="5490" y="529"/>
                    <a:pt x="5490" y="529"/>
                  </a:cubicBezTo>
                  <a:cubicBezTo>
                    <a:pt x="5566" y="508"/>
                    <a:pt x="5566" y="508"/>
                    <a:pt x="5566" y="508"/>
                  </a:cubicBezTo>
                  <a:lnTo>
                    <a:pt x="5556" y="570"/>
                  </a:lnTo>
                  <a:close/>
                </a:path>
              </a:pathLst>
            </a:custGeom>
            <a:noFill/>
            <a:ln>
              <a:solidFill>
                <a:schemeClr val="accent1">
                  <a:lumMod val="50000"/>
                </a:schemeClr>
              </a:solidFill>
            </a:ln>
            <a:effectLst/>
          </p:spPr>
          <p:txBody>
            <a:bodyPr lIns="119075" tIns="59537" rIns="119075" bIns="59537"/>
            <a:lstStyle/>
            <a:p>
              <a:pPr marL="0" marR="0" lvl="0" indent="0" algn="l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4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4561" y="2659028"/>
              <a:ext cx="12192000" cy="1713752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>
              <a:solidFill>
                <a:schemeClr val="accent2"/>
              </a:solidFill>
            </a:ln>
            <a:effectLst/>
          </p:spPr>
          <p:txBody>
            <a:bodyPr lIns="119075" tIns="59537" rIns="119075" bIns="59537"/>
            <a:lstStyle/>
            <a:p>
              <a:pPr marL="0" marR="0" lvl="0" indent="0" algn="l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4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直接连接符 16"/>
            <p:cNvSpPr/>
            <p:nvPr/>
          </p:nvSpPr>
          <p:spPr>
            <a:xfrm>
              <a:off x="0" y="4373089"/>
              <a:ext cx="12192000" cy="0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8" name="直接连接符 17"/>
            <p:cNvSpPr/>
            <p:nvPr/>
          </p:nvSpPr>
          <p:spPr>
            <a:xfrm flipV="1">
              <a:off x="0" y="4788227"/>
              <a:ext cx="3760470" cy="12068"/>
            </a:xfrm>
            <a:prstGeom prst="line">
              <a:avLst/>
            </a:prstGeom>
            <a:grpFill/>
            <a:ln w="3175">
              <a:solidFill>
                <a:srgbClr val="5F92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9" name="直接连接符 18"/>
            <p:cNvSpPr/>
            <p:nvPr/>
          </p:nvSpPr>
          <p:spPr>
            <a:xfrm>
              <a:off x="0" y="4861908"/>
              <a:ext cx="3760470" cy="8257"/>
            </a:xfrm>
            <a:prstGeom prst="line">
              <a:avLst/>
            </a:prstGeom>
            <a:grpFill/>
            <a:ln w="3175">
              <a:solidFill>
                <a:srgbClr val="5F92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20" name="直接连接符 19"/>
            <p:cNvSpPr/>
            <p:nvPr/>
          </p:nvSpPr>
          <p:spPr>
            <a:xfrm>
              <a:off x="0" y="4928603"/>
              <a:ext cx="3761105" cy="12068"/>
            </a:xfrm>
            <a:prstGeom prst="line">
              <a:avLst/>
            </a:prstGeom>
            <a:grpFill/>
            <a:ln w="31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21" name="直接连接符 20"/>
            <p:cNvSpPr/>
            <p:nvPr/>
          </p:nvSpPr>
          <p:spPr>
            <a:xfrm>
              <a:off x="8322945" y="4788227"/>
              <a:ext cx="3873500" cy="12068"/>
            </a:xfrm>
            <a:prstGeom prst="line">
              <a:avLst/>
            </a:prstGeom>
            <a:grpFill/>
            <a:ln w="3175">
              <a:solidFill>
                <a:srgbClr val="5F92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22" name="直接连接符 21"/>
            <p:cNvSpPr/>
            <p:nvPr/>
          </p:nvSpPr>
          <p:spPr>
            <a:xfrm>
              <a:off x="8322945" y="4870166"/>
              <a:ext cx="3790315" cy="3811"/>
            </a:xfrm>
            <a:prstGeom prst="line">
              <a:avLst/>
            </a:prstGeom>
            <a:grpFill/>
            <a:ln w="3175">
              <a:solidFill>
                <a:srgbClr val="5F92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23" name="直接连接符 22"/>
            <p:cNvSpPr/>
            <p:nvPr/>
          </p:nvSpPr>
          <p:spPr>
            <a:xfrm>
              <a:off x="8323580" y="4940036"/>
              <a:ext cx="3868420" cy="1270"/>
            </a:xfrm>
            <a:prstGeom prst="line">
              <a:avLst/>
            </a:prstGeom>
            <a:grpFill/>
            <a:ln w="31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4A411D-AA37-4616-B148-568AAC332233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4763"/>
            <a:ext cx="4117975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3775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solidFill>
                  <a:srgbClr val="30303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>
              <a:solidFill>
                <a:srgbClr val="30303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38A2E4-28BE-42A5-9463-2B86E582D7C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015" y="2786631"/>
            <a:ext cx="10517671" cy="1070290"/>
          </a:xfrm>
        </p:spPr>
        <p:txBody>
          <a:bodyPr/>
          <a:lstStyle>
            <a:lvl1pPr>
              <a:defRPr sz="469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fontAlgn="base"/>
            <a:r>
              <a:rPr lang="zh-CN" altLang="en-US" sz="4690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015" y="3883894"/>
            <a:ext cx="10517671" cy="611703"/>
          </a:xfrm>
        </p:spPr>
        <p:txBody>
          <a:bodyPr/>
          <a:lstStyle>
            <a:lvl1pPr marL="0" indent="0">
              <a:buNone/>
              <a:defRPr sz="2345">
                <a:solidFill>
                  <a:schemeClr val="tx1"/>
                </a:solidFill>
              </a:defRPr>
            </a:lvl1pPr>
            <a:lvl2pPr marL="442595" indent="0">
              <a:buNone/>
              <a:defRPr sz="1955">
                <a:solidFill>
                  <a:schemeClr val="tx1">
                    <a:tint val="75000"/>
                  </a:schemeClr>
                </a:solidFill>
              </a:defRPr>
            </a:lvl2pPr>
            <a:lvl3pPr marL="8864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329055" indent="0">
              <a:buNone/>
              <a:defRPr sz="1565">
                <a:solidFill>
                  <a:schemeClr val="tx1">
                    <a:tint val="75000"/>
                  </a:schemeClr>
                </a:solidFill>
              </a:defRPr>
            </a:lvl4pPr>
            <a:lvl5pPr marL="1772285" indent="0">
              <a:buNone/>
              <a:defRPr sz="1565">
                <a:solidFill>
                  <a:schemeClr val="tx1">
                    <a:tint val="75000"/>
                  </a:schemeClr>
                </a:solidFill>
              </a:defRPr>
            </a:lvl5pPr>
            <a:lvl6pPr marL="2215515" indent="0">
              <a:buNone/>
              <a:defRPr sz="1565">
                <a:solidFill>
                  <a:schemeClr val="tx1">
                    <a:tint val="75000"/>
                  </a:schemeClr>
                </a:solidFill>
              </a:defRPr>
            </a:lvl6pPr>
            <a:lvl7pPr marL="2658745" indent="0">
              <a:buNone/>
              <a:defRPr sz="1565">
                <a:solidFill>
                  <a:schemeClr val="tx1">
                    <a:tint val="75000"/>
                  </a:schemeClr>
                </a:solidFill>
              </a:defRPr>
            </a:lvl7pPr>
            <a:lvl8pPr marL="3101340" indent="0">
              <a:buNone/>
              <a:defRPr sz="1565">
                <a:solidFill>
                  <a:schemeClr val="tx1">
                    <a:tint val="75000"/>
                  </a:schemeClr>
                </a:solidFill>
              </a:defRPr>
            </a:lvl8pPr>
            <a:lvl9pPr marL="3544570" indent="0">
              <a:buNone/>
              <a:defRPr sz="15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234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38A2E4-28BE-42A5-9463-2B86E582D7C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367" y="1825543"/>
            <a:ext cx="5182620" cy="435114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16" y="1825543"/>
            <a:ext cx="5182620" cy="435114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38A2E4-28BE-42A5-9463-2B86E582D7C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54" y="365113"/>
            <a:ext cx="10517671" cy="13255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955" y="1681087"/>
            <a:ext cx="5158803" cy="823875"/>
          </a:xfrm>
        </p:spPr>
        <p:txBody>
          <a:bodyPr anchor="b"/>
          <a:lstStyle>
            <a:lvl1pPr marL="0" indent="0">
              <a:buNone/>
              <a:defRPr sz="2345" b="1"/>
            </a:lvl1pPr>
            <a:lvl2pPr marL="442595" indent="0">
              <a:buNone/>
              <a:defRPr sz="1955" b="1"/>
            </a:lvl2pPr>
            <a:lvl3pPr marL="886460" indent="0">
              <a:buNone/>
              <a:defRPr sz="1760" b="1"/>
            </a:lvl3pPr>
            <a:lvl4pPr marL="1329055" indent="0">
              <a:buNone/>
              <a:defRPr sz="1565" b="1"/>
            </a:lvl4pPr>
            <a:lvl5pPr marL="1772285" indent="0">
              <a:buNone/>
              <a:defRPr sz="1565" b="1"/>
            </a:lvl5pPr>
            <a:lvl6pPr marL="2215515" indent="0">
              <a:buNone/>
              <a:defRPr sz="1565" b="1"/>
            </a:lvl6pPr>
            <a:lvl7pPr marL="2658745" indent="0">
              <a:buNone/>
              <a:defRPr sz="1565" b="1"/>
            </a:lvl7pPr>
            <a:lvl8pPr marL="3101340" indent="0">
              <a:buNone/>
              <a:defRPr sz="1565" b="1"/>
            </a:lvl8pPr>
            <a:lvl9pPr marL="3544570" indent="0">
              <a:buNone/>
              <a:defRPr sz="1565" b="1"/>
            </a:lvl9pPr>
          </a:lstStyle>
          <a:p>
            <a:pPr lvl="0" fontAlgn="base"/>
            <a:r>
              <a:rPr lang="zh-CN" altLang="en-US" sz="234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955" y="2504962"/>
            <a:ext cx="5158803" cy="3684421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3431" y="1681087"/>
            <a:ext cx="5184208" cy="823875"/>
          </a:xfrm>
        </p:spPr>
        <p:txBody>
          <a:bodyPr anchor="b"/>
          <a:lstStyle>
            <a:lvl1pPr marL="0" indent="0">
              <a:buNone/>
              <a:defRPr sz="2345" b="1"/>
            </a:lvl1pPr>
            <a:lvl2pPr marL="442595" indent="0">
              <a:buNone/>
              <a:defRPr sz="1955" b="1"/>
            </a:lvl2pPr>
            <a:lvl3pPr marL="886460" indent="0">
              <a:buNone/>
              <a:defRPr sz="1760" b="1"/>
            </a:lvl3pPr>
            <a:lvl4pPr marL="1329055" indent="0">
              <a:buNone/>
              <a:defRPr sz="1565" b="1"/>
            </a:lvl4pPr>
            <a:lvl5pPr marL="1772285" indent="0">
              <a:buNone/>
              <a:defRPr sz="1565" b="1"/>
            </a:lvl5pPr>
            <a:lvl6pPr marL="2215515" indent="0">
              <a:buNone/>
              <a:defRPr sz="1565" b="1"/>
            </a:lvl6pPr>
            <a:lvl7pPr marL="2658745" indent="0">
              <a:buNone/>
              <a:defRPr sz="1565" b="1"/>
            </a:lvl7pPr>
            <a:lvl8pPr marL="3101340" indent="0">
              <a:buNone/>
              <a:defRPr sz="1565" b="1"/>
            </a:lvl8pPr>
            <a:lvl9pPr marL="3544570" indent="0">
              <a:buNone/>
              <a:defRPr sz="1565" b="1"/>
            </a:lvl9pPr>
          </a:lstStyle>
          <a:p>
            <a:pPr lvl="0" fontAlgn="base"/>
            <a:r>
              <a:rPr lang="zh-CN" altLang="en-US" sz="234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3431" y="2504962"/>
            <a:ext cx="5184208" cy="3684421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38A2E4-28BE-42A5-9463-2B86E582D7C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38A2E4-28BE-42A5-9463-2B86E582D7C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1" y="2"/>
            <a:ext cx="12198965" cy="6889256"/>
          </a:xfrm>
          <a:prstGeom prst="rect">
            <a:avLst/>
          </a:prstGeom>
          <a:gradFill flip="none" rotWithShape="1">
            <a:gsLst>
              <a:gs pos="0">
                <a:srgbClr val="F4F6F8"/>
              </a:gs>
              <a:gs pos="100000">
                <a:srgbClr val="E1E1E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152" tIns="59076" rIns="118152" bIns="59076" anchor="ctr"/>
          <a:lstStyle/>
          <a:p>
            <a:pPr marL="0" marR="0" lvl="0" indent="0" algn="ctr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739014-AF18-412C-BAF0-FD1E944270A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4763"/>
            <a:ext cx="4117975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3775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solidFill>
                  <a:srgbClr val="30303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>
              <a:solidFill>
                <a:srgbClr val="30303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54" y="457179"/>
            <a:ext cx="3933011" cy="1600128"/>
          </a:xfrm>
        </p:spPr>
        <p:txBody>
          <a:bodyPr/>
          <a:lstStyle>
            <a:lvl1pPr>
              <a:defRPr sz="3125"/>
            </a:lvl1pPr>
          </a:lstStyle>
          <a:p>
            <a:pPr fontAlgn="base"/>
            <a:r>
              <a:rPr lang="zh-CN" altLang="en-US" sz="3125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208" y="987397"/>
            <a:ext cx="6173416" cy="4873406"/>
          </a:xfrm>
        </p:spPr>
        <p:txBody>
          <a:bodyPr/>
          <a:lstStyle>
            <a:lvl1pPr>
              <a:defRPr sz="3125"/>
            </a:lvl1pPr>
            <a:lvl2pPr>
              <a:defRPr sz="2735"/>
            </a:lvl2pPr>
            <a:lvl3pPr>
              <a:defRPr sz="2345"/>
            </a:lvl3pPr>
            <a:lvl4pPr>
              <a:defRPr sz="1955"/>
            </a:lvl4pPr>
            <a:lvl5pPr>
              <a:defRPr sz="1955"/>
            </a:lvl5pPr>
            <a:lvl6pPr>
              <a:defRPr sz="1955"/>
            </a:lvl6pPr>
            <a:lvl7pPr>
              <a:defRPr sz="1955"/>
            </a:lvl7pPr>
            <a:lvl8pPr>
              <a:defRPr sz="1955"/>
            </a:lvl8pPr>
            <a:lvl9pPr>
              <a:defRPr sz="1955"/>
            </a:lvl9pPr>
          </a:lstStyle>
          <a:p>
            <a:pPr lvl="0" fontAlgn="base"/>
            <a:r>
              <a:rPr lang="zh-CN" altLang="en-US" sz="3125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2735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2345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955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955" strike="noStrike" noProof="1"/>
              <a:t>第五级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954" y="2057311"/>
            <a:ext cx="3933011" cy="3811416"/>
          </a:xfrm>
        </p:spPr>
        <p:txBody>
          <a:bodyPr/>
          <a:lstStyle>
            <a:lvl1pPr marL="0" indent="0">
              <a:buNone/>
              <a:defRPr sz="1565"/>
            </a:lvl1pPr>
            <a:lvl2pPr marL="442595" indent="0">
              <a:buNone/>
              <a:defRPr sz="1365"/>
            </a:lvl2pPr>
            <a:lvl3pPr marL="886460" indent="0">
              <a:buNone/>
              <a:defRPr sz="1170"/>
            </a:lvl3pPr>
            <a:lvl4pPr marL="1329055" indent="0">
              <a:buNone/>
              <a:defRPr sz="975"/>
            </a:lvl4pPr>
            <a:lvl5pPr marL="1772285" indent="0">
              <a:buNone/>
              <a:defRPr sz="975"/>
            </a:lvl5pPr>
            <a:lvl6pPr marL="2215515" indent="0">
              <a:buNone/>
              <a:defRPr sz="975"/>
            </a:lvl6pPr>
            <a:lvl7pPr marL="2658745" indent="0">
              <a:buNone/>
              <a:defRPr sz="975"/>
            </a:lvl7pPr>
            <a:lvl8pPr marL="3101340" indent="0">
              <a:buNone/>
              <a:defRPr sz="975"/>
            </a:lvl8pPr>
            <a:lvl9pPr marL="3544570" indent="0">
              <a:buNone/>
              <a:defRPr sz="975"/>
            </a:lvl9pPr>
          </a:lstStyle>
          <a:p>
            <a:pPr lvl="0" fontAlgn="base"/>
            <a:r>
              <a:rPr lang="zh-CN" altLang="en-US" sz="156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38A2E4-28BE-42A5-9463-2B86E582D7C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54" y="457179"/>
            <a:ext cx="3933011" cy="1600128"/>
          </a:xfrm>
        </p:spPr>
        <p:txBody>
          <a:bodyPr/>
          <a:lstStyle>
            <a:lvl1pPr>
              <a:defRPr sz="3125"/>
            </a:lvl1pPr>
          </a:lstStyle>
          <a:p>
            <a:pPr fontAlgn="base"/>
            <a:r>
              <a:rPr lang="zh-CN" altLang="en-US" sz="3125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208" y="987397"/>
            <a:ext cx="6173416" cy="4873406"/>
          </a:xfrm>
        </p:spPr>
        <p:txBody>
          <a:bodyPr vert="horz" wrap="square" lIns="120975" tIns="60488" rIns="120975" bIns="60488" numCol="1" rtlCol="0" anchor="t" anchorCtr="0" compatLnSpc="1">
            <a:normAutofit/>
          </a:bodyPr>
          <a:lstStyle>
            <a:lvl1pPr marL="0" indent="0">
              <a:buNone/>
              <a:defRPr sz="3125"/>
            </a:lvl1pPr>
            <a:lvl2pPr marL="442595" indent="0">
              <a:buNone/>
              <a:defRPr sz="2735"/>
            </a:lvl2pPr>
            <a:lvl3pPr marL="886460" indent="0">
              <a:buNone/>
              <a:defRPr sz="2345"/>
            </a:lvl3pPr>
            <a:lvl4pPr marL="1329055" indent="0">
              <a:buNone/>
              <a:defRPr sz="1955"/>
            </a:lvl4pPr>
            <a:lvl5pPr marL="1772285" indent="0">
              <a:buNone/>
              <a:defRPr sz="1955"/>
            </a:lvl5pPr>
            <a:lvl6pPr marL="2215515" indent="0">
              <a:buNone/>
              <a:defRPr sz="1955"/>
            </a:lvl6pPr>
            <a:lvl7pPr marL="2658745" indent="0">
              <a:buNone/>
              <a:defRPr sz="1955"/>
            </a:lvl7pPr>
            <a:lvl8pPr marL="3101340" indent="0">
              <a:buNone/>
              <a:defRPr sz="1955"/>
            </a:lvl8pPr>
            <a:lvl9pPr marL="3544570" indent="0">
              <a:buNone/>
              <a:defRPr sz="1955"/>
            </a:lvl9pPr>
          </a:lstStyle>
          <a:p>
            <a:pPr marL="0" marR="0" lvl="0" indent="0" algn="l" defTabSz="885825" rtl="0" eaLnBrk="0" fontAlgn="base" latinLnBrk="0" hangingPunct="0">
              <a:lnSpc>
                <a:spcPct val="90000"/>
              </a:lnSpc>
              <a:spcBef>
                <a:spcPct val="35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None/>
              <a:defRPr/>
            </a:pPr>
            <a:r>
              <a:rPr kumimoji="0" lang="zh-CN" altLang="en-US" sz="3125" b="0" i="0" u="none" strike="noStrike" kern="1200" cap="none" spc="0" normalizeH="0" baseline="0" noProof="0">
                <a:ln>
                  <a:noFill/>
                </a:ln>
                <a:solidFill>
                  <a:srgbClr val="255FCF"/>
                </a:solidFill>
                <a:effectLst/>
                <a:uLnTx/>
                <a:uFillTx/>
                <a:latin typeface="+mn-lt"/>
                <a:ea typeface="+mn-ea"/>
                <a:cs typeface="幼圆" panose="02010509060101010101" pitchFamily="49" charset="-122"/>
              </a:rPr>
              <a:t>单击图标添加图片</a:t>
            </a:r>
            <a:endParaRPr kumimoji="0" lang="en-US" sz="3125" b="0" i="0" u="none" strike="noStrike" kern="1200" cap="none" spc="0" normalizeH="0" baseline="0" noProof="0" dirty="0">
              <a:ln>
                <a:noFill/>
              </a:ln>
              <a:solidFill>
                <a:srgbClr val="255FCF"/>
              </a:solidFill>
              <a:effectLst/>
              <a:uLnTx/>
              <a:uFillTx/>
              <a:latin typeface="+mn-lt"/>
              <a:ea typeface="+mn-ea"/>
              <a:cs typeface="幼圆" panose="02010509060101010101" pitchFamily="49" charset="-12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954" y="2057311"/>
            <a:ext cx="3933011" cy="3811416"/>
          </a:xfrm>
        </p:spPr>
        <p:txBody>
          <a:bodyPr/>
          <a:lstStyle>
            <a:lvl1pPr marL="0" indent="0">
              <a:buNone/>
              <a:defRPr sz="1565"/>
            </a:lvl1pPr>
            <a:lvl2pPr marL="442595" indent="0">
              <a:buNone/>
              <a:defRPr sz="1365"/>
            </a:lvl2pPr>
            <a:lvl3pPr marL="886460" indent="0">
              <a:buNone/>
              <a:defRPr sz="1170"/>
            </a:lvl3pPr>
            <a:lvl4pPr marL="1329055" indent="0">
              <a:buNone/>
              <a:defRPr sz="975"/>
            </a:lvl4pPr>
            <a:lvl5pPr marL="1772285" indent="0">
              <a:buNone/>
              <a:defRPr sz="975"/>
            </a:lvl5pPr>
            <a:lvl6pPr marL="2215515" indent="0">
              <a:buNone/>
              <a:defRPr sz="975"/>
            </a:lvl6pPr>
            <a:lvl7pPr marL="2658745" indent="0">
              <a:buNone/>
              <a:defRPr sz="975"/>
            </a:lvl7pPr>
            <a:lvl8pPr marL="3101340" indent="0">
              <a:buNone/>
              <a:defRPr sz="975"/>
            </a:lvl8pPr>
            <a:lvl9pPr marL="3544570" indent="0">
              <a:buNone/>
              <a:defRPr sz="975"/>
            </a:lvl9pPr>
          </a:lstStyle>
          <a:p>
            <a:pPr lvl="0" fontAlgn="base"/>
            <a:r>
              <a:rPr lang="zh-CN" altLang="en-US" sz="156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38A2E4-28BE-42A5-9463-2B86E582D7C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38A2E4-28BE-42A5-9463-2B86E582D7C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6627" y="365123"/>
            <a:ext cx="2629418" cy="5811576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381" y="365123"/>
            <a:ext cx="7735824" cy="5811576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38A2E4-28BE-42A5-9463-2B86E582D7C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1" y="2"/>
            <a:ext cx="12198965" cy="6889257"/>
          </a:xfrm>
          <a:prstGeom prst="rect">
            <a:avLst/>
          </a:prstGeom>
          <a:gradFill flip="none" rotWithShape="1">
            <a:gsLst>
              <a:gs pos="0">
                <a:srgbClr val="F4F6F8"/>
              </a:gs>
              <a:gs pos="100000">
                <a:srgbClr val="E1E1E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152" tIns="59076" rIns="118152" bIns="59076" anchor="ctr"/>
          <a:lstStyle/>
          <a:p>
            <a:pPr marL="0" marR="0" lvl="0" indent="0" algn="ctr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34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7256" y="2839223"/>
            <a:ext cx="8133137" cy="1314536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5175" b="0" i="0">
                <a:solidFill>
                  <a:srgbClr val="FFFFFF"/>
                </a:solidFill>
              </a:defRPr>
            </a:lvl1pPr>
          </a:lstStyle>
          <a:p>
            <a:pPr fontAlgn="base"/>
            <a:r>
              <a:rPr lang="zh-CN" altLang="en-US" sz="5175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859" y="4688260"/>
            <a:ext cx="3548134" cy="423342"/>
          </a:xfrm>
        </p:spPr>
        <p:txBody>
          <a:bodyPr>
            <a:normAutofit/>
          </a:bodyPr>
          <a:lstStyle>
            <a:lvl1pPr marL="0" indent="0" algn="ctr">
              <a:buNone/>
              <a:defRPr sz="2540">
                <a:solidFill>
                  <a:schemeClr val="accent1"/>
                </a:solidFill>
              </a:defRPr>
            </a:lvl1pPr>
            <a:lvl2pPr marL="591185" indent="0" algn="ctr">
              <a:buNone/>
              <a:defRPr sz="2540"/>
            </a:lvl2pPr>
            <a:lvl3pPr marL="1181735" indent="0" algn="ctr">
              <a:buNone/>
              <a:defRPr sz="2345"/>
            </a:lvl3pPr>
            <a:lvl4pPr marL="1772285" indent="0" algn="ctr">
              <a:buNone/>
              <a:defRPr sz="2050"/>
            </a:lvl4pPr>
            <a:lvl5pPr marL="2362835" indent="0" algn="ctr">
              <a:buNone/>
              <a:defRPr sz="2050"/>
            </a:lvl5pPr>
            <a:lvl6pPr marL="2954020" indent="0" algn="ctr">
              <a:buNone/>
              <a:defRPr sz="2050"/>
            </a:lvl6pPr>
            <a:lvl7pPr marL="3544570" indent="0" algn="ctr">
              <a:buNone/>
              <a:defRPr sz="2050"/>
            </a:lvl7pPr>
            <a:lvl8pPr marL="4135120" indent="0" algn="ctr">
              <a:buNone/>
              <a:defRPr sz="2050"/>
            </a:lvl8pPr>
            <a:lvl9pPr marL="4725670" indent="0" algn="ctr">
              <a:buNone/>
              <a:defRPr sz="2050"/>
            </a:lvl9pPr>
          </a:lstStyle>
          <a:p>
            <a:pPr fontAlgn="base"/>
            <a:r>
              <a:rPr lang="zh-CN" altLang="en-US" sz="2540" strike="noStrike" noProof="1"/>
              <a:t>单击此处编辑母版副标题样式</a:t>
            </a:r>
            <a:endParaRPr lang="en-US" strike="noStrike" noProof="1"/>
          </a:p>
        </p:txBody>
      </p:sp>
      <p:grpSp>
        <p:nvGrpSpPr>
          <p:cNvPr id="14" name="组合 13"/>
          <p:cNvGrpSpPr/>
          <p:nvPr/>
        </p:nvGrpSpPr>
        <p:grpSpPr>
          <a:xfrm>
            <a:off x="-9" y="50"/>
            <a:ext cx="12198850" cy="4939718"/>
            <a:chOff x="0" y="-414"/>
            <a:chExt cx="12196445" cy="4941135"/>
          </a:xfrm>
          <a:solidFill>
            <a:schemeClr val="accent2">
              <a:lumMod val="75000"/>
            </a:schemeClr>
          </a:solidFill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0" y="-414"/>
              <a:ext cx="12192000" cy="2353917"/>
            </a:xfrm>
            <a:custGeom>
              <a:avLst/>
              <a:gdLst>
                <a:gd name="T0" fmla="*/ 7933 w 8000"/>
                <a:gd name="T1" fmla="*/ 1418 h 1542"/>
                <a:gd name="T2" fmla="*/ 7832 w 8000"/>
                <a:gd name="T3" fmla="*/ 1315 h 1542"/>
                <a:gd name="T4" fmla="*/ 7738 w 8000"/>
                <a:gd name="T5" fmla="*/ 1352 h 1542"/>
                <a:gd name="T6" fmla="*/ 7673 w 8000"/>
                <a:gd name="T7" fmla="*/ 1336 h 1542"/>
                <a:gd name="T8" fmla="*/ 7538 w 8000"/>
                <a:gd name="T9" fmla="*/ 1313 h 1542"/>
                <a:gd name="T10" fmla="*/ 7430 w 8000"/>
                <a:gd name="T11" fmla="*/ 1287 h 1542"/>
                <a:gd name="T12" fmla="*/ 7292 w 8000"/>
                <a:gd name="T13" fmla="*/ 1358 h 1542"/>
                <a:gd name="T14" fmla="*/ 7170 w 8000"/>
                <a:gd name="T15" fmla="*/ 1352 h 1542"/>
                <a:gd name="T16" fmla="*/ 6993 w 8000"/>
                <a:gd name="T17" fmla="*/ 1400 h 1542"/>
                <a:gd name="T18" fmla="*/ 6886 w 8000"/>
                <a:gd name="T19" fmla="*/ 1357 h 1542"/>
                <a:gd name="T20" fmla="*/ 6766 w 8000"/>
                <a:gd name="T21" fmla="*/ 1380 h 1542"/>
                <a:gd name="T22" fmla="*/ 6640 w 8000"/>
                <a:gd name="T23" fmla="*/ 1194 h 1542"/>
                <a:gd name="T24" fmla="*/ 6505 w 8000"/>
                <a:gd name="T25" fmla="*/ 1157 h 1542"/>
                <a:gd name="T26" fmla="*/ 6381 w 8000"/>
                <a:gd name="T27" fmla="*/ 1311 h 1542"/>
                <a:gd name="T28" fmla="*/ 6242 w 8000"/>
                <a:gd name="T29" fmla="*/ 1181 h 1542"/>
                <a:gd name="T30" fmla="*/ 5688 w 8000"/>
                <a:gd name="T31" fmla="*/ 818 h 1542"/>
                <a:gd name="T32" fmla="*/ 5396 w 8000"/>
                <a:gd name="T33" fmla="*/ 674 h 1542"/>
                <a:gd name="T34" fmla="*/ 5346 w 8000"/>
                <a:gd name="T35" fmla="*/ 615 h 1542"/>
                <a:gd name="T36" fmla="*/ 5292 w 8000"/>
                <a:gd name="T37" fmla="*/ 1274 h 1542"/>
                <a:gd name="T38" fmla="*/ 5007 w 8000"/>
                <a:gd name="T39" fmla="*/ 1089 h 1542"/>
                <a:gd name="T40" fmla="*/ 4819 w 8000"/>
                <a:gd name="T41" fmla="*/ 685 h 1542"/>
                <a:gd name="T42" fmla="*/ 4540 w 8000"/>
                <a:gd name="T43" fmla="*/ 1250 h 1542"/>
                <a:gd name="T44" fmla="*/ 4474 w 8000"/>
                <a:gd name="T45" fmla="*/ 1255 h 1542"/>
                <a:gd name="T46" fmla="*/ 4398 w 8000"/>
                <a:gd name="T47" fmla="*/ 1265 h 1542"/>
                <a:gd name="T48" fmla="*/ 4286 w 8000"/>
                <a:gd name="T49" fmla="*/ 1131 h 1542"/>
                <a:gd name="T50" fmla="*/ 4046 w 8000"/>
                <a:gd name="T51" fmla="*/ 1117 h 1542"/>
                <a:gd name="T52" fmla="*/ 3923 w 8000"/>
                <a:gd name="T53" fmla="*/ 975 h 1542"/>
                <a:gd name="T54" fmla="*/ 3742 w 8000"/>
                <a:gd name="T55" fmla="*/ 1095 h 1542"/>
                <a:gd name="T56" fmla="*/ 3585 w 8000"/>
                <a:gd name="T57" fmla="*/ 1415 h 1542"/>
                <a:gd name="T58" fmla="*/ 3463 w 8000"/>
                <a:gd name="T59" fmla="*/ 1255 h 1542"/>
                <a:gd name="T60" fmla="*/ 3390 w 8000"/>
                <a:gd name="T61" fmla="*/ 372 h 1542"/>
                <a:gd name="T62" fmla="*/ 3367 w 8000"/>
                <a:gd name="T63" fmla="*/ 187 h 1542"/>
                <a:gd name="T64" fmla="*/ 3329 w 8000"/>
                <a:gd name="T65" fmla="*/ 695 h 1542"/>
                <a:gd name="T66" fmla="*/ 2997 w 8000"/>
                <a:gd name="T67" fmla="*/ 1479 h 1542"/>
                <a:gd name="T68" fmla="*/ 2797 w 8000"/>
                <a:gd name="T69" fmla="*/ 1119 h 1542"/>
                <a:gd name="T70" fmla="*/ 2628 w 8000"/>
                <a:gd name="T71" fmla="*/ 1372 h 1542"/>
                <a:gd name="T72" fmla="*/ 2470 w 8000"/>
                <a:gd name="T73" fmla="*/ 1378 h 1542"/>
                <a:gd name="T74" fmla="*/ 2310 w 8000"/>
                <a:gd name="T75" fmla="*/ 1440 h 1542"/>
                <a:gd name="T76" fmla="*/ 2152 w 8000"/>
                <a:gd name="T77" fmla="*/ 1391 h 1542"/>
                <a:gd name="T78" fmla="*/ 2055 w 8000"/>
                <a:gd name="T79" fmla="*/ 1463 h 1542"/>
                <a:gd name="T80" fmla="*/ 1975 w 8000"/>
                <a:gd name="T81" fmla="*/ 1479 h 1542"/>
                <a:gd name="T82" fmla="*/ 1805 w 8000"/>
                <a:gd name="T83" fmla="*/ 1456 h 1542"/>
                <a:gd name="T84" fmla="*/ 1673 w 8000"/>
                <a:gd name="T85" fmla="*/ 1469 h 1542"/>
                <a:gd name="T86" fmla="*/ 1531 w 8000"/>
                <a:gd name="T87" fmla="*/ 1408 h 1542"/>
                <a:gd name="T88" fmla="*/ 1443 w 8000"/>
                <a:gd name="T89" fmla="*/ 1265 h 1542"/>
                <a:gd name="T90" fmla="*/ 1253 w 8000"/>
                <a:gd name="T91" fmla="*/ 1421 h 1542"/>
                <a:gd name="T92" fmla="*/ 1155 w 8000"/>
                <a:gd name="T93" fmla="*/ 1401 h 1542"/>
                <a:gd name="T94" fmla="*/ 1051 w 8000"/>
                <a:gd name="T95" fmla="*/ 1389 h 1542"/>
                <a:gd name="T96" fmla="*/ 969 w 8000"/>
                <a:gd name="T97" fmla="*/ 1224 h 1542"/>
                <a:gd name="T98" fmla="*/ 843 w 8000"/>
                <a:gd name="T99" fmla="*/ 1375 h 1542"/>
                <a:gd name="T100" fmla="*/ 664 w 8000"/>
                <a:gd name="T101" fmla="*/ 1427 h 1542"/>
                <a:gd name="T102" fmla="*/ 515 w 8000"/>
                <a:gd name="T103" fmla="*/ 1241 h 1542"/>
                <a:gd name="T104" fmla="*/ 320 w 8000"/>
                <a:gd name="T105" fmla="*/ 1245 h 1542"/>
                <a:gd name="T106" fmla="*/ 218 w 8000"/>
                <a:gd name="T107" fmla="*/ 1342 h 1542"/>
                <a:gd name="T108" fmla="*/ 56 w 8000"/>
                <a:gd name="T109" fmla="*/ 1357 h 1542"/>
                <a:gd name="T110" fmla="*/ 3369 w 8000"/>
                <a:gd name="T111" fmla="*/ 1408 h 1542"/>
                <a:gd name="T112" fmla="*/ 3356 w 8000"/>
                <a:gd name="T113" fmla="*/ 1141 h 1542"/>
                <a:gd name="T114" fmla="*/ 3356 w 8000"/>
                <a:gd name="T115" fmla="*/ 872 h 1542"/>
                <a:gd name="T116" fmla="*/ 3356 w 8000"/>
                <a:gd name="T117" fmla="*/ 756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000" h="1542">
                  <a:moveTo>
                    <a:pt x="7978" y="1472"/>
                  </a:moveTo>
                  <a:cubicBezTo>
                    <a:pt x="7978" y="1462"/>
                    <a:pt x="7978" y="1462"/>
                    <a:pt x="7978" y="1462"/>
                  </a:cubicBezTo>
                  <a:cubicBezTo>
                    <a:pt x="7966" y="1462"/>
                    <a:pt x="7966" y="1462"/>
                    <a:pt x="7966" y="1462"/>
                  </a:cubicBezTo>
                  <a:cubicBezTo>
                    <a:pt x="7966" y="1436"/>
                    <a:pt x="7966" y="1436"/>
                    <a:pt x="7966" y="1436"/>
                  </a:cubicBezTo>
                  <a:cubicBezTo>
                    <a:pt x="7955" y="1436"/>
                    <a:pt x="7955" y="1436"/>
                    <a:pt x="7955" y="1436"/>
                  </a:cubicBezTo>
                  <a:cubicBezTo>
                    <a:pt x="7955" y="1420"/>
                    <a:pt x="7955" y="1420"/>
                    <a:pt x="7955" y="1420"/>
                  </a:cubicBezTo>
                  <a:cubicBezTo>
                    <a:pt x="7941" y="1420"/>
                    <a:pt x="7941" y="1420"/>
                    <a:pt x="7941" y="1420"/>
                  </a:cubicBezTo>
                  <a:cubicBezTo>
                    <a:pt x="7941" y="1428"/>
                    <a:pt x="7941" y="1428"/>
                    <a:pt x="7941" y="1428"/>
                  </a:cubicBezTo>
                  <a:cubicBezTo>
                    <a:pt x="7933" y="1428"/>
                    <a:pt x="7933" y="1428"/>
                    <a:pt x="7933" y="1428"/>
                  </a:cubicBezTo>
                  <a:cubicBezTo>
                    <a:pt x="7933" y="1418"/>
                    <a:pt x="7933" y="1418"/>
                    <a:pt x="7933" y="1418"/>
                  </a:cubicBezTo>
                  <a:cubicBezTo>
                    <a:pt x="7916" y="1418"/>
                    <a:pt x="7916" y="1418"/>
                    <a:pt x="7916" y="1418"/>
                  </a:cubicBezTo>
                  <a:cubicBezTo>
                    <a:pt x="7916" y="1433"/>
                    <a:pt x="7916" y="1433"/>
                    <a:pt x="7916" y="1433"/>
                  </a:cubicBezTo>
                  <a:cubicBezTo>
                    <a:pt x="7895" y="1433"/>
                    <a:pt x="7895" y="1433"/>
                    <a:pt x="7895" y="1433"/>
                  </a:cubicBezTo>
                  <a:cubicBezTo>
                    <a:pt x="7895" y="1335"/>
                    <a:pt x="7895" y="1335"/>
                    <a:pt x="7895" y="1335"/>
                  </a:cubicBezTo>
                  <a:cubicBezTo>
                    <a:pt x="7879" y="1335"/>
                    <a:pt x="7879" y="1335"/>
                    <a:pt x="7879" y="1335"/>
                  </a:cubicBezTo>
                  <a:cubicBezTo>
                    <a:pt x="7855" y="1316"/>
                    <a:pt x="7855" y="1316"/>
                    <a:pt x="7855" y="1316"/>
                  </a:cubicBezTo>
                  <a:cubicBezTo>
                    <a:pt x="7855" y="1300"/>
                    <a:pt x="7855" y="1300"/>
                    <a:pt x="7855" y="1300"/>
                  </a:cubicBezTo>
                  <a:cubicBezTo>
                    <a:pt x="7843" y="1300"/>
                    <a:pt x="7843" y="1300"/>
                    <a:pt x="7843" y="1300"/>
                  </a:cubicBezTo>
                  <a:cubicBezTo>
                    <a:pt x="7843" y="1315"/>
                    <a:pt x="7843" y="1315"/>
                    <a:pt x="7843" y="1315"/>
                  </a:cubicBezTo>
                  <a:cubicBezTo>
                    <a:pt x="7832" y="1315"/>
                    <a:pt x="7832" y="1315"/>
                    <a:pt x="7832" y="1315"/>
                  </a:cubicBezTo>
                  <a:cubicBezTo>
                    <a:pt x="7832" y="1300"/>
                    <a:pt x="7832" y="1300"/>
                    <a:pt x="7832" y="1300"/>
                  </a:cubicBezTo>
                  <a:cubicBezTo>
                    <a:pt x="7821" y="1300"/>
                    <a:pt x="7821" y="1300"/>
                    <a:pt x="7821" y="1300"/>
                  </a:cubicBezTo>
                  <a:cubicBezTo>
                    <a:pt x="7821" y="1315"/>
                    <a:pt x="7821" y="1315"/>
                    <a:pt x="7821" y="1315"/>
                  </a:cubicBezTo>
                  <a:cubicBezTo>
                    <a:pt x="7806" y="1335"/>
                    <a:pt x="7806" y="1335"/>
                    <a:pt x="7806" y="1335"/>
                  </a:cubicBezTo>
                  <a:cubicBezTo>
                    <a:pt x="7789" y="1335"/>
                    <a:pt x="7789" y="1335"/>
                    <a:pt x="7789" y="1335"/>
                  </a:cubicBezTo>
                  <a:cubicBezTo>
                    <a:pt x="7789" y="1436"/>
                    <a:pt x="7789" y="1436"/>
                    <a:pt x="7789" y="1436"/>
                  </a:cubicBezTo>
                  <a:cubicBezTo>
                    <a:pt x="7749" y="1436"/>
                    <a:pt x="7749" y="1436"/>
                    <a:pt x="7749" y="1436"/>
                  </a:cubicBezTo>
                  <a:cubicBezTo>
                    <a:pt x="7749" y="1345"/>
                    <a:pt x="7749" y="1345"/>
                    <a:pt x="7749" y="1345"/>
                  </a:cubicBezTo>
                  <a:cubicBezTo>
                    <a:pt x="7738" y="1345"/>
                    <a:pt x="7738" y="1345"/>
                    <a:pt x="7738" y="1345"/>
                  </a:cubicBezTo>
                  <a:cubicBezTo>
                    <a:pt x="7738" y="1352"/>
                    <a:pt x="7738" y="1352"/>
                    <a:pt x="7738" y="1352"/>
                  </a:cubicBezTo>
                  <a:cubicBezTo>
                    <a:pt x="7724" y="1352"/>
                    <a:pt x="7724" y="1352"/>
                    <a:pt x="7724" y="1352"/>
                  </a:cubicBezTo>
                  <a:cubicBezTo>
                    <a:pt x="7724" y="1337"/>
                    <a:pt x="7724" y="1337"/>
                    <a:pt x="7724" y="1337"/>
                  </a:cubicBezTo>
                  <a:cubicBezTo>
                    <a:pt x="7713" y="1337"/>
                    <a:pt x="7713" y="1337"/>
                    <a:pt x="7713" y="1337"/>
                  </a:cubicBezTo>
                  <a:cubicBezTo>
                    <a:pt x="7713" y="1321"/>
                    <a:pt x="7713" y="1321"/>
                    <a:pt x="7713" y="1321"/>
                  </a:cubicBezTo>
                  <a:cubicBezTo>
                    <a:pt x="7697" y="1321"/>
                    <a:pt x="7697" y="1321"/>
                    <a:pt x="7697" y="1321"/>
                  </a:cubicBezTo>
                  <a:cubicBezTo>
                    <a:pt x="7697" y="1336"/>
                    <a:pt x="7697" y="1336"/>
                    <a:pt x="7697" y="1336"/>
                  </a:cubicBezTo>
                  <a:cubicBezTo>
                    <a:pt x="7687" y="1336"/>
                    <a:pt x="7687" y="1336"/>
                    <a:pt x="7687" y="1336"/>
                  </a:cubicBezTo>
                  <a:cubicBezTo>
                    <a:pt x="7687" y="1324"/>
                    <a:pt x="7687" y="1324"/>
                    <a:pt x="7687" y="1324"/>
                  </a:cubicBezTo>
                  <a:cubicBezTo>
                    <a:pt x="7673" y="1324"/>
                    <a:pt x="7673" y="1324"/>
                    <a:pt x="7673" y="1324"/>
                  </a:cubicBezTo>
                  <a:cubicBezTo>
                    <a:pt x="7673" y="1336"/>
                    <a:pt x="7673" y="1336"/>
                    <a:pt x="7673" y="1336"/>
                  </a:cubicBezTo>
                  <a:cubicBezTo>
                    <a:pt x="7659" y="1336"/>
                    <a:pt x="7659" y="1336"/>
                    <a:pt x="7659" y="1336"/>
                  </a:cubicBezTo>
                  <a:cubicBezTo>
                    <a:pt x="7659" y="1326"/>
                    <a:pt x="7659" y="1326"/>
                    <a:pt x="7659" y="1326"/>
                  </a:cubicBezTo>
                  <a:cubicBezTo>
                    <a:pt x="7645" y="1326"/>
                    <a:pt x="7645" y="1326"/>
                    <a:pt x="7645" y="1326"/>
                  </a:cubicBezTo>
                  <a:cubicBezTo>
                    <a:pt x="7645" y="1356"/>
                    <a:pt x="7645" y="1356"/>
                    <a:pt x="7645" y="1356"/>
                  </a:cubicBezTo>
                  <a:cubicBezTo>
                    <a:pt x="7616" y="1356"/>
                    <a:pt x="7616" y="1356"/>
                    <a:pt x="7616" y="1356"/>
                  </a:cubicBezTo>
                  <a:cubicBezTo>
                    <a:pt x="7616" y="1439"/>
                    <a:pt x="7616" y="1439"/>
                    <a:pt x="7616" y="1439"/>
                  </a:cubicBezTo>
                  <a:cubicBezTo>
                    <a:pt x="7581" y="1439"/>
                    <a:pt x="7581" y="1439"/>
                    <a:pt x="7581" y="1439"/>
                  </a:cubicBezTo>
                  <a:cubicBezTo>
                    <a:pt x="7581" y="1337"/>
                    <a:pt x="7581" y="1337"/>
                    <a:pt x="7581" y="1337"/>
                  </a:cubicBezTo>
                  <a:cubicBezTo>
                    <a:pt x="7557" y="1337"/>
                    <a:pt x="7557" y="1337"/>
                    <a:pt x="7557" y="1337"/>
                  </a:cubicBezTo>
                  <a:cubicBezTo>
                    <a:pt x="7538" y="1313"/>
                    <a:pt x="7538" y="1313"/>
                    <a:pt x="7538" y="1313"/>
                  </a:cubicBezTo>
                  <a:cubicBezTo>
                    <a:pt x="7497" y="1313"/>
                    <a:pt x="7497" y="1313"/>
                    <a:pt x="7497" y="1313"/>
                  </a:cubicBezTo>
                  <a:cubicBezTo>
                    <a:pt x="7497" y="1416"/>
                    <a:pt x="7497" y="1416"/>
                    <a:pt x="7497" y="1416"/>
                  </a:cubicBezTo>
                  <a:cubicBezTo>
                    <a:pt x="7483" y="1416"/>
                    <a:pt x="7483" y="1416"/>
                    <a:pt x="7483" y="1416"/>
                  </a:cubicBezTo>
                  <a:cubicBezTo>
                    <a:pt x="7483" y="1314"/>
                    <a:pt x="7483" y="1314"/>
                    <a:pt x="7483" y="1314"/>
                  </a:cubicBezTo>
                  <a:cubicBezTo>
                    <a:pt x="7465" y="1285"/>
                    <a:pt x="7465" y="1285"/>
                    <a:pt x="7465" y="1285"/>
                  </a:cubicBezTo>
                  <a:cubicBezTo>
                    <a:pt x="7452" y="1285"/>
                    <a:pt x="7452" y="1285"/>
                    <a:pt x="7452" y="1285"/>
                  </a:cubicBezTo>
                  <a:cubicBezTo>
                    <a:pt x="7452" y="1291"/>
                    <a:pt x="7452" y="1291"/>
                    <a:pt x="7452" y="1291"/>
                  </a:cubicBezTo>
                  <a:cubicBezTo>
                    <a:pt x="7441" y="1291"/>
                    <a:pt x="7441" y="1291"/>
                    <a:pt x="7441" y="1291"/>
                  </a:cubicBezTo>
                  <a:cubicBezTo>
                    <a:pt x="7441" y="1287"/>
                    <a:pt x="7441" y="1287"/>
                    <a:pt x="7441" y="1287"/>
                  </a:cubicBezTo>
                  <a:cubicBezTo>
                    <a:pt x="7430" y="1287"/>
                    <a:pt x="7430" y="1287"/>
                    <a:pt x="7430" y="1287"/>
                  </a:cubicBezTo>
                  <a:cubicBezTo>
                    <a:pt x="7430" y="1301"/>
                    <a:pt x="7430" y="1301"/>
                    <a:pt x="7430" y="1301"/>
                  </a:cubicBezTo>
                  <a:cubicBezTo>
                    <a:pt x="7383" y="1301"/>
                    <a:pt x="7383" y="1301"/>
                    <a:pt x="7383" y="1301"/>
                  </a:cubicBezTo>
                  <a:cubicBezTo>
                    <a:pt x="7383" y="1286"/>
                    <a:pt x="7383" y="1286"/>
                    <a:pt x="7383" y="1286"/>
                  </a:cubicBezTo>
                  <a:cubicBezTo>
                    <a:pt x="7370" y="1261"/>
                    <a:pt x="7370" y="1261"/>
                    <a:pt x="7370" y="1261"/>
                  </a:cubicBezTo>
                  <a:cubicBezTo>
                    <a:pt x="7326" y="1261"/>
                    <a:pt x="7326" y="1261"/>
                    <a:pt x="7326" y="1261"/>
                  </a:cubicBezTo>
                  <a:cubicBezTo>
                    <a:pt x="7326" y="1286"/>
                    <a:pt x="7326" y="1286"/>
                    <a:pt x="7326" y="1286"/>
                  </a:cubicBezTo>
                  <a:cubicBezTo>
                    <a:pt x="7297" y="1286"/>
                    <a:pt x="7297" y="1286"/>
                    <a:pt x="7297" y="1286"/>
                  </a:cubicBezTo>
                  <a:cubicBezTo>
                    <a:pt x="7297" y="1303"/>
                    <a:pt x="7297" y="1303"/>
                    <a:pt x="7297" y="1303"/>
                  </a:cubicBezTo>
                  <a:cubicBezTo>
                    <a:pt x="7292" y="1303"/>
                    <a:pt x="7292" y="1303"/>
                    <a:pt x="7292" y="1303"/>
                  </a:cubicBezTo>
                  <a:cubicBezTo>
                    <a:pt x="7292" y="1358"/>
                    <a:pt x="7292" y="1358"/>
                    <a:pt x="7292" y="1358"/>
                  </a:cubicBezTo>
                  <a:cubicBezTo>
                    <a:pt x="7281" y="1358"/>
                    <a:pt x="7281" y="1358"/>
                    <a:pt x="7281" y="1358"/>
                  </a:cubicBezTo>
                  <a:cubicBezTo>
                    <a:pt x="7281" y="1302"/>
                    <a:pt x="7281" y="1302"/>
                    <a:pt x="7281" y="1302"/>
                  </a:cubicBezTo>
                  <a:cubicBezTo>
                    <a:pt x="7273" y="1302"/>
                    <a:pt x="7273" y="1302"/>
                    <a:pt x="7273" y="1302"/>
                  </a:cubicBezTo>
                  <a:cubicBezTo>
                    <a:pt x="7273" y="1279"/>
                    <a:pt x="7273" y="1279"/>
                    <a:pt x="7273" y="1279"/>
                  </a:cubicBezTo>
                  <a:cubicBezTo>
                    <a:pt x="7210" y="1279"/>
                    <a:pt x="7210" y="1279"/>
                    <a:pt x="7210" y="1279"/>
                  </a:cubicBezTo>
                  <a:cubicBezTo>
                    <a:pt x="7210" y="1303"/>
                    <a:pt x="7210" y="1303"/>
                    <a:pt x="7210" y="1303"/>
                  </a:cubicBezTo>
                  <a:cubicBezTo>
                    <a:pt x="7179" y="1303"/>
                    <a:pt x="7179" y="1303"/>
                    <a:pt x="7179" y="1303"/>
                  </a:cubicBezTo>
                  <a:cubicBezTo>
                    <a:pt x="7179" y="1323"/>
                    <a:pt x="7179" y="1323"/>
                    <a:pt x="7179" y="1323"/>
                  </a:cubicBezTo>
                  <a:cubicBezTo>
                    <a:pt x="7170" y="1323"/>
                    <a:pt x="7170" y="1323"/>
                    <a:pt x="7170" y="1323"/>
                  </a:cubicBezTo>
                  <a:cubicBezTo>
                    <a:pt x="7170" y="1352"/>
                    <a:pt x="7170" y="1352"/>
                    <a:pt x="7170" y="1352"/>
                  </a:cubicBezTo>
                  <a:cubicBezTo>
                    <a:pt x="7090" y="1352"/>
                    <a:pt x="7090" y="1352"/>
                    <a:pt x="7090" y="1352"/>
                  </a:cubicBezTo>
                  <a:cubicBezTo>
                    <a:pt x="7090" y="1362"/>
                    <a:pt x="7090" y="1362"/>
                    <a:pt x="7090" y="1362"/>
                  </a:cubicBezTo>
                  <a:cubicBezTo>
                    <a:pt x="7069" y="1362"/>
                    <a:pt x="7069" y="1362"/>
                    <a:pt x="7069" y="1362"/>
                  </a:cubicBezTo>
                  <a:cubicBezTo>
                    <a:pt x="7069" y="1308"/>
                    <a:pt x="7069" y="1308"/>
                    <a:pt x="7069" y="1308"/>
                  </a:cubicBezTo>
                  <a:cubicBezTo>
                    <a:pt x="7036" y="1308"/>
                    <a:pt x="7036" y="1308"/>
                    <a:pt x="7036" y="1308"/>
                  </a:cubicBezTo>
                  <a:cubicBezTo>
                    <a:pt x="7036" y="1291"/>
                    <a:pt x="7036" y="1291"/>
                    <a:pt x="7036" y="1291"/>
                  </a:cubicBezTo>
                  <a:cubicBezTo>
                    <a:pt x="7010" y="1291"/>
                    <a:pt x="7010" y="1291"/>
                    <a:pt x="7010" y="1291"/>
                  </a:cubicBezTo>
                  <a:cubicBezTo>
                    <a:pt x="7010" y="1305"/>
                    <a:pt x="7010" y="1305"/>
                    <a:pt x="7010" y="1305"/>
                  </a:cubicBezTo>
                  <a:cubicBezTo>
                    <a:pt x="6993" y="1305"/>
                    <a:pt x="6993" y="1305"/>
                    <a:pt x="6993" y="1305"/>
                  </a:cubicBezTo>
                  <a:cubicBezTo>
                    <a:pt x="6993" y="1400"/>
                    <a:pt x="6993" y="1400"/>
                    <a:pt x="6993" y="1400"/>
                  </a:cubicBezTo>
                  <a:cubicBezTo>
                    <a:pt x="6972" y="1400"/>
                    <a:pt x="6972" y="1400"/>
                    <a:pt x="6972" y="1400"/>
                  </a:cubicBezTo>
                  <a:cubicBezTo>
                    <a:pt x="6972" y="1391"/>
                    <a:pt x="6972" y="1391"/>
                    <a:pt x="6972" y="1391"/>
                  </a:cubicBezTo>
                  <a:cubicBezTo>
                    <a:pt x="6952" y="1391"/>
                    <a:pt x="6952" y="1391"/>
                    <a:pt x="6952" y="1391"/>
                  </a:cubicBezTo>
                  <a:cubicBezTo>
                    <a:pt x="6952" y="1405"/>
                    <a:pt x="6952" y="1405"/>
                    <a:pt x="6952" y="1405"/>
                  </a:cubicBezTo>
                  <a:cubicBezTo>
                    <a:pt x="6936" y="1405"/>
                    <a:pt x="6936" y="1405"/>
                    <a:pt x="6936" y="1405"/>
                  </a:cubicBezTo>
                  <a:cubicBezTo>
                    <a:pt x="6936" y="1375"/>
                    <a:pt x="6936" y="1375"/>
                    <a:pt x="6936" y="1375"/>
                  </a:cubicBezTo>
                  <a:cubicBezTo>
                    <a:pt x="6922" y="1375"/>
                    <a:pt x="6922" y="1375"/>
                    <a:pt x="6922" y="1375"/>
                  </a:cubicBezTo>
                  <a:cubicBezTo>
                    <a:pt x="6922" y="1357"/>
                    <a:pt x="6922" y="1357"/>
                    <a:pt x="6922" y="1357"/>
                  </a:cubicBezTo>
                  <a:cubicBezTo>
                    <a:pt x="6906" y="1357"/>
                    <a:pt x="6906" y="1357"/>
                    <a:pt x="6906" y="1357"/>
                  </a:cubicBezTo>
                  <a:cubicBezTo>
                    <a:pt x="6886" y="1357"/>
                    <a:pt x="6886" y="1357"/>
                    <a:pt x="6886" y="1357"/>
                  </a:cubicBezTo>
                  <a:cubicBezTo>
                    <a:pt x="6886" y="1348"/>
                    <a:pt x="6886" y="1348"/>
                    <a:pt x="6886" y="1348"/>
                  </a:cubicBezTo>
                  <a:cubicBezTo>
                    <a:pt x="6852" y="1348"/>
                    <a:pt x="6852" y="1348"/>
                    <a:pt x="6852" y="1348"/>
                  </a:cubicBezTo>
                  <a:cubicBezTo>
                    <a:pt x="6852" y="1334"/>
                    <a:pt x="6852" y="1334"/>
                    <a:pt x="6852" y="1334"/>
                  </a:cubicBezTo>
                  <a:cubicBezTo>
                    <a:pt x="6839" y="1334"/>
                    <a:pt x="6839" y="1334"/>
                    <a:pt x="6839" y="1334"/>
                  </a:cubicBezTo>
                  <a:cubicBezTo>
                    <a:pt x="6839" y="1344"/>
                    <a:pt x="6839" y="1344"/>
                    <a:pt x="6839" y="1344"/>
                  </a:cubicBezTo>
                  <a:cubicBezTo>
                    <a:pt x="6786" y="1344"/>
                    <a:pt x="6786" y="1344"/>
                    <a:pt x="6786" y="1344"/>
                  </a:cubicBezTo>
                  <a:cubicBezTo>
                    <a:pt x="6786" y="1355"/>
                    <a:pt x="6786" y="1355"/>
                    <a:pt x="6786" y="1355"/>
                  </a:cubicBezTo>
                  <a:cubicBezTo>
                    <a:pt x="6776" y="1355"/>
                    <a:pt x="6776" y="1355"/>
                    <a:pt x="6776" y="1355"/>
                  </a:cubicBezTo>
                  <a:cubicBezTo>
                    <a:pt x="6776" y="1370"/>
                    <a:pt x="6776" y="1370"/>
                    <a:pt x="6776" y="1370"/>
                  </a:cubicBezTo>
                  <a:cubicBezTo>
                    <a:pt x="6766" y="1380"/>
                    <a:pt x="6766" y="1380"/>
                    <a:pt x="6766" y="1380"/>
                  </a:cubicBezTo>
                  <a:cubicBezTo>
                    <a:pt x="6766" y="1411"/>
                    <a:pt x="6766" y="1411"/>
                    <a:pt x="6766" y="1411"/>
                  </a:cubicBezTo>
                  <a:cubicBezTo>
                    <a:pt x="6755" y="1411"/>
                    <a:pt x="6755" y="1411"/>
                    <a:pt x="6755" y="1411"/>
                  </a:cubicBezTo>
                  <a:cubicBezTo>
                    <a:pt x="6755" y="1381"/>
                    <a:pt x="6755" y="1381"/>
                    <a:pt x="6755" y="1381"/>
                  </a:cubicBezTo>
                  <a:cubicBezTo>
                    <a:pt x="6744" y="1367"/>
                    <a:pt x="6744" y="1367"/>
                    <a:pt x="6744" y="1367"/>
                  </a:cubicBezTo>
                  <a:cubicBezTo>
                    <a:pt x="6744" y="1291"/>
                    <a:pt x="6744" y="1291"/>
                    <a:pt x="6744" y="1291"/>
                  </a:cubicBezTo>
                  <a:cubicBezTo>
                    <a:pt x="6727" y="1291"/>
                    <a:pt x="6727" y="1291"/>
                    <a:pt x="6727" y="1291"/>
                  </a:cubicBezTo>
                  <a:cubicBezTo>
                    <a:pt x="6727" y="1217"/>
                    <a:pt x="6727" y="1217"/>
                    <a:pt x="6727" y="1217"/>
                  </a:cubicBezTo>
                  <a:cubicBezTo>
                    <a:pt x="6670" y="1217"/>
                    <a:pt x="6670" y="1217"/>
                    <a:pt x="6670" y="1217"/>
                  </a:cubicBezTo>
                  <a:cubicBezTo>
                    <a:pt x="6670" y="1194"/>
                    <a:pt x="6670" y="1194"/>
                    <a:pt x="6670" y="1194"/>
                  </a:cubicBezTo>
                  <a:cubicBezTo>
                    <a:pt x="6640" y="1194"/>
                    <a:pt x="6640" y="1194"/>
                    <a:pt x="6640" y="1194"/>
                  </a:cubicBezTo>
                  <a:cubicBezTo>
                    <a:pt x="6640" y="1246"/>
                    <a:pt x="6640" y="1246"/>
                    <a:pt x="6640" y="1246"/>
                  </a:cubicBezTo>
                  <a:cubicBezTo>
                    <a:pt x="6625" y="1246"/>
                    <a:pt x="6625" y="1246"/>
                    <a:pt x="6625" y="1246"/>
                  </a:cubicBezTo>
                  <a:cubicBezTo>
                    <a:pt x="6625" y="1229"/>
                    <a:pt x="6625" y="1229"/>
                    <a:pt x="6625" y="1229"/>
                  </a:cubicBezTo>
                  <a:cubicBezTo>
                    <a:pt x="6625" y="1229"/>
                    <a:pt x="6614" y="1229"/>
                    <a:pt x="6609" y="1229"/>
                  </a:cubicBezTo>
                  <a:cubicBezTo>
                    <a:pt x="6604" y="1229"/>
                    <a:pt x="6604" y="1246"/>
                    <a:pt x="6604" y="1246"/>
                  </a:cubicBezTo>
                  <a:cubicBezTo>
                    <a:pt x="6604" y="1293"/>
                    <a:pt x="6604" y="1293"/>
                    <a:pt x="6604" y="1293"/>
                  </a:cubicBezTo>
                  <a:cubicBezTo>
                    <a:pt x="6562" y="1293"/>
                    <a:pt x="6562" y="1293"/>
                    <a:pt x="6562" y="1293"/>
                  </a:cubicBezTo>
                  <a:cubicBezTo>
                    <a:pt x="6562" y="1130"/>
                    <a:pt x="6562" y="1130"/>
                    <a:pt x="6562" y="1130"/>
                  </a:cubicBezTo>
                  <a:cubicBezTo>
                    <a:pt x="6505" y="1130"/>
                    <a:pt x="6505" y="1130"/>
                    <a:pt x="6505" y="1130"/>
                  </a:cubicBezTo>
                  <a:cubicBezTo>
                    <a:pt x="6505" y="1157"/>
                    <a:pt x="6505" y="1157"/>
                    <a:pt x="6505" y="1157"/>
                  </a:cubicBezTo>
                  <a:cubicBezTo>
                    <a:pt x="6481" y="1157"/>
                    <a:pt x="6477" y="1169"/>
                    <a:pt x="6477" y="1169"/>
                  </a:cubicBezTo>
                  <a:cubicBezTo>
                    <a:pt x="6450" y="1169"/>
                    <a:pt x="6450" y="1169"/>
                    <a:pt x="6450" y="1169"/>
                  </a:cubicBezTo>
                  <a:cubicBezTo>
                    <a:pt x="6450" y="1202"/>
                    <a:pt x="6450" y="1202"/>
                    <a:pt x="6450" y="1202"/>
                  </a:cubicBezTo>
                  <a:cubicBezTo>
                    <a:pt x="6438" y="1202"/>
                    <a:pt x="6438" y="1202"/>
                    <a:pt x="6438" y="1202"/>
                  </a:cubicBezTo>
                  <a:cubicBezTo>
                    <a:pt x="6438" y="1333"/>
                    <a:pt x="6438" y="1333"/>
                    <a:pt x="6438" y="1333"/>
                  </a:cubicBezTo>
                  <a:cubicBezTo>
                    <a:pt x="6414" y="1333"/>
                    <a:pt x="6414" y="1333"/>
                    <a:pt x="6414" y="1333"/>
                  </a:cubicBezTo>
                  <a:cubicBezTo>
                    <a:pt x="6414" y="1314"/>
                    <a:pt x="6414" y="1314"/>
                    <a:pt x="6414" y="1314"/>
                  </a:cubicBezTo>
                  <a:cubicBezTo>
                    <a:pt x="6401" y="1301"/>
                    <a:pt x="6401" y="1301"/>
                    <a:pt x="6401" y="1301"/>
                  </a:cubicBezTo>
                  <a:cubicBezTo>
                    <a:pt x="6394" y="1301"/>
                    <a:pt x="6394" y="1301"/>
                    <a:pt x="6394" y="1301"/>
                  </a:cubicBezTo>
                  <a:cubicBezTo>
                    <a:pt x="6381" y="1311"/>
                    <a:pt x="6381" y="1311"/>
                    <a:pt x="6381" y="1311"/>
                  </a:cubicBezTo>
                  <a:cubicBezTo>
                    <a:pt x="6381" y="1078"/>
                    <a:pt x="6381" y="1078"/>
                    <a:pt x="6381" y="1078"/>
                  </a:cubicBezTo>
                  <a:cubicBezTo>
                    <a:pt x="6322" y="1065"/>
                    <a:pt x="6322" y="1065"/>
                    <a:pt x="6322" y="1065"/>
                  </a:cubicBezTo>
                  <a:cubicBezTo>
                    <a:pt x="6297" y="1065"/>
                    <a:pt x="6297" y="1065"/>
                    <a:pt x="6297" y="1065"/>
                  </a:cubicBezTo>
                  <a:cubicBezTo>
                    <a:pt x="6297" y="1080"/>
                    <a:pt x="6297" y="1080"/>
                    <a:pt x="6297" y="1080"/>
                  </a:cubicBezTo>
                  <a:cubicBezTo>
                    <a:pt x="6280" y="1080"/>
                    <a:pt x="6280" y="1080"/>
                    <a:pt x="6280" y="1080"/>
                  </a:cubicBezTo>
                  <a:cubicBezTo>
                    <a:pt x="6280" y="1135"/>
                    <a:pt x="6280" y="1135"/>
                    <a:pt x="6280" y="1135"/>
                  </a:cubicBezTo>
                  <a:cubicBezTo>
                    <a:pt x="6264" y="1135"/>
                    <a:pt x="6264" y="1135"/>
                    <a:pt x="6264" y="1135"/>
                  </a:cubicBezTo>
                  <a:cubicBezTo>
                    <a:pt x="6264" y="1207"/>
                    <a:pt x="6264" y="1207"/>
                    <a:pt x="6264" y="1207"/>
                  </a:cubicBezTo>
                  <a:cubicBezTo>
                    <a:pt x="6242" y="1207"/>
                    <a:pt x="6242" y="1207"/>
                    <a:pt x="6242" y="1207"/>
                  </a:cubicBezTo>
                  <a:cubicBezTo>
                    <a:pt x="6242" y="1181"/>
                    <a:pt x="6242" y="1181"/>
                    <a:pt x="6242" y="1181"/>
                  </a:cubicBezTo>
                  <a:cubicBezTo>
                    <a:pt x="6214" y="1181"/>
                    <a:pt x="6214" y="1181"/>
                    <a:pt x="6214" y="1181"/>
                  </a:cubicBezTo>
                  <a:cubicBezTo>
                    <a:pt x="6214" y="1098"/>
                    <a:pt x="6214" y="1098"/>
                    <a:pt x="6214" y="1098"/>
                  </a:cubicBezTo>
                  <a:cubicBezTo>
                    <a:pt x="6196" y="1098"/>
                    <a:pt x="6196" y="1098"/>
                    <a:pt x="6196" y="1098"/>
                  </a:cubicBezTo>
                  <a:cubicBezTo>
                    <a:pt x="6196" y="1048"/>
                    <a:pt x="6196" y="1048"/>
                    <a:pt x="6196" y="1048"/>
                  </a:cubicBezTo>
                  <a:cubicBezTo>
                    <a:pt x="6114" y="1039"/>
                    <a:pt x="6114" y="1039"/>
                    <a:pt x="6114" y="1039"/>
                  </a:cubicBezTo>
                  <a:cubicBezTo>
                    <a:pt x="6114" y="1024"/>
                    <a:pt x="6114" y="1024"/>
                    <a:pt x="6114" y="1024"/>
                  </a:cubicBezTo>
                  <a:cubicBezTo>
                    <a:pt x="5961" y="1014"/>
                    <a:pt x="5961" y="1014"/>
                    <a:pt x="5961" y="1014"/>
                  </a:cubicBezTo>
                  <a:cubicBezTo>
                    <a:pt x="5961" y="823"/>
                    <a:pt x="5961" y="823"/>
                    <a:pt x="5961" y="823"/>
                  </a:cubicBezTo>
                  <a:cubicBezTo>
                    <a:pt x="5826" y="790"/>
                    <a:pt x="5826" y="790"/>
                    <a:pt x="5826" y="790"/>
                  </a:cubicBezTo>
                  <a:cubicBezTo>
                    <a:pt x="5688" y="818"/>
                    <a:pt x="5688" y="818"/>
                    <a:pt x="5688" y="818"/>
                  </a:cubicBezTo>
                  <a:cubicBezTo>
                    <a:pt x="5688" y="1359"/>
                    <a:pt x="5688" y="1359"/>
                    <a:pt x="5688" y="1359"/>
                  </a:cubicBezTo>
                  <a:cubicBezTo>
                    <a:pt x="5605" y="1359"/>
                    <a:pt x="5605" y="1359"/>
                    <a:pt x="5605" y="1359"/>
                  </a:cubicBezTo>
                  <a:cubicBezTo>
                    <a:pt x="5605" y="451"/>
                    <a:pt x="5605" y="451"/>
                    <a:pt x="5605" y="451"/>
                  </a:cubicBezTo>
                  <a:cubicBezTo>
                    <a:pt x="5468" y="487"/>
                    <a:pt x="5468" y="487"/>
                    <a:pt x="5468" y="487"/>
                  </a:cubicBezTo>
                  <a:cubicBezTo>
                    <a:pt x="5468" y="1274"/>
                    <a:pt x="5468" y="1274"/>
                    <a:pt x="5468" y="1274"/>
                  </a:cubicBezTo>
                  <a:cubicBezTo>
                    <a:pt x="5414" y="1274"/>
                    <a:pt x="5414" y="1274"/>
                    <a:pt x="5414" y="1274"/>
                  </a:cubicBezTo>
                  <a:cubicBezTo>
                    <a:pt x="5414" y="683"/>
                    <a:pt x="5414" y="683"/>
                    <a:pt x="5414" y="683"/>
                  </a:cubicBezTo>
                  <a:cubicBezTo>
                    <a:pt x="5404" y="683"/>
                    <a:pt x="5404" y="683"/>
                    <a:pt x="5404" y="683"/>
                  </a:cubicBezTo>
                  <a:cubicBezTo>
                    <a:pt x="5404" y="674"/>
                    <a:pt x="5404" y="674"/>
                    <a:pt x="5404" y="674"/>
                  </a:cubicBezTo>
                  <a:cubicBezTo>
                    <a:pt x="5396" y="674"/>
                    <a:pt x="5396" y="674"/>
                    <a:pt x="5396" y="674"/>
                  </a:cubicBezTo>
                  <a:cubicBezTo>
                    <a:pt x="5396" y="655"/>
                    <a:pt x="5396" y="655"/>
                    <a:pt x="5396" y="655"/>
                  </a:cubicBezTo>
                  <a:cubicBezTo>
                    <a:pt x="5384" y="655"/>
                    <a:pt x="5384" y="655"/>
                    <a:pt x="5384" y="655"/>
                  </a:cubicBezTo>
                  <a:cubicBezTo>
                    <a:pt x="5384" y="634"/>
                    <a:pt x="5384" y="634"/>
                    <a:pt x="5384" y="634"/>
                  </a:cubicBezTo>
                  <a:cubicBezTo>
                    <a:pt x="5367" y="634"/>
                    <a:pt x="5367" y="634"/>
                    <a:pt x="5367" y="634"/>
                  </a:cubicBezTo>
                  <a:cubicBezTo>
                    <a:pt x="5367" y="615"/>
                    <a:pt x="5367" y="615"/>
                    <a:pt x="5367" y="615"/>
                  </a:cubicBezTo>
                  <a:cubicBezTo>
                    <a:pt x="5360" y="615"/>
                    <a:pt x="5360" y="615"/>
                    <a:pt x="5360" y="615"/>
                  </a:cubicBezTo>
                  <a:cubicBezTo>
                    <a:pt x="5360" y="593"/>
                    <a:pt x="5360" y="593"/>
                    <a:pt x="5360" y="593"/>
                  </a:cubicBezTo>
                  <a:cubicBezTo>
                    <a:pt x="5353" y="532"/>
                    <a:pt x="5353" y="532"/>
                    <a:pt x="5353" y="532"/>
                  </a:cubicBezTo>
                  <a:cubicBezTo>
                    <a:pt x="5346" y="593"/>
                    <a:pt x="5346" y="593"/>
                    <a:pt x="5346" y="593"/>
                  </a:cubicBezTo>
                  <a:cubicBezTo>
                    <a:pt x="5346" y="615"/>
                    <a:pt x="5346" y="615"/>
                    <a:pt x="5346" y="615"/>
                  </a:cubicBezTo>
                  <a:cubicBezTo>
                    <a:pt x="5339" y="615"/>
                    <a:pt x="5339" y="615"/>
                    <a:pt x="5339" y="615"/>
                  </a:cubicBezTo>
                  <a:cubicBezTo>
                    <a:pt x="5339" y="634"/>
                    <a:pt x="5339" y="634"/>
                    <a:pt x="5339" y="634"/>
                  </a:cubicBezTo>
                  <a:cubicBezTo>
                    <a:pt x="5322" y="634"/>
                    <a:pt x="5322" y="634"/>
                    <a:pt x="5322" y="634"/>
                  </a:cubicBezTo>
                  <a:cubicBezTo>
                    <a:pt x="5322" y="655"/>
                    <a:pt x="5322" y="655"/>
                    <a:pt x="5322" y="655"/>
                  </a:cubicBezTo>
                  <a:cubicBezTo>
                    <a:pt x="5310" y="655"/>
                    <a:pt x="5310" y="655"/>
                    <a:pt x="5310" y="655"/>
                  </a:cubicBezTo>
                  <a:cubicBezTo>
                    <a:pt x="5310" y="674"/>
                    <a:pt x="5310" y="674"/>
                    <a:pt x="5310" y="674"/>
                  </a:cubicBezTo>
                  <a:cubicBezTo>
                    <a:pt x="5302" y="674"/>
                    <a:pt x="5302" y="674"/>
                    <a:pt x="5302" y="674"/>
                  </a:cubicBezTo>
                  <a:cubicBezTo>
                    <a:pt x="5302" y="683"/>
                    <a:pt x="5302" y="683"/>
                    <a:pt x="5302" y="683"/>
                  </a:cubicBezTo>
                  <a:cubicBezTo>
                    <a:pt x="5292" y="683"/>
                    <a:pt x="5292" y="683"/>
                    <a:pt x="5292" y="683"/>
                  </a:cubicBezTo>
                  <a:cubicBezTo>
                    <a:pt x="5292" y="1274"/>
                    <a:pt x="5292" y="1274"/>
                    <a:pt x="5292" y="1274"/>
                  </a:cubicBezTo>
                  <a:cubicBezTo>
                    <a:pt x="5260" y="1274"/>
                    <a:pt x="5260" y="1274"/>
                    <a:pt x="5260" y="1274"/>
                  </a:cubicBezTo>
                  <a:cubicBezTo>
                    <a:pt x="5260" y="792"/>
                    <a:pt x="5260" y="792"/>
                    <a:pt x="5260" y="792"/>
                  </a:cubicBezTo>
                  <a:cubicBezTo>
                    <a:pt x="5098" y="792"/>
                    <a:pt x="5098" y="792"/>
                    <a:pt x="5098" y="792"/>
                  </a:cubicBezTo>
                  <a:cubicBezTo>
                    <a:pt x="5073" y="817"/>
                    <a:pt x="5073" y="817"/>
                    <a:pt x="5073" y="817"/>
                  </a:cubicBezTo>
                  <a:cubicBezTo>
                    <a:pt x="5073" y="1219"/>
                    <a:pt x="5073" y="1219"/>
                    <a:pt x="5073" y="1219"/>
                  </a:cubicBezTo>
                  <a:cubicBezTo>
                    <a:pt x="5044" y="1219"/>
                    <a:pt x="5044" y="1219"/>
                    <a:pt x="5044" y="1219"/>
                  </a:cubicBezTo>
                  <a:cubicBezTo>
                    <a:pt x="5031" y="1237"/>
                    <a:pt x="5031" y="1237"/>
                    <a:pt x="5031" y="1237"/>
                  </a:cubicBezTo>
                  <a:cubicBezTo>
                    <a:pt x="5031" y="1419"/>
                    <a:pt x="5031" y="1419"/>
                    <a:pt x="5031" y="1419"/>
                  </a:cubicBezTo>
                  <a:cubicBezTo>
                    <a:pt x="5007" y="1419"/>
                    <a:pt x="5007" y="1419"/>
                    <a:pt x="5007" y="1419"/>
                  </a:cubicBezTo>
                  <a:cubicBezTo>
                    <a:pt x="5007" y="1089"/>
                    <a:pt x="5007" y="1089"/>
                    <a:pt x="5007" y="1089"/>
                  </a:cubicBezTo>
                  <a:cubicBezTo>
                    <a:pt x="4993" y="1089"/>
                    <a:pt x="4993" y="1089"/>
                    <a:pt x="4993" y="1089"/>
                  </a:cubicBezTo>
                  <a:cubicBezTo>
                    <a:pt x="4993" y="1050"/>
                    <a:pt x="4993" y="1050"/>
                    <a:pt x="4993" y="1050"/>
                  </a:cubicBezTo>
                  <a:cubicBezTo>
                    <a:pt x="4981" y="1050"/>
                    <a:pt x="4981" y="1050"/>
                    <a:pt x="4981" y="1050"/>
                  </a:cubicBezTo>
                  <a:cubicBezTo>
                    <a:pt x="4981" y="1026"/>
                    <a:pt x="4981" y="1026"/>
                    <a:pt x="4981" y="1026"/>
                  </a:cubicBezTo>
                  <a:cubicBezTo>
                    <a:pt x="4959" y="1026"/>
                    <a:pt x="4959" y="1026"/>
                    <a:pt x="4959" y="1026"/>
                  </a:cubicBezTo>
                  <a:cubicBezTo>
                    <a:pt x="4945" y="1016"/>
                    <a:pt x="4945" y="1016"/>
                    <a:pt x="4945" y="1016"/>
                  </a:cubicBezTo>
                  <a:cubicBezTo>
                    <a:pt x="4945" y="887"/>
                    <a:pt x="4945" y="887"/>
                    <a:pt x="4945" y="887"/>
                  </a:cubicBezTo>
                  <a:cubicBezTo>
                    <a:pt x="4841" y="919"/>
                    <a:pt x="4841" y="919"/>
                    <a:pt x="4841" y="919"/>
                  </a:cubicBezTo>
                  <a:cubicBezTo>
                    <a:pt x="4819" y="902"/>
                    <a:pt x="4819" y="902"/>
                    <a:pt x="4819" y="902"/>
                  </a:cubicBezTo>
                  <a:cubicBezTo>
                    <a:pt x="4819" y="685"/>
                    <a:pt x="4819" y="685"/>
                    <a:pt x="4819" y="685"/>
                  </a:cubicBezTo>
                  <a:cubicBezTo>
                    <a:pt x="4750" y="668"/>
                    <a:pt x="4750" y="668"/>
                    <a:pt x="4750" y="668"/>
                  </a:cubicBezTo>
                  <a:cubicBezTo>
                    <a:pt x="4616" y="723"/>
                    <a:pt x="4616" y="723"/>
                    <a:pt x="4616" y="723"/>
                  </a:cubicBezTo>
                  <a:cubicBezTo>
                    <a:pt x="4616" y="734"/>
                    <a:pt x="4616" y="734"/>
                    <a:pt x="4616" y="734"/>
                  </a:cubicBezTo>
                  <a:cubicBezTo>
                    <a:pt x="4593" y="720"/>
                    <a:pt x="4593" y="720"/>
                    <a:pt x="4593" y="720"/>
                  </a:cubicBezTo>
                  <a:cubicBezTo>
                    <a:pt x="4574" y="720"/>
                    <a:pt x="4574" y="720"/>
                    <a:pt x="4574" y="720"/>
                  </a:cubicBezTo>
                  <a:cubicBezTo>
                    <a:pt x="4574" y="739"/>
                    <a:pt x="4574" y="739"/>
                    <a:pt x="4574" y="739"/>
                  </a:cubicBezTo>
                  <a:cubicBezTo>
                    <a:pt x="4551" y="739"/>
                    <a:pt x="4551" y="739"/>
                    <a:pt x="4551" y="739"/>
                  </a:cubicBezTo>
                  <a:cubicBezTo>
                    <a:pt x="4551" y="807"/>
                    <a:pt x="4551" y="807"/>
                    <a:pt x="4551" y="807"/>
                  </a:cubicBezTo>
                  <a:cubicBezTo>
                    <a:pt x="4540" y="807"/>
                    <a:pt x="4540" y="807"/>
                    <a:pt x="4540" y="807"/>
                  </a:cubicBezTo>
                  <a:cubicBezTo>
                    <a:pt x="4540" y="1250"/>
                    <a:pt x="4540" y="1250"/>
                    <a:pt x="4540" y="1250"/>
                  </a:cubicBezTo>
                  <a:cubicBezTo>
                    <a:pt x="4523" y="1250"/>
                    <a:pt x="4523" y="1250"/>
                    <a:pt x="4523" y="1250"/>
                  </a:cubicBezTo>
                  <a:cubicBezTo>
                    <a:pt x="4516" y="1237"/>
                    <a:pt x="4516" y="1237"/>
                    <a:pt x="4516" y="1237"/>
                  </a:cubicBezTo>
                  <a:cubicBezTo>
                    <a:pt x="4516" y="1205"/>
                    <a:pt x="4516" y="1205"/>
                    <a:pt x="4516" y="1205"/>
                  </a:cubicBezTo>
                  <a:cubicBezTo>
                    <a:pt x="4499" y="1205"/>
                    <a:pt x="4499" y="1205"/>
                    <a:pt x="4499" y="1205"/>
                  </a:cubicBezTo>
                  <a:cubicBezTo>
                    <a:pt x="4499" y="1238"/>
                    <a:pt x="4499" y="1238"/>
                    <a:pt x="4499" y="1238"/>
                  </a:cubicBezTo>
                  <a:cubicBezTo>
                    <a:pt x="4495" y="1234"/>
                    <a:pt x="4495" y="1234"/>
                    <a:pt x="4495" y="1234"/>
                  </a:cubicBezTo>
                  <a:cubicBezTo>
                    <a:pt x="4495" y="1245"/>
                    <a:pt x="4495" y="1245"/>
                    <a:pt x="4495" y="1245"/>
                  </a:cubicBezTo>
                  <a:cubicBezTo>
                    <a:pt x="4482" y="1245"/>
                    <a:pt x="4482" y="1245"/>
                    <a:pt x="4482" y="1245"/>
                  </a:cubicBezTo>
                  <a:cubicBezTo>
                    <a:pt x="4482" y="1255"/>
                    <a:pt x="4482" y="1255"/>
                    <a:pt x="4482" y="1255"/>
                  </a:cubicBezTo>
                  <a:cubicBezTo>
                    <a:pt x="4474" y="1255"/>
                    <a:pt x="4474" y="1255"/>
                    <a:pt x="4474" y="1255"/>
                  </a:cubicBezTo>
                  <a:cubicBezTo>
                    <a:pt x="4474" y="1263"/>
                    <a:pt x="4474" y="1263"/>
                    <a:pt x="4474" y="1263"/>
                  </a:cubicBezTo>
                  <a:cubicBezTo>
                    <a:pt x="4452" y="1263"/>
                    <a:pt x="4452" y="1263"/>
                    <a:pt x="4452" y="1263"/>
                  </a:cubicBezTo>
                  <a:cubicBezTo>
                    <a:pt x="4452" y="1251"/>
                    <a:pt x="4452" y="1251"/>
                    <a:pt x="4452" y="1251"/>
                  </a:cubicBezTo>
                  <a:cubicBezTo>
                    <a:pt x="4468" y="1248"/>
                    <a:pt x="4468" y="1248"/>
                    <a:pt x="4468" y="1248"/>
                  </a:cubicBezTo>
                  <a:cubicBezTo>
                    <a:pt x="4468" y="1242"/>
                    <a:pt x="4468" y="1242"/>
                    <a:pt x="4468" y="1242"/>
                  </a:cubicBezTo>
                  <a:cubicBezTo>
                    <a:pt x="4407" y="1242"/>
                    <a:pt x="4407" y="1242"/>
                    <a:pt x="4407" y="1242"/>
                  </a:cubicBezTo>
                  <a:cubicBezTo>
                    <a:pt x="4409" y="1247"/>
                    <a:pt x="4409" y="1247"/>
                    <a:pt x="4409" y="1247"/>
                  </a:cubicBezTo>
                  <a:cubicBezTo>
                    <a:pt x="4421" y="1249"/>
                    <a:pt x="4421" y="1249"/>
                    <a:pt x="4421" y="1249"/>
                  </a:cubicBezTo>
                  <a:cubicBezTo>
                    <a:pt x="4421" y="1260"/>
                    <a:pt x="4421" y="1260"/>
                    <a:pt x="4421" y="1260"/>
                  </a:cubicBezTo>
                  <a:cubicBezTo>
                    <a:pt x="4398" y="1265"/>
                    <a:pt x="4398" y="1265"/>
                    <a:pt x="4398" y="1265"/>
                  </a:cubicBezTo>
                  <a:cubicBezTo>
                    <a:pt x="4369" y="1201"/>
                    <a:pt x="4369" y="1201"/>
                    <a:pt x="4369" y="1201"/>
                  </a:cubicBezTo>
                  <a:cubicBezTo>
                    <a:pt x="4369" y="1161"/>
                    <a:pt x="4369" y="1161"/>
                    <a:pt x="4369" y="1161"/>
                  </a:cubicBezTo>
                  <a:cubicBezTo>
                    <a:pt x="4369" y="948"/>
                    <a:pt x="4369" y="948"/>
                    <a:pt x="4369" y="948"/>
                  </a:cubicBezTo>
                  <a:cubicBezTo>
                    <a:pt x="4369" y="948"/>
                    <a:pt x="4379" y="944"/>
                    <a:pt x="4379" y="932"/>
                  </a:cubicBezTo>
                  <a:cubicBezTo>
                    <a:pt x="4379" y="920"/>
                    <a:pt x="4346" y="917"/>
                    <a:pt x="4333" y="917"/>
                  </a:cubicBezTo>
                  <a:cubicBezTo>
                    <a:pt x="4320" y="917"/>
                    <a:pt x="4287" y="920"/>
                    <a:pt x="4287" y="932"/>
                  </a:cubicBezTo>
                  <a:cubicBezTo>
                    <a:pt x="4287" y="944"/>
                    <a:pt x="4297" y="948"/>
                    <a:pt x="4297" y="948"/>
                  </a:cubicBezTo>
                  <a:cubicBezTo>
                    <a:pt x="4297" y="1161"/>
                    <a:pt x="4297" y="1161"/>
                    <a:pt x="4297" y="1161"/>
                  </a:cubicBezTo>
                  <a:cubicBezTo>
                    <a:pt x="4286" y="1161"/>
                    <a:pt x="4286" y="1161"/>
                    <a:pt x="4286" y="1161"/>
                  </a:cubicBezTo>
                  <a:cubicBezTo>
                    <a:pt x="4286" y="1131"/>
                    <a:pt x="4286" y="1131"/>
                    <a:pt x="4286" y="1131"/>
                  </a:cubicBezTo>
                  <a:cubicBezTo>
                    <a:pt x="4238" y="1091"/>
                    <a:pt x="4238" y="1091"/>
                    <a:pt x="4238" y="1091"/>
                  </a:cubicBezTo>
                  <a:cubicBezTo>
                    <a:pt x="4238" y="974"/>
                    <a:pt x="4238" y="974"/>
                    <a:pt x="4238" y="974"/>
                  </a:cubicBezTo>
                  <a:cubicBezTo>
                    <a:pt x="4223" y="974"/>
                    <a:pt x="4223" y="974"/>
                    <a:pt x="4223" y="974"/>
                  </a:cubicBezTo>
                  <a:cubicBezTo>
                    <a:pt x="4166" y="1010"/>
                    <a:pt x="4166" y="1010"/>
                    <a:pt x="4166" y="1010"/>
                  </a:cubicBezTo>
                  <a:cubicBezTo>
                    <a:pt x="4166" y="995"/>
                    <a:pt x="4166" y="995"/>
                    <a:pt x="4166" y="995"/>
                  </a:cubicBezTo>
                  <a:cubicBezTo>
                    <a:pt x="4087" y="995"/>
                    <a:pt x="4087" y="995"/>
                    <a:pt x="4087" y="995"/>
                  </a:cubicBezTo>
                  <a:cubicBezTo>
                    <a:pt x="4087" y="1012"/>
                    <a:pt x="4087" y="1012"/>
                    <a:pt x="4087" y="1012"/>
                  </a:cubicBezTo>
                  <a:cubicBezTo>
                    <a:pt x="4069" y="1012"/>
                    <a:pt x="4069" y="1012"/>
                    <a:pt x="4069" y="1012"/>
                  </a:cubicBezTo>
                  <a:cubicBezTo>
                    <a:pt x="4069" y="1130"/>
                    <a:pt x="4069" y="1130"/>
                    <a:pt x="4069" y="1130"/>
                  </a:cubicBezTo>
                  <a:cubicBezTo>
                    <a:pt x="4046" y="1117"/>
                    <a:pt x="4046" y="1117"/>
                    <a:pt x="4046" y="1117"/>
                  </a:cubicBezTo>
                  <a:cubicBezTo>
                    <a:pt x="4046" y="1088"/>
                    <a:pt x="4046" y="1088"/>
                    <a:pt x="4046" y="1088"/>
                  </a:cubicBezTo>
                  <a:cubicBezTo>
                    <a:pt x="4039" y="1088"/>
                    <a:pt x="4039" y="1088"/>
                    <a:pt x="4039" y="1088"/>
                  </a:cubicBezTo>
                  <a:cubicBezTo>
                    <a:pt x="4039" y="1118"/>
                    <a:pt x="4039" y="1118"/>
                    <a:pt x="4039" y="1118"/>
                  </a:cubicBezTo>
                  <a:cubicBezTo>
                    <a:pt x="4032" y="1118"/>
                    <a:pt x="4032" y="1118"/>
                    <a:pt x="4032" y="1118"/>
                  </a:cubicBezTo>
                  <a:cubicBezTo>
                    <a:pt x="4032" y="1061"/>
                    <a:pt x="4032" y="1061"/>
                    <a:pt x="4032" y="1061"/>
                  </a:cubicBezTo>
                  <a:cubicBezTo>
                    <a:pt x="3989" y="1061"/>
                    <a:pt x="3989" y="1061"/>
                    <a:pt x="3989" y="1061"/>
                  </a:cubicBezTo>
                  <a:cubicBezTo>
                    <a:pt x="3989" y="1052"/>
                    <a:pt x="3984" y="1018"/>
                    <a:pt x="3943" y="995"/>
                  </a:cubicBezTo>
                  <a:cubicBezTo>
                    <a:pt x="3943" y="975"/>
                    <a:pt x="3943" y="975"/>
                    <a:pt x="3943" y="975"/>
                  </a:cubicBezTo>
                  <a:cubicBezTo>
                    <a:pt x="3933" y="975"/>
                    <a:pt x="3933" y="975"/>
                    <a:pt x="3933" y="975"/>
                  </a:cubicBezTo>
                  <a:cubicBezTo>
                    <a:pt x="3923" y="975"/>
                    <a:pt x="3923" y="975"/>
                    <a:pt x="3923" y="975"/>
                  </a:cubicBezTo>
                  <a:cubicBezTo>
                    <a:pt x="3923" y="995"/>
                    <a:pt x="3923" y="995"/>
                    <a:pt x="3923" y="995"/>
                  </a:cubicBezTo>
                  <a:cubicBezTo>
                    <a:pt x="3882" y="1018"/>
                    <a:pt x="3877" y="1052"/>
                    <a:pt x="3877" y="1061"/>
                  </a:cubicBezTo>
                  <a:cubicBezTo>
                    <a:pt x="3877" y="1070"/>
                    <a:pt x="3885" y="1078"/>
                    <a:pt x="3885" y="1078"/>
                  </a:cubicBezTo>
                  <a:cubicBezTo>
                    <a:pt x="3859" y="1078"/>
                    <a:pt x="3859" y="1078"/>
                    <a:pt x="3859" y="1078"/>
                  </a:cubicBezTo>
                  <a:cubicBezTo>
                    <a:pt x="3846" y="1078"/>
                    <a:pt x="3846" y="1078"/>
                    <a:pt x="3846" y="1078"/>
                  </a:cubicBezTo>
                  <a:cubicBezTo>
                    <a:pt x="3809" y="1051"/>
                    <a:pt x="3809" y="1051"/>
                    <a:pt x="3809" y="1051"/>
                  </a:cubicBezTo>
                  <a:cubicBezTo>
                    <a:pt x="3781" y="1070"/>
                    <a:pt x="3781" y="1070"/>
                    <a:pt x="3781" y="1070"/>
                  </a:cubicBezTo>
                  <a:cubicBezTo>
                    <a:pt x="3770" y="1080"/>
                    <a:pt x="3770" y="1080"/>
                    <a:pt x="3770" y="1080"/>
                  </a:cubicBezTo>
                  <a:cubicBezTo>
                    <a:pt x="3742" y="1080"/>
                    <a:pt x="3742" y="1080"/>
                    <a:pt x="3742" y="1080"/>
                  </a:cubicBezTo>
                  <a:cubicBezTo>
                    <a:pt x="3742" y="1095"/>
                    <a:pt x="3742" y="1095"/>
                    <a:pt x="3742" y="1095"/>
                  </a:cubicBezTo>
                  <a:cubicBezTo>
                    <a:pt x="3759" y="1095"/>
                    <a:pt x="3763" y="1109"/>
                    <a:pt x="3763" y="1109"/>
                  </a:cubicBezTo>
                  <a:cubicBezTo>
                    <a:pt x="3763" y="1133"/>
                    <a:pt x="3763" y="1133"/>
                    <a:pt x="3763" y="1133"/>
                  </a:cubicBezTo>
                  <a:cubicBezTo>
                    <a:pt x="3734" y="1133"/>
                    <a:pt x="3734" y="1133"/>
                    <a:pt x="3734" y="1133"/>
                  </a:cubicBezTo>
                  <a:cubicBezTo>
                    <a:pt x="3734" y="1123"/>
                    <a:pt x="3734" y="1123"/>
                    <a:pt x="3734" y="1123"/>
                  </a:cubicBezTo>
                  <a:cubicBezTo>
                    <a:pt x="3673" y="1123"/>
                    <a:pt x="3673" y="1123"/>
                    <a:pt x="3673" y="1123"/>
                  </a:cubicBezTo>
                  <a:cubicBezTo>
                    <a:pt x="3673" y="1147"/>
                    <a:pt x="3673" y="1147"/>
                    <a:pt x="3673" y="1147"/>
                  </a:cubicBezTo>
                  <a:cubicBezTo>
                    <a:pt x="3635" y="1147"/>
                    <a:pt x="3635" y="1147"/>
                    <a:pt x="3635" y="1147"/>
                  </a:cubicBezTo>
                  <a:cubicBezTo>
                    <a:pt x="3635" y="1405"/>
                    <a:pt x="3635" y="1405"/>
                    <a:pt x="3635" y="1405"/>
                  </a:cubicBezTo>
                  <a:cubicBezTo>
                    <a:pt x="3585" y="1405"/>
                    <a:pt x="3585" y="1405"/>
                    <a:pt x="3585" y="1405"/>
                  </a:cubicBezTo>
                  <a:cubicBezTo>
                    <a:pt x="3585" y="1415"/>
                    <a:pt x="3585" y="1415"/>
                    <a:pt x="3585" y="1415"/>
                  </a:cubicBezTo>
                  <a:cubicBezTo>
                    <a:pt x="3576" y="1415"/>
                    <a:pt x="3576" y="1415"/>
                    <a:pt x="3576" y="1415"/>
                  </a:cubicBezTo>
                  <a:cubicBezTo>
                    <a:pt x="3576" y="1437"/>
                    <a:pt x="3576" y="1437"/>
                    <a:pt x="3576" y="1437"/>
                  </a:cubicBezTo>
                  <a:cubicBezTo>
                    <a:pt x="3565" y="1437"/>
                    <a:pt x="3565" y="1437"/>
                    <a:pt x="3565" y="1437"/>
                  </a:cubicBezTo>
                  <a:cubicBezTo>
                    <a:pt x="3565" y="1403"/>
                    <a:pt x="3565" y="1403"/>
                    <a:pt x="3565" y="1403"/>
                  </a:cubicBezTo>
                  <a:cubicBezTo>
                    <a:pt x="3528" y="1403"/>
                    <a:pt x="3528" y="1403"/>
                    <a:pt x="3528" y="1403"/>
                  </a:cubicBezTo>
                  <a:cubicBezTo>
                    <a:pt x="3528" y="1259"/>
                    <a:pt x="3528" y="1259"/>
                    <a:pt x="3528" y="1259"/>
                  </a:cubicBezTo>
                  <a:cubicBezTo>
                    <a:pt x="3478" y="1259"/>
                    <a:pt x="3478" y="1259"/>
                    <a:pt x="3478" y="1259"/>
                  </a:cubicBezTo>
                  <a:cubicBezTo>
                    <a:pt x="3478" y="1245"/>
                    <a:pt x="3478" y="1245"/>
                    <a:pt x="3478" y="1245"/>
                  </a:cubicBezTo>
                  <a:cubicBezTo>
                    <a:pt x="3463" y="1245"/>
                    <a:pt x="3463" y="1245"/>
                    <a:pt x="3463" y="1245"/>
                  </a:cubicBezTo>
                  <a:cubicBezTo>
                    <a:pt x="3463" y="1255"/>
                    <a:pt x="3463" y="1255"/>
                    <a:pt x="3463" y="1255"/>
                  </a:cubicBezTo>
                  <a:cubicBezTo>
                    <a:pt x="3455" y="1255"/>
                    <a:pt x="3455" y="1255"/>
                    <a:pt x="3455" y="1255"/>
                  </a:cubicBezTo>
                  <a:cubicBezTo>
                    <a:pt x="3456" y="1251"/>
                    <a:pt x="3456" y="1248"/>
                    <a:pt x="3456" y="1245"/>
                  </a:cubicBezTo>
                  <a:cubicBezTo>
                    <a:pt x="3456" y="1211"/>
                    <a:pt x="3436" y="1182"/>
                    <a:pt x="3407" y="1168"/>
                  </a:cubicBezTo>
                  <a:cubicBezTo>
                    <a:pt x="3407" y="700"/>
                    <a:pt x="3407" y="700"/>
                    <a:pt x="3407" y="700"/>
                  </a:cubicBezTo>
                  <a:cubicBezTo>
                    <a:pt x="3431" y="687"/>
                    <a:pt x="3447" y="662"/>
                    <a:pt x="3447" y="634"/>
                  </a:cubicBezTo>
                  <a:cubicBezTo>
                    <a:pt x="3447" y="597"/>
                    <a:pt x="3421" y="567"/>
                    <a:pt x="3387" y="560"/>
                  </a:cubicBezTo>
                  <a:cubicBezTo>
                    <a:pt x="3383" y="429"/>
                    <a:pt x="3383" y="429"/>
                    <a:pt x="3383" y="429"/>
                  </a:cubicBezTo>
                  <a:cubicBezTo>
                    <a:pt x="3391" y="425"/>
                    <a:pt x="3397" y="417"/>
                    <a:pt x="3397" y="407"/>
                  </a:cubicBezTo>
                  <a:cubicBezTo>
                    <a:pt x="3397" y="400"/>
                    <a:pt x="3394" y="393"/>
                    <a:pt x="3390" y="389"/>
                  </a:cubicBezTo>
                  <a:cubicBezTo>
                    <a:pt x="3390" y="372"/>
                    <a:pt x="3390" y="372"/>
                    <a:pt x="3390" y="372"/>
                  </a:cubicBezTo>
                  <a:cubicBezTo>
                    <a:pt x="3382" y="372"/>
                    <a:pt x="3382" y="372"/>
                    <a:pt x="3382" y="372"/>
                  </a:cubicBezTo>
                  <a:cubicBezTo>
                    <a:pt x="3382" y="269"/>
                    <a:pt x="3382" y="269"/>
                    <a:pt x="3382" y="269"/>
                  </a:cubicBezTo>
                  <a:cubicBezTo>
                    <a:pt x="3377" y="269"/>
                    <a:pt x="3377" y="269"/>
                    <a:pt x="3377" y="269"/>
                  </a:cubicBezTo>
                  <a:cubicBezTo>
                    <a:pt x="3377" y="187"/>
                    <a:pt x="3377" y="187"/>
                    <a:pt x="3377" y="187"/>
                  </a:cubicBezTo>
                  <a:cubicBezTo>
                    <a:pt x="3377" y="187"/>
                    <a:pt x="3385" y="187"/>
                    <a:pt x="3385" y="177"/>
                  </a:cubicBezTo>
                  <a:cubicBezTo>
                    <a:pt x="3385" y="167"/>
                    <a:pt x="3377" y="170"/>
                    <a:pt x="3377" y="170"/>
                  </a:cubicBezTo>
                  <a:cubicBezTo>
                    <a:pt x="3372" y="0"/>
                    <a:pt x="3372" y="0"/>
                    <a:pt x="3372" y="0"/>
                  </a:cubicBezTo>
                  <a:cubicBezTo>
                    <a:pt x="3367" y="170"/>
                    <a:pt x="3367" y="170"/>
                    <a:pt x="3367" y="170"/>
                  </a:cubicBezTo>
                  <a:cubicBezTo>
                    <a:pt x="3367" y="170"/>
                    <a:pt x="3359" y="167"/>
                    <a:pt x="3359" y="177"/>
                  </a:cubicBezTo>
                  <a:cubicBezTo>
                    <a:pt x="3359" y="187"/>
                    <a:pt x="3367" y="187"/>
                    <a:pt x="3367" y="187"/>
                  </a:cubicBezTo>
                  <a:cubicBezTo>
                    <a:pt x="3367" y="269"/>
                    <a:pt x="3367" y="269"/>
                    <a:pt x="3367" y="269"/>
                  </a:cubicBezTo>
                  <a:cubicBezTo>
                    <a:pt x="3362" y="269"/>
                    <a:pt x="3362" y="269"/>
                    <a:pt x="3362" y="269"/>
                  </a:cubicBezTo>
                  <a:cubicBezTo>
                    <a:pt x="3362" y="372"/>
                    <a:pt x="3362" y="372"/>
                    <a:pt x="3362" y="372"/>
                  </a:cubicBezTo>
                  <a:cubicBezTo>
                    <a:pt x="3354" y="372"/>
                    <a:pt x="3354" y="372"/>
                    <a:pt x="3354" y="372"/>
                  </a:cubicBezTo>
                  <a:cubicBezTo>
                    <a:pt x="3354" y="389"/>
                    <a:pt x="3354" y="389"/>
                    <a:pt x="3354" y="389"/>
                  </a:cubicBezTo>
                  <a:cubicBezTo>
                    <a:pt x="3350" y="393"/>
                    <a:pt x="3347" y="400"/>
                    <a:pt x="3347" y="407"/>
                  </a:cubicBezTo>
                  <a:cubicBezTo>
                    <a:pt x="3347" y="417"/>
                    <a:pt x="3353" y="425"/>
                    <a:pt x="3361" y="429"/>
                  </a:cubicBezTo>
                  <a:cubicBezTo>
                    <a:pt x="3357" y="560"/>
                    <a:pt x="3357" y="560"/>
                    <a:pt x="3357" y="560"/>
                  </a:cubicBezTo>
                  <a:cubicBezTo>
                    <a:pt x="3323" y="567"/>
                    <a:pt x="3297" y="597"/>
                    <a:pt x="3297" y="634"/>
                  </a:cubicBezTo>
                  <a:cubicBezTo>
                    <a:pt x="3297" y="659"/>
                    <a:pt x="3310" y="681"/>
                    <a:pt x="3329" y="695"/>
                  </a:cubicBezTo>
                  <a:cubicBezTo>
                    <a:pt x="3329" y="1173"/>
                    <a:pt x="3329" y="1173"/>
                    <a:pt x="3329" y="1173"/>
                  </a:cubicBezTo>
                  <a:cubicBezTo>
                    <a:pt x="3304" y="1187"/>
                    <a:pt x="3288" y="1214"/>
                    <a:pt x="3288" y="1245"/>
                  </a:cubicBezTo>
                  <a:cubicBezTo>
                    <a:pt x="3288" y="1275"/>
                    <a:pt x="3304" y="1302"/>
                    <a:pt x="3329" y="1317"/>
                  </a:cubicBezTo>
                  <a:cubicBezTo>
                    <a:pt x="3329" y="1343"/>
                    <a:pt x="3329" y="1343"/>
                    <a:pt x="3329" y="1343"/>
                  </a:cubicBezTo>
                  <a:cubicBezTo>
                    <a:pt x="3287" y="1479"/>
                    <a:pt x="3287" y="1479"/>
                    <a:pt x="3287" y="1479"/>
                  </a:cubicBezTo>
                  <a:cubicBezTo>
                    <a:pt x="3180" y="1479"/>
                    <a:pt x="3180" y="1479"/>
                    <a:pt x="3180" y="1479"/>
                  </a:cubicBezTo>
                  <a:cubicBezTo>
                    <a:pt x="3180" y="1420"/>
                    <a:pt x="3180" y="1420"/>
                    <a:pt x="3180" y="1420"/>
                  </a:cubicBezTo>
                  <a:cubicBezTo>
                    <a:pt x="3132" y="1420"/>
                    <a:pt x="3132" y="1420"/>
                    <a:pt x="3132" y="1420"/>
                  </a:cubicBezTo>
                  <a:cubicBezTo>
                    <a:pt x="3132" y="1479"/>
                    <a:pt x="3132" y="1479"/>
                    <a:pt x="3132" y="1479"/>
                  </a:cubicBezTo>
                  <a:cubicBezTo>
                    <a:pt x="2997" y="1479"/>
                    <a:pt x="2997" y="1479"/>
                    <a:pt x="2997" y="1479"/>
                  </a:cubicBezTo>
                  <a:cubicBezTo>
                    <a:pt x="2997" y="1395"/>
                    <a:pt x="2997" y="1395"/>
                    <a:pt x="2997" y="1395"/>
                  </a:cubicBezTo>
                  <a:cubicBezTo>
                    <a:pt x="2850" y="1372"/>
                    <a:pt x="2850" y="1372"/>
                    <a:pt x="2850" y="1372"/>
                  </a:cubicBezTo>
                  <a:cubicBezTo>
                    <a:pt x="2850" y="1279"/>
                    <a:pt x="2850" y="1279"/>
                    <a:pt x="2850" y="1279"/>
                  </a:cubicBezTo>
                  <a:cubicBezTo>
                    <a:pt x="2844" y="1271"/>
                    <a:pt x="2844" y="1271"/>
                    <a:pt x="2844" y="1271"/>
                  </a:cubicBezTo>
                  <a:cubicBezTo>
                    <a:pt x="2844" y="1227"/>
                    <a:pt x="2844" y="1227"/>
                    <a:pt x="2844" y="1227"/>
                  </a:cubicBezTo>
                  <a:cubicBezTo>
                    <a:pt x="2838" y="1223"/>
                    <a:pt x="2838" y="1223"/>
                    <a:pt x="2838" y="1223"/>
                  </a:cubicBezTo>
                  <a:cubicBezTo>
                    <a:pt x="2838" y="1194"/>
                    <a:pt x="2838" y="1194"/>
                    <a:pt x="2838" y="1194"/>
                  </a:cubicBezTo>
                  <a:cubicBezTo>
                    <a:pt x="2818" y="1177"/>
                    <a:pt x="2818" y="1177"/>
                    <a:pt x="2818" y="1177"/>
                  </a:cubicBezTo>
                  <a:cubicBezTo>
                    <a:pt x="2803" y="1177"/>
                    <a:pt x="2803" y="1177"/>
                    <a:pt x="2803" y="1177"/>
                  </a:cubicBezTo>
                  <a:cubicBezTo>
                    <a:pt x="2797" y="1119"/>
                    <a:pt x="2797" y="1119"/>
                    <a:pt x="2797" y="1119"/>
                  </a:cubicBezTo>
                  <a:cubicBezTo>
                    <a:pt x="2791" y="1177"/>
                    <a:pt x="2791" y="1177"/>
                    <a:pt x="2791" y="1177"/>
                  </a:cubicBezTo>
                  <a:cubicBezTo>
                    <a:pt x="2776" y="1177"/>
                    <a:pt x="2776" y="1177"/>
                    <a:pt x="2776" y="1177"/>
                  </a:cubicBezTo>
                  <a:cubicBezTo>
                    <a:pt x="2756" y="1194"/>
                    <a:pt x="2756" y="1194"/>
                    <a:pt x="2756" y="1194"/>
                  </a:cubicBezTo>
                  <a:cubicBezTo>
                    <a:pt x="2756" y="1223"/>
                    <a:pt x="2756" y="1223"/>
                    <a:pt x="2756" y="1223"/>
                  </a:cubicBezTo>
                  <a:cubicBezTo>
                    <a:pt x="2750" y="1227"/>
                    <a:pt x="2750" y="1227"/>
                    <a:pt x="2750" y="1227"/>
                  </a:cubicBezTo>
                  <a:cubicBezTo>
                    <a:pt x="2750" y="1271"/>
                    <a:pt x="2750" y="1271"/>
                    <a:pt x="2750" y="1271"/>
                  </a:cubicBezTo>
                  <a:cubicBezTo>
                    <a:pt x="2744" y="1279"/>
                    <a:pt x="2744" y="1279"/>
                    <a:pt x="2744" y="1279"/>
                  </a:cubicBezTo>
                  <a:cubicBezTo>
                    <a:pt x="2744" y="1341"/>
                    <a:pt x="2744" y="1341"/>
                    <a:pt x="2744" y="1341"/>
                  </a:cubicBezTo>
                  <a:cubicBezTo>
                    <a:pt x="2744" y="1341"/>
                    <a:pt x="2733" y="1330"/>
                    <a:pt x="2701" y="1330"/>
                  </a:cubicBezTo>
                  <a:cubicBezTo>
                    <a:pt x="2658" y="1330"/>
                    <a:pt x="2628" y="1372"/>
                    <a:pt x="2628" y="1372"/>
                  </a:cubicBezTo>
                  <a:cubicBezTo>
                    <a:pt x="2572" y="1372"/>
                    <a:pt x="2572" y="1372"/>
                    <a:pt x="2572" y="1372"/>
                  </a:cubicBezTo>
                  <a:cubicBezTo>
                    <a:pt x="2572" y="1389"/>
                    <a:pt x="2572" y="1389"/>
                    <a:pt x="2572" y="1389"/>
                  </a:cubicBezTo>
                  <a:cubicBezTo>
                    <a:pt x="2553" y="1389"/>
                    <a:pt x="2553" y="1389"/>
                    <a:pt x="2553" y="1389"/>
                  </a:cubicBezTo>
                  <a:cubicBezTo>
                    <a:pt x="2553" y="1382"/>
                    <a:pt x="2553" y="1382"/>
                    <a:pt x="2553" y="1382"/>
                  </a:cubicBezTo>
                  <a:cubicBezTo>
                    <a:pt x="2510" y="1382"/>
                    <a:pt x="2510" y="1382"/>
                    <a:pt x="2510" y="1382"/>
                  </a:cubicBezTo>
                  <a:cubicBezTo>
                    <a:pt x="2502" y="1393"/>
                    <a:pt x="2502" y="1393"/>
                    <a:pt x="2502" y="1393"/>
                  </a:cubicBezTo>
                  <a:cubicBezTo>
                    <a:pt x="2478" y="1393"/>
                    <a:pt x="2478" y="1393"/>
                    <a:pt x="2478" y="1393"/>
                  </a:cubicBezTo>
                  <a:cubicBezTo>
                    <a:pt x="2478" y="1402"/>
                    <a:pt x="2478" y="1402"/>
                    <a:pt x="2478" y="1402"/>
                  </a:cubicBezTo>
                  <a:cubicBezTo>
                    <a:pt x="2470" y="1402"/>
                    <a:pt x="2470" y="1402"/>
                    <a:pt x="2470" y="1402"/>
                  </a:cubicBezTo>
                  <a:cubicBezTo>
                    <a:pt x="2470" y="1378"/>
                    <a:pt x="2470" y="1378"/>
                    <a:pt x="2470" y="1378"/>
                  </a:cubicBezTo>
                  <a:cubicBezTo>
                    <a:pt x="2443" y="1378"/>
                    <a:pt x="2443" y="1378"/>
                    <a:pt x="2443" y="1378"/>
                  </a:cubicBezTo>
                  <a:cubicBezTo>
                    <a:pt x="2432" y="1388"/>
                    <a:pt x="2432" y="1388"/>
                    <a:pt x="2432" y="1388"/>
                  </a:cubicBezTo>
                  <a:cubicBezTo>
                    <a:pt x="2417" y="1388"/>
                    <a:pt x="2417" y="1388"/>
                    <a:pt x="2417" y="1388"/>
                  </a:cubicBezTo>
                  <a:cubicBezTo>
                    <a:pt x="2408" y="1375"/>
                    <a:pt x="2408" y="1375"/>
                    <a:pt x="2408" y="1375"/>
                  </a:cubicBezTo>
                  <a:cubicBezTo>
                    <a:pt x="2393" y="1375"/>
                    <a:pt x="2393" y="1375"/>
                    <a:pt x="2393" y="1375"/>
                  </a:cubicBezTo>
                  <a:cubicBezTo>
                    <a:pt x="2381" y="1388"/>
                    <a:pt x="2381" y="1388"/>
                    <a:pt x="2381" y="1388"/>
                  </a:cubicBezTo>
                  <a:cubicBezTo>
                    <a:pt x="2365" y="1388"/>
                    <a:pt x="2365" y="1388"/>
                    <a:pt x="2365" y="1388"/>
                  </a:cubicBezTo>
                  <a:cubicBezTo>
                    <a:pt x="2365" y="1465"/>
                    <a:pt x="2365" y="1465"/>
                    <a:pt x="2365" y="1465"/>
                  </a:cubicBezTo>
                  <a:cubicBezTo>
                    <a:pt x="2310" y="1465"/>
                    <a:pt x="2310" y="1465"/>
                    <a:pt x="2310" y="1465"/>
                  </a:cubicBezTo>
                  <a:cubicBezTo>
                    <a:pt x="2310" y="1440"/>
                    <a:pt x="2310" y="1440"/>
                    <a:pt x="2310" y="1440"/>
                  </a:cubicBezTo>
                  <a:cubicBezTo>
                    <a:pt x="2284" y="1420"/>
                    <a:pt x="2284" y="1420"/>
                    <a:pt x="2284" y="1420"/>
                  </a:cubicBezTo>
                  <a:cubicBezTo>
                    <a:pt x="2279" y="1380"/>
                    <a:pt x="2279" y="1380"/>
                    <a:pt x="2279" y="1380"/>
                  </a:cubicBezTo>
                  <a:cubicBezTo>
                    <a:pt x="2273" y="1419"/>
                    <a:pt x="2273" y="1419"/>
                    <a:pt x="2273" y="1419"/>
                  </a:cubicBezTo>
                  <a:cubicBezTo>
                    <a:pt x="2243" y="1441"/>
                    <a:pt x="2243" y="1441"/>
                    <a:pt x="2243" y="1441"/>
                  </a:cubicBezTo>
                  <a:cubicBezTo>
                    <a:pt x="2243" y="1457"/>
                    <a:pt x="2243" y="1457"/>
                    <a:pt x="2243" y="1457"/>
                  </a:cubicBezTo>
                  <a:cubicBezTo>
                    <a:pt x="2199" y="1457"/>
                    <a:pt x="2199" y="1457"/>
                    <a:pt x="2199" y="1457"/>
                  </a:cubicBezTo>
                  <a:cubicBezTo>
                    <a:pt x="2199" y="1401"/>
                    <a:pt x="2199" y="1401"/>
                    <a:pt x="2199" y="1401"/>
                  </a:cubicBezTo>
                  <a:cubicBezTo>
                    <a:pt x="2177" y="1401"/>
                    <a:pt x="2177" y="1401"/>
                    <a:pt x="2177" y="1401"/>
                  </a:cubicBezTo>
                  <a:cubicBezTo>
                    <a:pt x="2177" y="1391"/>
                    <a:pt x="2177" y="1391"/>
                    <a:pt x="2177" y="1391"/>
                  </a:cubicBezTo>
                  <a:cubicBezTo>
                    <a:pt x="2152" y="1391"/>
                    <a:pt x="2152" y="1391"/>
                    <a:pt x="2152" y="1391"/>
                  </a:cubicBezTo>
                  <a:cubicBezTo>
                    <a:pt x="2152" y="1409"/>
                    <a:pt x="2152" y="1409"/>
                    <a:pt x="2152" y="1409"/>
                  </a:cubicBezTo>
                  <a:cubicBezTo>
                    <a:pt x="2139" y="1409"/>
                    <a:pt x="2139" y="1409"/>
                    <a:pt x="2139" y="1409"/>
                  </a:cubicBezTo>
                  <a:cubicBezTo>
                    <a:pt x="2139" y="1371"/>
                    <a:pt x="2139" y="1371"/>
                    <a:pt x="2139" y="1371"/>
                  </a:cubicBezTo>
                  <a:cubicBezTo>
                    <a:pt x="2093" y="1371"/>
                    <a:pt x="2093" y="1371"/>
                    <a:pt x="2093" y="1371"/>
                  </a:cubicBezTo>
                  <a:cubicBezTo>
                    <a:pt x="2093" y="1436"/>
                    <a:pt x="2093" y="1436"/>
                    <a:pt x="2093" y="1436"/>
                  </a:cubicBezTo>
                  <a:cubicBezTo>
                    <a:pt x="2077" y="1436"/>
                    <a:pt x="2077" y="1436"/>
                    <a:pt x="2077" y="1436"/>
                  </a:cubicBezTo>
                  <a:cubicBezTo>
                    <a:pt x="2077" y="1453"/>
                    <a:pt x="2077" y="1453"/>
                    <a:pt x="2077" y="1453"/>
                  </a:cubicBezTo>
                  <a:cubicBezTo>
                    <a:pt x="2068" y="1453"/>
                    <a:pt x="2068" y="1453"/>
                    <a:pt x="2068" y="1453"/>
                  </a:cubicBezTo>
                  <a:cubicBezTo>
                    <a:pt x="2068" y="1463"/>
                    <a:pt x="2068" y="1463"/>
                    <a:pt x="2068" y="1463"/>
                  </a:cubicBezTo>
                  <a:cubicBezTo>
                    <a:pt x="2055" y="1463"/>
                    <a:pt x="2055" y="1463"/>
                    <a:pt x="2055" y="1463"/>
                  </a:cubicBezTo>
                  <a:cubicBezTo>
                    <a:pt x="2055" y="1453"/>
                    <a:pt x="2055" y="1453"/>
                    <a:pt x="2055" y="1453"/>
                  </a:cubicBezTo>
                  <a:cubicBezTo>
                    <a:pt x="2033" y="1453"/>
                    <a:pt x="2033" y="1453"/>
                    <a:pt x="2033" y="1453"/>
                  </a:cubicBezTo>
                  <a:cubicBezTo>
                    <a:pt x="2033" y="1461"/>
                    <a:pt x="2033" y="1461"/>
                    <a:pt x="2033" y="1461"/>
                  </a:cubicBezTo>
                  <a:cubicBezTo>
                    <a:pt x="2004" y="1461"/>
                    <a:pt x="2004" y="1461"/>
                    <a:pt x="2004" y="1461"/>
                  </a:cubicBezTo>
                  <a:cubicBezTo>
                    <a:pt x="2004" y="1471"/>
                    <a:pt x="2004" y="1471"/>
                    <a:pt x="2004" y="1471"/>
                  </a:cubicBezTo>
                  <a:cubicBezTo>
                    <a:pt x="1996" y="1471"/>
                    <a:pt x="1996" y="1471"/>
                    <a:pt x="1996" y="1471"/>
                  </a:cubicBezTo>
                  <a:cubicBezTo>
                    <a:pt x="1996" y="1463"/>
                    <a:pt x="1996" y="1463"/>
                    <a:pt x="1996" y="1463"/>
                  </a:cubicBezTo>
                  <a:cubicBezTo>
                    <a:pt x="1983" y="1463"/>
                    <a:pt x="1983" y="1463"/>
                    <a:pt x="1983" y="1463"/>
                  </a:cubicBezTo>
                  <a:cubicBezTo>
                    <a:pt x="1983" y="1479"/>
                    <a:pt x="1983" y="1479"/>
                    <a:pt x="1983" y="1479"/>
                  </a:cubicBezTo>
                  <a:cubicBezTo>
                    <a:pt x="1975" y="1479"/>
                    <a:pt x="1975" y="1479"/>
                    <a:pt x="1975" y="1479"/>
                  </a:cubicBezTo>
                  <a:cubicBezTo>
                    <a:pt x="1975" y="1343"/>
                    <a:pt x="1975" y="1343"/>
                    <a:pt x="1975" y="1343"/>
                  </a:cubicBezTo>
                  <a:cubicBezTo>
                    <a:pt x="1952" y="1343"/>
                    <a:pt x="1952" y="1343"/>
                    <a:pt x="1952" y="1343"/>
                  </a:cubicBezTo>
                  <a:cubicBezTo>
                    <a:pt x="1952" y="1352"/>
                    <a:pt x="1952" y="1352"/>
                    <a:pt x="1952" y="1352"/>
                  </a:cubicBezTo>
                  <a:cubicBezTo>
                    <a:pt x="1943" y="1352"/>
                    <a:pt x="1943" y="1352"/>
                    <a:pt x="1943" y="1352"/>
                  </a:cubicBezTo>
                  <a:cubicBezTo>
                    <a:pt x="1935" y="1335"/>
                    <a:pt x="1935" y="1335"/>
                    <a:pt x="1935" y="1335"/>
                  </a:cubicBezTo>
                  <a:cubicBezTo>
                    <a:pt x="1921" y="1335"/>
                    <a:pt x="1921" y="1335"/>
                    <a:pt x="1921" y="1335"/>
                  </a:cubicBezTo>
                  <a:cubicBezTo>
                    <a:pt x="1912" y="1352"/>
                    <a:pt x="1912" y="1352"/>
                    <a:pt x="1912" y="1352"/>
                  </a:cubicBezTo>
                  <a:cubicBezTo>
                    <a:pt x="1877" y="1352"/>
                    <a:pt x="1877" y="1352"/>
                    <a:pt x="1877" y="1352"/>
                  </a:cubicBezTo>
                  <a:cubicBezTo>
                    <a:pt x="1877" y="1456"/>
                    <a:pt x="1877" y="1456"/>
                    <a:pt x="1877" y="1456"/>
                  </a:cubicBezTo>
                  <a:cubicBezTo>
                    <a:pt x="1805" y="1456"/>
                    <a:pt x="1805" y="1456"/>
                    <a:pt x="1805" y="1456"/>
                  </a:cubicBezTo>
                  <a:cubicBezTo>
                    <a:pt x="1791" y="1441"/>
                    <a:pt x="1791" y="1441"/>
                    <a:pt x="1791" y="1441"/>
                  </a:cubicBezTo>
                  <a:cubicBezTo>
                    <a:pt x="1781" y="1452"/>
                    <a:pt x="1781" y="1452"/>
                    <a:pt x="1781" y="1452"/>
                  </a:cubicBezTo>
                  <a:cubicBezTo>
                    <a:pt x="1771" y="1452"/>
                    <a:pt x="1771" y="1452"/>
                    <a:pt x="1771" y="1452"/>
                  </a:cubicBezTo>
                  <a:cubicBezTo>
                    <a:pt x="1756" y="1437"/>
                    <a:pt x="1756" y="1437"/>
                    <a:pt x="1756" y="1437"/>
                  </a:cubicBezTo>
                  <a:cubicBezTo>
                    <a:pt x="1744" y="1437"/>
                    <a:pt x="1744" y="1437"/>
                    <a:pt x="1744" y="1437"/>
                  </a:cubicBezTo>
                  <a:cubicBezTo>
                    <a:pt x="1731" y="1448"/>
                    <a:pt x="1731" y="1448"/>
                    <a:pt x="1731" y="1448"/>
                  </a:cubicBezTo>
                  <a:cubicBezTo>
                    <a:pt x="1699" y="1448"/>
                    <a:pt x="1699" y="1448"/>
                    <a:pt x="1699" y="1448"/>
                  </a:cubicBezTo>
                  <a:cubicBezTo>
                    <a:pt x="1699" y="1437"/>
                    <a:pt x="1699" y="1437"/>
                    <a:pt x="1699" y="1437"/>
                  </a:cubicBezTo>
                  <a:cubicBezTo>
                    <a:pt x="1673" y="1437"/>
                    <a:pt x="1673" y="1437"/>
                    <a:pt x="1673" y="1437"/>
                  </a:cubicBezTo>
                  <a:cubicBezTo>
                    <a:pt x="1673" y="1469"/>
                    <a:pt x="1673" y="1469"/>
                    <a:pt x="1673" y="1469"/>
                  </a:cubicBezTo>
                  <a:cubicBezTo>
                    <a:pt x="1656" y="1469"/>
                    <a:pt x="1656" y="1469"/>
                    <a:pt x="1656" y="1469"/>
                  </a:cubicBezTo>
                  <a:cubicBezTo>
                    <a:pt x="1656" y="1459"/>
                    <a:pt x="1656" y="1459"/>
                    <a:pt x="1656" y="1459"/>
                  </a:cubicBezTo>
                  <a:cubicBezTo>
                    <a:pt x="1619" y="1459"/>
                    <a:pt x="1619" y="1459"/>
                    <a:pt x="1619" y="1459"/>
                  </a:cubicBezTo>
                  <a:cubicBezTo>
                    <a:pt x="1619" y="1448"/>
                    <a:pt x="1619" y="1448"/>
                    <a:pt x="1619" y="1448"/>
                  </a:cubicBezTo>
                  <a:cubicBezTo>
                    <a:pt x="1587" y="1448"/>
                    <a:pt x="1587" y="1448"/>
                    <a:pt x="1587" y="1448"/>
                  </a:cubicBezTo>
                  <a:cubicBezTo>
                    <a:pt x="1587" y="1459"/>
                    <a:pt x="1587" y="1459"/>
                    <a:pt x="1587" y="1459"/>
                  </a:cubicBezTo>
                  <a:cubicBezTo>
                    <a:pt x="1563" y="1459"/>
                    <a:pt x="1563" y="1459"/>
                    <a:pt x="1563" y="1459"/>
                  </a:cubicBezTo>
                  <a:cubicBezTo>
                    <a:pt x="1563" y="1407"/>
                    <a:pt x="1563" y="1407"/>
                    <a:pt x="1563" y="1407"/>
                  </a:cubicBezTo>
                  <a:cubicBezTo>
                    <a:pt x="1531" y="1393"/>
                    <a:pt x="1531" y="1393"/>
                    <a:pt x="1531" y="1393"/>
                  </a:cubicBezTo>
                  <a:cubicBezTo>
                    <a:pt x="1531" y="1408"/>
                    <a:pt x="1531" y="1408"/>
                    <a:pt x="1531" y="1408"/>
                  </a:cubicBezTo>
                  <a:cubicBezTo>
                    <a:pt x="1524" y="1408"/>
                    <a:pt x="1524" y="1408"/>
                    <a:pt x="1524" y="1408"/>
                  </a:cubicBezTo>
                  <a:cubicBezTo>
                    <a:pt x="1524" y="1331"/>
                    <a:pt x="1524" y="1331"/>
                    <a:pt x="1524" y="1331"/>
                  </a:cubicBezTo>
                  <a:cubicBezTo>
                    <a:pt x="1507" y="1331"/>
                    <a:pt x="1507" y="1331"/>
                    <a:pt x="1507" y="1331"/>
                  </a:cubicBezTo>
                  <a:cubicBezTo>
                    <a:pt x="1507" y="1307"/>
                    <a:pt x="1507" y="1307"/>
                    <a:pt x="1507" y="1307"/>
                  </a:cubicBezTo>
                  <a:cubicBezTo>
                    <a:pt x="1479" y="1307"/>
                    <a:pt x="1479" y="1307"/>
                    <a:pt x="1479" y="1307"/>
                  </a:cubicBezTo>
                  <a:cubicBezTo>
                    <a:pt x="1479" y="1281"/>
                    <a:pt x="1479" y="1281"/>
                    <a:pt x="1479" y="1281"/>
                  </a:cubicBezTo>
                  <a:cubicBezTo>
                    <a:pt x="1465" y="1281"/>
                    <a:pt x="1465" y="1281"/>
                    <a:pt x="1465" y="1281"/>
                  </a:cubicBezTo>
                  <a:cubicBezTo>
                    <a:pt x="1465" y="1307"/>
                    <a:pt x="1465" y="1307"/>
                    <a:pt x="1465" y="1307"/>
                  </a:cubicBezTo>
                  <a:cubicBezTo>
                    <a:pt x="1443" y="1307"/>
                    <a:pt x="1443" y="1307"/>
                    <a:pt x="1443" y="1307"/>
                  </a:cubicBezTo>
                  <a:cubicBezTo>
                    <a:pt x="1443" y="1265"/>
                    <a:pt x="1443" y="1265"/>
                    <a:pt x="1443" y="1265"/>
                  </a:cubicBezTo>
                  <a:cubicBezTo>
                    <a:pt x="1443" y="1265"/>
                    <a:pt x="1412" y="1232"/>
                    <a:pt x="1389" y="1232"/>
                  </a:cubicBezTo>
                  <a:cubicBezTo>
                    <a:pt x="1367" y="1232"/>
                    <a:pt x="1337" y="1269"/>
                    <a:pt x="1337" y="1269"/>
                  </a:cubicBezTo>
                  <a:cubicBezTo>
                    <a:pt x="1337" y="1359"/>
                    <a:pt x="1337" y="1359"/>
                    <a:pt x="1337" y="1359"/>
                  </a:cubicBezTo>
                  <a:cubicBezTo>
                    <a:pt x="1315" y="1359"/>
                    <a:pt x="1315" y="1359"/>
                    <a:pt x="1315" y="1359"/>
                  </a:cubicBezTo>
                  <a:cubicBezTo>
                    <a:pt x="1315" y="1417"/>
                    <a:pt x="1315" y="1417"/>
                    <a:pt x="1315" y="1417"/>
                  </a:cubicBezTo>
                  <a:cubicBezTo>
                    <a:pt x="1275" y="1432"/>
                    <a:pt x="1275" y="1432"/>
                    <a:pt x="1275" y="1432"/>
                  </a:cubicBezTo>
                  <a:cubicBezTo>
                    <a:pt x="1275" y="1445"/>
                    <a:pt x="1275" y="1445"/>
                    <a:pt x="1275" y="1445"/>
                  </a:cubicBezTo>
                  <a:cubicBezTo>
                    <a:pt x="1267" y="1445"/>
                    <a:pt x="1267" y="1445"/>
                    <a:pt x="1267" y="1445"/>
                  </a:cubicBezTo>
                  <a:cubicBezTo>
                    <a:pt x="1267" y="1421"/>
                    <a:pt x="1267" y="1421"/>
                    <a:pt x="1267" y="1421"/>
                  </a:cubicBezTo>
                  <a:cubicBezTo>
                    <a:pt x="1253" y="1421"/>
                    <a:pt x="1253" y="1421"/>
                    <a:pt x="1253" y="1421"/>
                  </a:cubicBezTo>
                  <a:cubicBezTo>
                    <a:pt x="1235" y="1395"/>
                    <a:pt x="1235" y="1395"/>
                    <a:pt x="1235" y="1395"/>
                  </a:cubicBezTo>
                  <a:cubicBezTo>
                    <a:pt x="1213" y="1416"/>
                    <a:pt x="1213" y="1416"/>
                    <a:pt x="1213" y="1416"/>
                  </a:cubicBezTo>
                  <a:cubicBezTo>
                    <a:pt x="1213" y="1399"/>
                    <a:pt x="1213" y="1399"/>
                    <a:pt x="1213" y="1399"/>
                  </a:cubicBezTo>
                  <a:cubicBezTo>
                    <a:pt x="1200" y="1399"/>
                    <a:pt x="1200" y="1399"/>
                    <a:pt x="1200" y="1399"/>
                  </a:cubicBezTo>
                  <a:cubicBezTo>
                    <a:pt x="1200" y="1409"/>
                    <a:pt x="1200" y="1409"/>
                    <a:pt x="1200" y="1409"/>
                  </a:cubicBezTo>
                  <a:cubicBezTo>
                    <a:pt x="1189" y="1409"/>
                    <a:pt x="1189" y="1409"/>
                    <a:pt x="1189" y="1409"/>
                  </a:cubicBezTo>
                  <a:cubicBezTo>
                    <a:pt x="1189" y="1392"/>
                    <a:pt x="1189" y="1392"/>
                    <a:pt x="1189" y="1392"/>
                  </a:cubicBezTo>
                  <a:cubicBezTo>
                    <a:pt x="1164" y="1392"/>
                    <a:pt x="1164" y="1392"/>
                    <a:pt x="1164" y="1392"/>
                  </a:cubicBezTo>
                  <a:cubicBezTo>
                    <a:pt x="1164" y="1401"/>
                    <a:pt x="1164" y="1401"/>
                    <a:pt x="1164" y="1401"/>
                  </a:cubicBezTo>
                  <a:cubicBezTo>
                    <a:pt x="1155" y="1401"/>
                    <a:pt x="1155" y="1401"/>
                    <a:pt x="1155" y="1401"/>
                  </a:cubicBezTo>
                  <a:cubicBezTo>
                    <a:pt x="1155" y="1417"/>
                    <a:pt x="1155" y="1417"/>
                    <a:pt x="1155" y="1417"/>
                  </a:cubicBezTo>
                  <a:cubicBezTo>
                    <a:pt x="1133" y="1417"/>
                    <a:pt x="1133" y="1417"/>
                    <a:pt x="1133" y="1417"/>
                  </a:cubicBezTo>
                  <a:cubicBezTo>
                    <a:pt x="1133" y="1397"/>
                    <a:pt x="1133" y="1397"/>
                    <a:pt x="1133" y="1397"/>
                  </a:cubicBezTo>
                  <a:cubicBezTo>
                    <a:pt x="1123" y="1397"/>
                    <a:pt x="1123" y="1397"/>
                    <a:pt x="1123" y="1397"/>
                  </a:cubicBezTo>
                  <a:cubicBezTo>
                    <a:pt x="1112" y="1385"/>
                    <a:pt x="1112" y="1385"/>
                    <a:pt x="1112" y="1385"/>
                  </a:cubicBezTo>
                  <a:cubicBezTo>
                    <a:pt x="1104" y="1391"/>
                    <a:pt x="1104" y="1391"/>
                    <a:pt x="1104" y="1391"/>
                  </a:cubicBezTo>
                  <a:cubicBezTo>
                    <a:pt x="1095" y="1391"/>
                    <a:pt x="1095" y="1391"/>
                    <a:pt x="1095" y="1391"/>
                  </a:cubicBezTo>
                  <a:cubicBezTo>
                    <a:pt x="1076" y="1368"/>
                    <a:pt x="1076" y="1368"/>
                    <a:pt x="1076" y="1368"/>
                  </a:cubicBezTo>
                  <a:cubicBezTo>
                    <a:pt x="1063" y="1389"/>
                    <a:pt x="1063" y="1389"/>
                    <a:pt x="1063" y="1389"/>
                  </a:cubicBezTo>
                  <a:cubicBezTo>
                    <a:pt x="1051" y="1389"/>
                    <a:pt x="1051" y="1389"/>
                    <a:pt x="1051" y="1389"/>
                  </a:cubicBezTo>
                  <a:cubicBezTo>
                    <a:pt x="1051" y="1371"/>
                    <a:pt x="1051" y="1371"/>
                    <a:pt x="1051" y="1371"/>
                  </a:cubicBezTo>
                  <a:cubicBezTo>
                    <a:pt x="1031" y="1371"/>
                    <a:pt x="1031" y="1371"/>
                    <a:pt x="1031" y="1371"/>
                  </a:cubicBezTo>
                  <a:cubicBezTo>
                    <a:pt x="1031" y="1391"/>
                    <a:pt x="1031" y="1391"/>
                    <a:pt x="1031" y="1391"/>
                  </a:cubicBezTo>
                  <a:cubicBezTo>
                    <a:pt x="1020" y="1403"/>
                    <a:pt x="1020" y="1403"/>
                    <a:pt x="1020" y="1403"/>
                  </a:cubicBezTo>
                  <a:cubicBezTo>
                    <a:pt x="1012" y="1403"/>
                    <a:pt x="1012" y="1403"/>
                    <a:pt x="1012" y="1403"/>
                  </a:cubicBezTo>
                  <a:cubicBezTo>
                    <a:pt x="1012" y="1376"/>
                    <a:pt x="1012" y="1376"/>
                    <a:pt x="1012" y="1376"/>
                  </a:cubicBezTo>
                  <a:cubicBezTo>
                    <a:pt x="999" y="1376"/>
                    <a:pt x="999" y="1376"/>
                    <a:pt x="999" y="1376"/>
                  </a:cubicBezTo>
                  <a:cubicBezTo>
                    <a:pt x="988" y="1359"/>
                    <a:pt x="988" y="1359"/>
                    <a:pt x="988" y="1359"/>
                  </a:cubicBezTo>
                  <a:cubicBezTo>
                    <a:pt x="969" y="1381"/>
                    <a:pt x="969" y="1381"/>
                    <a:pt x="969" y="1381"/>
                  </a:cubicBezTo>
                  <a:cubicBezTo>
                    <a:pt x="969" y="1224"/>
                    <a:pt x="969" y="1224"/>
                    <a:pt x="969" y="1224"/>
                  </a:cubicBezTo>
                  <a:cubicBezTo>
                    <a:pt x="943" y="1224"/>
                    <a:pt x="943" y="1224"/>
                    <a:pt x="943" y="1224"/>
                  </a:cubicBezTo>
                  <a:cubicBezTo>
                    <a:pt x="943" y="1212"/>
                    <a:pt x="943" y="1212"/>
                    <a:pt x="943" y="1212"/>
                  </a:cubicBezTo>
                  <a:cubicBezTo>
                    <a:pt x="969" y="1212"/>
                    <a:pt x="969" y="1212"/>
                    <a:pt x="969" y="1212"/>
                  </a:cubicBezTo>
                  <a:cubicBezTo>
                    <a:pt x="969" y="1204"/>
                    <a:pt x="969" y="1204"/>
                    <a:pt x="969" y="1204"/>
                  </a:cubicBezTo>
                  <a:cubicBezTo>
                    <a:pt x="847" y="1204"/>
                    <a:pt x="847" y="1204"/>
                    <a:pt x="847" y="1204"/>
                  </a:cubicBezTo>
                  <a:cubicBezTo>
                    <a:pt x="847" y="1211"/>
                    <a:pt x="847" y="1211"/>
                    <a:pt x="847" y="1211"/>
                  </a:cubicBezTo>
                  <a:cubicBezTo>
                    <a:pt x="857" y="1211"/>
                    <a:pt x="857" y="1211"/>
                    <a:pt x="857" y="1211"/>
                  </a:cubicBezTo>
                  <a:cubicBezTo>
                    <a:pt x="857" y="1224"/>
                    <a:pt x="857" y="1224"/>
                    <a:pt x="857" y="1224"/>
                  </a:cubicBezTo>
                  <a:cubicBezTo>
                    <a:pt x="843" y="1224"/>
                    <a:pt x="843" y="1224"/>
                    <a:pt x="843" y="1224"/>
                  </a:cubicBezTo>
                  <a:cubicBezTo>
                    <a:pt x="843" y="1375"/>
                    <a:pt x="843" y="1375"/>
                    <a:pt x="843" y="1375"/>
                  </a:cubicBezTo>
                  <a:cubicBezTo>
                    <a:pt x="828" y="1375"/>
                    <a:pt x="828" y="1375"/>
                    <a:pt x="828" y="1375"/>
                  </a:cubicBezTo>
                  <a:cubicBezTo>
                    <a:pt x="828" y="1387"/>
                    <a:pt x="828" y="1387"/>
                    <a:pt x="828" y="1387"/>
                  </a:cubicBezTo>
                  <a:cubicBezTo>
                    <a:pt x="816" y="1387"/>
                    <a:pt x="816" y="1387"/>
                    <a:pt x="816" y="1387"/>
                  </a:cubicBezTo>
                  <a:cubicBezTo>
                    <a:pt x="816" y="1403"/>
                    <a:pt x="816" y="1403"/>
                    <a:pt x="816" y="1403"/>
                  </a:cubicBezTo>
                  <a:cubicBezTo>
                    <a:pt x="804" y="1403"/>
                    <a:pt x="804" y="1403"/>
                    <a:pt x="804" y="1403"/>
                  </a:cubicBezTo>
                  <a:cubicBezTo>
                    <a:pt x="787" y="1393"/>
                    <a:pt x="787" y="1393"/>
                    <a:pt x="787" y="1393"/>
                  </a:cubicBezTo>
                  <a:cubicBezTo>
                    <a:pt x="787" y="1193"/>
                    <a:pt x="787" y="1193"/>
                    <a:pt x="787" y="1193"/>
                  </a:cubicBezTo>
                  <a:cubicBezTo>
                    <a:pt x="691" y="1193"/>
                    <a:pt x="691" y="1193"/>
                    <a:pt x="691" y="1193"/>
                  </a:cubicBezTo>
                  <a:cubicBezTo>
                    <a:pt x="691" y="1427"/>
                    <a:pt x="691" y="1427"/>
                    <a:pt x="691" y="1427"/>
                  </a:cubicBezTo>
                  <a:cubicBezTo>
                    <a:pt x="664" y="1427"/>
                    <a:pt x="664" y="1427"/>
                    <a:pt x="664" y="1427"/>
                  </a:cubicBezTo>
                  <a:cubicBezTo>
                    <a:pt x="664" y="1445"/>
                    <a:pt x="664" y="1445"/>
                    <a:pt x="664" y="1445"/>
                  </a:cubicBezTo>
                  <a:cubicBezTo>
                    <a:pt x="640" y="1445"/>
                    <a:pt x="640" y="1445"/>
                    <a:pt x="640" y="1445"/>
                  </a:cubicBezTo>
                  <a:cubicBezTo>
                    <a:pt x="640" y="1436"/>
                    <a:pt x="640" y="1436"/>
                    <a:pt x="640" y="1436"/>
                  </a:cubicBezTo>
                  <a:cubicBezTo>
                    <a:pt x="625" y="1436"/>
                    <a:pt x="625" y="1436"/>
                    <a:pt x="625" y="1436"/>
                  </a:cubicBezTo>
                  <a:cubicBezTo>
                    <a:pt x="625" y="1237"/>
                    <a:pt x="625" y="1237"/>
                    <a:pt x="625" y="1237"/>
                  </a:cubicBezTo>
                  <a:cubicBezTo>
                    <a:pt x="601" y="1237"/>
                    <a:pt x="601" y="1237"/>
                    <a:pt x="601" y="1237"/>
                  </a:cubicBezTo>
                  <a:cubicBezTo>
                    <a:pt x="601" y="1228"/>
                    <a:pt x="601" y="1228"/>
                    <a:pt x="601" y="1228"/>
                  </a:cubicBezTo>
                  <a:cubicBezTo>
                    <a:pt x="536" y="1228"/>
                    <a:pt x="536" y="1228"/>
                    <a:pt x="536" y="1228"/>
                  </a:cubicBezTo>
                  <a:cubicBezTo>
                    <a:pt x="536" y="1241"/>
                    <a:pt x="536" y="1241"/>
                    <a:pt x="536" y="1241"/>
                  </a:cubicBezTo>
                  <a:cubicBezTo>
                    <a:pt x="515" y="1241"/>
                    <a:pt x="515" y="1241"/>
                    <a:pt x="515" y="1241"/>
                  </a:cubicBezTo>
                  <a:cubicBezTo>
                    <a:pt x="515" y="1227"/>
                    <a:pt x="515" y="1227"/>
                    <a:pt x="515" y="1227"/>
                  </a:cubicBezTo>
                  <a:cubicBezTo>
                    <a:pt x="501" y="1227"/>
                    <a:pt x="501" y="1227"/>
                    <a:pt x="501" y="1227"/>
                  </a:cubicBezTo>
                  <a:cubicBezTo>
                    <a:pt x="501" y="1227"/>
                    <a:pt x="487" y="1169"/>
                    <a:pt x="456" y="1169"/>
                  </a:cubicBezTo>
                  <a:cubicBezTo>
                    <a:pt x="425" y="1169"/>
                    <a:pt x="401" y="1224"/>
                    <a:pt x="401" y="1224"/>
                  </a:cubicBezTo>
                  <a:cubicBezTo>
                    <a:pt x="392" y="1224"/>
                    <a:pt x="392" y="1224"/>
                    <a:pt x="392" y="1224"/>
                  </a:cubicBezTo>
                  <a:cubicBezTo>
                    <a:pt x="392" y="1243"/>
                    <a:pt x="392" y="1243"/>
                    <a:pt x="392" y="1243"/>
                  </a:cubicBezTo>
                  <a:cubicBezTo>
                    <a:pt x="373" y="1243"/>
                    <a:pt x="373" y="1243"/>
                    <a:pt x="373" y="1243"/>
                  </a:cubicBezTo>
                  <a:cubicBezTo>
                    <a:pt x="373" y="1233"/>
                    <a:pt x="373" y="1233"/>
                    <a:pt x="373" y="1233"/>
                  </a:cubicBezTo>
                  <a:cubicBezTo>
                    <a:pt x="320" y="1233"/>
                    <a:pt x="320" y="1233"/>
                    <a:pt x="320" y="1233"/>
                  </a:cubicBezTo>
                  <a:cubicBezTo>
                    <a:pt x="320" y="1245"/>
                    <a:pt x="320" y="1245"/>
                    <a:pt x="320" y="1245"/>
                  </a:cubicBezTo>
                  <a:cubicBezTo>
                    <a:pt x="303" y="1245"/>
                    <a:pt x="303" y="1245"/>
                    <a:pt x="303" y="1245"/>
                  </a:cubicBezTo>
                  <a:cubicBezTo>
                    <a:pt x="288" y="1257"/>
                    <a:pt x="288" y="1257"/>
                    <a:pt x="288" y="1257"/>
                  </a:cubicBezTo>
                  <a:cubicBezTo>
                    <a:pt x="288" y="1331"/>
                    <a:pt x="288" y="1331"/>
                    <a:pt x="288" y="1331"/>
                  </a:cubicBezTo>
                  <a:cubicBezTo>
                    <a:pt x="268" y="1331"/>
                    <a:pt x="268" y="1331"/>
                    <a:pt x="268" y="1331"/>
                  </a:cubicBezTo>
                  <a:cubicBezTo>
                    <a:pt x="268" y="1373"/>
                    <a:pt x="268" y="1373"/>
                    <a:pt x="268" y="1373"/>
                  </a:cubicBezTo>
                  <a:cubicBezTo>
                    <a:pt x="252" y="1373"/>
                    <a:pt x="252" y="1373"/>
                    <a:pt x="252" y="1373"/>
                  </a:cubicBezTo>
                  <a:cubicBezTo>
                    <a:pt x="252" y="1325"/>
                    <a:pt x="252" y="1325"/>
                    <a:pt x="252" y="1325"/>
                  </a:cubicBezTo>
                  <a:cubicBezTo>
                    <a:pt x="236" y="1325"/>
                    <a:pt x="236" y="1325"/>
                    <a:pt x="236" y="1325"/>
                  </a:cubicBezTo>
                  <a:cubicBezTo>
                    <a:pt x="236" y="1342"/>
                    <a:pt x="236" y="1342"/>
                    <a:pt x="236" y="1342"/>
                  </a:cubicBezTo>
                  <a:cubicBezTo>
                    <a:pt x="218" y="1342"/>
                    <a:pt x="218" y="1342"/>
                    <a:pt x="218" y="1342"/>
                  </a:cubicBezTo>
                  <a:cubicBezTo>
                    <a:pt x="218" y="1331"/>
                    <a:pt x="218" y="1331"/>
                    <a:pt x="218" y="1331"/>
                  </a:cubicBezTo>
                  <a:cubicBezTo>
                    <a:pt x="195" y="1331"/>
                    <a:pt x="195" y="1331"/>
                    <a:pt x="195" y="1331"/>
                  </a:cubicBezTo>
                  <a:cubicBezTo>
                    <a:pt x="195" y="1312"/>
                    <a:pt x="195" y="1312"/>
                    <a:pt x="195" y="1312"/>
                  </a:cubicBezTo>
                  <a:cubicBezTo>
                    <a:pt x="182" y="1299"/>
                    <a:pt x="182" y="1299"/>
                    <a:pt x="182" y="1299"/>
                  </a:cubicBezTo>
                  <a:cubicBezTo>
                    <a:pt x="168" y="1283"/>
                    <a:pt x="168" y="1283"/>
                    <a:pt x="168" y="1283"/>
                  </a:cubicBezTo>
                  <a:cubicBezTo>
                    <a:pt x="134" y="1283"/>
                    <a:pt x="134" y="1283"/>
                    <a:pt x="134" y="1283"/>
                  </a:cubicBezTo>
                  <a:cubicBezTo>
                    <a:pt x="102" y="1307"/>
                    <a:pt x="102" y="1307"/>
                    <a:pt x="102" y="1307"/>
                  </a:cubicBezTo>
                  <a:cubicBezTo>
                    <a:pt x="78" y="1307"/>
                    <a:pt x="78" y="1307"/>
                    <a:pt x="78" y="1307"/>
                  </a:cubicBezTo>
                  <a:cubicBezTo>
                    <a:pt x="78" y="1401"/>
                    <a:pt x="78" y="1401"/>
                    <a:pt x="78" y="1401"/>
                  </a:cubicBezTo>
                  <a:cubicBezTo>
                    <a:pt x="56" y="1357"/>
                    <a:pt x="56" y="1357"/>
                    <a:pt x="56" y="1357"/>
                  </a:cubicBezTo>
                  <a:cubicBezTo>
                    <a:pt x="56" y="1333"/>
                    <a:pt x="56" y="1333"/>
                    <a:pt x="56" y="1333"/>
                  </a:cubicBezTo>
                  <a:cubicBezTo>
                    <a:pt x="0" y="1333"/>
                    <a:pt x="0" y="1333"/>
                    <a:pt x="0" y="1333"/>
                  </a:cubicBezTo>
                  <a:cubicBezTo>
                    <a:pt x="0" y="1542"/>
                    <a:pt x="0" y="1542"/>
                    <a:pt x="0" y="1542"/>
                  </a:cubicBezTo>
                  <a:cubicBezTo>
                    <a:pt x="8000" y="1542"/>
                    <a:pt x="8000" y="1542"/>
                    <a:pt x="8000" y="1542"/>
                  </a:cubicBezTo>
                  <a:cubicBezTo>
                    <a:pt x="8000" y="1472"/>
                    <a:pt x="8000" y="1472"/>
                    <a:pt x="8000" y="1472"/>
                  </a:cubicBezTo>
                  <a:lnTo>
                    <a:pt x="7978" y="1472"/>
                  </a:lnTo>
                  <a:close/>
                  <a:moveTo>
                    <a:pt x="3369" y="1457"/>
                  </a:moveTo>
                  <a:cubicBezTo>
                    <a:pt x="3356" y="1457"/>
                    <a:pt x="3356" y="1457"/>
                    <a:pt x="3356" y="1457"/>
                  </a:cubicBezTo>
                  <a:cubicBezTo>
                    <a:pt x="3356" y="1408"/>
                    <a:pt x="3356" y="1408"/>
                    <a:pt x="3356" y="1408"/>
                  </a:cubicBezTo>
                  <a:cubicBezTo>
                    <a:pt x="3369" y="1408"/>
                    <a:pt x="3369" y="1408"/>
                    <a:pt x="3369" y="1408"/>
                  </a:cubicBezTo>
                  <a:lnTo>
                    <a:pt x="3369" y="1457"/>
                  </a:lnTo>
                  <a:close/>
                  <a:moveTo>
                    <a:pt x="3369" y="1389"/>
                  </a:moveTo>
                  <a:cubicBezTo>
                    <a:pt x="3356" y="1389"/>
                    <a:pt x="3356" y="1389"/>
                    <a:pt x="3356" y="1389"/>
                  </a:cubicBezTo>
                  <a:cubicBezTo>
                    <a:pt x="3356" y="1335"/>
                    <a:pt x="3356" y="1335"/>
                    <a:pt x="3356" y="1335"/>
                  </a:cubicBezTo>
                  <a:cubicBezTo>
                    <a:pt x="3369" y="1335"/>
                    <a:pt x="3369" y="1335"/>
                    <a:pt x="3369" y="1335"/>
                  </a:cubicBezTo>
                  <a:lnTo>
                    <a:pt x="3369" y="1389"/>
                  </a:lnTo>
                  <a:close/>
                  <a:moveTo>
                    <a:pt x="3356" y="1141"/>
                  </a:moveTo>
                  <a:cubicBezTo>
                    <a:pt x="3356" y="1098"/>
                    <a:pt x="3356" y="1098"/>
                    <a:pt x="3356" y="1098"/>
                  </a:cubicBezTo>
                  <a:cubicBezTo>
                    <a:pt x="3356" y="1098"/>
                    <a:pt x="3373" y="1103"/>
                    <a:pt x="3373" y="1119"/>
                  </a:cubicBezTo>
                  <a:cubicBezTo>
                    <a:pt x="3373" y="1136"/>
                    <a:pt x="3356" y="1141"/>
                    <a:pt x="3356" y="1141"/>
                  </a:cubicBezTo>
                  <a:close/>
                  <a:moveTo>
                    <a:pt x="3356" y="1060"/>
                  </a:moveTo>
                  <a:cubicBezTo>
                    <a:pt x="3356" y="1024"/>
                    <a:pt x="3356" y="1024"/>
                    <a:pt x="3356" y="1024"/>
                  </a:cubicBezTo>
                  <a:cubicBezTo>
                    <a:pt x="3356" y="1024"/>
                    <a:pt x="3373" y="1029"/>
                    <a:pt x="3373" y="1042"/>
                  </a:cubicBezTo>
                  <a:cubicBezTo>
                    <a:pt x="3373" y="1055"/>
                    <a:pt x="3356" y="1060"/>
                    <a:pt x="3356" y="1060"/>
                  </a:cubicBezTo>
                  <a:close/>
                  <a:moveTo>
                    <a:pt x="3356" y="988"/>
                  </a:moveTo>
                  <a:cubicBezTo>
                    <a:pt x="3356" y="950"/>
                    <a:pt x="3356" y="950"/>
                    <a:pt x="3356" y="950"/>
                  </a:cubicBezTo>
                  <a:cubicBezTo>
                    <a:pt x="3356" y="950"/>
                    <a:pt x="3373" y="953"/>
                    <a:pt x="3373" y="969"/>
                  </a:cubicBezTo>
                  <a:cubicBezTo>
                    <a:pt x="3373" y="985"/>
                    <a:pt x="3356" y="988"/>
                    <a:pt x="3356" y="988"/>
                  </a:cubicBezTo>
                  <a:close/>
                  <a:moveTo>
                    <a:pt x="3356" y="911"/>
                  </a:moveTo>
                  <a:cubicBezTo>
                    <a:pt x="3356" y="872"/>
                    <a:pt x="3356" y="872"/>
                    <a:pt x="3356" y="872"/>
                  </a:cubicBezTo>
                  <a:cubicBezTo>
                    <a:pt x="3356" y="872"/>
                    <a:pt x="3373" y="878"/>
                    <a:pt x="3373" y="891"/>
                  </a:cubicBezTo>
                  <a:cubicBezTo>
                    <a:pt x="3373" y="905"/>
                    <a:pt x="3356" y="911"/>
                    <a:pt x="3356" y="911"/>
                  </a:cubicBezTo>
                  <a:close/>
                  <a:moveTo>
                    <a:pt x="3356" y="835"/>
                  </a:moveTo>
                  <a:cubicBezTo>
                    <a:pt x="3356" y="796"/>
                    <a:pt x="3356" y="796"/>
                    <a:pt x="3356" y="796"/>
                  </a:cubicBezTo>
                  <a:cubicBezTo>
                    <a:pt x="3356" y="796"/>
                    <a:pt x="3373" y="800"/>
                    <a:pt x="3373" y="815"/>
                  </a:cubicBezTo>
                  <a:cubicBezTo>
                    <a:pt x="3373" y="831"/>
                    <a:pt x="3356" y="835"/>
                    <a:pt x="3356" y="835"/>
                  </a:cubicBezTo>
                  <a:close/>
                  <a:moveTo>
                    <a:pt x="3356" y="756"/>
                  </a:moveTo>
                  <a:cubicBezTo>
                    <a:pt x="3356" y="718"/>
                    <a:pt x="3356" y="718"/>
                    <a:pt x="3356" y="718"/>
                  </a:cubicBezTo>
                  <a:cubicBezTo>
                    <a:pt x="3356" y="718"/>
                    <a:pt x="3373" y="720"/>
                    <a:pt x="3373" y="737"/>
                  </a:cubicBezTo>
                  <a:cubicBezTo>
                    <a:pt x="3373" y="754"/>
                    <a:pt x="3356" y="756"/>
                    <a:pt x="3356" y="756"/>
                  </a:cubicBezTo>
                  <a:close/>
                  <a:moveTo>
                    <a:pt x="5556" y="570"/>
                  </a:moveTo>
                  <a:cubicBezTo>
                    <a:pt x="5508" y="582"/>
                    <a:pt x="5508" y="582"/>
                    <a:pt x="5508" y="582"/>
                  </a:cubicBezTo>
                  <a:cubicBezTo>
                    <a:pt x="5490" y="529"/>
                    <a:pt x="5490" y="529"/>
                    <a:pt x="5490" y="529"/>
                  </a:cubicBezTo>
                  <a:cubicBezTo>
                    <a:pt x="5566" y="508"/>
                    <a:pt x="5566" y="508"/>
                    <a:pt x="5566" y="508"/>
                  </a:cubicBezTo>
                  <a:lnTo>
                    <a:pt x="5556" y="570"/>
                  </a:lnTo>
                  <a:close/>
                </a:path>
              </a:pathLst>
            </a:custGeom>
            <a:noFill/>
            <a:ln>
              <a:solidFill>
                <a:schemeClr val="accent1">
                  <a:lumMod val="50000"/>
                </a:schemeClr>
              </a:solidFill>
            </a:ln>
            <a:effectLst/>
          </p:spPr>
          <p:txBody>
            <a:bodyPr lIns="119075" tIns="59537" rIns="119075" bIns="59537"/>
            <a:lstStyle/>
            <a:p>
              <a:pPr marL="0" marR="0" lvl="0" indent="0" algn="l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125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2340868"/>
              <a:ext cx="12192000" cy="2080857"/>
            </a:xfrm>
            <a:prstGeom prst="rect">
              <a:avLst/>
            </a:prstGeom>
            <a:blipFill rotWithShape="1">
              <a:blip r:embed="rId2" cstate="print"/>
              <a:tile tx="0" ty="0" sx="100000" sy="100000" flip="none" algn="tl"/>
            </a:blipFill>
            <a:ln>
              <a:solidFill>
                <a:srgbClr val="6396CB"/>
              </a:solidFill>
            </a:ln>
            <a:effectLst/>
          </p:spPr>
          <p:txBody>
            <a:bodyPr lIns="119075" tIns="59537" rIns="119075" bIns="59537"/>
            <a:lstStyle/>
            <a:p>
              <a:pPr marL="0" marR="0" lvl="0" indent="0" algn="l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125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直接连接符 16"/>
            <p:cNvSpPr/>
            <p:nvPr/>
          </p:nvSpPr>
          <p:spPr>
            <a:xfrm flipV="1">
              <a:off x="4445" y="4503664"/>
              <a:ext cx="12192000" cy="21596"/>
            </a:xfrm>
            <a:prstGeom prst="line">
              <a:avLst/>
            </a:prstGeom>
            <a:grpFill/>
            <a:ln w="19050">
              <a:solidFill>
                <a:srgbClr val="639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8" name="直接连接符 17"/>
            <p:cNvSpPr/>
            <p:nvPr/>
          </p:nvSpPr>
          <p:spPr>
            <a:xfrm>
              <a:off x="0" y="4794936"/>
              <a:ext cx="4320308" cy="13959"/>
            </a:xfrm>
            <a:prstGeom prst="line">
              <a:avLst/>
            </a:prstGeom>
            <a:grpFill/>
            <a:ln w="3175">
              <a:solidFill>
                <a:srgbClr val="639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9" name="直接连接符 18"/>
            <p:cNvSpPr/>
            <p:nvPr/>
          </p:nvSpPr>
          <p:spPr>
            <a:xfrm>
              <a:off x="0" y="4861625"/>
              <a:ext cx="4320308" cy="12407"/>
            </a:xfrm>
            <a:prstGeom prst="line">
              <a:avLst/>
            </a:prstGeom>
            <a:grpFill/>
            <a:ln w="3175">
              <a:solidFill>
                <a:srgbClr val="639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20" name="直接连接符 19"/>
            <p:cNvSpPr/>
            <p:nvPr/>
          </p:nvSpPr>
          <p:spPr>
            <a:xfrm>
              <a:off x="0" y="4928314"/>
              <a:ext cx="4320308" cy="12407"/>
            </a:xfrm>
            <a:prstGeom prst="line">
              <a:avLst/>
            </a:prstGeom>
            <a:grpFill/>
            <a:ln w="3175">
              <a:solidFill>
                <a:srgbClr val="639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21" name="直接连接符 20"/>
            <p:cNvSpPr/>
            <p:nvPr/>
          </p:nvSpPr>
          <p:spPr>
            <a:xfrm>
              <a:off x="7871692" y="4794936"/>
              <a:ext cx="4320308" cy="13959"/>
            </a:xfrm>
            <a:prstGeom prst="line">
              <a:avLst/>
            </a:prstGeom>
            <a:grpFill/>
            <a:ln w="3175">
              <a:solidFill>
                <a:srgbClr val="639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22" name="直接连接符 21"/>
            <p:cNvSpPr/>
            <p:nvPr/>
          </p:nvSpPr>
          <p:spPr>
            <a:xfrm>
              <a:off x="7871692" y="4861625"/>
              <a:ext cx="4320308" cy="12407"/>
            </a:xfrm>
            <a:prstGeom prst="line">
              <a:avLst/>
            </a:prstGeom>
            <a:grpFill/>
            <a:ln w="3175">
              <a:solidFill>
                <a:srgbClr val="639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23" name="直接连接符 22"/>
            <p:cNvSpPr/>
            <p:nvPr/>
          </p:nvSpPr>
          <p:spPr>
            <a:xfrm>
              <a:off x="7871692" y="4928314"/>
              <a:ext cx="4320308" cy="12407"/>
            </a:xfrm>
            <a:prstGeom prst="line">
              <a:avLst/>
            </a:prstGeom>
            <a:grpFill/>
            <a:ln w="3175">
              <a:solidFill>
                <a:srgbClr val="639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F3EA30-CCA9-47CD-BAE3-602B46CE34B2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4763"/>
            <a:ext cx="4117975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3775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</p:txBody>
      </p:sp>
      <p:sp>
        <p:nvSpPr>
          <p:cNvPr id="13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61125"/>
            <a:ext cx="2743200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56B0B3-7B46-4531-A194-3B5E654A97D2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4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61125"/>
            <a:ext cx="4117975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96325" y="6461125"/>
            <a:ext cx="2741613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solidFill>
                  <a:srgbClr val="30303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>
              <a:solidFill>
                <a:srgbClr val="30303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015" y="2786631"/>
            <a:ext cx="10517671" cy="1070290"/>
          </a:xfrm>
        </p:spPr>
        <p:txBody>
          <a:bodyPr/>
          <a:lstStyle>
            <a:lvl1pPr>
              <a:defRPr sz="625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fontAlgn="base"/>
            <a:r>
              <a:rPr lang="zh-CN" altLang="en-US" sz="6250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015" y="3883894"/>
            <a:ext cx="10517671" cy="611703"/>
          </a:xfrm>
        </p:spPr>
        <p:txBody>
          <a:bodyPr/>
          <a:lstStyle>
            <a:lvl1pPr marL="0" indent="0">
              <a:buNone/>
              <a:defRPr sz="3125">
                <a:solidFill>
                  <a:schemeClr val="tx1"/>
                </a:solidFill>
              </a:defRPr>
            </a:lvl1pPr>
            <a:lvl2pPr marL="591185" indent="0">
              <a:buNone/>
              <a:defRPr sz="2540">
                <a:solidFill>
                  <a:schemeClr val="tx1">
                    <a:tint val="75000"/>
                  </a:schemeClr>
                </a:solidFill>
              </a:defRPr>
            </a:lvl2pPr>
            <a:lvl3pPr marL="1181735" indent="0">
              <a:buNone/>
              <a:defRPr sz="2345">
                <a:solidFill>
                  <a:schemeClr val="tx1">
                    <a:tint val="75000"/>
                  </a:schemeClr>
                </a:solidFill>
              </a:defRPr>
            </a:lvl3pPr>
            <a:lvl4pPr marL="1772285" indent="0">
              <a:buNone/>
              <a:defRPr sz="2050">
                <a:solidFill>
                  <a:schemeClr val="tx1">
                    <a:tint val="75000"/>
                  </a:schemeClr>
                </a:solidFill>
              </a:defRPr>
            </a:lvl4pPr>
            <a:lvl5pPr marL="2362835" indent="0">
              <a:buNone/>
              <a:defRPr sz="2050">
                <a:solidFill>
                  <a:schemeClr val="tx1">
                    <a:tint val="75000"/>
                  </a:schemeClr>
                </a:solidFill>
              </a:defRPr>
            </a:lvl5pPr>
            <a:lvl6pPr marL="2954020" indent="0">
              <a:buNone/>
              <a:defRPr sz="2050">
                <a:solidFill>
                  <a:schemeClr val="tx1">
                    <a:tint val="75000"/>
                  </a:schemeClr>
                </a:solidFill>
              </a:defRPr>
            </a:lvl6pPr>
            <a:lvl7pPr marL="3544570" indent="0">
              <a:buNone/>
              <a:defRPr sz="2050">
                <a:solidFill>
                  <a:schemeClr val="tx1">
                    <a:tint val="75000"/>
                  </a:schemeClr>
                </a:solidFill>
              </a:defRPr>
            </a:lvl7pPr>
            <a:lvl8pPr marL="4135120" indent="0">
              <a:buNone/>
              <a:defRPr sz="2050">
                <a:solidFill>
                  <a:schemeClr val="tx1">
                    <a:tint val="75000"/>
                  </a:schemeClr>
                </a:solidFill>
              </a:defRPr>
            </a:lvl8pPr>
            <a:lvl9pPr marL="4725670" indent="0">
              <a:buNone/>
              <a:defRPr sz="2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312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日期占位符 3"/>
          <p:cNvSpPr>
            <a:spLocks noGrp="1"/>
          </p:cNvSpPr>
          <p:nvPr>
            <p:ph type="dt" sz="half" idx="2"/>
          </p:nvPr>
        </p:nvSpPr>
        <p:spPr>
          <a:xfrm>
            <a:off x="831850" y="6450013"/>
            <a:ext cx="2741613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35FCB3B-C2BA-4315-BCBD-ABDFECEB07D9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4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50013"/>
            <a:ext cx="4117975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013" y="6450013"/>
            <a:ext cx="2741613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solidFill>
                  <a:srgbClr val="30303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>
              <a:solidFill>
                <a:srgbClr val="30303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367" y="1825543"/>
            <a:ext cx="5182620" cy="435114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16" y="1825543"/>
            <a:ext cx="5182620" cy="435114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13" name="日期占位符 4"/>
          <p:cNvSpPr>
            <a:spLocks noGrp="1"/>
          </p:cNvSpPr>
          <p:nvPr>
            <p:ph type="dt" sz="half" idx="12"/>
          </p:nvPr>
        </p:nvSpPr>
        <p:spPr>
          <a:xfrm>
            <a:off x="838200" y="6497638"/>
            <a:ext cx="2741613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6D09F7-CC9F-4BA2-A0F4-E91F1676531A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4" name="页脚占位符 5"/>
          <p:cNvSpPr>
            <a:spLocks noGrp="1"/>
          </p:cNvSpPr>
          <p:nvPr>
            <p:ph type="ftr" sz="quarter" idx="3"/>
          </p:nvPr>
        </p:nvSpPr>
        <p:spPr>
          <a:xfrm>
            <a:off x="4038600" y="6497638"/>
            <a:ext cx="4117975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5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5363" y="6497638"/>
            <a:ext cx="2741613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solidFill>
                  <a:srgbClr val="30303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>
              <a:solidFill>
                <a:srgbClr val="30303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54" y="365113"/>
            <a:ext cx="10517671" cy="13255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955" y="1681087"/>
            <a:ext cx="5158803" cy="823875"/>
          </a:xfrm>
        </p:spPr>
        <p:txBody>
          <a:bodyPr anchor="b"/>
          <a:lstStyle>
            <a:lvl1pPr marL="0" indent="0">
              <a:buNone/>
              <a:defRPr sz="3125" b="1"/>
            </a:lvl1pPr>
            <a:lvl2pPr marL="591185" indent="0">
              <a:buNone/>
              <a:defRPr sz="2540" b="1"/>
            </a:lvl2pPr>
            <a:lvl3pPr marL="1181735" indent="0">
              <a:buNone/>
              <a:defRPr sz="2345" b="1"/>
            </a:lvl3pPr>
            <a:lvl4pPr marL="1772285" indent="0">
              <a:buNone/>
              <a:defRPr sz="2050" b="1"/>
            </a:lvl4pPr>
            <a:lvl5pPr marL="2362835" indent="0">
              <a:buNone/>
              <a:defRPr sz="2050" b="1"/>
            </a:lvl5pPr>
            <a:lvl6pPr marL="2954020" indent="0">
              <a:buNone/>
              <a:defRPr sz="2050" b="1"/>
            </a:lvl6pPr>
            <a:lvl7pPr marL="3544570" indent="0">
              <a:buNone/>
              <a:defRPr sz="2050" b="1"/>
            </a:lvl7pPr>
            <a:lvl8pPr marL="4135120" indent="0">
              <a:buNone/>
              <a:defRPr sz="2050" b="1"/>
            </a:lvl8pPr>
            <a:lvl9pPr marL="4725670" indent="0">
              <a:buNone/>
              <a:defRPr sz="2050" b="1"/>
            </a:lvl9pPr>
          </a:lstStyle>
          <a:p>
            <a:pPr lvl="0" fontAlgn="base"/>
            <a:r>
              <a:rPr lang="zh-CN" altLang="en-US" sz="312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955" y="2504962"/>
            <a:ext cx="5158803" cy="3684421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3426" y="1681087"/>
            <a:ext cx="5184208" cy="823875"/>
          </a:xfrm>
        </p:spPr>
        <p:txBody>
          <a:bodyPr anchor="b"/>
          <a:lstStyle>
            <a:lvl1pPr marL="0" indent="0">
              <a:buNone/>
              <a:defRPr sz="3125" b="1"/>
            </a:lvl1pPr>
            <a:lvl2pPr marL="591185" indent="0">
              <a:buNone/>
              <a:defRPr sz="2540" b="1"/>
            </a:lvl2pPr>
            <a:lvl3pPr marL="1181735" indent="0">
              <a:buNone/>
              <a:defRPr sz="2345" b="1"/>
            </a:lvl3pPr>
            <a:lvl4pPr marL="1772285" indent="0">
              <a:buNone/>
              <a:defRPr sz="2050" b="1"/>
            </a:lvl4pPr>
            <a:lvl5pPr marL="2362835" indent="0">
              <a:buNone/>
              <a:defRPr sz="2050" b="1"/>
            </a:lvl5pPr>
            <a:lvl6pPr marL="2954020" indent="0">
              <a:buNone/>
              <a:defRPr sz="2050" b="1"/>
            </a:lvl6pPr>
            <a:lvl7pPr marL="3544570" indent="0">
              <a:buNone/>
              <a:defRPr sz="2050" b="1"/>
            </a:lvl7pPr>
            <a:lvl8pPr marL="4135120" indent="0">
              <a:buNone/>
              <a:defRPr sz="2050" b="1"/>
            </a:lvl8pPr>
            <a:lvl9pPr marL="4725670" indent="0">
              <a:buNone/>
              <a:defRPr sz="2050" b="1"/>
            </a:lvl9pPr>
          </a:lstStyle>
          <a:p>
            <a:pPr lvl="0" fontAlgn="base"/>
            <a:r>
              <a:rPr lang="zh-CN" altLang="en-US" sz="312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3426" y="2504962"/>
            <a:ext cx="5184208" cy="3684421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13" name="日期占位符 6"/>
          <p:cNvSpPr>
            <a:spLocks noGrp="1"/>
          </p:cNvSpPr>
          <p:nvPr>
            <p:ph type="dt" sz="half" idx="12"/>
          </p:nvPr>
        </p:nvSpPr>
        <p:spPr>
          <a:xfrm>
            <a:off x="839788" y="6426200"/>
            <a:ext cx="2741613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EE93E0D-C466-4CA4-AC15-CD523558DAD4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4" name="页脚占位符 7"/>
          <p:cNvSpPr>
            <a:spLocks noGrp="1"/>
          </p:cNvSpPr>
          <p:nvPr>
            <p:ph type="ftr" sz="quarter" idx="13"/>
          </p:nvPr>
        </p:nvSpPr>
        <p:spPr>
          <a:xfrm>
            <a:off x="4038600" y="6426200"/>
            <a:ext cx="4117975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5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8613775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58" y="457179"/>
            <a:ext cx="3933011" cy="1600128"/>
          </a:xfrm>
        </p:spPr>
        <p:txBody>
          <a:bodyPr/>
          <a:lstStyle>
            <a:lvl1pPr>
              <a:defRPr sz="41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208" y="987397"/>
            <a:ext cx="6173416" cy="4873406"/>
          </a:xfrm>
        </p:spPr>
        <p:txBody>
          <a:bodyPr/>
          <a:lstStyle>
            <a:lvl1pPr>
              <a:defRPr sz="4100"/>
            </a:lvl1pPr>
            <a:lvl2pPr>
              <a:defRPr sz="3615"/>
            </a:lvl2pPr>
            <a:lvl3pPr>
              <a:defRPr sz="3125"/>
            </a:lvl3pPr>
            <a:lvl4pPr>
              <a:defRPr sz="2540"/>
            </a:lvl4pPr>
            <a:lvl5pPr>
              <a:defRPr sz="2540"/>
            </a:lvl5pPr>
            <a:lvl6pPr>
              <a:defRPr sz="2540"/>
            </a:lvl6pPr>
            <a:lvl7pPr>
              <a:defRPr sz="2540"/>
            </a:lvl7pPr>
            <a:lvl8pPr>
              <a:defRPr sz="2540"/>
            </a:lvl8pPr>
            <a:lvl9pPr>
              <a:defRPr sz="254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3615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3125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254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2540" strike="noStrike" noProof="1"/>
              <a:t>第五级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958" y="2057309"/>
            <a:ext cx="3933011" cy="3811416"/>
          </a:xfrm>
        </p:spPr>
        <p:txBody>
          <a:bodyPr/>
          <a:lstStyle>
            <a:lvl1pPr marL="0" indent="0">
              <a:buNone/>
              <a:defRPr sz="2050"/>
            </a:lvl1pPr>
            <a:lvl2pPr marL="591185" indent="0">
              <a:buNone/>
              <a:defRPr sz="1855"/>
            </a:lvl2pPr>
            <a:lvl3pPr marL="1181735" indent="0">
              <a:buNone/>
              <a:defRPr sz="1565"/>
            </a:lvl3pPr>
            <a:lvl4pPr marL="1772285" indent="0">
              <a:buNone/>
              <a:defRPr sz="1270"/>
            </a:lvl4pPr>
            <a:lvl5pPr marL="2362835" indent="0">
              <a:buNone/>
              <a:defRPr sz="1270"/>
            </a:lvl5pPr>
            <a:lvl6pPr marL="2954020" indent="0">
              <a:buNone/>
              <a:defRPr sz="1270"/>
            </a:lvl6pPr>
            <a:lvl7pPr marL="3544570" indent="0">
              <a:buNone/>
              <a:defRPr sz="1270"/>
            </a:lvl7pPr>
            <a:lvl8pPr marL="4135120" indent="0">
              <a:buNone/>
              <a:defRPr sz="1270"/>
            </a:lvl8pPr>
            <a:lvl9pPr marL="4725670" indent="0">
              <a:buNone/>
              <a:defRPr sz="1270"/>
            </a:lvl9pPr>
          </a:lstStyle>
          <a:p>
            <a:pPr lvl="0" fontAlgn="base"/>
            <a:r>
              <a:rPr lang="zh-CN" altLang="en-US" sz="20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38366" y="2187443"/>
            <a:ext cx="10517671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58" y="457179"/>
            <a:ext cx="3933011" cy="1600128"/>
          </a:xfrm>
        </p:spPr>
        <p:txBody>
          <a:bodyPr/>
          <a:lstStyle>
            <a:lvl1pPr>
              <a:defRPr sz="41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208" y="987397"/>
            <a:ext cx="6173416" cy="4873406"/>
          </a:xfrm>
        </p:spPr>
        <p:txBody>
          <a:bodyPr vert="horz" wrap="square" lIns="120975" tIns="60488" rIns="120975" bIns="60488" numCol="1" rtlCol="0" anchor="t" anchorCtr="0" compatLnSpc="1">
            <a:normAutofit/>
          </a:bodyPr>
          <a:lstStyle>
            <a:lvl1pPr marL="0" indent="0">
              <a:buNone/>
              <a:defRPr sz="4100"/>
            </a:lvl1pPr>
            <a:lvl2pPr marL="591185" indent="0">
              <a:buNone/>
              <a:defRPr sz="3615"/>
            </a:lvl2pPr>
            <a:lvl3pPr marL="1181735" indent="0">
              <a:buNone/>
              <a:defRPr sz="3125"/>
            </a:lvl3pPr>
            <a:lvl4pPr marL="1772285" indent="0">
              <a:buNone/>
              <a:defRPr sz="2540"/>
            </a:lvl4pPr>
            <a:lvl5pPr marL="2362835" indent="0">
              <a:buNone/>
              <a:defRPr sz="2540"/>
            </a:lvl5pPr>
            <a:lvl6pPr marL="2954020" indent="0">
              <a:buNone/>
              <a:defRPr sz="2540"/>
            </a:lvl6pPr>
            <a:lvl7pPr marL="3544570" indent="0">
              <a:buNone/>
              <a:defRPr sz="2540"/>
            </a:lvl7pPr>
            <a:lvl8pPr marL="4135120" indent="0">
              <a:buNone/>
              <a:defRPr sz="2540"/>
            </a:lvl8pPr>
            <a:lvl9pPr marL="4725670" indent="0">
              <a:buNone/>
              <a:defRPr sz="2540"/>
            </a:lvl9pPr>
          </a:lstStyle>
          <a:p>
            <a:pPr marL="0" marR="0" lvl="0" indent="0" algn="l" defTabSz="1181100" rtl="0" eaLnBrk="0" fontAlgn="base" latinLnBrk="0" hangingPunct="0">
              <a:lnSpc>
                <a:spcPct val="90000"/>
              </a:lnSpc>
              <a:spcBef>
                <a:spcPts val="2325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None/>
              <a:defRPr/>
            </a:pPr>
            <a:r>
              <a:rPr kumimoji="0" lang="zh-CN" altLang="en-US" sz="4100" b="0" i="0" u="none" strike="noStrike" kern="1200" cap="none" spc="0" normalizeH="0" baseline="0" noProof="0">
                <a:ln>
                  <a:noFill/>
                </a:ln>
                <a:solidFill>
                  <a:srgbClr val="1A93C8"/>
                </a:solidFill>
                <a:effectLst/>
                <a:uLnTx/>
                <a:uFillTx/>
                <a:latin typeface="+mn-lt"/>
                <a:ea typeface="+mn-ea"/>
                <a:cs typeface="幼圆" panose="02010509060101010101" pitchFamily="49" charset="-122"/>
              </a:rPr>
              <a:t>单击图标添加图片</a:t>
            </a:r>
            <a:endParaRPr kumimoji="0" lang="en-US" sz="4100" b="0" i="0" u="none" strike="noStrike" kern="1200" cap="none" spc="0" normalizeH="0" baseline="0" noProof="0" dirty="0">
              <a:ln>
                <a:noFill/>
              </a:ln>
              <a:solidFill>
                <a:srgbClr val="1A93C8"/>
              </a:solidFill>
              <a:effectLst/>
              <a:uLnTx/>
              <a:uFillTx/>
              <a:latin typeface="+mn-lt"/>
              <a:ea typeface="+mn-ea"/>
              <a:cs typeface="幼圆" panose="02010509060101010101" pitchFamily="49" charset="-12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958" y="2057309"/>
            <a:ext cx="3933011" cy="3811416"/>
          </a:xfrm>
        </p:spPr>
        <p:txBody>
          <a:bodyPr/>
          <a:lstStyle>
            <a:lvl1pPr marL="0" indent="0">
              <a:buNone/>
              <a:defRPr sz="2050"/>
            </a:lvl1pPr>
            <a:lvl2pPr marL="591185" indent="0">
              <a:buNone/>
              <a:defRPr sz="1855"/>
            </a:lvl2pPr>
            <a:lvl3pPr marL="1181735" indent="0">
              <a:buNone/>
              <a:defRPr sz="1565"/>
            </a:lvl3pPr>
            <a:lvl4pPr marL="1772285" indent="0">
              <a:buNone/>
              <a:defRPr sz="1270"/>
            </a:lvl4pPr>
            <a:lvl5pPr marL="2362835" indent="0">
              <a:buNone/>
              <a:defRPr sz="1270"/>
            </a:lvl5pPr>
            <a:lvl6pPr marL="2954020" indent="0">
              <a:buNone/>
              <a:defRPr sz="1270"/>
            </a:lvl6pPr>
            <a:lvl7pPr marL="3544570" indent="0">
              <a:buNone/>
              <a:defRPr sz="1270"/>
            </a:lvl7pPr>
            <a:lvl8pPr marL="4135120" indent="0">
              <a:buNone/>
              <a:defRPr sz="1270"/>
            </a:lvl8pPr>
            <a:lvl9pPr marL="4725670" indent="0">
              <a:buNone/>
              <a:defRPr sz="1270"/>
            </a:lvl9pPr>
          </a:lstStyle>
          <a:p>
            <a:pPr lvl="0" fontAlgn="base"/>
            <a:r>
              <a:rPr lang="zh-CN" altLang="en-US" sz="20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6627" y="365111"/>
            <a:ext cx="2629418" cy="5811576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379" y="365111"/>
            <a:ext cx="7735824" cy="5811576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教学分析（动态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/>
          <p:cNvSpPr>
            <a:spLocks noGrp="1"/>
          </p:cNvSpPr>
          <p:nvPr>
            <p:ph type="dt" sz="half" idx="2"/>
          </p:nvPr>
        </p:nvSpPr>
        <p:spPr>
          <a:xfrm>
            <a:off x="815975" y="6597650"/>
            <a:ext cx="2568575" cy="21907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8AD25B-916F-4439-8BE9-0F73B2BEC00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79875" y="6492875"/>
            <a:ext cx="4117975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86813" y="6513513"/>
            <a:ext cx="2743200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b="1" strike="noStrike" noProof="1" dirty="0">
                <a:solidFill>
                  <a:srgbClr val="30303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b="1" strike="noStrike" noProof="1">
              <a:solidFill>
                <a:srgbClr val="30303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教学分析（静止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quarter" idx="13"/>
          </p:nvPr>
        </p:nvSpPr>
        <p:spPr>
          <a:xfrm>
            <a:off x="1123003" y="482578"/>
            <a:ext cx="913628" cy="914359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2"/>
          </p:nvPr>
        </p:nvSpPr>
        <p:spPr>
          <a:xfrm>
            <a:off x="554038" y="6483350"/>
            <a:ext cx="2743200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2469B5-8F8A-4D82-8508-B4C09663F64E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00513" y="6492875"/>
            <a:ext cx="4117975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129713" y="6492875"/>
            <a:ext cx="2743200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教学过程（静态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/>
          <p:cNvSpPr>
            <a:spLocks noGrp="1"/>
          </p:cNvSpPr>
          <p:nvPr>
            <p:ph type="dt" sz="half" idx="2"/>
          </p:nvPr>
        </p:nvSpPr>
        <p:spPr>
          <a:xfrm>
            <a:off x="687388" y="6492875"/>
            <a:ext cx="2743200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AE2387-9D44-4277-AB9C-167D7337C9C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00513" y="6503988"/>
            <a:ext cx="4117975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64588" y="6492875"/>
            <a:ext cx="2743200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教学设计（静态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教学设计（动态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6"/>
          <p:cNvGrpSpPr/>
          <p:nvPr userDrawn="1"/>
        </p:nvGrpSpPr>
        <p:grpSpPr>
          <a:xfrm>
            <a:off x="690563" y="385763"/>
            <a:ext cx="661987" cy="1520825"/>
            <a:chOff x="7314523" y="1440019"/>
            <a:chExt cx="2081664" cy="7200494"/>
          </a:xfrm>
        </p:grpSpPr>
        <p:grpSp>
          <p:nvGrpSpPr>
            <p:cNvPr id="15367" name="组合 10"/>
            <p:cNvGrpSpPr/>
            <p:nvPr/>
          </p:nvGrpSpPr>
          <p:grpSpPr>
            <a:xfrm flipH="1">
              <a:off x="7314523" y="1440019"/>
              <a:ext cx="2081664" cy="2081979"/>
              <a:chOff x="2848130" y="1860030"/>
              <a:chExt cx="3807502" cy="3808079"/>
            </a:xfrm>
          </p:grpSpPr>
          <p:sp>
            <p:nvSpPr>
              <p:cNvPr id="16" name="六边形 15"/>
              <p:cNvSpPr/>
              <p:nvPr/>
            </p:nvSpPr>
            <p:spPr>
              <a:xfrm>
                <a:off x="2848130" y="1860030"/>
                <a:ext cx="3807502" cy="3808079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12096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28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ea typeface="+mn-ea"/>
                  <a:cs typeface="+mn-cs"/>
                </a:endParaRPr>
              </a:p>
            </p:txBody>
          </p:sp>
          <p:sp>
            <p:nvSpPr>
              <p:cNvPr id="17" name="六边形 16"/>
              <p:cNvSpPr/>
              <p:nvPr/>
            </p:nvSpPr>
            <p:spPr>
              <a:xfrm>
                <a:off x="2930303" y="1956259"/>
                <a:ext cx="3643155" cy="3615621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12096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28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5" name="文本框 36"/>
            <p:cNvSpPr txBox="1"/>
            <p:nvPr/>
          </p:nvSpPr>
          <p:spPr>
            <a:xfrm>
              <a:off x="7908570" y="1447533"/>
              <a:ext cx="973442" cy="71929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280" b="1" i="0" u="none" strike="noStrike" kern="0" cap="none" spc="0" normalizeH="0" baseline="0" noProof="0" dirty="0">
                <a:ln>
                  <a:noFill/>
                </a:ln>
                <a:solidFill>
                  <a:srgbClr val="E9474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8" name="标题 1"/>
          <p:cNvSpPr txBox="1"/>
          <p:nvPr/>
        </p:nvSpPr>
        <p:spPr>
          <a:xfrm>
            <a:off x="1433513" y="184150"/>
            <a:ext cx="1766888" cy="568325"/>
          </a:xfrm>
          <a:prstGeom prst="rect">
            <a:avLst/>
          </a:prstGeom>
          <a:noFill/>
          <a:ln>
            <a:noFill/>
          </a:ln>
        </p:spPr>
        <p:txBody>
          <a:bodyPr wrap="none" lIns="88617" tIns="44309" rIns="88617" bIns="44309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125" b="1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3125" b="1" i="0" u="none" strike="noStrike" kern="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687388" y="898525"/>
            <a:ext cx="108204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3"/>
          <p:cNvSpPr>
            <a:spLocks noChangeArrowheads="1"/>
          </p:cNvSpPr>
          <p:nvPr/>
        </p:nvSpPr>
        <p:spPr bwMode="auto">
          <a:xfrm>
            <a:off x="1446213" y="600075"/>
            <a:ext cx="2025650" cy="373063"/>
          </a:xfrm>
          <a:prstGeom prst="rect">
            <a:avLst/>
          </a:prstGeom>
          <a:noFill/>
          <a:ln>
            <a:noFill/>
          </a:ln>
        </p:spPr>
        <p:txBody>
          <a:bodyPr wrap="none" lIns="88617" tIns="44309" rIns="88617" bIns="44309">
            <a:spAutoFit/>
          </a:bodyPr>
          <a:lstStyle/>
          <a:p>
            <a:pPr marL="0" marR="0" lvl="1" indent="0" algn="ctr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55" b="0" i="0" u="none" strike="noStrike" kern="1200" cap="none" spc="0" normalizeH="0" baseline="0" noProof="0" dirty="0">
                <a:ln>
                  <a:noFill/>
                </a:ln>
                <a:solidFill>
                  <a:srgbClr val="5F5F5F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Teaching Design</a:t>
            </a:r>
            <a:endParaRPr kumimoji="0" lang="zh-CN" altLang="en-US" sz="1855" b="0" i="0" u="none" strike="noStrike" kern="1200" cap="none" spc="0" normalizeH="0" baseline="0" noProof="0" dirty="0">
              <a:ln>
                <a:noFill/>
              </a:ln>
              <a:solidFill>
                <a:srgbClr val="5F5F5F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1" name="组合 6"/>
          <p:cNvGrpSpPr/>
          <p:nvPr/>
        </p:nvGrpSpPr>
        <p:grpSpPr>
          <a:xfrm>
            <a:off x="334655" y="254796"/>
            <a:ext cx="835899" cy="566513"/>
            <a:chOff x="304799" y="673099"/>
            <a:chExt cx="4000501" cy="4000500"/>
          </a:xfrm>
          <a:gradFill flip="none" rotWithShape="1">
            <a:gsLst>
              <a:gs pos="0">
                <a:srgbClr val="009288">
                  <a:shade val="30000"/>
                  <a:satMod val="115000"/>
                </a:srgbClr>
              </a:gs>
              <a:gs pos="50000">
                <a:srgbClr val="009288">
                  <a:shade val="67500"/>
                  <a:satMod val="115000"/>
                </a:srgbClr>
              </a:gs>
              <a:gs pos="100000">
                <a:srgbClr val="009288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六边形 21"/>
            <p:cNvSpPr/>
            <p:nvPr/>
          </p:nvSpPr>
          <p:spPr>
            <a:xfrm>
              <a:off x="304799" y="673099"/>
              <a:ext cx="4000501" cy="4000500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4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/>
                <a:ea typeface="+mn-ea"/>
                <a:cs typeface="+mn-cs"/>
              </a:endParaRPr>
            </a:p>
          </p:txBody>
        </p:sp>
        <p:sp>
          <p:nvSpPr>
            <p:cNvPr id="23" name="六边形 22"/>
            <p:cNvSpPr/>
            <p:nvPr/>
          </p:nvSpPr>
          <p:spPr>
            <a:xfrm>
              <a:off x="538199" y="906497"/>
              <a:ext cx="3533713" cy="3533704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45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anose="020B0503020202020204"/>
                <a:ea typeface="+mn-ea"/>
                <a:cs typeface="+mn-cs"/>
              </a:endParaRPr>
            </a:p>
          </p:txBody>
        </p:sp>
      </p:grpSp>
      <p:sp>
        <p:nvSpPr>
          <p:cNvPr id="24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BCDF393-2683-41EE-8F25-E4B501BC9BCA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4763"/>
            <a:ext cx="4117975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3775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教学过程（动态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6"/>
          <p:cNvGrpSpPr/>
          <p:nvPr userDrawn="1"/>
        </p:nvGrpSpPr>
        <p:grpSpPr>
          <a:xfrm>
            <a:off x="690563" y="385763"/>
            <a:ext cx="661987" cy="1520825"/>
            <a:chOff x="7314523" y="1440019"/>
            <a:chExt cx="2081664" cy="7200494"/>
          </a:xfrm>
        </p:grpSpPr>
        <p:grpSp>
          <p:nvGrpSpPr>
            <p:cNvPr id="16391" name="组合 10"/>
            <p:cNvGrpSpPr/>
            <p:nvPr/>
          </p:nvGrpSpPr>
          <p:grpSpPr>
            <a:xfrm flipH="1">
              <a:off x="7314523" y="1440019"/>
              <a:ext cx="2081664" cy="2081979"/>
              <a:chOff x="2848130" y="1860030"/>
              <a:chExt cx="3807502" cy="3808079"/>
            </a:xfrm>
          </p:grpSpPr>
          <p:sp>
            <p:nvSpPr>
              <p:cNvPr id="16" name="六边形 15"/>
              <p:cNvSpPr/>
              <p:nvPr/>
            </p:nvSpPr>
            <p:spPr>
              <a:xfrm>
                <a:off x="2848130" y="1860030"/>
                <a:ext cx="3807502" cy="3808079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12096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28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ea typeface="+mn-ea"/>
                  <a:cs typeface="+mn-cs"/>
                </a:endParaRPr>
              </a:p>
            </p:txBody>
          </p:sp>
          <p:sp>
            <p:nvSpPr>
              <p:cNvPr id="17" name="六边形 16"/>
              <p:cNvSpPr/>
              <p:nvPr/>
            </p:nvSpPr>
            <p:spPr>
              <a:xfrm>
                <a:off x="2930303" y="1956259"/>
                <a:ext cx="3643155" cy="3615621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12096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28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5" name="文本框 36"/>
            <p:cNvSpPr txBox="1"/>
            <p:nvPr/>
          </p:nvSpPr>
          <p:spPr>
            <a:xfrm>
              <a:off x="7908570" y="1447533"/>
              <a:ext cx="973442" cy="71929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280" b="1" i="0" u="none" strike="noStrike" kern="0" cap="none" spc="0" normalizeH="0" baseline="0" noProof="0" dirty="0">
                <a:ln>
                  <a:noFill/>
                </a:ln>
                <a:solidFill>
                  <a:srgbClr val="E9474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8" name="标题 1"/>
          <p:cNvSpPr txBox="1"/>
          <p:nvPr/>
        </p:nvSpPr>
        <p:spPr>
          <a:xfrm>
            <a:off x="1433513" y="184150"/>
            <a:ext cx="1766888" cy="568325"/>
          </a:xfrm>
          <a:prstGeom prst="rect">
            <a:avLst/>
          </a:prstGeom>
          <a:noFill/>
          <a:ln>
            <a:noFill/>
          </a:ln>
        </p:spPr>
        <p:txBody>
          <a:bodyPr wrap="none" lIns="88617" tIns="44309" rIns="88617" bIns="44309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125" b="1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3125" b="1" i="0" u="none" strike="noStrike" kern="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687388" y="898525"/>
            <a:ext cx="108204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3"/>
          <p:cNvSpPr>
            <a:spLocks noChangeArrowheads="1"/>
          </p:cNvSpPr>
          <p:nvPr/>
        </p:nvSpPr>
        <p:spPr bwMode="auto">
          <a:xfrm>
            <a:off x="1411288" y="600075"/>
            <a:ext cx="2095500" cy="373063"/>
          </a:xfrm>
          <a:prstGeom prst="rect">
            <a:avLst/>
          </a:prstGeom>
          <a:noFill/>
          <a:ln>
            <a:noFill/>
          </a:ln>
        </p:spPr>
        <p:txBody>
          <a:bodyPr wrap="none" lIns="88617" tIns="44309" rIns="88617" bIns="44309">
            <a:spAutoFit/>
          </a:bodyPr>
          <a:lstStyle/>
          <a:p>
            <a:pPr marL="0" marR="0" lvl="1" indent="0" algn="ctr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55" b="0" i="0" u="none" strike="noStrike" kern="1200" cap="none" spc="0" normalizeH="0" baseline="0" noProof="0" dirty="0">
                <a:ln>
                  <a:noFill/>
                </a:ln>
                <a:solidFill>
                  <a:srgbClr val="5F5F5F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Teaching Process</a:t>
            </a:r>
            <a:endParaRPr kumimoji="0" lang="zh-CN" altLang="en-US" sz="1855" b="0" i="0" u="none" strike="noStrike" kern="1200" cap="none" spc="0" normalizeH="0" baseline="0" noProof="0" dirty="0">
              <a:ln>
                <a:noFill/>
              </a:ln>
              <a:solidFill>
                <a:srgbClr val="5F5F5F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1" name="组合 6"/>
          <p:cNvGrpSpPr/>
          <p:nvPr/>
        </p:nvGrpSpPr>
        <p:grpSpPr>
          <a:xfrm>
            <a:off x="334655" y="254796"/>
            <a:ext cx="835899" cy="566513"/>
            <a:chOff x="304799" y="673099"/>
            <a:chExt cx="4000501" cy="4000500"/>
          </a:xfrm>
          <a:gradFill flip="none" rotWithShape="1">
            <a:gsLst>
              <a:gs pos="0">
                <a:srgbClr val="009288">
                  <a:shade val="30000"/>
                  <a:satMod val="115000"/>
                </a:srgbClr>
              </a:gs>
              <a:gs pos="50000">
                <a:srgbClr val="009288">
                  <a:shade val="67500"/>
                  <a:satMod val="115000"/>
                </a:srgbClr>
              </a:gs>
              <a:gs pos="100000">
                <a:srgbClr val="009288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六边形 21"/>
            <p:cNvSpPr/>
            <p:nvPr/>
          </p:nvSpPr>
          <p:spPr>
            <a:xfrm>
              <a:off x="304799" y="673099"/>
              <a:ext cx="4000501" cy="4000500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4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/>
                <a:ea typeface="+mn-ea"/>
                <a:cs typeface="+mn-cs"/>
              </a:endParaRPr>
            </a:p>
          </p:txBody>
        </p:sp>
        <p:sp>
          <p:nvSpPr>
            <p:cNvPr id="23" name="六边形 22"/>
            <p:cNvSpPr/>
            <p:nvPr/>
          </p:nvSpPr>
          <p:spPr>
            <a:xfrm>
              <a:off x="538199" y="906497"/>
              <a:ext cx="3533713" cy="3533704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45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anose="020B0503020202020204"/>
                <a:ea typeface="+mn-ea"/>
                <a:cs typeface="+mn-cs"/>
              </a:endParaRPr>
            </a:p>
          </p:txBody>
        </p:sp>
      </p:grpSp>
      <p:sp>
        <p:nvSpPr>
          <p:cNvPr id="24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0E13E5-F399-4DE4-85EA-A7266E343B31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4763"/>
            <a:ext cx="4117975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3775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366" y="1825625"/>
            <a:ext cx="518262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3416" y="1825625"/>
            <a:ext cx="518262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教学反思（动态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6"/>
          <p:cNvGrpSpPr/>
          <p:nvPr userDrawn="1"/>
        </p:nvGrpSpPr>
        <p:grpSpPr>
          <a:xfrm>
            <a:off x="690563" y="385763"/>
            <a:ext cx="661987" cy="1520825"/>
            <a:chOff x="7314523" y="1440019"/>
            <a:chExt cx="2081664" cy="7200494"/>
          </a:xfrm>
        </p:grpSpPr>
        <p:grpSp>
          <p:nvGrpSpPr>
            <p:cNvPr id="17415" name="组合 10"/>
            <p:cNvGrpSpPr/>
            <p:nvPr/>
          </p:nvGrpSpPr>
          <p:grpSpPr>
            <a:xfrm flipH="1">
              <a:off x="7314523" y="1440019"/>
              <a:ext cx="2081664" cy="2081979"/>
              <a:chOff x="2848130" y="1860030"/>
              <a:chExt cx="3807502" cy="3808079"/>
            </a:xfrm>
          </p:grpSpPr>
          <p:sp>
            <p:nvSpPr>
              <p:cNvPr id="16" name="六边形 15"/>
              <p:cNvSpPr/>
              <p:nvPr/>
            </p:nvSpPr>
            <p:spPr>
              <a:xfrm>
                <a:off x="2848130" y="1860030"/>
                <a:ext cx="3807502" cy="3808079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12096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28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ea typeface="+mn-ea"/>
                  <a:cs typeface="+mn-cs"/>
                </a:endParaRPr>
              </a:p>
            </p:txBody>
          </p:sp>
          <p:sp>
            <p:nvSpPr>
              <p:cNvPr id="17" name="六边形 16"/>
              <p:cNvSpPr/>
              <p:nvPr/>
            </p:nvSpPr>
            <p:spPr>
              <a:xfrm>
                <a:off x="2930303" y="1956259"/>
                <a:ext cx="3643155" cy="3615621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12096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28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5" name="文本框 36"/>
            <p:cNvSpPr txBox="1"/>
            <p:nvPr/>
          </p:nvSpPr>
          <p:spPr>
            <a:xfrm>
              <a:off x="7908570" y="1447533"/>
              <a:ext cx="973442" cy="71929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280" b="1" i="0" u="none" strike="noStrike" kern="0" cap="none" spc="0" normalizeH="0" baseline="0" noProof="0" dirty="0">
                <a:ln>
                  <a:noFill/>
                </a:ln>
                <a:solidFill>
                  <a:srgbClr val="E9474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8" name="标题 1"/>
          <p:cNvSpPr txBox="1"/>
          <p:nvPr/>
        </p:nvSpPr>
        <p:spPr>
          <a:xfrm>
            <a:off x="1433513" y="184150"/>
            <a:ext cx="1766888" cy="568325"/>
          </a:xfrm>
          <a:prstGeom prst="rect">
            <a:avLst/>
          </a:prstGeom>
          <a:noFill/>
          <a:ln>
            <a:noFill/>
          </a:ln>
        </p:spPr>
        <p:txBody>
          <a:bodyPr wrap="none" lIns="88617" tIns="44309" rIns="88617" bIns="44309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125" b="1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3125" b="1" i="0" u="none" strike="noStrike" kern="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687388" y="898525"/>
            <a:ext cx="108204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3"/>
          <p:cNvSpPr>
            <a:spLocks noChangeArrowheads="1"/>
          </p:cNvSpPr>
          <p:nvPr/>
        </p:nvSpPr>
        <p:spPr bwMode="auto">
          <a:xfrm>
            <a:off x="1387475" y="600075"/>
            <a:ext cx="2249488" cy="373063"/>
          </a:xfrm>
          <a:prstGeom prst="rect">
            <a:avLst/>
          </a:prstGeom>
          <a:noFill/>
          <a:ln>
            <a:noFill/>
          </a:ln>
        </p:spPr>
        <p:txBody>
          <a:bodyPr wrap="none" lIns="88617" tIns="44309" rIns="88617" bIns="44309">
            <a:spAutoFit/>
          </a:bodyPr>
          <a:lstStyle/>
          <a:p>
            <a:pPr marL="0" marR="0" lvl="1" indent="0" algn="ctr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55" b="0" i="0" u="none" strike="noStrike" kern="1200" cap="none" spc="0" normalizeH="0" baseline="0" noProof="0" dirty="0">
                <a:ln>
                  <a:noFill/>
                </a:ln>
                <a:solidFill>
                  <a:srgbClr val="5F5F5F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Teaching Refletion</a:t>
            </a:r>
            <a:endParaRPr kumimoji="0" lang="en-US" altLang="zh-CN" sz="1855" b="0" i="0" u="none" strike="noStrike" kern="1200" cap="none" spc="0" normalizeH="0" baseline="0" noProof="0" dirty="0">
              <a:ln>
                <a:noFill/>
              </a:ln>
              <a:solidFill>
                <a:srgbClr val="5F5F5F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1" name="组合 6"/>
          <p:cNvGrpSpPr/>
          <p:nvPr/>
        </p:nvGrpSpPr>
        <p:grpSpPr>
          <a:xfrm>
            <a:off x="334655" y="254796"/>
            <a:ext cx="835899" cy="566513"/>
            <a:chOff x="304799" y="673099"/>
            <a:chExt cx="4000501" cy="4000500"/>
          </a:xfrm>
          <a:gradFill flip="none" rotWithShape="1">
            <a:gsLst>
              <a:gs pos="0">
                <a:srgbClr val="009288">
                  <a:shade val="30000"/>
                  <a:satMod val="115000"/>
                </a:srgbClr>
              </a:gs>
              <a:gs pos="50000">
                <a:srgbClr val="009288">
                  <a:shade val="67500"/>
                  <a:satMod val="115000"/>
                </a:srgbClr>
              </a:gs>
              <a:gs pos="100000">
                <a:srgbClr val="009288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六边形 21"/>
            <p:cNvSpPr/>
            <p:nvPr/>
          </p:nvSpPr>
          <p:spPr>
            <a:xfrm>
              <a:off x="304799" y="673099"/>
              <a:ext cx="4000501" cy="4000500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4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/>
                <a:ea typeface="+mn-ea"/>
                <a:cs typeface="+mn-cs"/>
              </a:endParaRPr>
            </a:p>
          </p:txBody>
        </p:sp>
        <p:sp>
          <p:nvSpPr>
            <p:cNvPr id="23" name="六边形 22"/>
            <p:cNvSpPr/>
            <p:nvPr/>
          </p:nvSpPr>
          <p:spPr>
            <a:xfrm>
              <a:off x="538199" y="906497"/>
              <a:ext cx="3533713" cy="3533704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45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anose="020B0503020202020204"/>
                <a:ea typeface="+mn-ea"/>
                <a:cs typeface="+mn-cs"/>
              </a:endParaRPr>
            </a:p>
          </p:txBody>
        </p:sp>
      </p:grpSp>
      <p:sp>
        <p:nvSpPr>
          <p:cNvPr id="24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06AD676-1902-40E3-9674-42FB617859FF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4763"/>
            <a:ext cx="4117975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3775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教学反思（静态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3"/>
          <p:cNvSpPr>
            <a:spLocks noChangeArrowheads="1"/>
          </p:cNvSpPr>
          <p:nvPr/>
        </p:nvSpPr>
        <p:spPr bwMode="auto">
          <a:xfrm>
            <a:off x="1387475" y="600075"/>
            <a:ext cx="2249488" cy="373063"/>
          </a:xfrm>
          <a:prstGeom prst="rect">
            <a:avLst/>
          </a:prstGeom>
          <a:noFill/>
          <a:ln>
            <a:noFill/>
          </a:ln>
        </p:spPr>
        <p:txBody>
          <a:bodyPr wrap="none" lIns="88617" tIns="44309" rIns="88617" bIns="44309">
            <a:spAutoFit/>
          </a:bodyPr>
          <a:lstStyle/>
          <a:p>
            <a:pPr marL="0" marR="0" lvl="1" indent="0" algn="ctr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55" b="0" i="0" u="none" strike="noStrike" kern="1200" cap="none" spc="0" normalizeH="0" baseline="0" noProof="0" dirty="0">
                <a:ln>
                  <a:noFill/>
                </a:ln>
                <a:solidFill>
                  <a:srgbClr val="5F5F5F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Teaching Refletion</a:t>
            </a:r>
            <a:endParaRPr kumimoji="0" lang="en-US" altLang="zh-CN" sz="1855" b="0" i="0" u="none" strike="noStrike" kern="1200" cap="none" spc="0" normalizeH="0" baseline="0" noProof="0" dirty="0">
              <a:ln>
                <a:noFill/>
              </a:ln>
              <a:solidFill>
                <a:srgbClr val="5F5F5F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4" name="组合 6"/>
          <p:cNvGrpSpPr/>
          <p:nvPr/>
        </p:nvGrpSpPr>
        <p:grpSpPr>
          <a:xfrm>
            <a:off x="334655" y="254796"/>
            <a:ext cx="835899" cy="566513"/>
            <a:chOff x="304799" y="673099"/>
            <a:chExt cx="4000501" cy="4000500"/>
          </a:xfrm>
          <a:gradFill flip="none" rotWithShape="1">
            <a:gsLst>
              <a:gs pos="0">
                <a:srgbClr val="009288">
                  <a:shade val="30000"/>
                  <a:satMod val="115000"/>
                </a:srgbClr>
              </a:gs>
              <a:gs pos="50000">
                <a:srgbClr val="009288">
                  <a:shade val="67500"/>
                  <a:satMod val="115000"/>
                </a:srgbClr>
              </a:gs>
              <a:gs pos="100000">
                <a:srgbClr val="009288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六边形 14"/>
            <p:cNvSpPr/>
            <p:nvPr/>
          </p:nvSpPr>
          <p:spPr>
            <a:xfrm>
              <a:off x="304799" y="673099"/>
              <a:ext cx="4000501" cy="4000500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4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/>
                <a:ea typeface="+mn-ea"/>
                <a:cs typeface="+mn-cs"/>
              </a:endParaRPr>
            </a:p>
          </p:txBody>
        </p:sp>
        <p:sp>
          <p:nvSpPr>
            <p:cNvPr id="16" name="六边形 15"/>
            <p:cNvSpPr/>
            <p:nvPr/>
          </p:nvSpPr>
          <p:spPr>
            <a:xfrm>
              <a:off x="538199" y="906497"/>
              <a:ext cx="3533713" cy="3533704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45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anose="020B0503020202020204"/>
                <a:ea typeface="+mn-ea"/>
                <a:cs typeface="+mn-cs"/>
              </a:endParaRPr>
            </a:p>
          </p:txBody>
        </p:sp>
      </p:grpSp>
      <p:grpSp>
        <p:nvGrpSpPr>
          <p:cNvPr id="18440" name="6"/>
          <p:cNvGrpSpPr/>
          <p:nvPr userDrawn="1"/>
        </p:nvGrpSpPr>
        <p:grpSpPr>
          <a:xfrm>
            <a:off x="690563" y="385763"/>
            <a:ext cx="661987" cy="1520825"/>
            <a:chOff x="7314523" y="1440019"/>
            <a:chExt cx="2081664" cy="7200494"/>
          </a:xfrm>
        </p:grpSpPr>
        <p:grpSp>
          <p:nvGrpSpPr>
            <p:cNvPr id="18441" name="组合 10"/>
            <p:cNvGrpSpPr/>
            <p:nvPr/>
          </p:nvGrpSpPr>
          <p:grpSpPr>
            <a:xfrm flipH="1">
              <a:off x="7314523" y="1440019"/>
              <a:ext cx="2081664" cy="2081979"/>
              <a:chOff x="2848130" y="1860030"/>
              <a:chExt cx="3807502" cy="3808079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2848130" y="1860030"/>
                <a:ext cx="3807502" cy="3808079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12096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28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ea typeface="+mn-ea"/>
                  <a:cs typeface="+mn-cs"/>
                </a:endParaRPr>
              </a:p>
            </p:txBody>
          </p:sp>
          <p:sp>
            <p:nvSpPr>
              <p:cNvPr id="21" name="六边形 20"/>
              <p:cNvSpPr/>
              <p:nvPr/>
            </p:nvSpPr>
            <p:spPr>
              <a:xfrm>
                <a:off x="2930303" y="1956259"/>
                <a:ext cx="3643155" cy="3615621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12096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28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9" name="文本框 36"/>
            <p:cNvSpPr txBox="1"/>
            <p:nvPr/>
          </p:nvSpPr>
          <p:spPr>
            <a:xfrm>
              <a:off x="7908570" y="1447533"/>
              <a:ext cx="973442" cy="71929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280" b="1" i="0" u="none" strike="noStrike" kern="0" cap="none" spc="0" normalizeH="0" baseline="0" noProof="0" dirty="0">
                <a:ln>
                  <a:noFill/>
                </a:ln>
                <a:solidFill>
                  <a:srgbClr val="E9474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" name="标题 1"/>
          <p:cNvSpPr txBox="1"/>
          <p:nvPr/>
        </p:nvSpPr>
        <p:spPr>
          <a:xfrm>
            <a:off x="1433513" y="184150"/>
            <a:ext cx="1766888" cy="568325"/>
          </a:xfrm>
          <a:prstGeom prst="rect">
            <a:avLst/>
          </a:prstGeom>
          <a:noFill/>
          <a:ln>
            <a:noFill/>
          </a:ln>
        </p:spPr>
        <p:txBody>
          <a:bodyPr wrap="none" lIns="88617" tIns="44309" rIns="88617" bIns="44309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125" b="1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3125" b="1" i="0" u="none" strike="noStrike" kern="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687388" y="898525"/>
            <a:ext cx="108204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E2DD0E8-958F-4E70-A583-2D0A3E509491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4763"/>
            <a:ext cx="4117975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3775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1" y="2"/>
            <a:ext cx="12198965" cy="6889257"/>
          </a:xfrm>
          <a:prstGeom prst="rect">
            <a:avLst/>
          </a:prstGeom>
          <a:gradFill flip="none" rotWithShape="1">
            <a:gsLst>
              <a:gs pos="0">
                <a:srgbClr val="F4F6F8"/>
              </a:gs>
              <a:gs pos="100000">
                <a:srgbClr val="E1E1E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152" tIns="59076" rIns="118152" bIns="59076" anchor="ctr"/>
          <a:lstStyle/>
          <a:p>
            <a:pPr marL="0" marR="0" lvl="0" indent="0" algn="ctr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34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7256" y="2839223"/>
            <a:ext cx="8133137" cy="1314536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5175" b="0" i="0">
                <a:solidFill>
                  <a:srgbClr val="FFFFFF"/>
                </a:solidFill>
              </a:defRPr>
            </a:lvl1pPr>
          </a:lstStyle>
          <a:p>
            <a:pPr fontAlgn="base"/>
            <a:r>
              <a:rPr lang="zh-CN" altLang="en-US" sz="5175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859" y="4688260"/>
            <a:ext cx="3548134" cy="423342"/>
          </a:xfrm>
        </p:spPr>
        <p:txBody>
          <a:bodyPr>
            <a:normAutofit/>
          </a:bodyPr>
          <a:lstStyle>
            <a:lvl1pPr marL="0" indent="0" algn="ctr">
              <a:buNone/>
              <a:defRPr sz="2540">
                <a:solidFill>
                  <a:schemeClr val="accent1"/>
                </a:solidFill>
              </a:defRPr>
            </a:lvl1pPr>
            <a:lvl2pPr marL="591185" indent="0" algn="ctr">
              <a:buNone/>
              <a:defRPr sz="2540"/>
            </a:lvl2pPr>
            <a:lvl3pPr marL="1181735" indent="0" algn="ctr">
              <a:buNone/>
              <a:defRPr sz="2345"/>
            </a:lvl3pPr>
            <a:lvl4pPr marL="1772285" indent="0" algn="ctr">
              <a:buNone/>
              <a:defRPr sz="2050"/>
            </a:lvl4pPr>
            <a:lvl5pPr marL="2362835" indent="0" algn="ctr">
              <a:buNone/>
              <a:defRPr sz="2050"/>
            </a:lvl5pPr>
            <a:lvl6pPr marL="2954020" indent="0" algn="ctr">
              <a:buNone/>
              <a:defRPr sz="2050"/>
            </a:lvl6pPr>
            <a:lvl7pPr marL="3544570" indent="0" algn="ctr">
              <a:buNone/>
              <a:defRPr sz="2050"/>
            </a:lvl7pPr>
            <a:lvl8pPr marL="4135120" indent="0" algn="ctr">
              <a:buNone/>
              <a:defRPr sz="2050"/>
            </a:lvl8pPr>
            <a:lvl9pPr marL="4725670" indent="0" algn="ctr">
              <a:buNone/>
              <a:defRPr sz="2050"/>
            </a:lvl9pPr>
          </a:lstStyle>
          <a:p>
            <a:pPr fontAlgn="base"/>
            <a:r>
              <a:rPr lang="zh-CN" altLang="en-US" sz="2540" strike="noStrike" noProof="1"/>
              <a:t>单击此处编辑母版副标题样式</a:t>
            </a:r>
            <a:endParaRPr lang="en-US" strike="noStrike" noProof="1"/>
          </a:p>
        </p:txBody>
      </p:sp>
      <p:grpSp>
        <p:nvGrpSpPr>
          <p:cNvPr id="14" name="组合 13"/>
          <p:cNvGrpSpPr/>
          <p:nvPr/>
        </p:nvGrpSpPr>
        <p:grpSpPr>
          <a:xfrm>
            <a:off x="-9" y="50"/>
            <a:ext cx="12198850" cy="4939718"/>
            <a:chOff x="0" y="-414"/>
            <a:chExt cx="12196445" cy="4941135"/>
          </a:xfrm>
          <a:solidFill>
            <a:schemeClr val="accent2">
              <a:lumMod val="75000"/>
            </a:schemeClr>
          </a:solidFill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0" y="-414"/>
              <a:ext cx="12192000" cy="2353917"/>
            </a:xfrm>
            <a:custGeom>
              <a:avLst/>
              <a:gdLst>
                <a:gd name="T0" fmla="*/ 7933 w 8000"/>
                <a:gd name="T1" fmla="*/ 1418 h 1542"/>
                <a:gd name="T2" fmla="*/ 7832 w 8000"/>
                <a:gd name="T3" fmla="*/ 1315 h 1542"/>
                <a:gd name="T4" fmla="*/ 7738 w 8000"/>
                <a:gd name="T5" fmla="*/ 1352 h 1542"/>
                <a:gd name="T6" fmla="*/ 7673 w 8000"/>
                <a:gd name="T7" fmla="*/ 1336 h 1542"/>
                <a:gd name="T8" fmla="*/ 7538 w 8000"/>
                <a:gd name="T9" fmla="*/ 1313 h 1542"/>
                <a:gd name="T10" fmla="*/ 7430 w 8000"/>
                <a:gd name="T11" fmla="*/ 1287 h 1542"/>
                <a:gd name="T12" fmla="*/ 7292 w 8000"/>
                <a:gd name="T13" fmla="*/ 1358 h 1542"/>
                <a:gd name="T14" fmla="*/ 7170 w 8000"/>
                <a:gd name="T15" fmla="*/ 1352 h 1542"/>
                <a:gd name="T16" fmla="*/ 6993 w 8000"/>
                <a:gd name="T17" fmla="*/ 1400 h 1542"/>
                <a:gd name="T18" fmla="*/ 6886 w 8000"/>
                <a:gd name="T19" fmla="*/ 1357 h 1542"/>
                <a:gd name="T20" fmla="*/ 6766 w 8000"/>
                <a:gd name="T21" fmla="*/ 1380 h 1542"/>
                <a:gd name="T22" fmla="*/ 6640 w 8000"/>
                <a:gd name="T23" fmla="*/ 1194 h 1542"/>
                <a:gd name="T24" fmla="*/ 6505 w 8000"/>
                <a:gd name="T25" fmla="*/ 1157 h 1542"/>
                <a:gd name="T26" fmla="*/ 6381 w 8000"/>
                <a:gd name="T27" fmla="*/ 1311 h 1542"/>
                <a:gd name="T28" fmla="*/ 6242 w 8000"/>
                <a:gd name="T29" fmla="*/ 1181 h 1542"/>
                <a:gd name="T30" fmla="*/ 5688 w 8000"/>
                <a:gd name="T31" fmla="*/ 818 h 1542"/>
                <a:gd name="T32" fmla="*/ 5396 w 8000"/>
                <a:gd name="T33" fmla="*/ 674 h 1542"/>
                <a:gd name="T34" fmla="*/ 5346 w 8000"/>
                <a:gd name="T35" fmla="*/ 615 h 1542"/>
                <a:gd name="T36" fmla="*/ 5292 w 8000"/>
                <a:gd name="T37" fmla="*/ 1274 h 1542"/>
                <a:gd name="T38" fmla="*/ 5007 w 8000"/>
                <a:gd name="T39" fmla="*/ 1089 h 1542"/>
                <a:gd name="T40" fmla="*/ 4819 w 8000"/>
                <a:gd name="T41" fmla="*/ 685 h 1542"/>
                <a:gd name="T42" fmla="*/ 4540 w 8000"/>
                <a:gd name="T43" fmla="*/ 1250 h 1542"/>
                <a:gd name="T44" fmla="*/ 4474 w 8000"/>
                <a:gd name="T45" fmla="*/ 1255 h 1542"/>
                <a:gd name="T46" fmla="*/ 4398 w 8000"/>
                <a:gd name="T47" fmla="*/ 1265 h 1542"/>
                <a:gd name="T48" fmla="*/ 4286 w 8000"/>
                <a:gd name="T49" fmla="*/ 1131 h 1542"/>
                <a:gd name="T50" fmla="*/ 4046 w 8000"/>
                <a:gd name="T51" fmla="*/ 1117 h 1542"/>
                <a:gd name="T52" fmla="*/ 3923 w 8000"/>
                <a:gd name="T53" fmla="*/ 975 h 1542"/>
                <a:gd name="T54" fmla="*/ 3742 w 8000"/>
                <a:gd name="T55" fmla="*/ 1095 h 1542"/>
                <a:gd name="T56" fmla="*/ 3585 w 8000"/>
                <a:gd name="T57" fmla="*/ 1415 h 1542"/>
                <a:gd name="T58" fmla="*/ 3463 w 8000"/>
                <a:gd name="T59" fmla="*/ 1255 h 1542"/>
                <a:gd name="T60" fmla="*/ 3390 w 8000"/>
                <a:gd name="T61" fmla="*/ 372 h 1542"/>
                <a:gd name="T62" fmla="*/ 3367 w 8000"/>
                <a:gd name="T63" fmla="*/ 187 h 1542"/>
                <a:gd name="T64" fmla="*/ 3329 w 8000"/>
                <a:gd name="T65" fmla="*/ 695 h 1542"/>
                <a:gd name="T66" fmla="*/ 2997 w 8000"/>
                <a:gd name="T67" fmla="*/ 1479 h 1542"/>
                <a:gd name="T68" fmla="*/ 2797 w 8000"/>
                <a:gd name="T69" fmla="*/ 1119 h 1542"/>
                <a:gd name="T70" fmla="*/ 2628 w 8000"/>
                <a:gd name="T71" fmla="*/ 1372 h 1542"/>
                <a:gd name="T72" fmla="*/ 2470 w 8000"/>
                <a:gd name="T73" fmla="*/ 1378 h 1542"/>
                <a:gd name="T74" fmla="*/ 2310 w 8000"/>
                <a:gd name="T75" fmla="*/ 1440 h 1542"/>
                <a:gd name="T76" fmla="*/ 2152 w 8000"/>
                <a:gd name="T77" fmla="*/ 1391 h 1542"/>
                <a:gd name="T78" fmla="*/ 2055 w 8000"/>
                <a:gd name="T79" fmla="*/ 1463 h 1542"/>
                <a:gd name="T80" fmla="*/ 1975 w 8000"/>
                <a:gd name="T81" fmla="*/ 1479 h 1542"/>
                <a:gd name="T82" fmla="*/ 1805 w 8000"/>
                <a:gd name="T83" fmla="*/ 1456 h 1542"/>
                <a:gd name="T84" fmla="*/ 1673 w 8000"/>
                <a:gd name="T85" fmla="*/ 1469 h 1542"/>
                <a:gd name="T86" fmla="*/ 1531 w 8000"/>
                <a:gd name="T87" fmla="*/ 1408 h 1542"/>
                <a:gd name="T88" fmla="*/ 1443 w 8000"/>
                <a:gd name="T89" fmla="*/ 1265 h 1542"/>
                <a:gd name="T90" fmla="*/ 1253 w 8000"/>
                <a:gd name="T91" fmla="*/ 1421 h 1542"/>
                <a:gd name="T92" fmla="*/ 1155 w 8000"/>
                <a:gd name="T93" fmla="*/ 1401 h 1542"/>
                <a:gd name="T94" fmla="*/ 1051 w 8000"/>
                <a:gd name="T95" fmla="*/ 1389 h 1542"/>
                <a:gd name="T96" fmla="*/ 969 w 8000"/>
                <a:gd name="T97" fmla="*/ 1224 h 1542"/>
                <a:gd name="T98" fmla="*/ 843 w 8000"/>
                <a:gd name="T99" fmla="*/ 1375 h 1542"/>
                <a:gd name="T100" fmla="*/ 664 w 8000"/>
                <a:gd name="T101" fmla="*/ 1427 h 1542"/>
                <a:gd name="T102" fmla="*/ 515 w 8000"/>
                <a:gd name="T103" fmla="*/ 1241 h 1542"/>
                <a:gd name="T104" fmla="*/ 320 w 8000"/>
                <a:gd name="T105" fmla="*/ 1245 h 1542"/>
                <a:gd name="T106" fmla="*/ 218 w 8000"/>
                <a:gd name="T107" fmla="*/ 1342 h 1542"/>
                <a:gd name="T108" fmla="*/ 56 w 8000"/>
                <a:gd name="T109" fmla="*/ 1357 h 1542"/>
                <a:gd name="T110" fmla="*/ 3369 w 8000"/>
                <a:gd name="T111" fmla="*/ 1408 h 1542"/>
                <a:gd name="T112" fmla="*/ 3356 w 8000"/>
                <a:gd name="T113" fmla="*/ 1141 h 1542"/>
                <a:gd name="T114" fmla="*/ 3356 w 8000"/>
                <a:gd name="T115" fmla="*/ 872 h 1542"/>
                <a:gd name="T116" fmla="*/ 3356 w 8000"/>
                <a:gd name="T117" fmla="*/ 756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000" h="1542">
                  <a:moveTo>
                    <a:pt x="7978" y="1472"/>
                  </a:moveTo>
                  <a:cubicBezTo>
                    <a:pt x="7978" y="1462"/>
                    <a:pt x="7978" y="1462"/>
                    <a:pt x="7978" y="1462"/>
                  </a:cubicBezTo>
                  <a:cubicBezTo>
                    <a:pt x="7966" y="1462"/>
                    <a:pt x="7966" y="1462"/>
                    <a:pt x="7966" y="1462"/>
                  </a:cubicBezTo>
                  <a:cubicBezTo>
                    <a:pt x="7966" y="1436"/>
                    <a:pt x="7966" y="1436"/>
                    <a:pt x="7966" y="1436"/>
                  </a:cubicBezTo>
                  <a:cubicBezTo>
                    <a:pt x="7955" y="1436"/>
                    <a:pt x="7955" y="1436"/>
                    <a:pt x="7955" y="1436"/>
                  </a:cubicBezTo>
                  <a:cubicBezTo>
                    <a:pt x="7955" y="1420"/>
                    <a:pt x="7955" y="1420"/>
                    <a:pt x="7955" y="1420"/>
                  </a:cubicBezTo>
                  <a:cubicBezTo>
                    <a:pt x="7941" y="1420"/>
                    <a:pt x="7941" y="1420"/>
                    <a:pt x="7941" y="1420"/>
                  </a:cubicBezTo>
                  <a:cubicBezTo>
                    <a:pt x="7941" y="1428"/>
                    <a:pt x="7941" y="1428"/>
                    <a:pt x="7941" y="1428"/>
                  </a:cubicBezTo>
                  <a:cubicBezTo>
                    <a:pt x="7933" y="1428"/>
                    <a:pt x="7933" y="1428"/>
                    <a:pt x="7933" y="1428"/>
                  </a:cubicBezTo>
                  <a:cubicBezTo>
                    <a:pt x="7933" y="1418"/>
                    <a:pt x="7933" y="1418"/>
                    <a:pt x="7933" y="1418"/>
                  </a:cubicBezTo>
                  <a:cubicBezTo>
                    <a:pt x="7916" y="1418"/>
                    <a:pt x="7916" y="1418"/>
                    <a:pt x="7916" y="1418"/>
                  </a:cubicBezTo>
                  <a:cubicBezTo>
                    <a:pt x="7916" y="1433"/>
                    <a:pt x="7916" y="1433"/>
                    <a:pt x="7916" y="1433"/>
                  </a:cubicBezTo>
                  <a:cubicBezTo>
                    <a:pt x="7895" y="1433"/>
                    <a:pt x="7895" y="1433"/>
                    <a:pt x="7895" y="1433"/>
                  </a:cubicBezTo>
                  <a:cubicBezTo>
                    <a:pt x="7895" y="1335"/>
                    <a:pt x="7895" y="1335"/>
                    <a:pt x="7895" y="1335"/>
                  </a:cubicBezTo>
                  <a:cubicBezTo>
                    <a:pt x="7879" y="1335"/>
                    <a:pt x="7879" y="1335"/>
                    <a:pt x="7879" y="1335"/>
                  </a:cubicBezTo>
                  <a:cubicBezTo>
                    <a:pt x="7855" y="1316"/>
                    <a:pt x="7855" y="1316"/>
                    <a:pt x="7855" y="1316"/>
                  </a:cubicBezTo>
                  <a:cubicBezTo>
                    <a:pt x="7855" y="1300"/>
                    <a:pt x="7855" y="1300"/>
                    <a:pt x="7855" y="1300"/>
                  </a:cubicBezTo>
                  <a:cubicBezTo>
                    <a:pt x="7843" y="1300"/>
                    <a:pt x="7843" y="1300"/>
                    <a:pt x="7843" y="1300"/>
                  </a:cubicBezTo>
                  <a:cubicBezTo>
                    <a:pt x="7843" y="1315"/>
                    <a:pt x="7843" y="1315"/>
                    <a:pt x="7843" y="1315"/>
                  </a:cubicBezTo>
                  <a:cubicBezTo>
                    <a:pt x="7832" y="1315"/>
                    <a:pt x="7832" y="1315"/>
                    <a:pt x="7832" y="1315"/>
                  </a:cubicBezTo>
                  <a:cubicBezTo>
                    <a:pt x="7832" y="1300"/>
                    <a:pt x="7832" y="1300"/>
                    <a:pt x="7832" y="1300"/>
                  </a:cubicBezTo>
                  <a:cubicBezTo>
                    <a:pt x="7821" y="1300"/>
                    <a:pt x="7821" y="1300"/>
                    <a:pt x="7821" y="1300"/>
                  </a:cubicBezTo>
                  <a:cubicBezTo>
                    <a:pt x="7821" y="1315"/>
                    <a:pt x="7821" y="1315"/>
                    <a:pt x="7821" y="1315"/>
                  </a:cubicBezTo>
                  <a:cubicBezTo>
                    <a:pt x="7806" y="1335"/>
                    <a:pt x="7806" y="1335"/>
                    <a:pt x="7806" y="1335"/>
                  </a:cubicBezTo>
                  <a:cubicBezTo>
                    <a:pt x="7789" y="1335"/>
                    <a:pt x="7789" y="1335"/>
                    <a:pt x="7789" y="1335"/>
                  </a:cubicBezTo>
                  <a:cubicBezTo>
                    <a:pt x="7789" y="1436"/>
                    <a:pt x="7789" y="1436"/>
                    <a:pt x="7789" y="1436"/>
                  </a:cubicBezTo>
                  <a:cubicBezTo>
                    <a:pt x="7749" y="1436"/>
                    <a:pt x="7749" y="1436"/>
                    <a:pt x="7749" y="1436"/>
                  </a:cubicBezTo>
                  <a:cubicBezTo>
                    <a:pt x="7749" y="1345"/>
                    <a:pt x="7749" y="1345"/>
                    <a:pt x="7749" y="1345"/>
                  </a:cubicBezTo>
                  <a:cubicBezTo>
                    <a:pt x="7738" y="1345"/>
                    <a:pt x="7738" y="1345"/>
                    <a:pt x="7738" y="1345"/>
                  </a:cubicBezTo>
                  <a:cubicBezTo>
                    <a:pt x="7738" y="1352"/>
                    <a:pt x="7738" y="1352"/>
                    <a:pt x="7738" y="1352"/>
                  </a:cubicBezTo>
                  <a:cubicBezTo>
                    <a:pt x="7724" y="1352"/>
                    <a:pt x="7724" y="1352"/>
                    <a:pt x="7724" y="1352"/>
                  </a:cubicBezTo>
                  <a:cubicBezTo>
                    <a:pt x="7724" y="1337"/>
                    <a:pt x="7724" y="1337"/>
                    <a:pt x="7724" y="1337"/>
                  </a:cubicBezTo>
                  <a:cubicBezTo>
                    <a:pt x="7713" y="1337"/>
                    <a:pt x="7713" y="1337"/>
                    <a:pt x="7713" y="1337"/>
                  </a:cubicBezTo>
                  <a:cubicBezTo>
                    <a:pt x="7713" y="1321"/>
                    <a:pt x="7713" y="1321"/>
                    <a:pt x="7713" y="1321"/>
                  </a:cubicBezTo>
                  <a:cubicBezTo>
                    <a:pt x="7697" y="1321"/>
                    <a:pt x="7697" y="1321"/>
                    <a:pt x="7697" y="1321"/>
                  </a:cubicBezTo>
                  <a:cubicBezTo>
                    <a:pt x="7697" y="1336"/>
                    <a:pt x="7697" y="1336"/>
                    <a:pt x="7697" y="1336"/>
                  </a:cubicBezTo>
                  <a:cubicBezTo>
                    <a:pt x="7687" y="1336"/>
                    <a:pt x="7687" y="1336"/>
                    <a:pt x="7687" y="1336"/>
                  </a:cubicBezTo>
                  <a:cubicBezTo>
                    <a:pt x="7687" y="1324"/>
                    <a:pt x="7687" y="1324"/>
                    <a:pt x="7687" y="1324"/>
                  </a:cubicBezTo>
                  <a:cubicBezTo>
                    <a:pt x="7673" y="1324"/>
                    <a:pt x="7673" y="1324"/>
                    <a:pt x="7673" y="1324"/>
                  </a:cubicBezTo>
                  <a:cubicBezTo>
                    <a:pt x="7673" y="1336"/>
                    <a:pt x="7673" y="1336"/>
                    <a:pt x="7673" y="1336"/>
                  </a:cubicBezTo>
                  <a:cubicBezTo>
                    <a:pt x="7659" y="1336"/>
                    <a:pt x="7659" y="1336"/>
                    <a:pt x="7659" y="1336"/>
                  </a:cubicBezTo>
                  <a:cubicBezTo>
                    <a:pt x="7659" y="1326"/>
                    <a:pt x="7659" y="1326"/>
                    <a:pt x="7659" y="1326"/>
                  </a:cubicBezTo>
                  <a:cubicBezTo>
                    <a:pt x="7645" y="1326"/>
                    <a:pt x="7645" y="1326"/>
                    <a:pt x="7645" y="1326"/>
                  </a:cubicBezTo>
                  <a:cubicBezTo>
                    <a:pt x="7645" y="1356"/>
                    <a:pt x="7645" y="1356"/>
                    <a:pt x="7645" y="1356"/>
                  </a:cubicBezTo>
                  <a:cubicBezTo>
                    <a:pt x="7616" y="1356"/>
                    <a:pt x="7616" y="1356"/>
                    <a:pt x="7616" y="1356"/>
                  </a:cubicBezTo>
                  <a:cubicBezTo>
                    <a:pt x="7616" y="1439"/>
                    <a:pt x="7616" y="1439"/>
                    <a:pt x="7616" y="1439"/>
                  </a:cubicBezTo>
                  <a:cubicBezTo>
                    <a:pt x="7581" y="1439"/>
                    <a:pt x="7581" y="1439"/>
                    <a:pt x="7581" y="1439"/>
                  </a:cubicBezTo>
                  <a:cubicBezTo>
                    <a:pt x="7581" y="1337"/>
                    <a:pt x="7581" y="1337"/>
                    <a:pt x="7581" y="1337"/>
                  </a:cubicBezTo>
                  <a:cubicBezTo>
                    <a:pt x="7557" y="1337"/>
                    <a:pt x="7557" y="1337"/>
                    <a:pt x="7557" y="1337"/>
                  </a:cubicBezTo>
                  <a:cubicBezTo>
                    <a:pt x="7538" y="1313"/>
                    <a:pt x="7538" y="1313"/>
                    <a:pt x="7538" y="1313"/>
                  </a:cubicBezTo>
                  <a:cubicBezTo>
                    <a:pt x="7497" y="1313"/>
                    <a:pt x="7497" y="1313"/>
                    <a:pt x="7497" y="1313"/>
                  </a:cubicBezTo>
                  <a:cubicBezTo>
                    <a:pt x="7497" y="1416"/>
                    <a:pt x="7497" y="1416"/>
                    <a:pt x="7497" y="1416"/>
                  </a:cubicBezTo>
                  <a:cubicBezTo>
                    <a:pt x="7483" y="1416"/>
                    <a:pt x="7483" y="1416"/>
                    <a:pt x="7483" y="1416"/>
                  </a:cubicBezTo>
                  <a:cubicBezTo>
                    <a:pt x="7483" y="1314"/>
                    <a:pt x="7483" y="1314"/>
                    <a:pt x="7483" y="1314"/>
                  </a:cubicBezTo>
                  <a:cubicBezTo>
                    <a:pt x="7465" y="1285"/>
                    <a:pt x="7465" y="1285"/>
                    <a:pt x="7465" y="1285"/>
                  </a:cubicBezTo>
                  <a:cubicBezTo>
                    <a:pt x="7452" y="1285"/>
                    <a:pt x="7452" y="1285"/>
                    <a:pt x="7452" y="1285"/>
                  </a:cubicBezTo>
                  <a:cubicBezTo>
                    <a:pt x="7452" y="1291"/>
                    <a:pt x="7452" y="1291"/>
                    <a:pt x="7452" y="1291"/>
                  </a:cubicBezTo>
                  <a:cubicBezTo>
                    <a:pt x="7441" y="1291"/>
                    <a:pt x="7441" y="1291"/>
                    <a:pt x="7441" y="1291"/>
                  </a:cubicBezTo>
                  <a:cubicBezTo>
                    <a:pt x="7441" y="1287"/>
                    <a:pt x="7441" y="1287"/>
                    <a:pt x="7441" y="1287"/>
                  </a:cubicBezTo>
                  <a:cubicBezTo>
                    <a:pt x="7430" y="1287"/>
                    <a:pt x="7430" y="1287"/>
                    <a:pt x="7430" y="1287"/>
                  </a:cubicBezTo>
                  <a:cubicBezTo>
                    <a:pt x="7430" y="1301"/>
                    <a:pt x="7430" y="1301"/>
                    <a:pt x="7430" y="1301"/>
                  </a:cubicBezTo>
                  <a:cubicBezTo>
                    <a:pt x="7383" y="1301"/>
                    <a:pt x="7383" y="1301"/>
                    <a:pt x="7383" y="1301"/>
                  </a:cubicBezTo>
                  <a:cubicBezTo>
                    <a:pt x="7383" y="1286"/>
                    <a:pt x="7383" y="1286"/>
                    <a:pt x="7383" y="1286"/>
                  </a:cubicBezTo>
                  <a:cubicBezTo>
                    <a:pt x="7370" y="1261"/>
                    <a:pt x="7370" y="1261"/>
                    <a:pt x="7370" y="1261"/>
                  </a:cubicBezTo>
                  <a:cubicBezTo>
                    <a:pt x="7326" y="1261"/>
                    <a:pt x="7326" y="1261"/>
                    <a:pt x="7326" y="1261"/>
                  </a:cubicBezTo>
                  <a:cubicBezTo>
                    <a:pt x="7326" y="1286"/>
                    <a:pt x="7326" y="1286"/>
                    <a:pt x="7326" y="1286"/>
                  </a:cubicBezTo>
                  <a:cubicBezTo>
                    <a:pt x="7297" y="1286"/>
                    <a:pt x="7297" y="1286"/>
                    <a:pt x="7297" y="1286"/>
                  </a:cubicBezTo>
                  <a:cubicBezTo>
                    <a:pt x="7297" y="1303"/>
                    <a:pt x="7297" y="1303"/>
                    <a:pt x="7297" y="1303"/>
                  </a:cubicBezTo>
                  <a:cubicBezTo>
                    <a:pt x="7292" y="1303"/>
                    <a:pt x="7292" y="1303"/>
                    <a:pt x="7292" y="1303"/>
                  </a:cubicBezTo>
                  <a:cubicBezTo>
                    <a:pt x="7292" y="1358"/>
                    <a:pt x="7292" y="1358"/>
                    <a:pt x="7292" y="1358"/>
                  </a:cubicBezTo>
                  <a:cubicBezTo>
                    <a:pt x="7281" y="1358"/>
                    <a:pt x="7281" y="1358"/>
                    <a:pt x="7281" y="1358"/>
                  </a:cubicBezTo>
                  <a:cubicBezTo>
                    <a:pt x="7281" y="1302"/>
                    <a:pt x="7281" y="1302"/>
                    <a:pt x="7281" y="1302"/>
                  </a:cubicBezTo>
                  <a:cubicBezTo>
                    <a:pt x="7273" y="1302"/>
                    <a:pt x="7273" y="1302"/>
                    <a:pt x="7273" y="1302"/>
                  </a:cubicBezTo>
                  <a:cubicBezTo>
                    <a:pt x="7273" y="1279"/>
                    <a:pt x="7273" y="1279"/>
                    <a:pt x="7273" y="1279"/>
                  </a:cubicBezTo>
                  <a:cubicBezTo>
                    <a:pt x="7210" y="1279"/>
                    <a:pt x="7210" y="1279"/>
                    <a:pt x="7210" y="1279"/>
                  </a:cubicBezTo>
                  <a:cubicBezTo>
                    <a:pt x="7210" y="1303"/>
                    <a:pt x="7210" y="1303"/>
                    <a:pt x="7210" y="1303"/>
                  </a:cubicBezTo>
                  <a:cubicBezTo>
                    <a:pt x="7179" y="1303"/>
                    <a:pt x="7179" y="1303"/>
                    <a:pt x="7179" y="1303"/>
                  </a:cubicBezTo>
                  <a:cubicBezTo>
                    <a:pt x="7179" y="1323"/>
                    <a:pt x="7179" y="1323"/>
                    <a:pt x="7179" y="1323"/>
                  </a:cubicBezTo>
                  <a:cubicBezTo>
                    <a:pt x="7170" y="1323"/>
                    <a:pt x="7170" y="1323"/>
                    <a:pt x="7170" y="1323"/>
                  </a:cubicBezTo>
                  <a:cubicBezTo>
                    <a:pt x="7170" y="1352"/>
                    <a:pt x="7170" y="1352"/>
                    <a:pt x="7170" y="1352"/>
                  </a:cubicBezTo>
                  <a:cubicBezTo>
                    <a:pt x="7090" y="1352"/>
                    <a:pt x="7090" y="1352"/>
                    <a:pt x="7090" y="1352"/>
                  </a:cubicBezTo>
                  <a:cubicBezTo>
                    <a:pt x="7090" y="1362"/>
                    <a:pt x="7090" y="1362"/>
                    <a:pt x="7090" y="1362"/>
                  </a:cubicBezTo>
                  <a:cubicBezTo>
                    <a:pt x="7069" y="1362"/>
                    <a:pt x="7069" y="1362"/>
                    <a:pt x="7069" y="1362"/>
                  </a:cubicBezTo>
                  <a:cubicBezTo>
                    <a:pt x="7069" y="1308"/>
                    <a:pt x="7069" y="1308"/>
                    <a:pt x="7069" y="1308"/>
                  </a:cubicBezTo>
                  <a:cubicBezTo>
                    <a:pt x="7036" y="1308"/>
                    <a:pt x="7036" y="1308"/>
                    <a:pt x="7036" y="1308"/>
                  </a:cubicBezTo>
                  <a:cubicBezTo>
                    <a:pt x="7036" y="1291"/>
                    <a:pt x="7036" y="1291"/>
                    <a:pt x="7036" y="1291"/>
                  </a:cubicBezTo>
                  <a:cubicBezTo>
                    <a:pt x="7010" y="1291"/>
                    <a:pt x="7010" y="1291"/>
                    <a:pt x="7010" y="1291"/>
                  </a:cubicBezTo>
                  <a:cubicBezTo>
                    <a:pt x="7010" y="1305"/>
                    <a:pt x="7010" y="1305"/>
                    <a:pt x="7010" y="1305"/>
                  </a:cubicBezTo>
                  <a:cubicBezTo>
                    <a:pt x="6993" y="1305"/>
                    <a:pt x="6993" y="1305"/>
                    <a:pt x="6993" y="1305"/>
                  </a:cubicBezTo>
                  <a:cubicBezTo>
                    <a:pt x="6993" y="1400"/>
                    <a:pt x="6993" y="1400"/>
                    <a:pt x="6993" y="1400"/>
                  </a:cubicBezTo>
                  <a:cubicBezTo>
                    <a:pt x="6972" y="1400"/>
                    <a:pt x="6972" y="1400"/>
                    <a:pt x="6972" y="1400"/>
                  </a:cubicBezTo>
                  <a:cubicBezTo>
                    <a:pt x="6972" y="1391"/>
                    <a:pt x="6972" y="1391"/>
                    <a:pt x="6972" y="1391"/>
                  </a:cubicBezTo>
                  <a:cubicBezTo>
                    <a:pt x="6952" y="1391"/>
                    <a:pt x="6952" y="1391"/>
                    <a:pt x="6952" y="1391"/>
                  </a:cubicBezTo>
                  <a:cubicBezTo>
                    <a:pt x="6952" y="1405"/>
                    <a:pt x="6952" y="1405"/>
                    <a:pt x="6952" y="1405"/>
                  </a:cubicBezTo>
                  <a:cubicBezTo>
                    <a:pt x="6936" y="1405"/>
                    <a:pt x="6936" y="1405"/>
                    <a:pt x="6936" y="1405"/>
                  </a:cubicBezTo>
                  <a:cubicBezTo>
                    <a:pt x="6936" y="1375"/>
                    <a:pt x="6936" y="1375"/>
                    <a:pt x="6936" y="1375"/>
                  </a:cubicBezTo>
                  <a:cubicBezTo>
                    <a:pt x="6922" y="1375"/>
                    <a:pt x="6922" y="1375"/>
                    <a:pt x="6922" y="1375"/>
                  </a:cubicBezTo>
                  <a:cubicBezTo>
                    <a:pt x="6922" y="1357"/>
                    <a:pt x="6922" y="1357"/>
                    <a:pt x="6922" y="1357"/>
                  </a:cubicBezTo>
                  <a:cubicBezTo>
                    <a:pt x="6906" y="1357"/>
                    <a:pt x="6906" y="1357"/>
                    <a:pt x="6906" y="1357"/>
                  </a:cubicBezTo>
                  <a:cubicBezTo>
                    <a:pt x="6886" y="1357"/>
                    <a:pt x="6886" y="1357"/>
                    <a:pt x="6886" y="1357"/>
                  </a:cubicBezTo>
                  <a:cubicBezTo>
                    <a:pt x="6886" y="1348"/>
                    <a:pt x="6886" y="1348"/>
                    <a:pt x="6886" y="1348"/>
                  </a:cubicBezTo>
                  <a:cubicBezTo>
                    <a:pt x="6852" y="1348"/>
                    <a:pt x="6852" y="1348"/>
                    <a:pt x="6852" y="1348"/>
                  </a:cubicBezTo>
                  <a:cubicBezTo>
                    <a:pt x="6852" y="1334"/>
                    <a:pt x="6852" y="1334"/>
                    <a:pt x="6852" y="1334"/>
                  </a:cubicBezTo>
                  <a:cubicBezTo>
                    <a:pt x="6839" y="1334"/>
                    <a:pt x="6839" y="1334"/>
                    <a:pt x="6839" y="1334"/>
                  </a:cubicBezTo>
                  <a:cubicBezTo>
                    <a:pt x="6839" y="1344"/>
                    <a:pt x="6839" y="1344"/>
                    <a:pt x="6839" y="1344"/>
                  </a:cubicBezTo>
                  <a:cubicBezTo>
                    <a:pt x="6786" y="1344"/>
                    <a:pt x="6786" y="1344"/>
                    <a:pt x="6786" y="1344"/>
                  </a:cubicBezTo>
                  <a:cubicBezTo>
                    <a:pt x="6786" y="1355"/>
                    <a:pt x="6786" y="1355"/>
                    <a:pt x="6786" y="1355"/>
                  </a:cubicBezTo>
                  <a:cubicBezTo>
                    <a:pt x="6776" y="1355"/>
                    <a:pt x="6776" y="1355"/>
                    <a:pt x="6776" y="1355"/>
                  </a:cubicBezTo>
                  <a:cubicBezTo>
                    <a:pt x="6776" y="1370"/>
                    <a:pt x="6776" y="1370"/>
                    <a:pt x="6776" y="1370"/>
                  </a:cubicBezTo>
                  <a:cubicBezTo>
                    <a:pt x="6766" y="1380"/>
                    <a:pt x="6766" y="1380"/>
                    <a:pt x="6766" y="1380"/>
                  </a:cubicBezTo>
                  <a:cubicBezTo>
                    <a:pt x="6766" y="1411"/>
                    <a:pt x="6766" y="1411"/>
                    <a:pt x="6766" y="1411"/>
                  </a:cubicBezTo>
                  <a:cubicBezTo>
                    <a:pt x="6755" y="1411"/>
                    <a:pt x="6755" y="1411"/>
                    <a:pt x="6755" y="1411"/>
                  </a:cubicBezTo>
                  <a:cubicBezTo>
                    <a:pt x="6755" y="1381"/>
                    <a:pt x="6755" y="1381"/>
                    <a:pt x="6755" y="1381"/>
                  </a:cubicBezTo>
                  <a:cubicBezTo>
                    <a:pt x="6744" y="1367"/>
                    <a:pt x="6744" y="1367"/>
                    <a:pt x="6744" y="1367"/>
                  </a:cubicBezTo>
                  <a:cubicBezTo>
                    <a:pt x="6744" y="1291"/>
                    <a:pt x="6744" y="1291"/>
                    <a:pt x="6744" y="1291"/>
                  </a:cubicBezTo>
                  <a:cubicBezTo>
                    <a:pt x="6727" y="1291"/>
                    <a:pt x="6727" y="1291"/>
                    <a:pt x="6727" y="1291"/>
                  </a:cubicBezTo>
                  <a:cubicBezTo>
                    <a:pt x="6727" y="1217"/>
                    <a:pt x="6727" y="1217"/>
                    <a:pt x="6727" y="1217"/>
                  </a:cubicBezTo>
                  <a:cubicBezTo>
                    <a:pt x="6670" y="1217"/>
                    <a:pt x="6670" y="1217"/>
                    <a:pt x="6670" y="1217"/>
                  </a:cubicBezTo>
                  <a:cubicBezTo>
                    <a:pt x="6670" y="1194"/>
                    <a:pt x="6670" y="1194"/>
                    <a:pt x="6670" y="1194"/>
                  </a:cubicBezTo>
                  <a:cubicBezTo>
                    <a:pt x="6640" y="1194"/>
                    <a:pt x="6640" y="1194"/>
                    <a:pt x="6640" y="1194"/>
                  </a:cubicBezTo>
                  <a:cubicBezTo>
                    <a:pt x="6640" y="1246"/>
                    <a:pt x="6640" y="1246"/>
                    <a:pt x="6640" y="1246"/>
                  </a:cubicBezTo>
                  <a:cubicBezTo>
                    <a:pt x="6625" y="1246"/>
                    <a:pt x="6625" y="1246"/>
                    <a:pt x="6625" y="1246"/>
                  </a:cubicBezTo>
                  <a:cubicBezTo>
                    <a:pt x="6625" y="1229"/>
                    <a:pt x="6625" y="1229"/>
                    <a:pt x="6625" y="1229"/>
                  </a:cubicBezTo>
                  <a:cubicBezTo>
                    <a:pt x="6625" y="1229"/>
                    <a:pt x="6614" y="1229"/>
                    <a:pt x="6609" y="1229"/>
                  </a:cubicBezTo>
                  <a:cubicBezTo>
                    <a:pt x="6604" y="1229"/>
                    <a:pt x="6604" y="1246"/>
                    <a:pt x="6604" y="1246"/>
                  </a:cubicBezTo>
                  <a:cubicBezTo>
                    <a:pt x="6604" y="1293"/>
                    <a:pt x="6604" y="1293"/>
                    <a:pt x="6604" y="1293"/>
                  </a:cubicBezTo>
                  <a:cubicBezTo>
                    <a:pt x="6562" y="1293"/>
                    <a:pt x="6562" y="1293"/>
                    <a:pt x="6562" y="1293"/>
                  </a:cubicBezTo>
                  <a:cubicBezTo>
                    <a:pt x="6562" y="1130"/>
                    <a:pt x="6562" y="1130"/>
                    <a:pt x="6562" y="1130"/>
                  </a:cubicBezTo>
                  <a:cubicBezTo>
                    <a:pt x="6505" y="1130"/>
                    <a:pt x="6505" y="1130"/>
                    <a:pt x="6505" y="1130"/>
                  </a:cubicBezTo>
                  <a:cubicBezTo>
                    <a:pt x="6505" y="1157"/>
                    <a:pt x="6505" y="1157"/>
                    <a:pt x="6505" y="1157"/>
                  </a:cubicBezTo>
                  <a:cubicBezTo>
                    <a:pt x="6481" y="1157"/>
                    <a:pt x="6477" y="1169"/>
                    <a:pt x="6477" y="1169"/>
                  </a:cubicBezTo>
                  <a:cubicBezTo>
                    <a:pt x="6450" y="1169"/>
                    <a:pt x="6450" y="1169"/>
                    <a:pt x="6450" y="1169"/>
                  </a:cubicBezTo>
                  <a:cubicBezTo>
                    <a:pt x="6450" y="1202"/>
                    <a:pt x="6450" y="1202"/>
                    <a:pt x="6450" y="1202"/>
                  </a:cubicBezTo>
                  <a:cubicBezTo>
                    <a:pt x="6438" y="1202"/>
                    <a:pt x="6438" y="1202"/>
                    <a:pt x="6438" y="1202"/>
                  </a:cubicBezTo>
                  <a:cubicBezTo>
                    <a:pt x="6438" y="1333"/>
                    <a:pt x="6438" y="1333"/>
                    <a:pt x="6438" y="1333"/>
                  </a:cubicBezTo>
                  <a:cubicBezTo>
                    <a:pt x="6414" y="1333"/>
                    <a:pt x="6414" y="1333"/>
                    <a:pt x="6414" y="1333"/>
                  </a:cubicBezTo>
                  <a:cubicBezTo>
                    <a:pt x="6414" y="1314"/>
                    <a:pt x="6414" y="1314"/>
                    <a:pt x="6414" y="1314"/>
                  </a:cubicBezTo>
                  <a:cubicBezTo>
                    <a:pt x="6401" y="1301"/>
                    <a:pt x="6401" y="1301"/>
                    <a:pt x="6401" y="1301"/>
                  </a:cubicBezTo>
                  <a:cubicBezTo>
                    <a:pt x="6394" y="1301"/>
                    <a:pt x="6394" y="1301"/>
                    <a:pt x="6394" y="1301"/>
                  </a:cubicBezTo>
                  <a:cubicBezTo>
                    <a:pt x="6381" y="1311"/>
                    <a:pt x="6381" y="1311"/>
                    <a:pt x="6381" y="1311"/>
                  </a:cubicBezTo>
                  <a:cubicBezTo>
                    <a:pt x="6381" y="1078"/>
                    <a:pt x="6381" y="1078"/>
                    <a:pt x="6381" y="1078"/>
                  </a:cubicBezTo>
                  <a:cubicBezTo>
                    <a:pt x="6322" y="1065"/>
                    <a:pt x="6322" y="1065"/>
                    <a:pt x="6322" y="1065"/>
                  </a:cubicBezTo>
                  <a:cubicBezTo>
                    <a:pt x="6297" y="1065"/>
                    <a:pt x="6297" y="1065"/>
                    <a:pt x="6297" y="1065"/>
                  </a:cubicBezTo>
                  <a:cubicBezTo>
                    <a:pt x="6297" y="1080"/>
                    <a:pt x="6297" y="1080"/>
                    <a:pt x="6297" y="1080"/>
                  </a:cubicBezTo>
                  <a:cubicBezTo>
                    <a:pt x="6280" y="1080"/>
                    <a:pt x="6280" y="1080"/>
                    <a:pt x="6280" y="1080"/>
                  </a:cubicBezTo>
                  <a:cubicBezTo>
                    <a:pt x="6280" y="1135"/>
                    <a:pt x="6280" y="1135"/>
                    <a:pt x="6280" y="1135"/>
                  </a:cubicBezTo>
                  <a:cubicBezTo>
                    <a:pt x="6264" y="1135"/>
                    <a:pt x="6264" y="1135"/>
                    <a:pt x="6264" y="1135"/>
                  </a:cubicBezTo>
                  <a:cubicBezTo>
                    <a:pt x="6264" y="1207"/>
                    <a:pt x="6264" y="1207"/>
                    <a:pt x="6264" y="1207"/>
                  </a:cubicBezTo>
                  <a:cubicBezTo>
                    <a:pt x="6242" y="1207"/>
                    <a:pt x="6242" y="1207"/>
                    <a:pt x="6242" y="1207"/>
                  </a:cubicBezTo>
                  <a:cubicBezTo>
                    <a:pt x="6242" y="1181"/>
                    <a:pt x="6242" y="1181"/>
                    <a:pt x="6242" y="1181"/>
                  </a:cubicBezTo>
                  <a:cubicBezTo>
                    <a:pt x="6214" y="1181"/>
                    <a:pt x="6214" y="1181"/>
                    <a:pt x="6214" y="1181"/>
                  </a:cubicBezTo>
                  <a:cubicBezTo>
                    <a:pt x="6214" y="1098"/>
                    <a:pt x="6214" y="1098"/>
                    <a:pt x="6214" y="1098"/>
                  </a:cubicBezTo>
                  <a:cubicBezTo>
                    <a:pt x="6196" y="1098"/>
                    <a:pt x="6196" y="1098"/>
                    <a:pt x="6196" y="1098"/>
                  </a:cubicBezTo>
                  <a:cubicBezTo>
                    <a:pt x="6196" y="1048"/>
                    <a:pt x="6196" y="1048"/>
                    <a:pt x="6196" y="1048"/>
                  </a:cubicBezTo>
                  <a:cubicBezTo>
                    <a:pt x="6114" y="1039"/>
                    <a:pt x="6114" y="1039"/>
                    <a:pt x="6114" y="1039"/>
                  </a:cubicBezTo>
                  <a:cubicBezTo>
                    <a:pt x="6114" y="1024"/>
                    <a:pt x="6114" y="1024"/>
                    <a:pt x="6114" y="1024"/>
                  </a:cubicBezTo>
                  <a:cubicBezTo>
                    <a:pt x="5961" y="1014"/>
                    <a:pt x="5961" y="1014"/>
                    <a:pt x="5961" y="1014"/>
                  </a:cubicBezTo>
                  <a:cubicBezTo>
                    <a:pt x="5961" y="823"/>
                    <a:pt x="5961" y="823"/>
                    <a:pt x="5961" y="823"/>
                  </a:cubicBezTo>
                  <a:cubicBezTo>
                    <a:pt x="5826" y="790"/>
                    <a:pt x="5826" y="790"/>
                    <a:pt x="5826" y="790"/>
                  </a:cubicBezTo>
                  <a:cubicBezTo>
                    <a:pt x="5688" y="818"/>
                    <a:pt x="5688" y="818"/>
                    <a:pt x="5688" y="818"/>
                  </a:cubicBezTo>
                  <a:cubicBezTo>
                    <a:pt x="5688" y="1359"/>
                    <a:pt x="5688" y="1359"/>
                    <a:pt x="5688" y="1359"/>
                  </a:cubicBezTo>
                  <a:cubicBezTo>
                    <a:pt x="5605" y="1359"/>
                    <a:pt x="5605" y="1359"/>
                    <a:pt x="5605" y="1359"/>
                  </a:cubicBezTo>
                  <a:cubicBezTo>
                    <a:pt x="5605" y="451"/>
                    <a:pt x="5605" y="451"/>
                    <a:pt x="5605" y="451"/>
                  </a:cubicBezTo>
                  <a:cubicBezTo>
                    <a:pt x="5468" y="487"/>
                    <a:pt x="5468" y="487"/>
                    <a:pt x="5468" y="487"/>
                  </a:cubicBezTo>
                  <a:cubicBezTo>
                    <a:pt x="5468" y="1274"/>
                    <a:pt x="5468" y="1274"/>
                    <a:pt x="5468" y="1274"/>
                  </a:cubicBezTo>
                  <a:cubicBezTo>
                    <a:pt x="5414" y="1274"/>
                    <a:pt x="5414" y="1274"/>
                    <a:pt x="5414" y="1274"/>
                  </a:cubicBezTo>
                  <a:cubicBezTo>
                    <a:pt x="5414" y="683"/>
                    <a:pt x="5414" y="683"/>
                    <a:pt x="5414" y="683"/>
                  </a:cubicBezTo>
                  <a:cubicBezTo>
                    <a:pt x="5404" y="683"/>
                    <a:pt x="5404" y="683"/>
                    <a:pt x="5404" y="683"/>
                  </a:cubicBezTo>
                  <a:cubicBezTo>
                    <a:pt x="5404" y="674"/>
                    <a:pt x="5404" y="674"/>
                    <a:pt x="5404" y="674"/>
                  </a:cubicBezTo>
                  <a:cubicBezTo>
                    <a:pt x="5396" y="674"/>
                    <a:pt x="5396" y="674"/>
                    <a:pt x="5396" y="674"/>
                  </a:cubicBezTo>
                  <a:cubicBezTo>
                    <a:pt x="5396" y="655"/>
                    <a:pt x="5396" y="655"/>
                    <a:pt x="5396" y="655"/>
                  </a:cubicBezTo>
                  <a:cubicBezTo>
                    <a:pt x="5384" y="655"/>
                    <a:pt x="5384" y="655"/>
                    <a:pt x="5384" y="655"/>
                  </a:cubicBezTo>
                  <a:cubicBezTo>
                    <a:pt x="5384" y="634"/>
                    <a:pt x="5384" y="634"/>
                    <a:pt x="5384" y="634"/>
                  </a:cubicBezTo>
                  <a:cubicBezTo>
                    <a:pt x="5367" y="634"/>
                    <a:pt x="5367" y="634"/>
                    <a:pt x="5367" y="634"/>
                  </a:cubicBezTo>
                  <a:cubicBezTo>
                    <a:pt x="5367" y="615"/>
                    <a:pt x="5367" y="615"/>
                    <a:pt x="5367" y="615"/>
                  </a:cubicBezTo>
                  <a:cubicBezTo>
                    <a:pt x="5360" y="615"/>
                    <a:pt x="5360" y="615"/>
                    <a:pt x="5360" y="615"/>
                  </a:cubicBezTo>
                  <a:cubicBezTo>
                    <a:pt x="5360" y="593"/>
                    <a:pt x="5360" y="593"/>
                    <a:pt x="5360" y="593"/>
                  </a:cubicBezTo>
                  <a:cubicBezTo>
                    <a:pt x="5353" y="532"/>
                    <a:pt x="5353" y="532"/>
                    <a:pt x="5353" y="532"/>
                  </a:cubicBezTo>
                  <a:cubicBezTo>
                    <a:pt x="5346" y="593"/>
                    <a:pt x="5346" y="593"/>
                    <a:pt x="5346" y="593"/>
                  </a:cubicBezTo>
                  <a:cubicBezTo>
                    <a:pt x="5346" y="615"/>
                    <a:pt x="5346" y="615"/>
                    <a:pt x="5346" y="615"/>
                  </a:cubicBezTo>
                  <a:cubicBezTo>
                    <a:pt x="5339" y="615"/>
                    <a:pt x="5339" y="615"/>
                    <a:pt x="5339" y="615"/>
                  </a:cubicBezTo>
                  <a:cubicBezTo>
                    <a:pt x="5339" y="634"/>
                    <a:pt x="5339" y="634"/>
                    <a:pt x="5339" y="634"/>
                  </a:cubicBezTo>
                  <a:cubicBezTo>
                    <a:pt x="5322" y="634"/>
                    <a:pt x="5322" y="634"/>
                    <a:pt x="5322" y="634"/>
                  </a:cubicBezTo>
                  <a:cubicBezTo>
                    <a:pt x="5322" y="655"/>
                    <a:pt x="5322" y="655"/>
                    <a:pt x="5322" y="655"/>
                  </a:cubicBezTo>
                  <a:cubicBezTo>
                    <a:pt x="5310" y="655"/>
                    <a:pt x="5310" y="655"/>
                    <a:pt x="5310" y="655"/>
                  </a:cubicBezTo>
                  <a:cubicBezTo>
                    <a:pt x="5310" y="674"/>
                    <a:pt x="5310" y="674"/>
                    <a:pt x="5310" y="674"/>
                  </a:cubicBezTo>
                  <a:cubicBezTo>
                    <a:pt x="5302" y="674"/>
                    <a:pt x="5302" y="674"/>
                    <a:pt x="5302" y="674"/>
                  </a:cubicBezTo>
                  <a:cubicBezTo>
                    <a:pt x="5302" y="683"/>
                    <a:pt x="5302" y="683"/>
                    <a:pt x="5302" y="683"/>
                  </a:cubicBezTo>
                  <a:cubicBezTo>
                    <a:pt x="5292" y="683"/>
                    <a:pt x="5292" y="683"/>
                    <a:pt x="5292" y="683"/>
                  </a:cubicBezTo>
                  <a:cubicBezTo>
                    <a:pt x="5292" y="1274"/>
                    <a:pt x="5292" y="1274"/>
                    <a:pt x="5292" y="1274"/>
                  </a:cubicBezTo>
                  <a:cubicBezTo>
                    <a:pt x="5260" y="1274"/>
                    <a:pt x="5260" y="1274"/>
                    <a:pt x="5260" y="1274"/>
                  </a:cubicBezTo>
                  <a:cubicBezTo>
                    <a:pt x="5260" y="792"/>
                    <a:pt x="5260" y="792"/>
                    <a:pt x="5260" y="792"/>
                  </a:cubicBezTo>
                  <a:cubicBezTo>
                    <a:pt x="5098" y="792"/>
                    <a:pt x="5098" y="792"/>
                    <a:pt x="5098" y="792"/>
                  </a:cubicBezTo>
                  <a:cubicBezTo>
                    <a:pt x="5073" y="817"/>
                    <a:pt x="5073" y="817"/>
                    <a:pt x="5073" y="817"/>
                  </a:cubicBezTo>
                  <a:cubicBezTo>
                    <a:pt x="5073" y="1219"/>
                    <a:pt x="5073" y="1219"/>
                    <a:pt x="5073" y="1219"/>
                  </a:cubicBezTo>
                  <a:cubicBezTo>
                    <a:pt x="5044" y="1219"/>
                    <a:pt x="5044" y="1219"/>
                    <a:pt x="5044" y="1219"/>
                  </a:cubicBezTo>
                  <a:cubicBezTo>
                    <a:pt x="5031" y="1237"/>
                    <a:pt x="5031" y="1237"/>
                    <a:pt x="5031" y="1237"/>
                  </a:cubicBezTo>
                  <a:cubicBezTo>
                    <a:pt x="5031" y="1419"/>
                    <a:pt x="5031" y="1419"/>
                    <a:pt x="5031" y="1419"/>
                  </a:cubicBezTo>
                  <a:cubicBezTo>
                    <a:pt x="5007" y="1419"/>
                    <a:pt x="5007" y="1419"/>
                    <a:pt x="5007" y="1419"/>
                  </a:cubicBezTo>
                  <a:cubicBezTo>
                    <a:pt x="5007" y="1089"/>
                    <a:pt x="5007" y="1089"/>
                    <a:pt x="5007" y="1089"/>
                  </a:cubicBezTo>
                  <a:cubicBezTo>
                    <a:pt x="4993" y="1089"/>
                    <a:pt x="4993" y="1089"/>
                    <a:pt x="4993" y="1089"/>
                  </a:cubicBezTo>
                  <a:cubicBezTo>
                    <a:pt x="4993" y="1050"/>
                    <a:pt x="4993" y="1050"/>
                    <a:pt x="4993" y="1050"/>
                  </a:cubicBezTo>
                  <a:cubicBezTo>
                    <a:pt x="4981" y="1050"/>
                    <a:pt x="4981" y="1050"/>
                    <a:pt x="4981" y="1050"/>
                  </a:cubicBezTo>
                  <a:cubicBezTo>
                    <a:pt x="4981" y="1026"/>
                    <a:pt x="4981" y="1026"/>
                    <a:pt x="4981" y="1026"/>
                  </a:cubicBezTo>
                  <a:cubicBezTo>
                    <a:pt x="4959" y="1026"/>
                    <a:pt x="4959" y="1026"/>
                    <a:pt x="4959" y="1026"/>
                  </a:cubicBezTo>
                  <a:cubicBezTo>
                    <a:pt x="4945" y="1016"/>
                    <a:pt x="4945" y="1016"/>
                    <a:pt x="4945" y="1016"/>
                  </a:cubicBezTo>
                  <a:cubicBezTo>
                    <a:pt x="4945" y="887"/>
                    <a:pt x="4945" y="887"/>
                    <a:pt x="4945" y="887"/>
                  </a:cubicBezTo>
                  <a:cubicBezTo>
                    <a:pt x="4841" y="919"/>
                    <a:pt x="4841" y="919"/>
                    <a:pt x="4841" y="919"/>
                  </a:cubicBezTo>
                  <a:cubicBezTo>
                    <a:pt x="4819" y="902"/>
                    <a:pt x="4819" y="902"/>
                    <a:pt x="4819" y="902"/>
                  </a:cubicBezTo>
                  <a:cubicBezTo>
                    <a:pt x="4819" y="685"/>
                    <a:pt x="4819" y="685"/>
                    <a:pt x="4819" y="685"/>
                  </a:cubicBezTo>
                  <a:cubicBezTo>
                    <a:pt x="4750" y="668"/>
                    <a:pt x="4750" y="668"/>
                    <a:pt x="4750" y="668"/>
                  </a:cubicBezTo>
                  <a:cubicBezTo>
                    <a:pt x="4616" y="723"/>
                    <a:pt x="4616" y="723"/>
                    <a:pt x="4616" y="723"/>
                  </a:cubicBezTo>
                  <a:cubicBezTo>
                    <a:pt x="4616" y="734"/>
                    <a:pt x="4616" y="734"/>
                    <a:pt x="4616" y="734"/>
                  </a:cubicBezTo>
                  <a:cubicBezTo>
                    <a:pt x="4593" y="720"/>
                    <a:pt x="4593" y="720"/>
                    <a:pt x="4593" y="720"/>
                  </a:cubicBezTo>
                  <a:cubicBezTo>
                    <a:pt x="4574" y="720"/>
                    <a:pt x="4574" y="720"/>
                    <a:pt x="4574" y="720"/>
                  </a:cubicBezTo>
                  <a:cubicBezTo>
                    <a:pt x="4574" y="739"/>
                    <a:pt x="4574" y="739"/>
                    <a:pt x="4574" y="739"/>
                  </a:cubicBezTo>
                  <a:cubicBezTo>
                    <a:pt x="4551" y="739"/>
                    <a:pt x="4551" y="739"/>
                    <a:pt x="4551" y="739"/>
                  </a:cubicBezTo>
                  <a:cubicBezTo>
                    <a:pt x="4551" y="807"/>
                    <a:pt x="4551" y="807"/>
                    <a:pt x="4551" y="807"/>
                  </a:cubicBezTo>
                  <a:cubicBezTo>
                    <a:pt x="4540" y="807"/>
                    <a:pt x="4540" y="807"/>
                    <a:pt x="4540" y="807"/>
                  </a:cubicBezTo>
                  <a:cubicBezTo>
                    <a:pt x="4540" y="1250"/>
                    <a:pt x="4540" y="1250"/>
                    <a:pt x="4540" y="1250"/>
                  </a:cubicBezTo>
                  <a:cubicBezTo>
                    <a:pt x="4523" y="1250"/>
                    <a:pt x="4523" y="1250"/>
                    <a:pt x="4523" y="1250"/>
                  </a:cubicBezTo>
                  <a:cubicBezTo>
                    <a:pt x="4516" y="1237"/>
                    <a:pt x="4516" y="1237"/>
                    <a:pt x="4516" y="1237"/>
                  </a:cubicBezTo>
                  <a:cubicBezTo>
                    <a:pt x="4516" y="1205"/>
                    <a:pt x="4516" y="1205"/>
                    <a:pt x="4516" y="1205"/>
                  </a:cubicBezTo>
                  <a:cubicBezTo>
                    <a:pt x="4499" y="1205"/>
                    <a:pt x="4499" y="1205"/>
                    <a:pt x="4499" y="1205"/>
                  </a:cubicBezTo>
                  <a:cubicBezTo>
                    <a:pt x="4499" y="1238"/>
                    <a:pt x="4499" y="1238"/>
                    <a:pt x="4499" y="1238"/>
                  </a:cubicBezTo>
                  <a:cubicBezTo>
                    <a:pt x="4495" y="1234"/>
                    <a:pt x="4495" y="1234"/>
                    <a:pt x="4495" y="1234"/>
                  </a:cubicBezTo>
                  <a:cubicBezTo>
                    <a:pt x="4495" y="1245"/>
                    <a:pt x="4495" y="1245"/>
                    <a:pt x="4495" y="1245"/>
                  </a:cubicBezTo>
                  <a:cubicBezTo>
                    <a:pt x="4482" y="1245"/>
                    <a:pt x="4482" y="1245"/>
                    <a:pt x="4482" y="1245"/>
                  </a:cubicBezTo>
                  <a:cubicBezTo>
                    <a:pt x="4482" y="1255"/>
                    <a:pt x="4482" y="1255"/>
                    <a:pt x="4482" y="1255"/>
                  </a:cubicBezTo>
                  <a:cubicBezTo>
                    <a:pt x="4474" y="1255"/>
                    <a:pt x="4474" y="1255"/>
                    <a:pt x="4474" y="1255"/>
                  </a:cubicBezTo>
                  <a:cubicBezTo>
                    <a:pt x="4474" y="1263"/>
                    <a:pt x="4474" y="1263"/>
                    <a:pt x="4474" y="1263"/>
                  </a:cubicBezTo>
                  <a:cubicBezTo>
                    <a:pt x="4452" y="1263"/>
                    <a:pt x="4452" y="1263"/>
                    <a:pt x="4452" y="1263"/>
                  </a:cubicBezTo>
                  <a:cubicBezTo>
                    <a:pt x="4452" y="1251"/>
                    <a:pt x="4452" y="1251"/>
                    <a:pt x="4452" y="1251"/>
                  </a:cubicBezTo>
                  <a:cubicBezTo>
                    <a:pt x="4468" y="1248"/>
                    <a:pt x="4468" y="1248"/>
                    <a:pt x="4468" y="1248"/>
                  </a:cubicBezTo>
                  <a:cubicBezTo>
                    <a:pt x="4468" y="1242"/>
                    <a:pt x="4468" y="1242"/>
                    <a:pt x="4468" y="1242"/>
                  </a:cubicBezTo>
                  <a:cubicBezTo>
                    <a:pt x="4407" y="1242"/>
                    <a:pt x="4407" y="1242"/>
                    <a:pt x="4407" y="1242"/>
                  </a:cubicBezTo>
                  <a:cubicBezTo>
                    <a:pt x="4409" y="1247"/>
                    <a:pt x="4409" y="1247"/>
                    <a:pt x="4409" y="1247"/>
                  </a:cubicBezTo>
                  <a:cubicBezTo>
                    <a:pt x="4421" y="1249"/>
                    <a:pt x="4421" y="1249"/>
                    <a:pt x="4421" y="1249"/>
                  </a:cubicBezTo>
                  <a:cubicBezTo>
                    <a:pt x="4421" y="1260"/>
                    <a:pt x="4421" y="1260"/>
                    <a:pt x="4421" y="1260"/>
                  </a:cubicBezTo>
                  <a:cubicBezTo>
                    <a:pt x="4398" y="1265"/>
                    <a:pt x="4398" y="1265"/>
                    <a:pt x="4398" y="1265"/>
                  </a:cubicBezTo>
                  <a:cubicBezTo>
                    <a:pt x="4369" y="1201"/>
                    <a:pt x="4369" y="1201"/>
                    <a:pt x="4369" y="1201"/>
                  </a:cubicBezTo>
                  <a:cubicBezTo>
                    <a:pt x="4369" y="1161"/>
                    <a:pt x="4369" y="1161"/>
                    <a:pt x="4369" y="1161"/>
                  </a:cubicBezTo>
                  <a:cubicBezTo>
                    <a:pt x="4369" y="948"/>
                    <a:pt x="4369" y="948"/>
                    <a:pt x="4369" y="948"/>
                  </a:cubicBezTo>
                  <a:cubicBezTo>
                    <a:pt x="4369" y="948"/>
                    <a:pt x="4379" y="944"/>
                    <a:pt x="4379" y="932"/>
                  </a:cubicBezTo>
                  <a:cubicBezTo>
                    <a:pt x="4379" y="920"/>
                    <a:pt x="4346" y="917"/>
                    <a:pt x="4333" y="917"/>
                  </a:cubicBezTo>
                  <a:cubicBezTo>
                    <a:pt x="4320" y="917"/>
                    <a:pt x="4287" y="920"/>
                    <a:pt x="4287" y="932"/>
                  </a:cubicBezTo>
                  <a:cubicBezTo>
                    <a:pt x="4287" y="944"/>
                    <a:pt x="4297" y="948"/>
                    <a:pt x="4297" y="948"/>
                  </a:cubicBezTo>
                  <a:cubicBezTo>
                    <a:pt x="4297" y="1161"/>
                    <a:pt x="4297" y="1161"/>
                    <a:pt x="4297" y="1161"/>
                  </a:cubicBezTo>
                  <a:cubicBezTo>
                    <a:pt x="4286" y="1161"/>
                    <a:pt x="4286" y="1161"/>
                    <a:pt x="4286" y="1161"/>
                  </a:cubicBezTo>
                  <a:cubicBezTo>
                    <a:pt x="4286" y="1131"/>
                    <a:pt x="4286" y="1131"/>
                    <a:pt x="4286" y="1131"/>
                  </a:cubicBezTo>
                  <a:cubicBezTo>
                    <a:pt x="4238" y="1091"/>
                    <a:pt x="4238" y="1091"/>
                    <a:pt x="4238" y="1091"/>
                  </a:cubicBezTo>
                  <a:cubicBezTo>
                    <a:pt x="4238" y="974"/>
                    <a:pt x="4238" y="974"/>
                    <a:pt x="4238" y="974"/>
                  </a:cubicBezTo>
                  <a:cubicBezTo>
                    <a:pt x="4223" y="974"/>
                    <a:pt x="4223" y="974"/>
                    <a:pt x="4223" y="974"/>
                  </a:cubicBezTo>
                  <a:cubicBezTo>
                    <a:pt x="4166" y="1010"/>
                    <a:pt x="4166" y="1010"/>
                    <a:pt x="4166" y="1010"/>
                  </a:cubicBezTo>
                  <a:cubicBezTo>
                    <a:pt x="4166" y="995"/>
                    <a:pt x="4166" y="995"/>
                    <a:pt x="4166" y="995"/>
                  </a:cubicBezTo>
                  <a:cubicBezTo>
                    <a:pt x="4087" y="995"/>
                    <a:pt x="4087" y="995"/>
                    <a:pt x="4087" y="995"/>
                  </a:cubicBezTo>
                  <a:cubicBezTo>
                    <a:pt x="4087" y="1012"/>
                    <a:pt x="4087" y="1012"/>
                    <a:pt x="4087" y="1012"/>
                  </a:cubicBezTo>
                  <a:cubicBezTo>
                    <a:pt x="4069" y="1012"/>
                    <a:pt x="4069" y="1012"/>
                    <a:pt x="4069" y="1012"/>
                  </a:cubicBezTo>
                  <a:cubicBezTo>
                    <a:pt x="4069" y="1130"/>
                    <a:pt x="4069" y="1130"/>
                    <a:pt x="4069" y="1130"/>
                  </a:cubicBezTo>
                  <a:cubicBezTo>
                    <a:pt x="4046" y="1117"/>
                    <a:pt x="4046" y="1117"/>
                    <a:pt x="4046" y="1117"/>
                  </a:cubicBezTo>
                  <a:cubicBezTo>
                    <a:pt x="4046" y="1088"/>
                    <a:pt x="4046" y="1088"/>
                    <a:pt x="4046" y="1088"/>
                  </a:cubicBezTo>
                  <a:cubicBezTo>
                    <a:pt x="4039" y="1088"/>
                    <a:pt x="4039" y="1088"/>
                    <a:pt x="4039" y="1088"/>
                  </a:cubicBezTo>
                  <a:cubicBezTo>
                    <a:pt x="4039" y="1118"/>
                    <a:pt x="4039" y="1118"/>
                    <a:pt x="4039" y="1118"/>
                  </a:cubicBezTo>
                  <a:cubicBezTo>
                    <a:pt x="4032" y="1118"/>
                    <a:pt x="4032" y="1118"/>
                    <a:pt x="4032" y="1118"/>
                  </a:cubicBezTo>
                  <a:cubicBezTo>
                    <a:pt x="4032" y="1061"/>
                    <a:pt x="4032" y="1061"/>
                    <a:pt x="4032" y="1061"/>
                  </a:cubicBezTo>
                  <a:cubicBezTo>
                    <a:pt x="3989" y="1061"/>
                    <a:pt x="3989" y="1061"/>
                    <a:pt x="3989" y="1061"/>
                  </a:cubicBezTo>
                  <a:cubicBezTo>
                    <a:pt x="3989" y="1052"/>
                    <a:pt x="3984" y="1018"/>
                    <a:pt x="3943" y="995"/>
                  </a:cubicBezTo>
                  <a:cubicBezTo>
                    <a:pt x="3943" y="975"/>
                    <a:pt x="3943" y="975"/>
                    <a:pt x="3943" y="975"/>
                  </a:cubicBezTo>
                  <a:cubicBezTo>
                    <a:pt x="3933" y="975"/>
                    <a:pt x="3933" y="975"/>
                    <a:pt x="3933" y="975"/>
                  </a:cubicBezTo>
                  <a:cubicBezTo>
                    <a:pt x="3923" y="975"/>
                    <a:pt x="3923" y="975"/>
                    <a:pt x="3923" y="975"/>
                  </a:cubicBezTo>
                  <a:cubicBezTo>
                    <a:pt x="3923" y="995"/>
                    <a:pt x="3923" y="995"/>
                    <a:pt x="3923" y="995"/>
                  </a:cubicBezTo>
                  <a:cubicBezTo>
                    <a:pt x="3882" y="1018"/>
                    <a:pt x="3877" y="1052"/>
                    <a:pt x="3877" y="1061"/>
                  </a:cubicBezTo>
                  <a:cubicBezTo>
                    <a:pt x="3877" y="1070"/>
                    <a:pt x="3885" y="1078"/>
                    <a:pt x="3885" y="1078"/>
                  </a:cubicBezTo>
                  <a:cubicBezTo>
                    <a:pt x="3859" y="1078"/>
                    <a:pt x="3859" y="1078"/>
                    <a:pt x="3859" y="1078"/>
                  </a:cubicBezTo>
                  <a:cubicBezTo>
                    <a:pt x="3846" y="1078"/>
                    <a:pt x="3846" y="1078"/>
                    <a:pt x="3846" y="1078"/>
                  </a:cubicBezTo>
                  <a:cubicBezTo>
                    <a:pt x="3809" y="1051"/>
                    <a:pt x="3809" y="1051"/>
                    <a:pt x="3809" y="1051"/>
                  </a:cubicBezTo>
                  <a:cubicBezTo>
                    <a:pt x="3781" y="1070"/>
                    <a:pt x="3781" y="1070"/>
                    <a:pt x="3781" y="1070"/>
                  </a:cubicBezTo>
                  <a:cubicBezTo>
                    <a:pt x="3770" y="1080"/>
                    <a:pt x="3770" y="1080"/>
                    <a:pt x="3770" y="1080"/>
                  </a:cubicBezTo>
                  <a:cubicBezTo>
                    <a:pt x="3742" y="1080"/>
                    <a:pt x="3742" y="1080"/>
                    <a:pt x="3742" y="1080"/>
                  </a:cubicBezTo>
                  <a:cubicBezTo>
                    <a:pt x="3742" y="1095"/>
                    <a:pt x="3742" y="1095"/>
                    <a:pt x="3742" y="1095"/>
                  </a:cubicBezTo>
                  <a:cubicBezTo>
                    <a:pt x="3759" y="1095"/>
                    <a:pt x="3763" y="1109"/>
                    <a:pt x="3763" y="1109"/>
                  </a:cubicBezTo>
                  <a:cubicBezTo>
                    <a:pt x="3763" y="1133"/>
                    <a:pt x="3763" y="1133"/>
                    <a:pt x="3763" y="1133"/>
                  </a:cubicBezTo>
                  <a:cubicBezTo>
                    <a:pt x="3734" y="1133"/>
                    <a:pt x="3734" y="1133"/>
                    <a:pt x="3734" y="1133"/>
                  </a:cubicBezTo>
                  <a:cubicBezTo>
                    <a:pt x="3734" y="1123"/>
                    <a:pt x="3734" y="1123"/>
                    <a:pt x="3734" y="1123"/>
                  </a:cubicBezTo>
                  <a:cubicBezTo>
                    <a:pt x="3673" y="1123"/>
                    <a:pt x="3673" y="1123"/>
                    <a:pt x="3673" y="1123"/>
                  </a:cubicBezTo>
                  <a:cubicBezTo>
                    <a:pt x="3673" y="1147"/>
                    <a:pt x="3673" y="1147"/>
                    <a:pt x="3673" y="1147"/>
                  </a:cubicBezTo>
                  <a:cubicBezTo>
                    <a:pt x="3635" y="1147"/>
                    <a:pt x="3635" y="1147"/>
                    <a:pt x="3635" y="1147"/>
                  </a:cubicBezTo>
                  <a:cubicBezTo>
                    <a:pt x="3635" y="1405"/>
                    <a:pt x="3635" y="1405"/>
                    <a:pt x="3635" y="1405"/>
                  </a:cubicBezTo>
                  <a:cubicBezTo>
                    <a:pt x="3585" y="1405"/>
                    <a:pt x="3585" y="1405"/>
                    <a:pt x="3585" y="1405"/>
                  </a:cubicBezTo>
                  <a:cubicBezTo>
                    <a:pt x="3585" y="1415"/>
                    <a:pt x="3585" y="1415"/>
                    <a:pt x="3585" y="1415"/>
                  </a:cubicBezTo>
                  <a:cubicBezTo>
                    <a:pt x="3576" y="1415"/>
                    <a:pt x="3576" y="1415"/>
                    <a:pt x="3576" y="1415"/>
                  </a:cubicBezTo>
                  <a:cubicBezTo>
                    <a:pt x="3576" y="1437"/>
                    <a:pt x="3576" y="1437"/>
                    <a:pt x="3576" y="1437"/>
                  </a:cubicBezTo>
                  <a:cubicBezTo>
                    <a:pt x="3565" y="1437"/>
                    <a:pt x="3565" y="1437"/>
                    <a:pt x="3565" y="1437"/>
                  </a:cubicBezTo>
                  <a:cubicBezTo>
                    <a:pt x="3565" y="1403"/>
                    <a:pt x="3565" y="1403"/>
                    <a:pt x="3565" y="1403"/>
                  </a:cubicBezTo>
                  <a:cubicBezTo>
                    <a:pt x="3528" y="1403"/>
                    <a:pt x="3528" y="1403"/>
                    <a:pt x="3528" y="1403"/>
                  </a:cubicBezTo>
                  <a:cubicBezTo>
                    <a:pt x="3528" y="1259"/>
                    <a:pt x="3528" y="1259"/>
                    <a:pt x="3528" y="1259"/>
                  </a:cubicBezTo>
                  <a:cubicBezTo>
                    <a:pt x="3478" y="1259"/>
                    <a:pt x="3478" y="1259"/>
                    <a:pt x="3478" y="1259"/>
                  </a:cubicBezTo>
                  <a:cubicBezTo>
                    <a:pt x="3478" y="1245"/>
                    <a:pt x="3478" y="1245"/>
                    <a:pt x="3478" y="1245"/>
                  </a:cubicBezTo>
                  <a:cubicBezTo>
                    <a:pt x="3463" y="1245"/>
                    <a:pt x="3463" y="1245"/>
                    <a:pt x="3463" y="1245"/>
                  </a:cubicBezTo>
                  <a:cubicBezTo>
                    <a:pt x="3463" y="1255"/>
                    <a:pt x="3463" y="1255"/>
                    <a:pt x="3463" y="1255"/>
                  </a:cubicBezTo>
                  <a:cubicBezTo>
                    <a:pt x="3455" y="1255"/>
                    <a:pt x="3455" y="1255"/>
                    <a:pt x="3455" y="1255"/>
                  </a:cubicBezTo>
                  <a:cubicBezTo>
                    <a:pt x="3456" y="1251"/>
                    <a:pt x="3456" y="1248"/>
                    <a:pt x="3456" y="1245"/>
                  </a:cubicBezTo>
                  <a:cubicBezTo>
                    <a:pt x="3456" y="1211"/>
                    <a:pt x="3436" y="1182"/>
                    <a:pt x="3407" y="1168"/>
                  </a:cubicBezTo>
                  <a:cubicBezTo>
                    <a:pt x="3407" y="700"/>
                    <a:pt x="3407" y="700"/>
                    <a:pt x="3407" y="700"/>
                  </a:cubicBezTo>
                  <a:cubicBezTo>
                    <a:pt x="3431" y="687"/>
                    <a:pt x="3447" y="662"/>
                    <a:pt x="3447" y="634"/>
                  </a:cubicBezTo>
                  <a:cubicBezTo>
                    <a:pt x="3447" y="597"/>
                    <a:pt x="3421" y="567"/>
                    <a:pt x="3387" y="560"/>
                  </a:cubicBezTo>
                  <a:cubicBezTo>
                    <a:pt x="3383" y="429"/>
                    <a:pt x="3383" y="429"/>
                    <a:pt x="3383" y="429"/>
                  </a:cubicBezTo>
                  <a:cubicBezTo>
                    <a:pt x="3391" y="425"/>
                    <a:pt x="3397" y="417"/>
                    <a:pt x="3397" y="407"/>
                  </a:cubicBezTo>
                  <a:cubicBezTo>
                    <a:pt x="3397" y="400"/>
                    <a:pt x="3394" y="393"/>
                    <a:pt x="3390" y="389"/>
                  </a:cubicBezTo>
                  <a:cubicBezTo>
                    <a:pt x="3390" y="372"/>
                    <a:pt x="3390" y="372"/>
                    <a:pt x="3390" y="372"/>
                  </a:cubicBezTo>
                  <a:cubicBezTo>
                    <a:pt x="3382" y="372"/>
                    <a:pt x="3382" y="372"/>
                    <a:pt x="3382" y="372"/>
                  </a:cubicBezTo>
                  <a:cubicBezTo>
                    <a:pt x="3382" y="269"/>
                    <a:pt x="3382" y="269"/>
                    <a:pt x="3382" y="269"/>
                  </a:cubicBezTo>
                  <a:cubicBezTo>
                    <a:pt x="3377" y="269"/>
                    <a:pt x="3377" y="269"/>
                    <a:pt x="3377" y="269"/>
                  </a:cubicBezTo>
                  <a:cubicBezTo>
                    <a:pt x="3377" y="187"/>
                    <a:pt x="3377" y="187"/>
                    <a:pt x="3377" y="187"/>
                  </a:cubicBezTo>
                  <a:cubicBezTo>
                    <a:pt x="3377" y="187"/>
                    <a:pt x="3385" y="187"/>
                    <a:pt x="3385" y="177"/>
                  </a:cubicBezTo>
                  <a:cubicBezTo>
                    <a:pt x="3385" y="167"/>
                    <a:pt x="3377" y="170"/>
                    <a:pt x="3377" y="170"/>
                  </a:cubicBezTo>
                  <a:cubicBezTo>
                    <a:pt x="3372" y="0"/>
                    <a:pt x="3372" y="0"/>
                    <a:pt x="3372" y="0"/>
                  </a:cubicBezTo>
                  <a:cubicBezTo>
                    <a:pt x="3367" y="170"/>
                    <a:pt x="3367" y="170"/>
                    <a:pt x="3367" y="170"/>
                  </a:cubicBezTo>
                  <a:cubicBezTo>
                    <a:pt x="3367" y="170"/>
                    <a:pt x="3359" y="167"/>
                    <a:pt x="3359" y="177"/>
                  </a:cubicBezTo>
                  <a:cubicBezTo>
                    <a:pt x="3359" y="187"/>
                    <a:pt x="3367" y="187"/>
                    <a:pt x="3367" y="187"/>
                  </a:cubicBezTo>
                  <a:cubicBezTo>
                    <a:pt x="3367" y="269"/>
                    <a:pt x="3367" y="269"/>
                    <a:pt x="3367" y="269"/>
                  </a:cubicBezTo>
                  <a:cubicBezTo>
                    <a:pt x="3362" y="269"/>
                    <a:pt x="3362" y="269"/>
                    <a:pt x="3362" y="269"/>
                  </a:cubicBezTo>
                  <a:cubicBezTo>
                    <a:pt x="3362" y="372"/>
                    <a:pt x="3362" y="372"/>
                    <a:pt x="3362" y="372"/>
                  </a:cubicBezTo>
                  <a:cubicBezTo>
                    <a:pt x="3354" y="372"/>
                    <a:pt x="3354" y="372"/>
                    <a:pt x="3354" y="372"/>
                  </a:cubicBezTo>
                  <a:cubicBezTo>
                    <a:pt x="3354" y="389"/>
                    <a:pt x="3354" y="389"/>
                    <a:pt x="3354" y="389"/>
                  </a:cubicBezTo>
                  <a:cubicBezTo>
                    <a:pt x="3350" y="393"/>
                    <a:pt x="3347" y="400"/>
                    <a:pt x="3347" y="407"/>
                  </a:cubicBezTo>
                  <a:cubicBezTo>
                    <a:pt x="3347" y="417"/>
                    <a:pt x="3353" y="425"/>
                    <a:pt x="3361" y="429"/>
                  </a:cubicBezTo>
                  <a:cubicBezTo>
                    <a:pt x="3357" y="560"/>
                    <a:pt x="3357" y="560"/>
                    <a:pt x="3357" y="560"/>
                  </a:cubicBezTo>
                  <a:cubicBezTo>
                    <a:pt x="3323" y="567"/>
                    <a:pt x="3297" y="597"/>
                    <a:pt x="3297" y="634"/>
                  </a:cubicBezTo>
                  <a:cubicBezTo>
                    <a:pt x="3297" y="659"/>
                    <a:pt x="3310" y="681"/>
                    <a:pt x="3329" y="695"/>
                  </a:cubicBezTo>
                  <a:cubicBezTo>
                    <a:pt x="3329" y="1173"/>
                    <a:pt x="3329" y="1173"/>
                    <a:pt x="3329" y="1173"/>
                  </a:cubicBezTo>
                  <a:cubicBezTo>
                    <a:pt x="3304" y="1187"/>
                    <a:pt x="3288" y="1214"/>
                    <a:pt x="3288" y="1245"/>
                  </a:cubicBezTo>
                  <a:cubicBezTo>
                    <a:pt x="3288" y="1275"/>
                    <a:pt x="3304" y="1302"/>
                    <a:pt x="3329" y="1317"/>
                  </a:cubicBezTo>
                  <a:cubicBezTo>
                    <a:pt x="3329" y="1343"/>
                    <a:pt x="3329" y="1343"/>
                    <a:pt x="3329" y="1343"/>
                  </a:cubicBezTo>
                  <a:cubicBezTo>
                    <a:pt x="3287" y="1479"/>
                    <a:pt x="3287" y="1479"/>
                    <a:pt x="3287" y="1479"/>
                  </a:cubicBezTo>
                  <a:cubicBezTo>
                    <a:pt x="3180" y="1479"/>
                    <a:pt x="3180" y="1479"/>
                    <a:pt x="3180" y="1479"/>
                  </a:cubicBezTo>
                  <a:cubicBezTo>
                    <a:pt x="3180" y="1420"/>
                    <a:pt x="3180" y="1420"/>
                    <a:pt x="3180" y="1420"/>
                  </a:cubicBezTo>
                  <a:cubicBezTo>
                    <a:pt x="3132" y="1420"/>
                    <a:pt x="3132" y="1420"/>
                    <a:pt x="3132" y="1420"/>
                  </a:cubicBezTo>
                  <a:cubicBezTo>
                    <a:pt x="3132" y="1479"/>
                    <a:pt x="3132" y="1479"/>
                    <a:pt x="3132" y="1479"/>
                  </a:cubicBezTo>
                  <a:cubicBezTo>
                    <a:pt x="2997" y="1479"/>
                    <a:pt x="2997" y="1479"/>
                    <a:pt x="2997" y="1479"/>
                  </a:cubicBezTo>
                  <a:cubicBezTo>
                    <a:pt x="2997" y="1395"/>
                    <a:pt x="2997" y="1395"/>
                    <a:pt x="2997" y="1395"/>
                  </a:cubicBezTo>
                  <a:cubicBezTo>
                    <a:pt x="2850" y="1372"/>
                    <a:pt x="2850" y="1372"/>
                    <a:pt x="2850" y="1372"/>
                  </a:cubicBezTo>
                  <a:cubicBezTo>
                    <a:pt x="2850" y="1279"/>
                    <a:pt x="2850" y="1279"/>
                    <a:pt x="2850" y="1279"/>
                  </a:cubicBezTo>
                  <a:cubicBezTo>
                    <a:pt x="2844" y="1271"/>
                    <a:pt x="2844" y="1271"/>
                    <a:pt x="2844" y="1271"/>
                  </a:cubicBezTo>
                  <a:cubicBezTo>
                    <a:pt x="2844" y="1227"/>
                    <a:pt x="2844" y="1227"/>
                    <a:pt x="2844" y="1227"/>
                  </a:cubicBezTo>
                  <a:cubicBezTo>
                    <a:pt x="2838" y="1223"/>
                    <a:pt x="2838" y="1223"/>
                    <a:pt x="2838" y="1223"/>
                  </a:cubicBezTo>
                  <a:cubicBezTo>
                    <a:pt x="2838" y="1194"/>
                    <a:pt x="2838" y="1194"/>
                    <a:pt x="2838" y="1194"/>
                  </a:cubicBezTo>
                  <a:cubicBezTo>
                    <a:pt x="2818" y="1177"/>
                    <a:pt x="2818" y="1177"/>
                    <a:pt x="2818" y="1177"/>
                  </a:cubicBezTo>
                  <a:cubicBezTo>
                    <a:pt x="2803" y="1177"/>
                    <a:pt x="2803" y="1177"/>
                    <a:pt x="2803" y="1177"/>
                  </a:cubicBezTo>
                  <a:cubicBezTo>
                    <a:pt x="2797" y="1119"/>
                    <a:pt x="2797" y="1119"/>
                    <a:pt x="2797" y="1119"/>
                  </a:cubicBezTo>
                  <a:cubicBezTo>
                    <a:pt x="2791" y="1177"/>
                    <a:pt x="2791" y="1177"/>
                    <a:pt x="2791" y="1177"/>
                  </a:cubicBezTo>
                  <a:cubicBezTo>
                    <a:pt x="2776" y="1177"/>
                    <a:pt x="2776" y="1177"/>
                    <a:pt x="2776" y="1177"/>
                  </a:cubicBezTo>
                  <a:cubicBezTo>
                    <a:pt x="2756" y="1194"/>
                    <a:pt x="2756" y="1194"/>
                    <a:pt x="2756" y="1194"/>
                  </a:cubicBezTo>
                  <a:cubicBezTo>
                    <a:pt x="2756" y="1223"/>
                    <a:pt x="2756" y="1223"/>
                    <a:pt x="2756" y="1223"/>
                  </a:cubicBezTo>
                  <a:cubicBezTo>
                    <a:pt x="2750" y="1227"/>
                    <a:pt x="2750" y="1227"/>
                    <a:pt x="2750" y="1227"/>
                  </a:cubicBezTo>
                  <a:cubicBezTo>
                    <a:pt x="2750" y="1271"/>
                    <a:pt x="2750" y="1271"/>
                    <a:pt x="2750" y="1271"/>
                  </a:cubicBezTo>
                  <a:cubicBezTo>
                    <a:pt x="2744" y="1279"/>
                    <a:pt x="2744" y="1279"/>
                    <a:pt x="2744" y="1279"/>
                  </a:cubicBezTo>
                  <a:cubicBezTo>
                    <a:pt x="2744" y="1341"/>
                    <a:pt x="2744" y="1341"/>
                    <a:pt x="2744" y="1341"/>
                  </a:cubicBezTo>
                  <a:cubicBezTo>
                    <a:pt x="2744" y="1341"/>
                    <a:pt x="2733" y="1330"/>
                    <a:pt x="2701" y="1330"/>
                  </a:cubicBezTo>
                  <a:cubicBezTo>
                    <a:pt x="2658" y="1330"/>
                    <a:pt x="2628" y="1372"/>
                    <a:pt x="2628" y="1372"/>
                  </a:cubicBezTo>
                  <a:cubicBezTo>
                    <a:pt x="2572" y="1372"/>
                    <a:pt x="2572" y="1372"/>
                    <a:pt x="2572" y="1372"/>
                  </a:cubicBezTo>
                  <a:cubicBezTo>
                    <a:pt x="2572" y="1389"/>
                    <a:pt x="2572" y="1389"/>
                    <a:pt x="2572" y="1389"/>
                  </a:cubicBezTo>
                  <a:cubicBezTo>
                    <a:pt x="2553" y="1389"/>
                    <a:pt x="2553" y="1389"/>
                    <a:pt x="2553" y="1389"/>
                  </a:cubicBezTo>
                  <a:cubicBezTo>
                    <a:pt x="2553" y="1382"/>
                    <a:pt x="2553" y="1382"/>
                    <a:pt x="2553" y="1382"/>
                  </a:cubicBezTo>
                  <a:cubicBezTo>
                    <a:pt x="2510" y="1382"/>
                    <a:pt x="2510" y="1382"/>
                    <a:pt x="2510" y="1382"/>
                  </a:cubicBezTo>
                  <a:cubicBezTo>
                    <a:pt x="2502" y="1393"/>
                    <a:pt x="2502" y="1393"/>
                    <a:pt x="2502" y="1393"/>
                  </a:cubicBezTo>
                  <a:cubicBezTo>
                    <a:pt x="2478" y="1393"/>
                    <a:pt x="2478" y="1393"/>
                    <a:pt x="2478" y="1393"/>
                  </a:cubicBezTo>
                  <a:cubicBezTo>
                    <a:pt x="2478" y="1402"/>
                    <a:pt x="2478" y="1402"/>
                    <a:pt x="2478" y="1402"/>
                  </a:cubicBezTo>
                  <a:cubicBezTo>
                    <a:pt x="2470" y="1402"/>
                    <a:pt x="2470" y="1402"/>
                    <a:pt x="2470" y="1402"/>
                  </a:cubicBezTo>
                  <a:cubicBezTo>
                    <a:pt x="2470" y="1378"/>
                    <a:pt x="2470" y="1378"/>
                    <a:pt x="2470" y="1378"/>
                  </a:cubicBezTo>
                  <a:cubicBezTo>
                    <a:pt x="2443" y="1378"/>
                    <a:pt x="2443" y="1378"/>
                    <a:pt x="2443" y="1378"/>
                  </a:cubicBezTo>
                  <a:cubicBezTo>
                    <a:pt x="2432" y="1388"/>
                    <a:pt x="2432" y="1388"/>
                    <a:pt x="2432" y="1388"/>
                  </a:cubicBezTo>
                  <a:cubicBezTo>
                    <a:pt x="2417" y="1388"/>
                    <a:pt x="2417" y="1388"/>
                    <a:pt x="2417" y="1388"/>
                  </a:cubicBezTo>
                  <a:cubicBezTo>
                    <a:pt x="2408" y="1375"/>
                    <a:pt x="2408" y="1375"/>
                    <a:pt x="2408" y="1375"/>
                  </a:cubicBezTo>
                  <a:cubicBezTo>
                    <a:pt x="2393" y="1375"/>
                    <a:pt x="2393" y="1375"/>
                    <a:pt x="2393" y="1375"/>
                  </a:cubicBezTo>
                  <a:cubicBezTo>
                    <a:pt x="2381" y="1388"/>
                    <a:pt x="2381" y="1388"/>
                    <a:pt x="2381" y="1388"/>
                  </a:cubicBezTo>
                  <a:cubicBezTo>
                    <a:pt x="2365" y="1388"/>
                    <a:pt x="2365" y="1388"/>
                    <a:pt x="2365" y="1388"/>
                  </a:cubicBezTo>
                  <a:cubicBezTo>
                    <a:pt x="2365" y="1465"/>
                    <a:pt x="2365" y="1465"/>
                    <a:pt x="2365" y="1465"/>
                  </a:cubicBezTo>
                  <a:cubicBezTo>
                    <a:pt x="2310" y="1465"/>
                    <a:pt x="2310" y="1465"/>
                    <a:pt x="2310" y="1465"/>
                  </a:cubicBezTo>
                  <a:cubicBezTo>
                    <a:pt x="2310" y="1440"/>
                    <a:pt x="2310" y="1440"/>
                    <a:pt x="2310" y="1440"/>
                  </a:cubicBezTo>
                  <a:cubicBezTo>
                    <a:pt x="2284" y="1420"/>
                    <a:pt x="2284" y="1420"/>
                    <a:pt x="2284" y="1420"/>
                  </a:cubicBezTo>
                  <a:cubicBezTo>
                    <a:pt x="2279" y="1380"/>
                    <a:pt x="2279" y="1380"/>
                    <a:pt x="2279" y="1380"/>
                  </a:cubicBezTo>
                  <a:cubicBezTo>
                    <a:pt x="2273" y="1419"/>
                    <a:pt x="2273" y="1419"/>
                    <a:pt x="2273" y="1419"/>
                  </a:cubicBezTo>
                  <a:cubicBezTo>
                    <a:pt x="2243" y="1441"/>
                    <a:pt x="2243" y="1441"/>
                    <a:pt x="2243" y="1441"/>
                  </a:cubicBezTo>
                  <a:cubicBezTo>
                    <a:pt x="2243" y="1457"/>
                    <a:pt x="2243" y="1457"/>
                    <a:pt x="2243" y="1457"/>
                  </a:cubicBezTo>
                  <a:cubicBezTo>
                    <a:pt x="2199" y="1457"/>
                    <a:pt x="2199" y="1457"/>
                    <a:pt x="2199" y="1457"/>
                  </a:cubicBezTo>
                  <a:cubicBezTo>
                    <a:pt x="2199" y="1401"/>
                    <a:pt x="2199" y="1401"/>
                    <a:pt x="2199" y="1401"/>
                  </a:cubicBezTo>
                  <a:cubicBezTo>
                    <a:pt x="2177" y="1401"/>
                    <a:pt x="2177" y="1401"/>
                    <a:pt x="2177" y="1401"/>
                  </a:cubicBezTo>
                  <a:cubicBezTo>
                    <a:pt x="2177" y="1391"/>
                    <a:pt x="2177" y="1391"/>
                    <a:pt x="2177" y="1391"/>
                  </a:cubicBezTo>
                  <a:cubicBezTo>
                    <a:pt x="2152" y="1391"/>
                    <a:pt x="2152" y="1391"/>
                    <a:pt x="2152" y="1391"/>
                  </a:cubicBezTo>
                  <a:cubicBezTo>
                    <a:pt x="2152" y="1409"/>
                    <a:pt x="2152" y="1409"/>
                    <a:pt x="2152" y="1409"/>
                  </a:cubicBezTo>
                  <a:cubicBezTo>
                    <a:pt x="2139" y="1409"/>
                    <a:pt x="2139" y="1409"/>
                    <a:pt x="2139" y="1409"/>
                  </a:cubicBezTo>
                  <a:cubicBezTo>
                    <a:pt x="2139" y="1371"/>
                    <a:pt x="2139" y="1371"/>
                    <a:pt x="2139" y="1371"/>
                  </a:cubicBezTo>
                  <a:cubicBezTo>
                    <a:pt x="2093" y="1371"/>
                    <a:pt x="2093" y="1371"/>
                    <a:pt x="2093" y="1371"/>
                  </a:cubicBezTo>
                  <a:cubicBezTo>
                    <a:pt x="2093" y="1436"/>
                    <a:pt x="2093" y="1436"/>
                    <a:pt x="2093" y="1436"/>
                  </a:cubicBezTo>
                  <a:cubicBezTo>
                    <a:pt x="2077" y="1436"/>
                    <a:pt x="2077" y="1436"/>
                    <a:pt x="2077" y="1436"/>
                  </a:cubicBezTo>
                  <a:cubicBezTo>
                    <a:pt x="2077" y="1453"/>
                    <a:pt x="2077" y="1453"/>
                    <a:pt x="2077" y="1453"/>
                  </a:cubicBezTo>
                  <a:cubicBezTo>
                    <a:pt x="2068" y="1453"/>
                    <a:pt x="2068" y="1453"/>
                    <a:pt x="2068" y="1453"/>
                  </a:cubicBezTo>
                  <a:cubicBezTo>
                    <a:pt x="2068" y="1463"/>
                    <a:pt x="2068" y="1463"/>
                    <a:pt x="2068" y="1463"/>
                  </a:cubicBezTo>
                  <a:cubicBezTo>
                    <a:pt x="2055" y="1463"/>
                    <a:pt x="2055" y="1463"/>
                    <a:pt x="2055" y="1463"/>
                  </a:cubicBezTo>
                  <a:cubicBezTo>
                    <a:pt x="2055" y="1453"/>
                    <a:pt x="2055" y="1453"/>
                    <a:pt x="2055" y="1453"/>
                  </a:cubicBezTo>
                  <a:cubicBezTo>
                    <a:pt x="2033" y="1453"/>
                    <a:pt x="2033" y="1453"/>
                    <a:pt x="2033" y="1453"/>
                  </a:cubicBezTo>
                  <a:cubicBezTo>
                    <a:pt x="2033" y="1461"/>
                    <a:pt x="2033" y="1461"/>
                    <a:pt x="2033" y="1461"/>
                  </a:cubicBezTo>
                  <a:cubicBezTo>
                    <a:pt x="2004" y="1461"/>
                    <a:pt x="2004" y="1461"/>
                    <a:pt x="2004" y="1461"/>
                  </a:cubicBezTo>
                  <a:cubicBezTo>
                    <a:pt x="2004" y="1471"/>
                    <a:pt x="2004" y="1471"/>
                    <a:pt x="2004" y="1471"/>
                  </a:cubicBezTo>
                  <a:cubicBezTo>
                    <a:pt x="1996" y="1471"/>
                    <a:pt x="1996" y="1471"/>
                    <a:pt x="1996" y="1471"/>
                  </a:cubicBezTo>
                  <a:cubicBezTo>
                    <a:pt x="1996" y="1463"/>
                    <a:pt x="1996" y="1463"/>
                    <a:pt x="1996" y="1463"/>
                  </a:cubicBezTo>
                  <a:cubicBezTo>
                    <a:pt x="1983" y="1463"/>
                    <a:pt x="1983" y="1463"/>
                    <a:pt x="1983" y="1463"/>
                  </a:cubicBezTo>
                  <a:cubicBezTo>
                    <a:pt x="1983" y="1479"/>
                    <a:pt x="1983" y="1479"/>
                    <a:pt x="1983" y="1479"/>
                  </a:cubicBezTo>
                  <a:cubicBezTo>
                    <a:pt x="1975" y="1479"/>
                    <a:pt x="1975" y="1479"/>
                    <a:pt x="1975" y="1479"/>
                  </a:cubicBezTo>
                  <a:cubicBezTo>
                    <a:pt x="1975" y="1343"/>
                    <a:pt x="1975" y="1343"/>
                    <a:pt x="1975" y="1343"/>
                  </a:cubicBezTo>
                  <a:cubicBezTo>
                    <a:pt x="1952" y="1343"/>
                    <a:pt x="1952" y="1343"/>
                    <a:pt x="1952" y="1343"/>
                  </a:cubicBezTo>
                  <a:cubicBezTo>
                    <a:pt x="1952" y="1352"/>
                    <a:pt x="1952" y="1352"/>
                    <a:pt x="1952" y="1352"/>
                  </a:cubicBezTo>
                  <a:cubicBezTo>
                    <a:pt x="1943" y="1352"/>
                    <a:pt x="1943" y="1352"/>
                    <a:pt x="1943" y="1352"/>
                  </a:cubicBezTo>
                  <a:cubicBezTo>
                    <a:pt x="1935" y="1335"/>
                    <a:pt x="1935" y="1335"/>
                    <a:pt x="1935" y="1335"/>
                  </a:cubicBezTo>
                  <a:cubicBezTo>
                    <a:pt x="1921" y="1335"/>
                    <a:pt x="1921" y="1335"/>
                    <a:pt x="1921" y="1335"/>
                  </a:cubicBezTo>
                  <a:cubicBezTo>
                    <a:pt x="1912" y="1352"/>
                    <a:pt x="1912" y="1352"/>
                    <a:pt x="1912" y="1352"/>
                  </a:cubicBezTo>
                  <a:cubicBezTo>
                    <a:pt x="1877" y="1352"/>
                    <a:pt x="1877" y="1352"/>
                    <a:pt x="1877" y="1352"/>
                  </a:cubicBezTo>
                  <a:cubicBezTo>
                    <a:pt x="1877" y="1456"/>
                    <a:pt x="1877" y="1456"/>
                    <a:pt x="1877" y="1456"/>
                  </a:cubicBezTo>
                  <a:cubicBezTo>
                    <a:pt x="1805" y="1456"/>
                    <a:pt x="1805" y="1456"/>
                    <a:pt x="1805" y="1456"/>
                  </a:cubicBezTo>
                  <a:cubicBezTo>
                    <a:pt x="1791" y="1441"/>
                    <a:pt x="1791" y="1441"/>
                    <a:pt x="1791" y="1441"/>
                  </a:cubicBezTo>
                  <a:cubicBezTo>
                    <a:pt x="1781" y="1452"/>
                    <a:pt x="1781" y="1452"/>
                    <a:pt x="1781" y="1452"/>
                  </a:cubicBezTo>
                  <a:cubicBezTo>
                    <a:pt x="1771" y="1452"/>
                    <a:pt x="1771" y="1452"/>
                    <a:pt x="1771" y="1452"/>
                  </a:cubicBezTo>
                  <a:cubicBezTo>
                    <a:pt x="1756" y="1437"/>
                    <a:pt x="1756" y="1437"/>
                    <a:pt x="1756" y="1437"/>
                  </a:cubicBezTo>
                  <a:cubicBezTo>
                    <a:pt x="1744" y="1437"/>
                    <a:pt x="1744" y="1437"/>
                    <a:pt x="1744" y="1437"/>
                  </a:cubicBezTo>
                  <a:cubicBezTo>
                    <a:pt x="1731" y="1448"/>
                    <a:pt x="1731" y="1448"/>
                    <a:pt x="1731" y="1448"/>
                  </a:cubicBezTo>
                  <a:cubicBezTo>
                    <a:pt x="1699" y="1448"/>
                    <a:pt x="1699" y="1448"/>
                    <a:pt x="1699" y="1448"/>
                  </a:cubicBezTo>
                  <a:cubicBezTo>
                    <a:pt x="1699" y="1437"/>
                    <a:pt x="1699" y="1437"/>
                    <a:pt x="1699" y="1437"/>
                  </a:cubicBezTo>
                  <a:cubicBezTo>
                    <a:pt x="1673" y="1437"/>
                    <a:pt x="1673" y="1437"/>
                    <a:pt x="1673" y="1437"/>
                  </a:cubicBezTo>
                  <a:cubicBezTo>
                    <a:pt x="1673" y="1469"/>
                    <a:pt x="1673" y="1469"/>
                    <a:pt x="1673" y="1469"/>
                  </a:cubicBezTo>
                  <a:cubicBezTo>
                    <a:pt x="1656" y="1469"/>
                    <a:pt x="1656" y="1469"/>
                    <a:pt x="1656" y="1469"/>
                  </a:cubicBezTo>
                  <a:cubicBezTo>
                    <a:pt x="1656" y="1459"/>
                    <a:pt x="1656" y="1459"/>
                    <a:pt x="1656" y="1459"/>
                  </a:cubicBezTo>
                  <a:cubicBezTo>
                    <a:pt x="1619" y="1459"/>
                    <a:pt x="1619" y="1459"/>
                    <a:pt x="1619" y="1459"/>
                  </a:cubicBezTo>
                  <a:cubicBezTo>
                    <a:pt x="1619" y="1448"/>
                    <a:pt x="1619" y="1448"/>
                    <a:pt x="1619" y="1448"/>
                  </a:cubicBezTo>
                  <a:cubicBezTo>
                    <a:pt x="1587" y="1448"/>
                    <a:pt x="1587" y="1448"/>
                    <a:pt x="1587" y="1448"/>
                  </a:cubicBezTo>
                  <a:cubicBezTo>
                    <a:pt x="1587" y="1459"/>
                    <a:pt x="1587" y="1459"/>
                    <a:pt x="1587" y="1459"/>
                  </a:cubicBezTo>
                  <a:cubicBezTo>
                    <a:pt x="1563" y="1459"/>
                    <a:pt x="1563" y="1459"/>
                    <a:pt x="1563" y="1459"/>
                  </a:cubicBezTo>
                  <a:cubicBezTo>
                    <a:pt x="1563" y="1407"/>
                    <a:pt x="1563" y="1407"/>
                    <a:pt x="1563" y="1407"/>
                  </a:cubicBezTo>
                  <a:cubicBezTo>
                    <a:pt x="1531" y="1393"/>
                    <a:pt x="1531" y="1393"/>
                    <a:pt x="1531" y="1393"/>
                  </a:cubicBezTo>
                  <a:cubicBezTo>
                    <a:pt x="1531" y="1408"/>
                    <a:pt x="1531" y="1408"/>
                    <a:pt x="1531" y="1408"/>
                  </a:cubicBezTo>
                  <a:cubicBezTo>
                    <a:pt x="1524" y="1408"/>
                    <a:pt x="1524" y="1408"/>
                    <a:pt x="1524" y="1408"/>
                  </a:cubicBezTo>
                  <a:cubicBezTo>
                    <a:pt x="1524" y="1331"/>
                    <a:pt x="1524" y="1331"/>
                    <a:pt x="1524" y="1331"/>
                  </a:cubicBezTo>
                  <a:cubicBezTo>
                    <a:pt x="1507" y="1331"/>
                    <a:pt x="1507" y="1331"/>
                    <a:pt x="1507" y="1331"/>
                  </a:cubicBezTo>
                  <a:cubicBezTo>
                    <a:pt x="1507" y="1307"/>
                    <a:pt x="1507" y="1307"/>
                    <a:pt x="1507" y="1307"/>
                  </a:cubicBezTo>
                  <a:cubicBezTo>
                    <a:pt x="1479" y="1307"/>
                    <a:pt x="1479" y="1307"/>
                    <a:pt x="1479" y="1307"/>
                  </a:cubicBezTo>
                  <a:cubicBezTo>
                    <a:pt x="1479" y="1281"/>
                    <a:pt x="1479" y="1281"/>
                    <a:pt x="1479" y="1281"/>
                  </a:cubicBezTo>
                  <a:cubicBezTo>
                    <a:pt x="1465" y="1281"/>
                    <a:pt x="1465" y="1281"/>
                    <a:pt x="1465" y="1281"/>
                  </a:cubicBezTo>
                  <a:cubicBezTo>
                    <a:pt x="1465" y="1307"/>
                    <a:pt x="1465" y="1307"/>
                    <a:pt x="1465" y="1307"/>
                  </a:cubicBezTo>
                  <a:cubicBezTo>
                    <a:pt x="1443" y="1307"/>
                    <a:pt x="1443" y="1307"/>
                    <a:pt x="1443" y="1307"/>
                  </a:cubicBezTo>
                  <a:cubicBezTo>
                    <a:pt x="1443" y="1265"/>
                    <a:pt x="1443" y="1265"/>
                    <a:pt x="1443" y="1265"/>
                  </a:cubicBezTo>
                  <a:cubicBezTo>
                    <a:pt x="1443" y="1265"/>
                    <a:pt x="1412" y="1232"/>
                    <a:pt x="1389" y="1232"/>
                  </a:cubicBezTo>
                  <a:cubicBezTo>
                    <a:pt x="1367" y="1232"/>
                    <a:pt x="1337" y="1269"/>
                    <a:pt x="1337" y="1269"/>
                  </a:cubicBezTo>
                  <a:cubicBezTo>
                    <a:pt x="1337" y="1359"/>
                    <a:pt x="1337" y="1359"/>
                    <a:pt x="1337" y="1359"/>
                  </a:cubicBezTo>
                  <a:cubicBezTo>
                    <a:pt x="1315" y="1359"/>
                    <a:pt x="1315" y="1359"/>
                    <a:pt x="1315" y="1359"/>
                  </a:cubicBezTo>
                  <a:cubicBezTo>
                    <a:pt x="1315" y="1417"/>
                    <a:pt x="1315" y="1417"/>
                    <a:pt x="1315" y="1417"/>
                  </a:cubicBezTo>
                  <a:cubicBezTo>
                    <a:pt x="1275" y="1432"/>
                    <a:pt x="1275" y="1432"/>
                    <a:pt x="1275" y="1432"/>
                  </a:cubicBezTo>
                  <a:cubicBezTo>
                    <a:pt x="1275" y="1445"/>
                    <a:pt x="1275" y="1445"/>
                    <a:pt x="1275" y="1445"/>
                  </a:cubicBezTo>
                  <a:cubicBezTo>
                    <a:pt x="1267" y="1445"/>
                    <a:pt x="1267" y="1445"/>
                    <a:pt x="1267" y="1445"/>
                  </a:cubicBezTo>
                  <a:cubicBezTo>
                    <a:pt x="1267" y="1421"/>
                    <a:pt x="1267" y="1421"/>
                    <a:pt x="1267" y="1421"/>
                  </a:cubicBezTo>
                  <a:cubicBezTo>
                    <a:pt x="1253" y="1421"/>
                    <a:pt x="1253" y="1421"/>
                    <a:pt x="1253" y="1421"/>
                  </a:cubicBezTo>
                  <a:cubicBezTo>
                    <a:pt x="1235" y="1395"/>
                    <a:pt x="1235" y="1395"/>
                    <a:pt x="1235" y="1395"/>
                  </a:cubicBezTo>
                  <a:cubicBezTo>
                    <a:pt x="1213" y="1416"/>
                    <a:pt x="1213" y="1416"/>
                    <a:pt x="1213" y="1416"/>
                  </a:cubicBezTo>
                  <a:cubicBezTo>
                    <a:pt x="1213" y="1399"/>
                    <a:pt x="1213" y="1399"/>
                    <a:pt x="1213" y="1399"/>
                  </a:cubicBezTo>
                  <a:cubicBezTo>
                    <a:pt x="1200" y="1399"/>
                    <a:pt x="1200" y="1399"/>
                    <a:pt x="1200" y="1399"/>
                  </a:cubicBezTo>
                  <a:cubicBezTo>
                    <a:pt x="1200" y="1409"/>
                    <a:pt x="1200" y="1409"/>
                    <a:pt x="1200" y="1409"/>
                  </a:cubicBezTo>
                  <a:cubicBezTo>
                    <a:pt x="1189" y="1409"/>
                    <a:pt x="1189" y="1409"/>
                    <a:pt x="1189" y="1409"/>
                  </a:cubicBezTo>
                  <a:cubicBezTo>
                    <a:pt x="1189" y="1392"/>
                    <a:pt x="1189" y="1392"/>
                    <a:pt x="1189" y="1392"/>
                  </a:cubicBezTo>
                  <a:cubicBezTo>
                    <a:pt x="1164" y="1392"/>
                    <a:pt x="1164" y="1392"/>
                    <a:pt x="1164" y="1392"/>
                  </a:cubicBezTo>
                  <a:cubicBezTo>
                    <a:pt x="1164" y="1401"/>
                    <a:pt x="1164" y="1401"/>
                    <a:pt x="1164" y="1401"/>
                  </a:cubicBezTo>
                  <a:cubicBezTo>
                    <a:pt x="1155" y="1401"/>
                    <a:pt x="1155" y="1401"/>
                    <a:pt x="1155" y="1401"/>
                  </a:cubicBezTo>
                  <a:cubicBezTo>
                    <a:pt x="1155" y="1417"/>
                    <a:pt x="1155" y="1417"/>
                    <a:pt x="1155" y="1417"/>
                  </a:cubicBezTo>
                  <a:cubicBezTo>
                    <a:pt x="1133" y="1417"/>
                    <a:pt x="1133" y="1417"/>
                    <a:pt x="1133" y="1417"/>
                  </a:cubicBezTo>
                  <a:cubicBezTo>
                    <a:pt x="1133" y="1397"/>
                    <a:pt x="1133" y="1397"/>
                    <a:pt x="1133" y="1397"/>
                  </a:cubicBezTo>
                  <a:cubicBezTo>
                    <a:pt x="1123" y="1397"/>
                    <a:pt x="1123" y="1397"/>
                    <a:pt x="1123" y="1397"/>
                  </a:cubicBezTo>
                  <a:cubicBezTo>
                    <a:pt x="1112" y="1385"/>
                    <a:pt x="1112" y="1385"/>
                    <a:pt x="1112" y="1385"/>
                  </a:cubicBezTo>
                  <a:cubicBezTo>
                    <a:pt x="1104" y="1391"/>
                    <a:pt x="1104" y="1391"/>
                    <a:pt x="1104" y="1391"/>
                  </a:cubicBezTo>
                  <a:cubicBezTo>
                    <a:pt x="1095" y="1391"/>
                    <a:pt x="1095" y="1391"/>
                    <a:pt x="1095" y="1391"/>
                  </a:cubicBezTo>
                  <a:cubicBezTo>
                    <a:pt x="1076" y="1368"/>
                    <a:pt x="1076" y="1368"/>
                    <a:pt x="1076" y="1368"/>
                  </a:cubicBezTo>
                  <a:cubicBezTo>
                    <a:pt x="1063" y="1389"/>
                    <a:pt x="1063" y="1389"/>
                    <a:pt x="1063" y="1389"/>
                  </a:cubicBezTo>
                  <a:cubicBezTo>
                    <a:pt x="1051" y="1389"/>
                    <a:pt x="1051" y="1389"/>
                    <a:pt x="1051" y="1389"/>
                  </a:cubicBezTo>
                  <a:cubicBezTo>
                    <a:pt x="1051" y="1371"/>
                    <a:pt x="1051" y="1371"/>
                    <a:pt x="1051" y="1371"/>
                  </a:cubicBezTo>
                  <a:cubicBezTo>
                    <a:pt x="1031" y="1371"/>
                    <a:pt x="1031" y="1371"/>
                    <a:pt x="1031" y="1371"/>
                  </a:cubicBezTo>
                  <a:cubicBezTo>
                    <a:pt x="1031" y="1391"/>
                    <a:pt x="1031" y="1391"/>
                    <a:pt x="1031" y="1391"/>
                  </a:cubicBezTo>
                  <a:cubicBezTo>
                    <a:pt x="1020" y="1403"/>
                    <a:pt x="1020" y="1403"/>
                    <a:pt x="1020" y="1403"/>
                  </a:cubicBezTo>
                  <a:cubicBezTo>
                    <a:pt x="1012" y="1403"/>
                    <a:pt x="1012" y="1403"/>
                    <a:pt x="1012" y="1403"/>
                  </a:cubicBezTo>
                  <a:cubicBezTo>
                    <a:pt x="1012" y="1376"/>
                    <a:pt x="1012" y="1376"/>
                    <a:pt x="1012" y="1376"/>
                  </a:cubicBezTo>
                  <a:cubicBezTo>
                    <a:pt x="999" y="1376"/>
                    <a:pt x="999" y="1376"/>
                    <a:pt x="999" y="1376"/>
                  </a:cubicBezTo>
                  <a:cubicBezTo>
                    <a:pt x="988" y="1359"/>
                    <a:pt x="988" y="1359"/>
                    <a:pt x="988" y="1359"/>
                  </a:cubicBezTo>
                  <a:cubicBezTo>
                    <a:pt x="969" y="1381"/>
                    <a:pt x="969" y="1381"/>
                    <a:pt x="969" y="1381"/>
                  </a:cubicBezTo>
                  <a:cubicBezTo>
                    <a:pt x="969" y="1224"/>
                    <a:pt x="969" y="1224"/>
                    <a:pt x="969" y="1224"/>
                  </a:cubicBezTo>
                  <a:cubicBezTo>
                    <a:pt x="943" y="1224"/>
                    <a:pt x="943" y="1224"/>
                    <a:pt x="943" y="1224"/>
                  </a:cubicBezTo>
                  <a:cubicBezTo>
                    <a:pt x="943" y="1212"/>
                    <a:pt x="943" y="1212"/>
                    <a:pt x="943" y="1212"/>
                  </a:cubicBezTo>
                  <a:cubicBezTo>
                    <a:pt x="969" y="1212"/>
                    <a:pt x="969" y="1212"/>
                    <a:pt x="969" y="1212"/>
                  </a:cubicBezTo>
                  <a:cubicBezTo>
                    <a:pt x="969" y="1204"/>
                    <a:pt x="969" y="1204"/>
                    <a:pt x="969" y="1204"/>
                  </a:cubicBezTo>
                  <a:cubicBezTo>
                    <a:pt x="847" y="1204"/>
                    <a:pt x="847" y="1204"/>
                    <a:pt x="847" y="1204"/>
                  </a:cubicBezTo>
                  <a:cubicBezTo>
                    <a:pt x="847" y="1211"/>
                    <a:pt x="847" y="1211"/>
                    <a:pt x="847" y="1211"/>
                  </a:cubicBezTo>
                  <a:cubicBezTo>
                    <a:pt x="857" y="1211"/>
                    <a:pt x="857" y="1211"/>
                    <a:pt x="857" y="1211"/>
                  </a:cubicBezTo>
                  <a:cubicBezTo>
                    <a:pt x="857" y="1224"/>
                    <a:pt x="857" y="1224"/>
                    <a:pt x="857" y="1224"/>
                  </a:cubicBezTo>
                  <a:cubicBezTo>
                    <a:pt x="843" y="1224"/>
                    <a:pt x="843" y="1224"/>
                    <a:pt x="843" y="1224"/>
                  </a:cubicBezTo>
                  <a:cubicBezTo>
                    <a:pt x="843" y="1375"/>
                    <a:pt x="843" y="1375"/>
                    <a:pt x="843" y="1375"/>
                  </a:cubicBezTo>
                  <a:cubicBezTo>
                    <a:pt x="828" y="1375"/>
                    <a:pt x="828" y="1375"/>
                    <a:pt x="828" y="1375"/>
                  </a:cubicBezTo>
                  <a:cubicBezTo>
                    <a:pt x="828" y="1387"/>
                    <a:pt x="828" y="1387"/>
                    <a:pt x="828" y="1387"/>
                  </a:cubicBezTo>
                  <a:cubicBezTo>
                    <a:pt x="816" y="1387"/>
                    <a:pt x="816" y="1387"/>
                    <a:pt x="816" y="1387"/>
                  </a:cubicBezTo>
                  <a:cubicBezTo>
                    <a:pt x="816" y="1403"/>
                    <a:pt x="816" y="1403"/>
                    <a:pt x="816" y="1403"/>
                  </a:cubicBezTo>
                  <a:cubicBezTo>
                    <a:pt x="804" y="1403"/>
                    <a:pt x="804" y="1403"/>
                    <a:pt x="804" y="1403"/>
                  </a:cubicBezTo>
                  <a:cubicBezTo>
                    <a:pt x="787" y="1393"/>
                    <a:pt x="787" y="1393"/>
                    <a:pt x="787" y="1393"/>
                  </a:cubicBezTo>
                  <a:cubicBezTo>
                    <a:pt x="787" y="1193"/>
                    <a:pt x="787" y="1193"/>
                    <a:pt x="787" y="1193"/>
                  </a:cubicBezTo>
                  <a:cubicBezTo>
                    <a:pt x="691" y="1193"/>
                    <a:pt x="691" y="1193"/>
                    <a:pt x="691" y="1193"/>
                  </a:cubicBezTo>
                  <a:cubicBezTo>
                    <a:pt x="691" y="1427"/>
                    <a:pt x="691" y="1427"/>
                    <a:pt x="691" y="1427"/>
                  </a:cubicBezTo>
                  <a:cubicBezTo>
                    <a:pt x="664" y="1427"/>
                    <a:pt x="664" y="1427"/>
                    <a:pt x="664" y="1427"/>
                  </a:cubicBezTo>
                  <a:cubicBezTo>
                    <a:pt x="664" y="1445"/>
                    <a:pt x="664" y="1445"/>
                    <a:pt x="664" y="1445"/>
                  </a:cubicBezTo>
                  <a:cubicBezTo>
                    <a:pt x="640" y="1445"/>
                    <a:pt x="640" y="1445"/>
                    <a:pt x="640" y="1445"/>
                  </a:cubicBezTo>
                  <a:cubicBezTo>
                    <a:pt x="640" y="1436"/>
                    <a:pt x="640" y="1436"/>
                    <a:pt x="640" y="1436"/>
                  </a:cubicBezTo>
                  <a:cubicBezTo>
                    <a:pt x="625" y="1436"/>
                    <a:pt x="625" y="1436"/>
                    <a:pt x="625" y="1436"/>
                  </a:cubicBezTo>
                  <a:cubicBezTo>
                    <a:pt x="625" y="1237"/>
                    <a:pt x="625" y="1237"/>
                    <a:pt x="625" y="1237"/>
                  </a:cubicBezTo>
                  <a:cubicBezTo>
                    <a:pt x="601" y="1237"/>
                    <a:pt x="601" y="1237"/>
                    <a:pt x="601" y="1237"/>
                  </a:cubicBezTo>
                  <a:cubicBezTo>
                    <a:pt x="601" y="1228"/>
                    <a:pt x="601" y="1228"/>
                    <a:pt x="601" y="1228"/>
                  </a:cubicBezTo>
                  <a:cubicBezTo>
                    <a:pt x="536" y="1228"/>
                    <a:pt x="536" y="1228"/>
                    <a:pt x="536" y="1228"/>
                  </a:cubicBezTo>
                  <a:cubicBezTo>
                    <a:pt x="536" y="1241"/>
                    <a:pt x="536" y="1241"/>
                    <a:pt x="536" y="1241"/>
                  </a:cubicBezTo>
                  <a:cubicBezTo>
                    <a:pt x="515" y="1241"/>
                    <a:pt x="515" y="1241"/>
                    <a:pt x="515" y="1241"/>
                  </a:cubicBezTo>
                  <a:cubicBezTo>
                    <a:pt x="515" y="1227"/>
                    <a:pt x="515" y="1227"/>
                    <a:pt x="515" y="1227"/>
                  </a:cubicBezTo>
                  <a:cubicBezTo>
                    <a:pt x="501" y="1227"/>
                    <a:pt x="501" y="1227"/>
                    <a:pt x="501" y="1227"/>
                  </a:cubicBezTo>
                  <a:cubicBezTo>
                    <a:pt x="501" y="1227"/>
                    <a:pt x="487" y="1169"/>
                    <a:pt x="456" y="1169"/>
                  </a:cubicBezTo>
                  <a:cubicBezTo>
                    <a:pt x="425" y="1169"/>
                    <a:pt x="401" y="1224"/>
                    <a:pt x="401" y="1224"/>
                  </a:cubicBezTo>
                  <a:cubicBezTo>
                    <a:pt x="392" y="1224"/>
                    <a:pt x="392" y="1224"/>
                    <a:pt x="392" y="1224"/>
                  </a:cubicBezTo>
                  <a:cubicBezTo>
                    <a:pt x="392" y="1243"/>
                    <a:pt x="392" y="1243"/>
                    <a:pt x="392" y="1243"/>
                  </a:cubicBezTo>
                  <a:cubicBezTo>
                    <a:pt x="373" y="1243"/>
                    <a:pt x="373" y="1243"/>
                    <a:pt x="373" y="1243"/>
                  </a:cubicBezTo>
                  <a:cubicBezTo>
                    <a:pt x="373" y="1233"/>
                    <a:pt x="373" y="1233"/>
                    <a:pt x="373" y="1233"/>
                  </a:cubicBezTo>
                  <a:cubicBezTo>
                    <a:pt x="320" y="1233"/>
                    <a:pt x="320" y="1233"/>
                    <a:pt x="320" y="1233"/>
                  </a:cubicBezTo>
                  <a:cubicBezTo>
                    <a:pt x="320" y="1245"/>
                    <a:pt x="320" y="1245"/>
                    <a:pt x="320" y="1245"/>
                  </a:cubicBezTo>
                  <a:cubicBezTo>
                    <a:pt x="303" y="1245"/>
                    <a:pt x="303" y="1245"/>
                    <a:pt x="303" y="1245"/>
                  </a:cubicBezTo>
                  <a:cubicBezTo>
                    <a:pt x="288" y="1257"/>
                    <a:pt x="288" y="1257"/>
                    <a:pt x="288" y="1257"/>
                  </a:cubicBezTo>
                  <a:cubicBezTo>
                    <a:pt x="288" y="1331"/>
                    <a:pt x="288" y="1331"/>
                    <a:pt x="288" y="1331"/>
                  </a:cubicBezTo>
                  <a:cubicBezTo>
                    <a:pt x="268" y="1331"/>
                    <a:pt x="268" y="1331"/>
                    <a:pt x="268" y="1331"/>
                  </a:cubicBezTo>
                  <a:cubicBezTo>
                    <a:pt x="268" y="1373"/>
                    <a:pt x="268" y="1373"/>
                    <a:pt x="268" y="1373"/>
                  </a:cubicBezTo>
                  <a:cubicBezTo>
                    <a:pt x="252" y="1373"/>
                    <a:pt x="252" y="1373"/>
                    <a:pt x="252" y="1373"/>
                  </a:cubicBezTo>
                  <a:cubicBezTo>
                    <a:pt x="252" y="1325"/>
                    <a:pt x="252" y="1325"/>
                    <a:pt x="252" y="1325"/>
                  </a:cubicBezTo>
                  <a:cubicBezTo>
                    <a:pt x="236" y="1325"/>
                    <a:pt x="236" y="1325"/>
                    <a:pt x="236" y="1325"/>
                  </a:cubicBezTo>
                  <a:cubicBezTo>
                    <a:pt x="236" y="1342"/>
                    <a:pt x="236" y="1342"/>
                    <a:pt x="236" y="1342"/>
                  </a:cubicBezTo>
                  <a:cubicBezTo>
                    <a:pt x="218" y="1342"/>
                    <a:pt x="218" y="1342"/>
                    <a:pt x="218" y="1342"/>
                  </a:cubicBezTo>
                  <a:cubicBezTo>
                    <a:pt x="218" y="1331"/>
                    <a:pt x="218" y="1331"/>
                    <a:pt x="218" y="1331"/>
                  </a:cubicBezTo>
                  <a:cubicBezTo>
                    <a:pt x="195" y="1331"/>
                    <a:pt x="195" y="1331"/>
                    <a:pt x="195" y="1331"/>
                  </a:cubicBezTo>
                  <a:cubicBezTo>
                    <a:pt x="195" y="1312"/>
                    <a:pt x="195" y="1312"/>
                    <a:pt x="195" y="1312"/>
                  </a:cubicBezTo>
                  <a:cubicBezTo>
                    <a:pt x="182" y="1299"/>
                    <a:pt x="182" y="1299"/>
                    <a:pt x="182" y="1299"/>
                  </a:cubicBezTo>
                  <a:cubicBezTo>
                    <a:pt x="168" y="1283"/>
                    <a:pt x="168" y="1283"/>
                    <a:pt x="168" y="1283"/>
                  </a:cubicBezTo>
                  <a:cubicBezTo>
                    <a:pt x="134" y="1283"/>
                    <a:pt x="134" y="1283"/>
                    <a:pt x="134" y="1283"/>
                  </a:cubicBezTo>
                  <a:cubicBezTo>
                    <a:pt x="102" y="1307"/>
                    <a:pt x="102" y="1307"/>
                    <a:pt x="102" y="1307"/>
                  </a:cubicBezTo>
                  <a:cubicBezTo>
                    <a:pt x="78" y="1307"/>
                    <a:pt x="78" y="1307"/>
                    <a:pt x="78" y="1307"/>
                  </a:cubicBezTo>
                  <a:cubicBezTo>
                    <a:pt x="78" y="1401"/>
                    <a:pt x="78" y="1401"/>
                    <a:pt x="78" y="1401"/>
                  </a:cubicBezTo>
                  <a:cubicBezTo>
                    <a:pt x="56" y="1357"/>
                    <a:pt x="56" y="1357"/>
                    <a:pt x="56" y="1357"/>
                  </a:cubicBezTo>
                  <a:cubicBezTo>
                    <a:pt x="56" y="1333"/>
                    <a:pt x="56" y="1333"/>
                    <a:pt x="56" y="1333"/>
                  </a:cubicBezTo>
                  <a:cubicBezTo>
                    <a:pt x="0" y="1333"/>
                    <a:pt x="0" y="1333"/>
                    <a:pt x="0" y="1333"/>
                  </a:cubicBezTo>
                  <a:cubicBezTo>
                    <a:pt x="0" y="1542"/>
                    <a:pt x="0" y="1542"/>
                    <a:pt x="0" y="1542"/>
                  </a:cubicBezTo>
                  <a:cubicBezTo>
                    <a:pt x="8000" y="1542"/>
                    <a:pt x="8000" y="1542"/>
                    <a:pt x="8000" y="1542"/>
                  </a:cubicBezTo>
                  <a:cubicBezTo>
                    <a:pt x="8000" y="1472"/>
                    <a:pt x="8000" y="1472"/>
                    <a:pt x="8000" y="1472"/>
                  </a:cubicBezTo>
                  <a:lnTo>
                    <a:pt x="7978" y="1472"/>
                  </a:lnTo>
                  <a:close/>
                  <a:moveTo>
                    <a:pt x="3369" y="1457"/>
                  </a:moveTo>
                  <a:cubicBezTo>
                    <a:pt x="3356" y="1457"/>
                    <a:pt x="3356" y="1457"/>
                    <a:pt x="3356" y="1457"/>
                  </a:cubicBezTo>
                  <a:cubicBezTo>
                    <a:pt x="3356" y="1408"/>
                    <a:pt x="3356" y="1408"/>
                    <a:pt x="3356" y="1408"/>
                  </a:cubicBezTo>
                  <a:cubicBezTo>
                    <a:pt x="3369" y="1408"/>
                    <a:pt x="3369" y="1408"/>
                    <a:pt x="3369" y="1408"/>
                  </a:cubicBezTo>
                  <a:lnTo>
                    <a:pt x="3369" y="1457"/>
                  </a:lnTo>
                  <a:close/>
                  <a:moveTo>
                    <a:pt x="3369" y="1389"/>
                  </a:moveTo>
                  <a:cubicBezTo>
                    <a:pt x="3356" y="1389"/>
                    <a:pt x="3356" y="1389"/>
                    <a:pt x="3356" y="1389"/>
                  </a:cubicBezTo>
                  <a:cubicBezTo>
                    <a:pt x="3356" y="1335"/>
                    <a:pt x="3356" y="1335"/>
                    <a:pt x="3356" y="1335"/>
                  </a:cubicBezTo>
                  <a:cubicBezTo>
                    <a:pt x="3369" y="1335"/>
                    <a:pt x="3369" y="1335"/>
                    <a:pt x="3369" y="1335"/>
                  </a:cubicBezTo>
                  <a:lnTo>
                    <a:pt x="3369" y="1389"/>
                  </a:lnTo>
                  <a:close/>
                  <a:moveTo>
                    <a:pt x="3356" y="1141"/>
                  </a:moveTo>
                  <a:cubicBezTo>
                    <a:pt x="3356" y="1098"/>
                    <a:pt x="3356" y="1098"/>
                    <a:pt x="3356" y="1098"/>
                  </a:cubicBezTo>
                  <a:cubicBezTo>
                    <a:pt x="3356" y="1098"/>
                    <a:pt x="3373" y="1103"/>
                    <a:pt x="3373" y="1119"/>
                  </a:cubicBezTo>
                  <a:cubicBezTo>
                    <a:pt x="3373" y="1136"/>
                    <a:pt x="3356" y="1141"/>
                    <a:pt x="3356" y="1141"/>
                  </a:cubicBezTo>
                  <a:close/>
                  <a:moveTo>
                    <a:pt x="3356" y="1060"/>
                  </a:moveTo>
                  <a:cubicBezTo>
                    <a:pt x="3356" y="1024"/>
                    <a:pt x="3356" y="1024"/>
                    <a:pt x="3356" y="1024"/>
                  </a:cubicBezTo>
                  <a:cubicBezTo>
                    <a:pt x="3356" y="1024"/>
                    <a:pt x="3373" y="1029"/>
                    <a:pt x="3373" y="1042"/>
                  </a:cubicBezTo>
                  <a:cubicBezTo>
                    <a:pt x="3373" y="1055"/>
                    <a:pt x="3356" y="1060"/>
                    <a:pt x="3356" y="1060"/>
                  </a:cubicBezTo>
                  <a:close/>
                  <a:moveTo>
                    <a:pt x="3356" y="988"/>
                  </a:moveTo>
                  <a:cubicBezTo>
                    <a:pt x="3356" y="950"/>
                    <a:pt x="3356" y="950"/>
                    <a:pt x="3356" y="950"/>
                  </a:cubicBezTo>
                  <a:cubicBezTo>
                    <a:pt x="3356" y="950"/>
                    <a:pt x="3373" y="953"/>
                    <a:pt x="3373" y="969"/>
                  </a:cubicBezTo>
                  <a:cubicBezTo>
                    <a:pt x="3373" y="985"/>
                    <a:pt x="3356" y="988"/>
                    <a:pt x="3356" y="988"/>
                  </a:cubicBezTo>
                  <a:close/>
                  <a:moveTo>
                    <a:pt x="3356" y="911"/>
                  </a:moveTo>
                  <a:cubicBezTo>
                    <a:pt x="3356" y="872"/>
                    <a:pt x="3356" y="872"/>
                    <a:pt x="3356" y="872"/>
                  </a:cubicBezTo>
                  <a:cubicBezTo>
                    <a:pt x="3356" y="872"/>
                    <a:pt x="3373" y="878"/>
                    <a:pt x="3373" y="891"/>
                  </a:cubicBezTo>
                  <a:cubicBezTo>
                    <a:pt x="3373" y="905"/>
                    <a:pt x="3356" y="911"/>
                    <a:pt x="3356" y="911"/>
                  </a:cubicBezTo>
                  <a:close/>
                  <a:moveTo>
                    <a:pt x="3356" y="835"/>
                  </a:moveTo>
                  <a:cubicBezTo>
                    <a:pt x="3356" y="796"/>
                    <a:pt x="3356" y="796"/>
                    <a:pt x="3356" y="796"/>
                  </a:cubicBezTo>
                  <a:cubicBezTo>
                    <a:pt x="3356" y="796"/>
                    <a:pt x="3373" y="800"/>
                    <a:pt x="3373" y="815"/>
                  </a:cubicBezTo>
                  <a:cubicBezTo>
                    <a:pt x="3373" y="831"/>
                    <a:pt x="3356" y="835"/>
                    <a:pt x="3356" y="835"/>
                  </a:cubicBezTo>
                  <a:close/>
                  <a:moveTo>
                    <a:pt x="3356" y="756"/>
                  </a:moveTo>
                  <a:cubicBezTo>
                    <a:pt x="3356" y="718"/>
                    <a:pt x="3356" y="718"/>
                    <a:pt x="3356" y="718"/>
                  </a:cubicBezTo>
                  <a:cubicBezTo>
                    <a:pt x="3356" y="718"/>
                    <a:pt x="3373" y="720"/>
                    <a:pt x="3373" y="737"/>
                  </a:cubicBezTo>
                  <a:cubicBezTo>
                    <a:pt x="3373" y="754"/>
                    <a:pt x="3356" y="756"/>
                    <a:pt x="3356" y="756"/>
                  </a:cubicBezTo>
                  <a:close/>
                  <a:moveTo>
                    <a:pt x="5556" y="570"/>
                  </a:moveTo>
                  <a:cubicBezTo>
                    <a:pt x="5508" y="582"/>
                    <a:pt x="5508" y="582"/>
                    <a:pt x="5508" y="582"/>
                  </a:cubicBezTo>
                  <a:cubicBezTo>
                    <a:pt x="5490" y="529"/>
                    <a:pt x="5490" y="529"/>
                    <a:pt x="5490" y="529"/>
                  </a:cubicBezTo>
                  <a:cubicBezTo>
                    <a:pt x="5566" y="508"/>
                    <a:pt x="5566" y="508"/>
                    <a:pt x="5566" y="508"/>
                  </a:cubicBezTo>
                  <a:lnTo>
                    <a:pt x="5556" y="570"/>
                  </a:lnTo>
                  <a:close/>
                </a:path>
              </a:pathLst>
            </a:custGeom>
            <a:noFill/>
            <a:ln>
              <a:solidFill>
                <a:schemeClr val="accent1">
                  <a:lumMod val="50000"/>
                </a:schemeClr>
              </a:solidFill>
            </a:ln>
            <a:effectLst/>
          </p:spPr>
          <p:txBody>
            <a:bodyPr lIns="119075" tIns="59537" rIns="119075" bIns="59537"/>
            <a:lstStyle/>
            <a:p>
              <a:pPr marL="0" marR="0" lvl="0" indent="0" algn="l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125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2340868"/>
              <a:ext cx="12192000" cy="2080857"/>
            </a:xfrm>
            <a:prstGeom prst="rect">
              <a:avLst/>
            </a:prstGeom>
            <a:blipFill rotWithShape="1">
              <a:blip r:embed="rId2" cstate="print"/>
              <a:tile tx="0" ty="0" sx="100000" sy="100000" flip="none" algn="tl"/>
            </a:blipFill>
            <a:ln>
              <a:solidFill>
                <a:srgbClr val="6396CB"/>
              </a:solidFill>
            </a:ln>
            <a:effectLst/>
          </p:spPr>
          <p:txBody>
            <a:bodyPr lIns="119075" tIns="59537" rIns="119075" bIns="59537"/>
            <a:lstStyle/>
            <a:p>
              <a:pPr marL="0" marR="0" lvl="0" indent="0" algn="l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125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直接连接符 16"/>
            <p:cNvSpPr/>
            <p:nvPr/>
          </p:nvSpPr>
          <p:spPr>
            <a:xfrm flipV="1">
              <a:off x="4445" y="4503664"/>
              <a:ext cx="12192000" cy="21596"/>
            </a:xfrm>
            <a:prstGeom prst="line">
              <a:avLst/>
            </a:prstGeom>
            <a:grpFill/>
            <a:ln w="19050">
              <a:solidFill>
                <a:srgbClr val="639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8" name="直接连接符 17"/>
            <p:cNvSpPr/>
            <p:nvPr/>
          </p:nvSpPr>
          <p:spPr>
            <a:xfrm>
              <a:off x="0" y="4794936"/>
              <a:ext cx="4320308" cy="13959"/>
            </a:xfrm>
            <a:prstGeom prst="line">
              <a:avLst/>
            </a:prstGeom>
            <a:grpFill/>
            <a:ln w="3175">
              <a:solidFill>
                <a:srgbClr val="639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9" name="直接连接符 18"/>
            <p:cNvSpPr/>
            <p:nvPr/>
          </p:nvSpPr>
          <p:spPr>
            <a:xfrm>
              <a:off x="0" y="4861625"/>
              <a:ext cx="4320308" cy="12407"/>
            </a:xfrm>
            <a:prstGeom prst="line">
              <a:avLst/>
            </a:prstGeom>
            <a:grpFill/>
            <a:ln w="3175">
              <a:solidFill>
                <a:srgbClr val="639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20" name="直接连接符 19"/>
            <p:cNvSpPr/>
            <p:nvPr/>
          </p:nvSpPr>
          <p:spPr>
            <a:xfrm>
              <a:off x="0" y="4928314"/>
              <a:ext cx="4320308" cy="12407"/>
            </a:xfrm>
            <a:prstGeom prst="line">
              <a:avLst/>
            </a:prstGeom>
            <a:grpFill/>
            <a:ln w="3175">
              <a:solidFill>
                <a:srgbClr val="639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21" name="直接连接符 20"/>
            <p:cNvSpPr/>
            <p:nvPr/>
          </p:nvSpPr>
          <p:spPr>
            <a:xfrm>
              <a:off x="7871692" y="4794936"/>
              <a:ext cx="4320308" cy="13959"/>
            </a:xfrm>
            <a:prstGeom prst="line">
              <a:avLst/>
            </a:prstGeom>
            <a:grpFill/>
            <a:ln w="3175">
              <a:solidFill>
                <a:srgbClr val="639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22" name="直接连接符 21"/>
            <p:cNvSpPr/>
            <p:nvPr/>
          </p:nvSpPr>
          <p:spPr>
            <a:xfrm>
              <a:off x="7871692" y="4861625"/>
              <a:ext cx="4320308" cy="12407"/>
            </a:xfrm>
            <a:prstGeom prst="line">
              <a:avLst/>
            </a:prstGeom>
            <a:grpFill/>
            <a:ln w="3175">
              <a:solidFill>
                <a:srgbClr val="639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23" name="直接连接符 22"/>
            <p:cNvSpPr/>
            <p:nvPr/>
          </p:nvSpPr>
          <p:spPr>
            <a:xfrm>
              <a:off x="7871692" y="4928314"/>
              <a:ext cx="4320308" cy="12407"/>
            </a:xfrm>
            <a:prstGeom prst="line">
              <a:avLst/>
            </a:prstGeom>
            <a:grpFill/>
            <a:ln w="3175">
              <a:solidFill>
                <a:srgbClr val="639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F3EA30-CCA9-47CD-BAE3-602B46CE34B2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4763"/>
            <a:ext cx="4117975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3775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</p:txBody>
      </p:sp>
      <p:sp>
        <p:nvSpPr>
          <p:cNvPr id="13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61125"/>
            <a:ext cx="2743200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56B0B3-7B46-4531-A194-3B5E654A97D2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4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61125"/>
            <a:ext cx="4117975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96325" y="6461125"/>
            <a:ext cx="2741613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solidFill>
                  <a:srgbClr val="30303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>
              <a:solidFill>
                <a:srgbClr val="30303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015" y="2786631"/>
            <a:ext cx="10517671" cy="1070290"/>
          </a:xfrm>
        </p:spPr>
        <p:txBody>
          <a:bodyPr/>
          <a:lstStyle>
            <a:lvl1pPr>
              <a:defRPr sz="625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fontAlgn="base"/>
            <a:r>
              <a:rPr lang="zh-CN" altLang="en-US" sz="6250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015" y="3883894"/>
            <a:ext cx="10517671" cy="611703"/>
          </a:xfrm>
        </p:spPr>
        <p:txBody>
          <a:bodyPr/>
          <a:lstStyle>
            <a:lvl1pPr marL="0" indent="0">
              <a:buNone/>
              <a:defRPr sz="3125">
                <a:solidFill>
                  <a:schemeClr val="tx1"/>
                </a:solidFill>
              </a:defRPr>
            </a:lvl1pPr>
            <a:lvl2pPr marL="591185" indent="0">
              <a:buNone/>
              <a:defRPr sz="2540">
                <a:solidFill>
                  <a:schemeClr val="tx1">
                    <a:tint val="75000"/>
                  </a:schemeClr>
                </a:solidFill>
              </a:defRPr>
            </a:lvl2pPr>
            <a:lvl3pPr marL="1181735" indent="0">
              <a:buNone/>
              <a:defRPr sz="2345">
                <a:solidFill>
                  <a:schemeClr val="tx1">
                    <a:tint val="75000"/>
                  </a:schemeClr>
                </a:solidFill>
              </a:defRPr>
            </a:lvl3pPr>
            <a:lvl4pPr marL="1772285" indent="0">
              <a:buNone/>
              <a:defRPr sz="2050">
                <a:solidFill>
                  <a:schemeClr val="tx1">
                    <a:tint val="75000"/>
                  </a:schemeClr>
                </a:solidFill>
              </a:defRPr>
            </a:lvl4pPr>
            <a:lvl5pPr marL="2362835" indent="0">
              <a:buNone/>
              <a:defRPr sz="2050">
                <a:solidFill>
                  <a:schemeClr val="tx1">
                    <a:tint val="75000"/>
                  </a:schemeClr>
                </a:solidFill>
              </a:defRPr>
            </a:lvl5pPr>
            <a:lvl6pPr marL="2954020" indent="0">
              <a:buNone/>
              <a:defRPr sz="2050">
                <a:solidFill>
                  <a:schemeClr val="tx1">
                    <a:tint val="75000"/>
                  </a:schemeClr>
                </a:solidFill>
              </a:defRPr>
            </a:lvl6pPr>
            <a:lvl7pPr marL="3544570" indent="0">
              <a:buNone/>
              <a:defRPr sz="2050">
                <a:solidFill>
                  <a:schemeClr val="tx1">
                    <a:tint val="75000"/>
                  </a:schemeClr>
                </a:solidFill>
              </a:defRPr>
            </a:lvl7pPr>
            <a:lvl8pPr marL="4135120" indent="0">
              <a:buNone/>
              <a:defRPr sz="2050">
                <a:solidFill>
                  <a:schemeClr val="tx1">
                    <a:tint val="75000"/>
                  </a:schemeClr>
                </a:solidFill>
              </a:defRPr>
            </a:lvl8pPr>
            <a:lvl9pPr marL="4725670" indent="0">
              <a:buNone/>
              <a:defRPr sz="2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312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日期占位符 3"/>
          <p:cNvSpPr>
            <a:spLocks noGrp="1"/>
          </p:cNvSpPr>
          <p:nvPr>
            <p:ph type="dt" sz="half" idx="2"/>
          </p:nvPr>
        </p:nvSpPr>
        <p:spPr>
          <a:xfrm>
            <a:off x="831850" y="6450013"/>
            <a:ext cx="2741613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35FCB3B-C2BA-4315-BCBD-ABDFECEB07D9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4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50013"/>
            <a:ext cx="4117975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013" y="6450013"/>
            <a:ext cx="2741613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solidFill>
                  <a:srgbClr val="30303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>
              <a:solidFill>
                <a:srgbClr val="30303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367" y="1825543"/>
            <a:ext cx="5182620" cy="435114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16" y="1825543"/>
            <a:ext cx="5182620" cy="435114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13" name="日期占位符 4"/>
          <p:cNvSpPr>
            <a:spLocks noGrp="1"/>
          </p:cNvSpPr>
          <p:nvPr>
            <p:ph type="dt" sz="half" idx="12"/>
          </p:nvPr>
        </p:nvSpPr>
        <p:spPr>
          <a:xfrm>
            <a:off x="838200" y="6497638"/>
            <a:ext cx="2741613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6D09F7-CC9F-4BA2-A0F4-E91F1676531A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4" name="页脚占位符 5"/>
          <p:cNvSpPr>
            <a:spLocks noGrp="1"/>
          </p:cNvSpPr>
          <p:nvPr>
            <p:ph type="ftr" sz="quarter" idx="3"/>
          </p:nvPr>
        </p:nvSpPr>
        <p:spPr>
          <a:xfrm>
            <a:off x="4038600" y="6497638"/>
            <a:ext cx="4117975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5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5363" y="6497638"/>
            <a:ext cx="2741613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solidFill>
                  <a:srgbClr val="30303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>
              <a:solidFill>
                <a:srgbClr val="30303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54" y="365113"/>
            <a:ext cx="10517671" cy="13255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955" y="1681087"/>
            <a:ext cx="5158803" cy="823875"/>
          </a:xfrm>
        </p:spPr>
        <p:txBody>
          <a:bodyPr anchor="b"/>
          <a:lstStyle>
            <a:lvl1pPr marL="0" indent="0">
              <a:buNone/>
              <a:defRPr sz="3125" b="1"/>
            </a:lvl1pPr>
            <a:lvl2pPr marL="591185" indent="0">
              <a:buNone/>
              <a:defRPr sz="2540" b="1"/>
            </a:lvl2pPr>
            <a:lvl3pPr marL="1181735" indent="0">
              <a:buNone/>
              <a:defRPr sz="2345" b="1"/>
            </a:lvl3pPr>
            <a:lvl4pPr marL="1772285" indent="0">
              <a:buNone/>
              <a:defRPr sz="2050" b="1"/>
            </a:lvl4pPr>
            <a:lvl5pPr marL="2362835" indent="0">
              <a:buNone/>
              <a:defRPr sz="2050" b="1"/>
            </a:lvl5pPr>
            <a:lvl6pPr marL="2954020" indent="0">
              <a:buNone/>
              <a:defRPr sz="2050" b="1"/>
            </a:lvl6pPr>
            <a:lvl7pPr marL="3544570" indent="0">
              <a:buNone/>
              <a:defRPr sz="2050" b="1"/>
            </a:lvl7pPr>
            <a:lvl8pPr marL="4135120" indent="0">
              <a:buNone/>
              <a:defRPr sz="2050" b="1"/>
            </a:lvl8pPr>
            <a:lvl9pPr marL="4725670" indent="0">
              <a:buNone/>
              <a:defRPr sz="2050" b="1"/>
            </a:lvl9pPr>
          </a:lstStyle>
          <a:p>
            <a:pPr lvl="0" fontAlgn="base"/>
            <a:r>
              <a:rPr lang="zh-CN" altLang="en-US" sz="312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955" y="2504962"/>
            <a:ext cx="5158803" cy="3684421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3426" y="1681087"/>
            <a:ext cx="5184208" cy="823875"/>
          </a:xfrm>
        </p:spPr>
        <p:txBody>
          <a:bodyPr anchor="b"/>
          <a:lstStyle>
            <a:lvl1pPr marL="0" indent="0">
              <a:buNone/>
              <a:defRPr sz="3125" b="1"/>
            </a:lvl1pPr>
            <a:lvl2pPr marL="591185" indent="0">
              <a:buNone/>
              <a:defRPr sz="2540" b="1"/>
            </a:lvl2pPr>
            <a:lvl3pPr marL="1181735" indent="0">
              <a:buNone/>
              <a:defRPr sz="2345" b="1"/>
            </a:lvl3pPr>
            <a:lvl4pPr marL="1772285" indent="0">
              <a:buNone/>
              <a:defRPr sz="2050" b="1"/>
            </a:lvl4pPr>
            <a:lvl5pPr marL="2362835" indent="0">
              <a:buNone/>
              <a:defRPr sz="2050" b="1"/>
            </a:lvl5pPr>
            <a:lvl6pPr marL="2954020" indent="0">
              <a:buNone/>
              <a:defRPr sz="2050" b="1"/>
            </a:lvl6pPr>
            <a:lvl7pPr marL="3544570" indent="0">
              <a:buNone/>
              <a:defRPr sz="2050" b="1"/>
            </a:lvl7pPr>
            <a:lvl8pPr marL="4135120" indent="0">
              <a:buNone/>
              <a:defRPr sz="2050" b="1"/>
            </a:lvl8pPr>
            <a:lvl9pPr marL="4725670" indent="0">
              <a:buNone/>
              <a:defRPr sz="2050" b="1"/>
            </a:lvl9pPr>
          </a:lstStyle>
          <a:p>
            <a:pPr lvl="0" fontAlgn="base"/>
            <a:r>
              <a:rPr lang="zh-CN" altLang="en-US" sz="312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3426" y="2504962"/>
            <a:ext cx="5184208" cy="3684421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13" name="日期占位符 6"/>
          <p:cNvSpPr>
            <a:spLocks noGrp="1"/>
          </p:cNvSpPr>
          <p:nvPr>
            <p:ph type="dt" sz="half" idx="12"/>
          </p:nvPr>
        </p:nvSpPr>
        <p:spPr>
          <a:xfrm>
            <a:off x="839788" y="6426200"/>
            <a:ext cx="2741613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EE93E0D-C466-4CA4-AC15-CD523558DAD4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4" name="页脚占位符 7"/>
          <p:cNvSpPr>
            <a:spLocks noGrp="1"/>
          </p:cNvSpPr>
          <p:nvPr>
            <p:ph type="ftr" sz="quarter" idx="13"/>
          </p:nvPr>
        </p:nvSpPr>
        <p:spPr>
          <a:xfrm>
            <a:off x="4038600" y="6426200"/>
            <a:ext cx="4117975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5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8613775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58" y="457179"/>
            <a:ext cx="3933011" cy="1600128"/>
          </a:xfrm>
        </p:spPr>
        <p:txBody>
          <a:bodyPr/>
          <a:lstStyle>
            <a:lvl1pPr>
              <a:defRPr sz="41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208" y="987397"/>
            <a:ext cx="6173416" cy="4873406"/>
          </a:xfrm>
        </p:spPr>
        <p:txBody>
          <a:bodyPr/>
          <a:lstStyle>
            <a:lvl1pPr>
              <a:defRPr sz="4100"/>
            </a:lvl1pPr>
            <a:lvl2pPr>
              <a:defRPr sz="3615"/>
            </a:lvl2pPr>
            <a:lvl3pPr>
              <a:defRPr sz="3125"/>
            </a:lvl3pPr>
            <a:lvl4pPr>
              <a:defRPr sz="2540"/>
            </a:lvl4pPr>
            <a:lvl5pPr>
              <a:defRPr sz="2540"/>
            </a:lvl5pPr>
            <a:lvl6pPr>
              <a:defRPr sz="2540"/>
            </a:lvl6pPr>
            <a:lvl7pPr>
              <a:defRPr sz="2540"/>
            </a:lvl7pPr>
            <a:lvl8pPr>
              <a:defRPr sz="2540"/>
            </a:lvl8pPr>
            <a:lvl9pPr>
              <a:defRPr sz="254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3615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3125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254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2540" strike="noStrike" noProof="1"/>
              <a:t>第五级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958" y="2057309"/>
            <a:ext cx="3933011" cy="3811416"/>
          </a:xfrm>
        </p:spPr>
        <p:txBody>
          <a:bodyPr/>
          <a:lstStyle>
            <a:lvl1pPr marL="0" indent="0">
              <a:buNone/>
              <a:defRPr sz="2050"/>
            </a:lvl1pPr>
            <a:lvl2pPr marL="591185" indent="0">
              <a:buNone/>
              <a:defRPr sz="1855"/>
            </a:lvl2pPr>
            <a:lvl3pPr marL="1181735" indent="0">
              <a:buNone/>
              <a:defRPr sz="1565"/>
            </a:lvl3pPr>
            <a:lvl4pPr marL="1772285" indent="0">
              <a:buNone/>
              <a:defRPr sz="1270"/>
            </a:lvl4pPr>
            <a:lvl5pPr marL="2362835" indent="0">
              <a:buNone/>
              <a:defRPr sz="1270"/>
            </a:lvl5pPr>
            <a:lvl6pPr marL="2954020" indent="0">
              <a:buNone/>
              <a:defRPr sz="1270"/>
            </a:lvl6pPr>
            <a:lvl7pPr marL="3544570" indent="0">
              <a:buNone/>
              <a:defRPr sz="1270"/>
            </a:lvl7pPr>
            <a:lvl8pPr marL="4135120" indent="0">
              <a:buNone/>
              <a:defRPr sz="1270"/>
            </a:lvl8pPr>
            <a:lvl9pPr marL="4725670" indent="0">
              <a:buNone/>
              <a:defRPr sz="1270"/>
            </a:lvl9pPr>
          </a:lstStyle>
          <a:p>
            <a:pPr lvl="0" fontAlgn="base"/>
            <a:r>
              <a:rPr lang="zh-CN" altLang="en-US" sz="20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954" y="365125"/>
            <a:ext cx="10517671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954" y="1744961"/>
            <a:ext cx="515880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954" y="2615609"/>
            <a:ext cx="5158803" cy="357405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3416" y="1744961"/>
            <a:ext cx="518420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3416" y="2615609"/>
            <a:ext cx="5184208" cy="357405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58" y="457179"/>
            <a:ext cx="3933011" cy="1600128"/>
          </a:xfrm>
        </p:spPr>
        <p:txBody>
          <a:bodyPr/>
          <a:lstStyle>
            <a:lvl1pPr>
              <a:defRPr sz="41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208" y="987397"/>
            <a:ext cx="6173416" cy="4873406"/>
          </a:xfrm>
        </p:spPr>
        <p:txBody>
          <a:bodyPr vert="horz" wrap="square" lIns="120975" tIns="60488" rIns="120975" bIns="60488" numCol="1" rtlCol="0" anchor="t" anchorCtr="0" compatLnSpc="1">
            <a:normAutofit/>
          </a:bodyPr>
          <a:lstStyle>
            <a:lvl1pPr marL="0" indent="0">
              <a:buNone/>
              <a:defRPr sz="4100"/>
            </a:lvl1pPr>
            <a:lvl2pPr marL="591185" indent="0">
              <a:buNone/>
              <a:defRPr sz="3615"/>
            </a:lvl2pPr>
            <a:lvl3pPr marL="1181735" indent="0">
              <a:buNone/>
              <a:defRPr sz="3125"/>
            </a:lvl3pPr>
            <a:lvl4pPr marL="1772285" indent="0">
              <a:buNone/>
              <a:defRPr sz="2540"/>
            </a:lvl4pPr>
            <a:lvl5pPr marL="2362835" indent="0">
              <a:buNone/>
              <a:defRPr sz="2540"/>
            </a:lvl5pPr>
            <a:lvl6pPr marL="2954020" indent="0">
              <a:buNone/>
              <a:defRPr sz="2540"/>
            </a:lvl6pPr>
            <a:lvl7pPr marL="3544570" indent="0">
              <a:buNone/>
              <a:defRPr sz="2540"/>
            </a:lvl7pPr>
            <a:lvl8pPr marL="4135120" indent="0">
              <a:buNone/>
              <a:defRPr sz="2540"/>
            </a:lvl8pPr>
            <a:lvl9pPr marL="4725670" indent="0">
              <a:buNone/>
              <a:defRPr sz="2540"/>
            </a:lvl9pPr>
          </a:lstStyle>
          <a:p>
            <a:pPr marL="0" marR="0" lvl="0" indent="0" algn="l" defTabSz="1181100" rtl="0" eaLnBrk="0" fontAlgn="base" latinLnBrk="0" hangingPunct="0">
              <a:lnSpc>
                <a:spcPct val="90000"/>
              </a:lnSpc>
              <a:spcBef>
                <a:spcPts val="2325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None/>
              <a:defRPr/>
            </a:pPr>
            <a:r>
              <a:rPr kumimoji="0" lang="zh-CN" altLang="en-US" sz="4100" b="0" i="0" u="none" strike="noStrike" kern="1200" cap="none" spc="0" normalizeH="0" baseline="0" noProof="0">
                <a:ln>
                  <a:noFill/>
                </a:ln>
                <a:solidFill>
                  <a:srgbClr val="1A93C8"/>
                </a:solidFill>
                <a:effectLst/>
                <a:uLnTx/>
                <a:uFillTx/>
                <a:latin typeface="+mn-lt"/>
                <a:ea typeface="+mn-ea"/>
                <a:cs typeface="幼圆" panose="02010509060101010101" pitchFamily="49" charset="-122"/>
              </a:rPr>
              <a:t>单击图标添加图片</a:t>
            </a:r>
            <a:endParaRPr kumimoji="0" lang="en-US" sz="4100" b="0" i="0" u="none" strike="noStrike" kern="1200" cap="none" spc="0" normalizeH="0" baseline="0" noProof="0" dirty="0">
              <a:ln>
                <a:noFill/>
              </a:ln>
              <a:solidFill>
                <a:srgbClr val="1A93C8"/>
              </a:solidFill>
              <a:effectLst/>
              <a:uLnTx/>
              <a:uFillTx/>
              <a:latin typeface="+mn-lt"/>
              <a:ea typeface="+mn-ea"/>
              <a:cs typeface="幼圆" panose="02010509060101010101" pitchFamily="49" charset="-12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958" y="2057309"/>
            <a:ext cx="3933011" cy="3811416"/>
          </a:xfrm>
        </p:spPr>
        <p:txBody>
          <a:bodyPr/>
          <a:lstStyle>
            <a:lvl1pPr marL="0" indent="0">
              <a:buNone/>
              <a:defRPr sz="2050"/>
            </a:lvl1pPr>
            <a:lvl2pPr marL="591185" indent="0">
              <a:buNone/>
              <a:defRPr sz="1855"/>
            </a:lvl2pPr>
            <a:lvl3pPr marL="1181735" indent="0">
              <a:buNone/>
              <a:defRPr sz="1565"/>
            </a:lvl3pPr>
            <a:lvl4pPr marL="1772285" indent="0">
              <a:buNone/>
              <a:defRPr sz="1270"/>
            </a:lvl4pPr>
            <a:lvl5pPr marL="2362835" indent="0">
              <a:buNone/>
              <a:defRPr sz="1270"/>
            </a:lvl5pPr>
            <a:lvl6pPr marL="2954020" indent="0">
              <a:buNone/>
              <a:defRPr sz="1270"/>
            </a:lvl6pPr>
            <a:lvl7pPr marL="3544570" indent="0">
              <a:buNone/>
              <a:defRPr sz="1270"/>
            </a:lvl7pPr>
            <a:lvl8pPr marL="4135120" indent="0">
              <a:buNone/>
              <a:defRPr sz="1270"/>
            </a:lvl8pPr>
            <a:lvl9pPr marL="4725670" indent="0">
              <a:buNone/>
              <a:defRPr sz="1270"/>
            </a:lvl9pPr>
          </a:lstStyle>
          <a:p>
            <a:pPr lvl="0" fontAlgn="base"/>
            <a:r>
              <a:rPr lang="zh-CN" altLang="en-US" sz="20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6627" y="365111"/>
            <a:ext cx="2629418" cy="5811576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379" y="365111"/>
            <a:ext cx="7735824" cy="5811576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教学分析（动态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/>
          <p:cNvSpPr>
            <a:spLocks noGrp="1"/>
          </p:cNvSpPr>
          <p:nvPr>
            <p:ph type="dt" sz="half" idx="2"/>
          </p:nvPr>
        </p:nvSpPr>
        <p:spPr>
          <a:xfrm>
            <a:off x="815975" y="6597650"/>
            <a:ext cx="2568575" cy="21907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8AD25B-916F-4439-8BE9-0F73B2BEC00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79875" y="6492875"/>
            <a:ext cx="4117975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86813" y="6513513"/>
            <a:ext cx="2743200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b="1" strike="noStrike" noProof="1" dirty="0">
                <a:solidFill>
                  <a:srgbClr val="30303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b="1" strike="noStrike" noProof="1">
              <a:solidFill>
                <a:srgbClr val="30303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教学分析（静止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quarter" idx="13"/>
          </p:nvPr>
        </p:nvSpPr>
        <p:spPr>
          <a:xfrm>
            <a:off x="1123003" y="482578"/>
            <a:ext cx="913628" cy="914359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2"/>
          </p:nvPr>
        </p:nvSpPr>
        <p:spPr>
          <a:xfrm>
            <a:off x="554038" y="6483350"/>
            <a:ext cx="2743200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2469B5-8F8A-4D82-8508-B4C09663F64E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00513" y="6492875"/>
            <a:ext cx="4117975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129713" y="6492875"/>
            <a:ext cx="2743200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教学过程（静态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/>
          <p:cNvSpPr>
            <a:spLocks noGrp="1"/>
          </p:cNvSpPr>
          <p:nvPr>
            <p:ph type="dt" sz="half" idx="2"/>
          </p:nvPr>
        </p:nvSpPr>
        <p:spPr>
          <a:xfrm>
            <a:off x="687388" y="6492875"/>
            <a:ext cx="2743200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AE2387-9D44-4277-AB9C-167D7337C9C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00513" y="6503988"/>
            <a:ext cx="4117975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64588" y="6492875"/>
            <a:ext cx="2743200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教学设计（静态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教学设计（动态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6"/>
          <p:cNvGrpSpPr/>
          <p:nvPr userDrawn="1"/>
        </p:nvGrpSpPr>
        <p:grpSpPr>
          <a:xfrm>
            <a:off x="690563" y="385763"/>
            <a:ext cx="661987" cy="1520825"/>
            <a:chOff x="7314523" y="1440019"/>
            <a:chExt cx="2081664" cy="7200494"/>
          </a:xfrm>
        </p:grpSpPr>
        <p:grpSp>
          <p:nvGrpSpPr>
            <p:cNvPr id="27655" name="组合 10"/>
            <p:cNvGrpSpPr/>
            <p:nvPr/>
          </p:nvGrpSpPr>
          <p:grpSpPr>
            <a:xfrm flipH="1">
              <a:off x="7314523" y="1440019"/>
              <a:ext cx="2081664" cy="2081979"/>
              <a:chOff x="2848130" y="1860030"/>
              <a:chExt cx="3807502" cy="3808079"/>
            </a:xfrm>
          </p:grpSpPr>
          <p:sp>
            <p:nvSpPr>
              <p:cNvPr id="16" name="六边形 15"/>
              <p:cNvSpPr/>
              <p:nvPr/>
            </p:nvSpPr>
            <p:spPr>
              <a:xfrm>
                <a:off x="2848130" y="1860030"/>
                <a:ext cx="3807502" cy="3808079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12096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28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ea typeface="+mn-ea"/>
                  <a:cs typeface="+mn-cs"/>
                </a:endParaRPr>
              </a:p>
            </p:txBody>
          </p:sp>
          <p:sp>
            <p:nvSpPr>
              <p:cNvPr id="17" name="六边形 16"/>
              <p:cNvSpPr/>
              <p:nvPr/>
            </p:nvSpPr>
            <p:spPr>
              <a:xfrm>
                <a:off x="2930303" y="1956259"/>
                <a:ext cx="3643155" cy="3615621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12096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28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5" name="文本框 36"/>
            <p:cNvSpPr txBox="1"/>
            <p:nvPr/>
          </p:nvSpPr>
          <p:spPr>
            <a:xfrm>
              <a:off x="7908570" y="1447533"/>
              <a:ext cx="973442" cy="71929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280" b="1" i="0" u="none" strike="noStrike" kern="0" cap="none" spc="0" normalizeH="0" baseline="0" noProof="0" dirty="0">
                <a:ln>
                  <a:noFill/>
                </a:ln>
                <a:solidFill>
                  <a:srgbClr val="E9474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8" name="标题 1"/>
          <p:cNvSpPr txBox="1"/>
          <p:nvPr/>
        </p:nvSpPr>
        <p:spPr>
          <a:xfrm>
            <a:off x="1433513" y="184150"/>
            <a:ext cx="1766888" cy="568325"/>
          </a:xfrm>
          <a:prstGeom prst="rect">
            <a:avLst/>
          </a:prstGeom>
          <a:noFill/>
          <a:ln>
            <a:noFill/>
          </a:ln>
        </p:spPr>
        <p:txBody>
          <a:bodyPr wrap="none" lIns="88617" tIns="44309" rIns="88617" bIns="44309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125" b="1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3125" b="1" i="0" u="none" strike="noStrike" kern="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687388" y="898525"/>
            <a:ext cx="108204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3"/>
          <p:cNvSpPr>
            <a:spLocks noChangeArrowheads="1"/>
          </p:cNvSpPr>
          <p:nvPr/>
        </p:nvSpPr>
        <p:spPr bwMode="auto">
          <a:xfrm>
            <a:off x="1446213" y="600075"/>
            <a:ext cx="2025650" cy="373063"/>
          </a:xfrm>
          <a:prstGeom prst="rect">
            <a:avLst/>
          </a:prstGeom>
          <a:noFill/>
          <a:ln>
            <a:noFill/>
          </a:ln>
        </p:spPr>
        <p:txBody>
          <a:bodyPr wrap="none" lIns="88617" tIns="44309" rIns="88617" bIns="44309">
            <a:spAutoFit/>
          </a:bodyPr>
          <a:lstStyle/>
          <a:p>
            <a:pPr marL="0" marR="0" lvl="1" indent="0" algn="ctr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55" b="0" i="0" u="none" strike="noStrike" kern="1200" cap="none" spc="0" normalizeH="0" baseline="0" noProof="0" dirty="0">
                <a:ln>
                  <a:noFill/>
                </a:ln>
                <a:solidFill>
                  <a:srgbClr val="5F5F5F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Teaching Design</a:t>
            </a:r>
            <a:endParaRPr kumimoji="0" lang="zh-CN" altLang="en-US" sz="1855" b="0" i="0" u="none" strike="noStrike" kern="1200" cap="none" spc="0" normalizeH="0" baseline="0" noProof="0" dirty="0">
              <a:ln>
                <a:noFill/>
              </a:ln>
              <a:solidFill>
                <a:srgbClr val="5F5F5F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1" name="组合 6"/>
          <p:cNvGrpSpPr/>
          <p:nvPr/>
        </p:nvGrpSpPr>
        <p:grpSpPr>
          <a:xfrm>
            <a:off x="334655" y="254796"/>
            <a:ext cx="835899" cy="566513"/>
            <a:chOff x="304799" y="673099"/>
            <a:chExt cx="4000501" cy="4000500"/>
          </a:xfrm>
          <a:gradFill flip="none" rotWithShape="1">
            <a:gsLst>
              <a:gs pos="0">
                <a:srgbClr val="009288">
                  <a:shade val="30000"/>
                  <a:satMod val="115000"/>
                </a:srgbClr>
              </a:gs>
              <a:gs pos="50000">
                <a:srgbClr val="009288">
                  <a:shade val="67500"/>
                  <a:satMod val="115000"/>
                </a:srgbClr>
              </a:gs>
              <a:gs pos="100000">
                <a:srgbClr val="009288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六边形 21"/>
            <p:cNvSpPr/>
            <p:nvPr/>
          </p:nvSpPr>
          <p:spPr>
            <a:xfrm>
              <a:off x="304799" y="673099"/>
              <a:ext cx="4000501" cy="4000500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4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/>
                <a:ea typeface="+mn-ea"/>
                <a:cs typeface="+mn-cs"/>
              </a:endParaRPr>
            </a:p>
          </p:txBody>
        </p:sp>
        <p:sp>
          <p:nvSpPr>
            <p:cNvPr id="23" name="六边形 22"/>
            <p:cNvSpPr/>
            <p:nvPr/>
          </p:nvSpPr>
          <p:spPr>
            <a:xfrm>
              <a:off x="538199" y="906497"/>
              <a:ext cx="3533713" cy="3533704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45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anose="020B0503020202020204"/>
                <a:ea typeface="+mn-ea"/>
                <a:cs typeface="+mn-cs"/>
              </a:endParaRPr>
            </a:p>
          </p:txBody>
        </p:sp>
      </p:grpSp>
      <p:sp>
        <p:nvSpPr>
          <p:cNvPr id="24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BCDF393-2683-41EE-8F25-E4B501BC9BCA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4763"/>
            <a:ext cx="4117975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3775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教学过程（动态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6"/>
          <p:cNvGrpSpPr/>
          <p:nvPr userDrawn="1"/>
        </p:nvGrpSpPr>
        <p:grpSpPr>
          <a:xfrm>
            <a:off x="690563" y="385763"/>
            <a:ext cx="661987" cy="1520825"/>
            <a:chOff x="7314523" y="1440019"/>
            <a:chExt cx="2081664" cy="7200494"/>
          </a:xfrm>
        </p:grpSpPr>
        <p:grpSp>
          <p:nvGrpSpPr>
            <p:cNvPr id="28679" name="组合 10"/>
            <p:cNvGrpSpPr/>
            <p:nvPr/>
          </p:nvGrpSpPr>
          <p:grpSpPr>
            <a:xfrm flipH="1">
              <a:off x="7314523" y="1440019"/>
              <a:ext cx="2081664" cy="2081979"/>
              <a:chOff x="2848130" y="1860030"/>
              <a:chExt cx="3807502" cy="3808079"/>
            </a:xfrm>
          </p:grpSpPr>
          <p:sp>
            <p:nvSpPr>
              <p:cNvPr id="16" name="六边形 15"/>
              <p:cNvSpPr/>
              <p:nvPr/>
            </p:nvSpPr>
            <p:spPr>
              <a:xfrm>
                <a:off x="2848130" y="1860030"/>
                <a:ext cx="3807502" cy="3808079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12096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28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ea typeface="+mn-ea"/>
                  <a:cs typeface="+mn-cs"/>
                </a:endParaRPr>
              </a:p>
            </p:txBody>
          </p:sp>
          <p:sp>
            <p:nvSpPr>
              <p:cNvPr id="17" name="六边形 16"/>
              <p:cNvSpPr/>
              <p:nvPr/>
            </p:nvSpPr>
            <p:spPr>
              <a:xfrm>
                <a:off x="2930303" y="1956259"/>
                <a:ext cx="3643155" cy="3615621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12096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28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5" name="文本框 36"/>
            <p:cNvSpPr txBox="1"/>
            <p:nvPr/>
          </p:nvSpPr>
          <p:spPr>
            <a:xfrm>
              <a:off x="7908570" y="1447533"/>
              <a:ext cx="973442" cy="71929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280" b="1" i="0" u="none" strike="noStrike" kern="0" cap="none" spc="0" normalizeH="0" baseline="0" noProof="0" dirty="0">
                <a:ln>
                  <a:noFill/>
                </a:ln>
                <a:solidFill>
                  <a:srgbClr val="E9474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8" name="标题 1"/>
          <p:cNvSpPr txBox="1"/>
          <p:nvPr/>
        </p:nvSpPr>
        <p:spPr>
          <a:xfrm>
            <a:off x="1433513" y="184150"/>
            <a:ext cx="1766888" cy="568325"/>
          </a:xfrm>
          <a:prstGeom prst="rect">
            <a:avLst/>
          </a:prstGeom>
          <a:noFill/>
          <a:ln>
            <a:noFill/>
          </a:ln>
        </p:spPr>
        <p:txBody>
          <a:bodyPr wrap="none" lIns="88617" tIns="44309" rIns="88617" bIns="44309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125" b="1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3125" b="1" i="0" u="none" strike="noStrike" kern="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687388" y="898525"/>
            <a:ext cx="108204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3"/>
          <p:cNvSpPr>
            <a:spLocks noChangeArrowheads="1"/>
          </p:cNvSpPr>
          <p:nvPr/>
        </p:nvSpPr>
        <p:spPr bwMode="auto">
          <a:xfrm>
            <a:off x="1411288" y="600075"/>
            <a:ext cx="2095500" cy="373063"/>
          </a:xfrm>
          <a:prstGeom prst="rect">
            <a:avLst/>
          </a:prstGeom>
          <a:noFill/>
          <a:ln>
            <a:noFill/>
          </a:ln>
        </p:spPr>
        <p:txBody>
          <a:bodyPr wrap="none" lIns="88617" tIns="44309" rIns="88617" bIns="44309">
            <a:spAutoFit/>
          </a:bodyPr>
          <a:lstStyle/>
          <a:p>
            <a:pPr marL="0" marR="0" lvl="1" indent="0" algn="ctr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55" b="0" i="0" u="none" strike="noStrike" kern="1200" cap="none" spc="0" normalizeH="0" baseline="0" noProof="0" dirty="0">
                <a:ln>
                  <a:noFill/>
                </a:ln>
                <a:solidFill>
                  <a:srgbClr val="5F5F5F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Teaching Process</a:t>
            </a:r>
            <a:endParaRPr kumimoji="0" lang="zh-CN" altLang="en-US" sz="1855" b="0" i="0" u="none" strike="noStrike" kern="1200" cap="none" spc="0" normalizeH="0" baseline="0" noProof="0" dirty="0">
              <a:ln>
                <a:noFill/>
              </a:ln>
              <a:solidFill>
                <a:srgbClr val="5F5F5F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1" name="组合 6"/>
          <p:cNvGrpSpPr/>
          <p:nvPr/>
        </p:nvGrpSpPr>
        <p:grpSpPr>
          <a:xfrm>
            <a:off x="334655" y="254796"/>
            <a:ext cx="835899" cy="566513"/>
            <a:chOff x="304799" y="673099"/>
            <a:chExt cx="4000501" cy="4000500"/>
          </a:xfrm>
          <a:gradFill flip="none" rotWithShape="1">
            <a:gsLst>
              <a:gs pos="0">
                <a:srgbClr val="009288">
                  <a:shade val="30000"/>
                  <a:satMod val="115000"/>
                </a:srgbClr>
              </a:gs>
              <a:gs pos="50000">
                <a:srgbClr val="009288">
                  <a:shade val="67500"/>
                  <a:satMod val="115000"/>
                </a:srgbClr>
              </a:gs>
              <a:gs pos="100000">
                <a:srgbClr val="009288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六边形 21"/>
            <p:cNvSpPr/>
            <p:nvPr/>
          </p:nvSpPr>
          <p:spPr>
            <a:xfrm>
              <a:off x="304799" y="673099"/>
              <a:ext cx="4000501" cy="4000500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4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/>
                <a:ea typeface="+mn-ea"/>
                <a:cs typeface="+mn-cs"/>
              </a:endParaRPr>
            </a:p>
          </p:txBody>
        </p:sp>
        <p:sp>
          <p:nvSpPr>
            <p:cNvPr id="23" name="六边形 22"/>
            <p:cNvSpPr/>
            <p:nvPr/>
          </p:nvSpPr>
          <p:spPr>
            <a:xfrm>
              <a:off x="538199" y="906497"/>
              <a:ext cx="3533713" cy="3533704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45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anose="020B0503020202020204"/>
                <a:ea typeface="+mn-ea"/>
                <a:cs typeface="+mn-cs"/>
              </a:endParaRPr>
            </a:p>
          </p:txBody>
        </p:sp>
      </p:grpSp>
      <p:sp>
        <p:nvSpPr>
          <p:cNvPr id="24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0E13E5-F399-4DE4-85EA-A7266E343B31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4763"/>
            <a:ext cx="4117975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3775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9138" y="2159000"/>
            <a:ext cx="5716126" cy="1382450"/>
          </a:xfrm>
        </p:spPr>
        <p:txBody>
          <a:bodyPr anchor="b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/>
          </p:nvPr>
        </p:nvSpPr>
        <p:spPr>
          <a:xfrm>
            <a:off x="3239138" y="3733201"/>
            <a:ext cx="5716126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教学反思（动态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6"/>
          <p:cNvGrpSpPr/>
          <p:nvPr userDrawn="1"/>
        </p:nvGrpSpPr>
        <p:grpSpPr>
          <a:xfrm>
            <a:off x="690563" y="385763"/>
            <a:ext cx="661987" cy="1520825"/>
            <a:chOff x="7314523" y="1440019"/>
            <a:chExt cx="2081664" cy="7200494"/>
          </a:xfrm>
        </p:grpSpPr>
        <p:grpSp>
          <p:nvGrpSpPr>
            <p:cNvPr id="29703" name="组合 10"/>
            <p:cNvGrpSpPr/>
            <p:nvPr/>
          </p:nvGrpSpPr>
          <p:grpSpPr>
            <a:xfrm flipH="1">
              <a:off x="7314523" y="1440019"/>
              <a:ext cx="2081664" cy="2081979"/>
              <a:chOff x="2848130" y="1860030"/>
              <a:chExt cx="3807502" cy="3808079"/>
            </a:xfrm>
          </p:grpSpPr>
          <p:sp>
            <p:nvSpPr>
              <p:cNvPr id="16" name="六边形 15"/>
              <p:cNvSpPr/>
              <p:nvPr/>
            </p:nvSpPr>
            <p:spPr>
              <a:xfrm>
                <a:off x="2848130" y="1860030"/>
                <a:ext cx="3807502" cy="3808079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12096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28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ea typeface="+mn-ea"/>
                  <a:cs typeface="+mn-cs"/>
                </a:endParaRPr>
              </a:p>
            </p:txBody>
          </p:sp>
          <p:sp>
            <p:nvSpPr>
              <p:cNvPr id="17" name="六边形 16"/>
              <p:cNvSpPr/>
              <p:nvPr/>
            </p:nvSpPr>
            <p:spPr>
              <a:xfrm>
                <a:off x="2930303" y="1956259"/>
                <a:ext cx="3643155" cy="3615621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12096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28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5" name="文本框 36"/>
            <p:cNvSpPr txBox="1"/>
            <p:nvPr/>
          </p:nvSpPr>
          <p:spPr>
            <a:xfrm>
              <a:off x="7908570" y="1447533"/>
              <a:ext cx="973442" cy="71929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280" b="1" i="0" u="none" strike="noStrike" kern="0" cap="none" spc="0" normalizeH="0" baseline="0" noProof="0" dirty="0">
                <a:ln>
                  <a:noFill/>
                </a:ln>
                <a:solidFill>
                  <a:srgbClr val="E9474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8" name="标题 1"/>
          <p:cNvSpPr txBox="1"/>
          <p:nvPr/>
        </p:nvSpPr>
        <p:spPr>
          <a:xfrm>
            <a:off x="1433513" y="184150"/>
            <a:ext cx="1766888" cy="568325"/>
          </a:xfrm>
          <a:prstGeom prst="rect">
            <a:avLst/>
          </a:prstGeom>
          <a:noFill/>
          <a:ln>
            <a:noFill/>
          </a:ln>
        </p:spPr>
        <p:txBody>
          <a:bodyPr wrap="none" lIns="88617" tIns="44309" rIns="88617" bIns="44309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125" b="1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3125" b="1" i="0" u="none" strike="noStrike" kern="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687388" y="898525"/>
            <a:ext cx="108204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3"/>
          <p:cNvSpPr>
            <a:spLocks noChangeArrowheads="1"/>
          </p:cNvSpPr>
          <p:nvPr/>
        </p:nvSpPr>
        <p:spPr bwMode="auto">
          <a:xfrm>
            <a:off x="1387475" y="600075"/>
            <a:ext cx="2249488" cy="373063"/>
          </a:xfrm>
          <a:prstGeom prst="rect">
            <a:avLst/>
          </a:prstGeom>
          <a:noFill/>
          <a:ln>
            <a:noFill/>
          </a:ln>
        </p:spPr>
        <p:txBody>
          <a:bodyPr wrap="none" lIns="88617" tIns="44309" rIns="88617" bIns="44309">
            <a:spAutoFit/>
          </a:bodyPr>
          <a:lstStyle/>
          <a:p>
            <a:pPr marL="0" marR="0" lvl="1" indent="0" algn="ctr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55" b="0" i="0" u="none" strike="noStrike" kern="1200" cap="none" spc="0" normalizeH="0" baseline="0" noProof="0" dirty="0">
                <a:ln>
                  <a:noFill/>
                </a:ln>
                <a:solidFill>
                  <a:srgbClr val="5F5F5F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Teaching Refletion</a:t>
            </a:r>
            <a:endParaRPr kumimoji="0" lang="en-US" altLang="zh-CN" sz="1855" b="0" i="0" u="none" strike="noStrike" kern="1200" cap="none" spc="0" normalizeH="0" baseline="0" noProof="0" dirty="0">
              <a:ln>
                <a:noFill/>
              </a:ln>
              <a:solidFill>
                <a:srgbClr val="5F5F5F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1" name="组合 6"/>
          <p:cNvGrpSpPr/>
          <p:nvPr/>
        </p:nvGrpSpPr>
        <p:grpSpPr>
          <a:xfrm>
            <a:off x="334655" y="254796"/>
            <a:ext cx="835899" cy="566513"/>
            <a:chOff x="304799" y="673099"/>
            <a:chExt cx="4000501" cy="4000500"/>
          </a:xfrm>
          <a:gradFill flip="none" rotWithShape="1">
            <a:gsLst>
              <a:gs pos="0">
                <a:srgbClr val="009288">
                  <a:shade val="30000"/>
                  <a:satMod val="115000"/>
                </a:srgbClr>
              </a:gs>
              <a:gs pos="50000">
                <a:srgbClr val="009288">
                  <a:shade val="67500"/>
                  <a:satMod val="115000"/>
                </a:srgbClr>
              </a:gs>
              <a:gs pos="100000">
                <a:srgbClr val="009288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六边形 21"/>
            <p:cNvSpPr/>
            <p:nvPr/>
          </p:nvSpPr>
          <p:spPr>
            <a:xfrm>
              <a:off x="304799" y="673099"/>
              <a:ext cx="4000501" cy="4000500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4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/>
                <a:ea typeface="+mn-ea"/>
                <a:cs typeface="+mn-cs"/>
              </a:endParaRPr>
            </a:p>
          </p:txBody>
        </p:sp>
        <p:sp>
          <p:nvSpPr>
            <p:cNvPr id="23" name="六边形 22"/>
            <p:cNvSpPr/>
            <p:nvPr/>
          </p:nvSpPr>
          <p:spPr>
            <a:xfrm>
              <a:off x="538199" y="906497"/>
              <a:ext cx="3533713" cy="3533704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45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anose="020B0503020202020204"/>
                <a:ea typeface="+mn-ea"/>
                <a:cs typeface="+mn-cs"/>
              </a:endParaRPr>
            </a:p>
          </p:txBody>
        </p:sp>
      </p:grpSp>
      <p:sp>
        <p:nvSpPr>
          <p:cNvPr id="24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06AD676-1902-40E3-9674-42FB617859FF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4763"/>
            <a:ext cx="4117975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3775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教学反思（静态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3"/>
          <p:cNvSpPr>
            <a:spLocks noChangeArrowheads="1"/>
          </p:cNvSpPr>
          <p:nvPr/>
        </p:nvSpPr>
        <p:spPr bwMode="auto">
          <a:xfrm>
            <a:off x="1387475" y="600075"/>
            <a:ext cx="2249488" cy="373063"/>
          </a:xfrm>
          <a:prstGeom prst="rect">
            <a:avLst/>
          </a:prstGeom>
          <a:noFill/>
          <a:ln>
            <a:noFill/>
          </a:ln>
        </p:spPr>
        <p:txBody>
          <a:bodyPr wrap="none" lIns="88617" tIns="44309" rIns="88617" bIns="44309">
            <a:spAutoFit/>
          </a:bodyPr>
          <a:lstStyle/>
          <a:p>
            <a:pPr marL="0" marR="0" lvl="1" indent="0" algn="ctr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55" b="0" i="0" u="none" strike="noStrike" kern="1200" cap="none" spc="0" normalizeH="0" baseline="0" noProof="0" dirty="0">
                <a:ln>
                  <a:noFill/>
                </a:ln>
                <a:solidFill>
                  <a:srgbClr val="5F5F5F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Teaching Refletion</a:t>
            </a:r>
            <a:endParaRPr kumimoji="0" lang="en-US" altLang="zh-CN" sz="1855" b="0" i="0" u="none" strike="noStrike" kern="1200" cap="none" spc="0" normalizeH="0" baseline="0" noProof="0" dirty="0">
              <a:ln>
                <a:noFill/>
              </a:ln>
              <a:solidFill>
                <a:srgbClr val="5F5F5F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4" name="组合 6"/>
          <p:cNvGrpSpPr/>
          <p:nvPr/>
        </p:nvGrpSpPr>
        <p:grpSpPr>
          <a:xfrm>
            <a:off x="334655" y="254796"/>
            <a:ext cx="835899" cy="566513"/>
            <a:chOff x="304799" y="673099"/>
            <a:chExt cx="4000501" cy="4000500"/>
          </a:xfrm>
          <a:gradFill flip="none" rotWithShape="1">
            <a:gsLst>
              <a:gs pos="0">
                <a:srgbClr val="009288">
                  <a:shade val="30000"/>
                  <a:satMod val="115000"/>
                </a:srgbClr>
              </a:gs>
              <a:gs pos="50000">
                <a:srgbClr val="009288">
                  <a:shade val="67500"/>
                  <a:satMod val="115000"/>
                </a:srgbClr>
              </a:gs>
              <a:gs pos="100000">
                <a:srgbClr val="009288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六边形 14"/>
            <p:cNvSpPr/>
            <p:nvPr/>
          </p:nvSpPr>
          <p:spPr>
            <a:xfrm>
              <a:off x="304799" y="673099"/>
              <a:ext cx="4000501" cy="4000500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4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/>
                <a:ea typeface="+mn-ea"/>
                <a:cs typeface="+mn-cs"/>
              </a:endParaRPr>
            </a:p>
          </p:txBody>
        </p:sp>
        <p:sp>
          <p:nvSpPr>
            <p:cNvPr id="16" name="六边形 15"/>
            <p:cNvSpPr/>
            <p:nvPr/>
          </p:nvSpPr>
          <p:spPr>
            <a:xfrm>
              <a:off x="538199" y="906497"/>
              <a:ext cx="3533713" cy="3533704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45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anose="020B0503020202020204"/>
                <a:ea typeface="+mn-ea"/>
                <a:cs typeface="+mn-cs"/>
              </a:endParaRPr>
            </a:p>
          </p:txBody>
        </p:sp>
      </p:grpSp>
      <p:grpSp>
        <p:nvGrpSpPr>
          <p:cNvPr id="30728" name="6"/>
          <p:cNvGrpSpPr/>
          <p:nvPr userDrawn="1"/>
        </p:nvGrpSpPr>
        <p:grpSpPr>
          <a:xfrm>
            <a:off x="690563" y="385763"/>
            <a:ext cx="661987" cy="1520825"/>
            <a:chOff x="7314523" y="1440019"/>
            <a:chExt cx="2081664" cy="7200494"/>
          </a:xfrm>
        </p:grpSpPr>
        <p:grpSp>
          <p:nvGrpSpPr>
            <p:cNvPr id="30729" name="组合 10"/>
            <p:cNvGrpSpPr/>
            <p:nvPr/>
          </p:nvGrpSpPr>
          <p:grpSpPr>
            <a:xfrm flipH="1">
              <a:off x="7314523" y="1440019"/>
              <a:ext cx="2081664" cy="2081979"/>
              <a:chOff x="2848130" y="1860030"/>
              <a:chExt cx="3807502" cy="3808079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2848130" y="1860030"/>
                <a:ext cx="3807502" cy="3808079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12096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28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ea typeface="+mn-ea"/>
                  <a:cs typeface="+mn-cs"/>
                </a:endParaRPr>
              </a:p>
            </p:txBody>
          </p:sp>
          <p:sp>
            <p:nvSpPr>
              <p:cNvPr id="21" name="六边形 20"/>
              <p:cNvSpPr/>
              <p:nvPr/>
            </p:nvSpPr>
            <p:spPr>
              <a:xfrm>
                <a:off x="2930303" y="1956259"/>
                <a:ext cx="3643155" cy="3615621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12096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28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9" name="文本框 36"/>
            <p:cNvSpPr txBox="1"/>
            <p:nvPr/>
          </p:nvSpPr>
          <p:spPr>
            <a:xfrm>
              <a:off x="7908570" y="1447533"/>
              <a:ext cx="973442" cy="71929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280" b="1" i="0" u="none" strike="noStrike" kern="0" cap="none" spc="0" normalizeH="0" baseline="0" noProof="0" dirty="0">
                <a:ln>
                  <a:noFill/>
                </a:ln>
                <a:solidFill>
                  <a:srgbClr val="E9474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" name="标题 1"/>
          <p:cNvSpPr txBox="1"/>
          <p:nvPr/>
        </p:nvSpPr>
        <p:spPr>
          <a:xfrm>
            <a:off x="1433513" y="184150"/>
            <a:ext cx="1766888" cy="568325"/>
          </a:xfrm>
          <a:prstGeom prst="rect">
            <a:avLst/>
          </a:prstGeom>
          <a:noFill/>
          <a:ln>
            <a:noFill/>
          </a:ln>
        </p:spPr>
        <p:txBody>
          <a:bodyPr wrap="none" lIns="88617" tIns="44309" rIns="88617" bIns="44309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125" b="1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3125" b="1" i="0" u="none" strike="noStrike" kern="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687388" y="898525"/>
            <a:ext cx="108204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E2DD0E8-958F-4E70-A583-2D0A3E509491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4763"/>
            <a:ext cx="4117975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3775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366" y="713673"/>
            <a:ext cx="4682576" cy="1428161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3629" y="713673"/>
            <a:ext cx="5713007" cy="54036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366" y="2313873"/>
            <a:ext cx="4682576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446956" y="365125"/>
            <a:ext cx="909080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365" y="365125"/>
            <a:ext cx="9448303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0.xml"/><Relationship Id="rId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4.xml"/><Relationship Id="rId21" Type="http://schemas.openxmlformats.org/officeDocument/2006/relationships/theme" Target="../theme/theme3.xml"/><Relationship Id="rId20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0.xml"/><Relationship Id="rId8" Type="http://schemas.openxmlformats.org/officeDocument/2006/relationships/slideLayout" Target="../slideLayouts/slideLayout49.xml"/><Relationship Id="rId7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4.xml"/><Relationship Id="rId21" Type="http://schemas.openxmlformats.org/officeDocument/2006/relationships/theme" Target="../theme/theme4.xml"/><Relationship Id="rId20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8775" cy="13255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12"/>
            </p:custDataLst>
          </p:nvPr>
        </p:nvSpPr>
        <p:spPr>
          <a:xfrm>
            <a:off x="838200" y="1825625"/>
            <a:ext cx="10518775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defRPr sz="1200" noProof="1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797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defRPr sz="1200" noProof="1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3775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2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>
    <p:pull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-34925" y="-15875"/>
            <a:ext cx="12201525" cy="6889750"/>
          </a:xfrm>
          <a:prstGeom prst="rect">
            <a:avLst/>
          </a:prstGeom>
          <a:blipFill rotWithShape="1">
            <a:blip r:embed="rId1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152" tIns="59076" rIns="118152" bIns="59076" anchor="ctr"/>
          <a:lstStyle/>
          <a:p>
            <a:pPr marL="0" marR="0" lvl="0" indent="0" algn="ctr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1" name="Text Placeholder 2"/>
          <p:cNvSpPr>
            <a:spLocks noGrp="1"/>
          </p:cNvSpPr>
          <p:nvPr>
            <p:ph type="body"/>
          </p:nvPr>
        </p:nvSpPr>
        <p:spPr>
          <a:xfrm>
            <a:off x="647700" y="1116013"/>
            <a:ext cx="10790238" cy="5345112"/>
          </a:xfrm>
          <a:prstGeom prst="rect">
            <a:avLst/>
          </a:prstGeom>
          <a:noFill/>
          <a:ln w="9525">
            <a:noFill/>
          </a:ln>
        </p:spPr>
        <p:txBody>
          <a:bodyPr lIns="120975" tIns="60488" rIns="120975" bIns="60488" anchor="t"/>
          <a:lstStyle/>
          <a:p>
            <a:pPr lvl="0"/>
            <a:r>
              <a:rPr lang="en-US" altLang="en-US" dirty="0"/>
              <a:t>单击此处编辑母版文本样式</a:t>
            </a:r>
            <a:endParaRPr lang="en-US" altLang="en-US" dirty="0"/>
          </a:p>
          <a:p>
            <a:pPr lvl="1"/>
            <a:r>
              <a:rPr lang="en-US" altLang="en-US" dirty="0"/>
              <a:t>第二级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buFontTx/>
              <a:buNone/>
              <a:defRPr sz="1200">
                <a:solidFill>
                  <a:srgbClr val="A6A6A6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38A2E4-28BE-42A5-9463-2B86E582D7C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4763"/>
            <a:ext cx="4117975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 algn="ctr">
              <a:buFontTx/>
              <a:buNone/>
              <a:defRPr sz="1200">
                <a:solidFill>
                  <a:srgbClr val="A6A6A6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3775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 algn="r">
              <a:defRPr sz="1100">
                <a:solidFill>
                  <a:srgbClr val="A6A6A6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2055" name="Title Placeholder 1"/>
          <p:cNvSpPr>
            <a:spLocks noGrp="1"/>
          </p:cNvSpPr>
          <p:nvPr>
            <p:ph type="title"/>
          </p:nvPr>
        </p:nvSpPr>
        <p:spPr>
          <a:xfrm>
            <a:off x="647700" y="255588"/>
            <a:ext cx="10790238" cy="582612"/>
          </a:xfrm>
          <a:prstGeom prst="rect">
            <a:avLst/>
          </a:prstGeom>
          <a:noFill/>
          <a:ln w="9525">
            <a:noFill/>
          </a:ln>
        </p:spPr>
        <p:txBody>
          <a:bodyPr lIns="120975" tIns="60488" rIns="120975" bIns="60488" anchor="b"/>
          <a:lstStyle/>
          <a:p>
            <a:pPr lvl="0"/>
            <a:r>
              <a:rPr lang="en-US" altLang="en-US" dirty="0"/>
              <a:t>单击此处编辑母版标题样式</a:t>
            </a:r>
            <a:endParaRPr lang="en-US" altLang="zh-CN" dirty="0"/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76200" y="6478588"/>
            <a:ext cx="11977688" cy="0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7469188" y="5659438"/>
            <a:ext cx="4254500" cy="819150"/>
          </a:xfrm>
          <a:custGeom>
            <a:avLst/>
            <a:gdLst>
              <a:gd name="T0" fmla="*/ 7933 w 8000"/>
              <a:gd name="T1" fmla="*/ 1418 h 1542"/>
              <a:gd name="T2" fmla="*/ 7832 w 8000"/>
              <a:gd name="T3" fmla="*/ 1315 h 1542"/>
              <a:gd name="T4" fmla="*/ 7738 w 8000"/>
              <a:gd name="T5" fmla="*/ 1352 h 1542"/>
              <a:gd name="T6" fmla="*/ 7673 w 8000"/>
              <a:gd name="T7" fmla="*/ 1336 h 1542"/>
              <a:gd name="T8" fmla="*/ 7538 w 8000"/>
              <a:gd name="T9" fmla="*/ 1313 h 1542"/>
              <a:gd name="T10" fmla="*/ 7430 w 8000"/>
              <a:gd name="T11" fmla="*/ 1287 h 1542"/>
              <a:gd name="T12" fmla="*/ 7292 w 8000"/>
              <a:gd name="T13" fmla="*/ 1358 h 1542"/>
              <a:gd name="T14" fmla="*/ 7170 w 8000"/>
              <a:gd name="T15" fmla="*/ 1352 h 1542"/>
              <a:gd name="T16" fmla="*/ 6993 w 8000"/>
              <a:gd name="T17" fmla="*/ 1400 h 1542"/>
              <a:gd name="T18" fmla="*/ 6886 w 8000"/>
              <a:gd name="T19" fmla="*/ 1357 h 1542"/>
              <a:gd name="T20" fmla="*/ 6766 w 8000"/>
              <a:gd name="T21" fmla="*/ 1380 h 1542"/>
              <a:gd name="T22" fmla="*/ 6640 w 8000"/>
              <a:gd name="T23" fmla="*/ 1194 h 1542"/>
              <a:gd name="T24" fmla="*/ 6505 w 8000"/>
              <a:gd name="T25" fmla="*/ 1157 h 1542"/>
              <a:gd name="T26" fmla="*/ 6381 w 8000"/>
              <a:gd name="T27" fmla="*/ 1311 h 1542"/>
              <a:gd name="T28" fmla="*/ 6242 w 8000"/>
              <a:gd name="T29" fmla="*/ 1181 h 1542"/>
              <a:gd name="T30" fmla="*/ 5688 w 8000"/>
              <a:gd name="T31" fmla="*/ 818 h 1542"/>
              <a:gd name="T32" fmla="*/ 5396 w 8000"/>
              <a:gd name="T33" fmla="*/ 674 h 1542"/>
              <a:gd name="T34" fmla="*/ 5346 w 8000"/>
              <a:gd name="T35" fmla="*/ 615 h 1542"/>
              <a:gd name="T36" fmla="*/ 5292 w 8000"/>
              <a:gd name="T37" fmla="*/ 1274 h 1542"/>
              <a:gd name="T38" fmla="*/ 5007 w 8000"/>
              <a:gd name="T39" fmla="*/ 1089 h 1542"/>
              <a:gd name="T40" fmla="*/ 4819 w 8000"/>
              <a:gd name="T41" fmla="*/ 685 h 1542"/>
              <a:gd name="T42" fmla="*/ 4540 w 8000"/>
              <a:gd name="T43" fmla="*/ 1250 h 1542"/>
              <a:gd name="T44" fmla="*/ 4474 w 8000"/>
              <a:gd name="T45" fmla="*/ 1255 h 1542"/>
              <a:gd name="T46" fmla="*/ 4398 w 8000"/>
              <a:gd name="T47" fmla="*/ 1265 h 1542"/>
              <a:gd name="T48" fmla="*/ 4286 w 8000"/>
              <a:gd name="T49" fmla="*/ 1131 h 1542"/>
              <a:gd name="T50" fmla="*/ 4046 w 8000"/>
              <a:gd name="T51" fmla="*/ 1117 h 1542"/>
              <a:gd name="T52" fmla="*/ 3923 w 8000"/>
              <a:gd name="T53" fmla="*/ 975 h 1542"/>
              <a:gd name="T54" fmla="*/ 3742 w 8000"/>
              <a:gd name="T55" fmla="*/ 1095 h 1542"/>
              <a:gd name="T56" fmla="*/ 3585 w 8000"/>
              <a:gd name="T57" fmla="*/ 1415 h 1542"/>
              <a:gd name="T58" fmla="*/ 3463 w 8000"/>
              <a:gd name="T59" fmla="*/ 1255 h 1542"/>
              <a:gd name="T60" fmla="*/ 3390 w 8000"/>
              <a:gd name="T61" fmla="*/ 372 h 1542"/>
              <a:gd name="T62" fmla="*/ 3367 w 8000"/>
              <a:gd name="T63" fmla="*/ 187 h 1542"/>
              <a:gd name="T64" fmla="*/ 3329 w 8000"/>
              <a:gd name="T65" fmla="*/ 695 h 1542"/>
              <a:gd name="T66" fmla="*/ 2997 w 8000"/>
              <a:gd name="T67" fmla="*/ 1479 h 1542"/>
              <a:gd name="T68" fmla="*/ 2797 w 8000"/>
              <a:gd name="T69" fmla="*/ 1119 h 1542"/>
              <a:gd name="T70" fmla="*/ 2628 w 8000"/>
              <a:gd name="T71" fmla="*/ 1372 h 1542"/>
              <a:gd name="T72" fmla="*/ 2470 w 8000"/>
              <a:gd name="T73" fmla="*/ 1378 h 1542"/>
              <a:gd name="T74" fmla="*/ 2310 w 8000"/>
              <a:gd name="T75" fmla="*/ 1440 h 1542"/>
              <a:gd name="T76" fmla="*/ 2152 w 8000"/>
              <a:gd name="T77" fmla="*/ 1391 h 1542"/>
              <a:gd name="T78" fmla="*/ 2055 w 8000"/>
              <a:gd name="T79" fmla="*/ 1463 h 1542"/>
              <a:gd name="T80" fmla="*/ 1975 w 8000"/>
              <a:gd name="T81" fmla="*/ 1479 h 1542"/>
              <a:gd name="T82" fmla="*/ 1805 w 8000"/>
              <a:gd name="T83" fmla="*/ 1456 h 1542"/>
              <a:gd name="T84" fmla="*/ 1673 w 8000"/>
              <a:gd name="T85" fmla="*/ 1469 h 1542"/>
              <a:gd name="T86" fmla="*/ 1531 w 8000"/>
              <a:gd name="T87" fmla="*/ 1408 h 1542"/>
              <a:gd name="T88" fmla="*/ 1443 w 8000"/>
              <a:gd name="T89" fmla="*/ 1265 h 1542"/>
              <a:gd name="T90" fmla="*/ 1253 w 8000"/>
              <a:gd name="T91" fmla="*/ 1421 h 1542"/>
              <a:gd name="T92" fmla="*/ 1155 w 8000"/>
              <a:gd name="T93" fmla="*/ 1401 h 1542"/>
              <a:gd name="T94" fmla="*/ 1051 w 8000"/>
              <a:gd name="T95" fmla="*/ 1389 h 1542"/>
              <a:gd name="T96" fmla="*/ 969 w 8000"/>
              <a:gd name="T97" fmla="*/ 1224 h 1542"/>
              <a:gd name="T98" fmla="*/ 843 w 8000"/>
              <a:gd name="T99" fmla="*/ 1375 h 1542"/>
              <a:gd name="T100" fmla="*/ 664 w 8000"/>
              <a:gd name="T101" fmla="*/ 1427 h 1542"/>
              <a:gd name="T102" fmla="*/ 515 w 8000"/>
              <a:gd name="T103" fmla="*/ 1241 h 1542"/>
              <a:gd name="T104" fmla="*/ 320 w 8000"/>
              <a:gd name="T105" fmla="*/ 1245 h 1542"/>
              <a:gd name="T106" fmla="*/ 218 w 8000"/>
              <a:gd name="T107" fmla="*/ 1342 h 1542"/>
              <a:gd name="T108" fmla="*/ 56 w 8000"/>
              <a:gd name="T109" fmla="*/ 1357 h 1542"/>
              <a:gd name="T110" fmla="*/ 3369 w 8000"/>
              <a:gd name="T111" fmla="*/ 1408 h 1542"/>
              <a:gd name="T112" fmla="*/ 3356 w 8000"/>
              <a:gd name="T113" fmla="*/ 1141 h 1542"/>
              <a:gd name="T114" fmla="*/ 3356 w 8000"/>
              <a:gd name="T115" fmla="*/ 872 h 1542"/>
              <a:gd name="T116" fmla="*/ 3356 w 8000"/>
              <a:gd name="T117" fmla="*/ 756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0" h="1542">
                <a:moveTo>
                  <a:pt x="7978" y="1472"/>
                </a:moveTo>
                <a:cubicBezTo>
                  <a:pt x="7978" y="1462"/>
                  <a:pt x="7978" y="1462"/>
                  <a:pt x="7978" y="1462"/>
                </a:cubicBezTo>
                <a:cubicBezTo>
                  <a:pt x="7966" y="1462"/>
                  <a:pt x="7966" y="1462"/>
                  <a:pt x="7966" y="1462"/>
                </a:cubicBezTo>
                <a:cubicBezTo>
                  <a:pt x="7966" y="1436"/>
                  <a:pt x="7966" y="1436"/>
                  <a:pt x="7966" y="1436"/>
                </a:cubicBezTo>
                <a:cubicBezTo>
                  <a:pt x="7955" y="1436"/>
                  <a:pt x="7955" y="1436"/>
                  <a:pt x="7955" y="1436"/>
                </a:cubicBezTo>
                <a:cubicBezTo>
                  <a:pt x="7955" y="1420"/>
                  <a:pt x="7955" y="1420"/>
                  <a:pt x="7955" y="1420"/>
                </a:cubicBezTo>
                <a:cubicBezTo>
                  <a:pt x="7941" y="1420"/>
                  <a:pt x="7941" y="1420"/>
                  <a:pt x="7941" y="1420"/>
                </a:cubicBezTo>
                <a:cubicBezTo>
                  <a:pt x="7941" y="1428"/>
                  <a:pt x="7941" y="1428"/>
                  <a:pt x="7941" y="1428"/>
                </a:cubicBezTo>
                <a:cubicBezTo>
                  <a:pt x="7933" y="1428"/>
                  <a:pt x="7933" y="1428"/>
                  <a:pt x="7933" y="1428"/>
                </a:cubicBezTo>
                <a:cubicBezTo>
                  <a:pt x="7933" y="1418"/>
                  <a:pt x="7933" y="1418"/>
                  <a:pt x="7933" y="1418"/>
                </a:cubicBezTo>
                <a:cubicBezTo>
                  <a:pt x="7916" y="1418"/>
                  <a:pt x="7916" y="1418"/>
                  <a:pt x="7916" y="1418"/>
                </a:cubicBezTo>
                <a:cubicBezTo>
                  <a:pt x="7916" y="1433"/>
                  <a:pt x="7916" y="1433"/>
                  <a:pt x="7916" y="1433"/>
                </a:cubicBezTo>
                <a:cubicBezTo>
                  <a:pt x="7895" y="1433"/>
                  <a:pt x="7895" y="1433"/>
                  <a:pt x="7895" y="1433"/>
                </a:cubicBezTo>
                <a:cubicBezTo>
                  <a:pt x="7895" y="1335"/>
                  <a:pt x="7895" y="1335"/>
                  <a:pt x="7895" y="1335"/>
                </a:cubicBezTo>
                <a:cubicBezTo>
                  <a:pt x="7879" y="1335"/>
                  <a:pt x="7879" y="1335"/>
                  <a:pt x="7879" y="1335"/>
                </a:cubicBezTo>
                <a:cubicBezTo>
                  <a:pt x="7855" y="1316"/>
                  <a:pt x="7855" y="1316"/>
                  <a:pt x="7855" y="1316"/>
                </a:cubicBezTo>
                <a:cubicBezTo>
                  <a:pt x="7855" y="1300"/>
                  <a:pt x="7855" y="1300"/>
                  <a:pt x="7855" y="1300"/>
                </a:cubicBezTo>
                <a:cubicBezTo>
                  <a:pt x="7843" y="1300"/>
                  <a:pt x="7843" y="1300"/>
                  <a:pt x="7843" y="1300"/>
                </a:cubicBezTo>
                <a:cubicBezTo>
                  <a:pt x="7843" y="1315"/>
                  <a:pt x="7843" y="1315"/>
                  <a:pt x="7843" y="1315"/>
                </a:cubicBezTo>
                <a:cubicBezTo>
                  <a:pt x="7832" y="1315"/>
                  <a:pt x="7832" y="1315"/>
                  <a:pt x="7832" y="1315"/>
                </a:cubicBezTo>
                <a:cubicBezTo>
                  <a:pt x="7832" y="1300"/>
                  <a:pt x="7832" y="1300"/>
                  <a:pt x="7832" y="1300"/>
                </a:cubicBezTo>
                <a:cubicBezTo>
                  <a:pt x="7821" y="1300"/>
                  <a:pt x="7821" y="1300"/>
                  <a:pt x="7821" y="1300"/>
                </a:cubicBezTo>
                <a:cubicBezTo>
                  <a:pt x="7821" y="1315"/>
                  <a:pt x="7821" y="1315"/>
                  <a:pt x="7821" y="1315"/>
                </a:cubicBezTo>
                <a:cubicBezTo>
                  <a:pt x="7806" y="1335"/>
                  <a:pt x="7806" y="1335"/>
                  <a:pt x="7806" y="1335"/>
                </a:cubicBezTo>
                <a:cubicBezTo>
                  <a:pt x="7789" y="1335"/>
                  <a:pt x="7789" y="1335"/>
                  <a:pt x="7789" y="1335"/>
                </a:cubicBezTo>
                <a:cubicBezTo>
                  <a:pt x="7789" y="1436"/>
                  <a:pt x="7789" y="1436"/>
                  <a:pt x="7789" y="1436"/>
                </a:cubicBezTo>
                <a:cubicBezTo>
                  <a:pt x="7749" y="1436"/>
                  <a:pt x="7749" y="1436"/>
                  <a:pt x="7749" y="1436"/>
                </a:cubicBezTo>
                <a:cubicBezTo>
                  <a:pt x="7749" y="1345"/>
                  <a:pt x="7749" y="1345"/>
                  <a:pt x="7749" y="1345"/>
                </a:cubicBezTo>
                <a:cubicBezTo>
                  <a:pt x="7738" y="1345"/>
                  <a:pt x="7738" y="1345"/>
                  <a:pt x="7738" y="1345"/>
                </a:cubicBezTo>
                <a:cubicBezTo>
                  <a:pt x="7738" y="1352"/>
                  <a:pt x="7738" y="1352"/>
                  <a:pt x="7738" y="1352"/>
                </a:cubicBezTo>
                <a:cubicBezTo>
                  <a:pt x="7724" y="1352"/>
                  <a:pt x="7724" y="1352"/>
                  <a:pt x="7724" y="1352"/>
                </a:cubicBezTo>
                <a:cubicBezTo>
                  <a:pt x="7724" y="1337"/>
                  <a:pt x="7724" y="1337"/>
                  <a:pt x="7724" y="1337"/>
                </a:cubicBezTo>
                <a:cubicBezTo>
                  <a:pt x="7713" y="1337"/>
                  <a:pt x="7713" y="1337"/>
                  <a:pt x="7713" y="1337"/>
                </a:cubicBezTo>
                <a:cubicBezTo>
                  <a:pt x="7713" y="1321"/>
                  <a:pt x="7713" y="1321"/>
                  <a:pt x="7713" y="1321"/>
                </a:cubicBezTo>
                <a:cubicBezTo>
                  <a:pt x="7697" y="1321"/>
                  <a:pt x="7697" y="1321"/>
                  <a:pt x="7697" y="1321"/>
                </a:cubicBezTo>
                <a:cubicBezTo>
                  <a:pt x="7697" y="1336"/>
                  <a:pt x="7697" y="1336"/>
                  <a:pt x="7697" y="1336"/>
                </a:cubicBezTo>
                <a:cubicBezTo>
                  <a:pt x="7687" y="1336"/>
                  <a:pt x="7687" y="1336"/>
                  <a:pt x="7687" y="1336"/>
                </a:cubicBezTo>
                <a:cubicBezTo>
                  <a:pt x="7687" y="1324"/>
                  <a:pt x="7687" y="1324"/>
                  <a:pt x="7687" y="1324"/>
                </a:cubicBezTo>
                <a:cubicBezTo>
                  <a:pt x="7673" y="1324"/>
                  <a:pt x="7673" y="1324"/>
                  <a:pt x="7673" y="1324"/>
                </a:cubicBezTo>
                <a:cubicBezTo>
                  <a:pt x="7673" y="1336"/>
                  <a:pt x="7673" y="1336"/>
                  <a:pt x="7673" y="1336"/>
                </a:cubicBezTo>
                <a:cubicBezTo>
                  <a:pt x="7659" y="1336"/>
                  <a:pt x="7659" y="1336"/>
                  <a:pt x="7659" y="1336"/>
                </a:cubicBezTo>
                <a:cubicBezTo>
                  <a:pt x="7659" y="1326"/>
                  <a:pt x="7659" y="1326"/>
                  <a:pt x="7659" y="1326"/>
                </a:cubicBezTo>
                <a:cubicBezTo>
                  <a:pt x="7645" y="1326"/>
                  <a:pt x="7645" y="1326"/>
                  <a:pt x="7645" y="1326"/>
                </a:cubicBezTo>
                <a:cubicBezTo>
                  <a:pt x="7645" y="1356"/>
                  <a:pt x="7645" y="1356"/>
                  <a:pt x="7645" y="1356"/>
                </a:cubicBezTo>
                <a:cubicBezTo>
                  <a:pt x="7616" y="1356"/>
                  <a:pt x="7616" y="1356"/>
                  <a:pt x="7616" y="1356"/>
                </a:cubicBezTo>
                <a:cubicBezTo>
                  <a:pt x="7616" y="1439"/>
                  <a:pt x="7616" y="1439"/>
                  <a:pt x="7616" y="1439"/>
                </a:cubicBezTo>
                <a:cubicBezTo>
                  <a:pt x="7581" y="1439"/>
                  <a:pt x="7581" y="1439"/>
                  <a:pt x="7581" y="1439"/>
                </a:cubicBezTo>
                <a:cubicBezTo>
                  <a:pt x="7581" y="1337"/>
                  <a:pt x="7581" y="1337"/>
                  <a:pt x="7581" y="1337"/>
                </a:cubicBezTo>
                <a:cubicBezTo>
                  <a:pt x="7557" y="1337"/>
                  <a:pt x="7557" y="1337"/>
                  <a:pt x="7557" y="1337"/>
                </a:cubicBezTo>
                <a:cubicBezTo>
                  <a:pt x="7538" y="1313"/>
                  <a:pt x="7538" y="1313"/>
                  <a:pt x="7538" y="1313"/>
                </a:cubicBezTo>
                <a:cubicBezTo>
                  <a:pt x="7497" y="1313"/>
                  <a:pt x="7497" y="1313"/>
                  <a:pt x="7497" y="1313"/>
                </a:cubicBezTo>
                <a:cubicBezTo>
                  <a:pt x="7497" y="1416"/>
                  <a:pt x="7497" y="1416"/>
                  <a:pt x="7497" y="1416"/>
                </a:cubicBezTo>
                <a:cubicBezTo>
                  <a:pt x="7483" y="1416"/>
                  <a:pt x="7483" y="1416"/>
                  <a:pt x="7483" y="1416"/>
                </a:cubicBezTo>
                <a:cubicBezTo>
                  <a:pt x="7483" y="1314"/>
                  <a:pt x="7483" y="1314"/>
                  <a:pt x="7483" y="1314"/>
                </a:cubicBezTo>
                <a:cubicBezTo>
                  <a:pt x="7465" y="1285"/>
                  <a:pt x="7465" y="1285"/>
                  <a:pt x="7465" y="1285"/>
                </a:cubicBezTo>
                <a:cubicBezTo>
                  <a:pt x="7452" y="1285"/>
                  <a:pt x="7452" y="1285"/>
                  <a:pt x="7452" y="1285"/>
                </a:cubicBezTo>
                <a:cubicBezTo>
                  <a:pt x="7452" y="1291"/>
                  <a:pt x="7452" y="1291"/>
                  <a:pt x="7452" y="1291"/>
                </a:cubicBezTo>
                <a:cubicBezTo>
                  <a:pt x="7441" y="1291"/>
                  <a:pt x="7441" y="1291"/>
                  <a:pt x="7441" y="1291"/>
                </a:cubicBezTo>
                <a:cubicBezTo>
                  <a:pt x="7441" y="1287"/>
                  <a:pt x="7441" y="1287"/>
                  <a:pt x="7441" y="1287"/>
                </a:cubicBezTo>
                <a:cubicBezTo>
                  <a:pt x="7430" y="1287"/>
                  <a:pt x="7430" y="1287"/>
                  <a:pt x="7430" y="1287"/>
                </a:cubicBezTo>
                <a:cubicBezTo>
                  <a:pt x="7430" y="1301"/>
                  <a:pt x="7430" y="1301"/>
                  <a:pt x="7430" y="1301"/>
                </a:cubicBezTo>
                <a:cubicBezTo>
                  <a:pt x="7383" y="1301"/>
                  <a:pt x="7383" y="1301"/>
                  <a:pt x="7383" y="1301"/>
                </a:cubicBezTo>
                <a:cubicBezTo>
                  <a:pt x="7383" y="1286"/>
                  <a:pt x="7383" y="1286"/>
                  <a:pt x="7383" y="1286"/>
                </a:cubicBezTo>
                <a:cubicBezTo>
                  <a:pt x="7370" y="1261"/>
                  <a:pt x="7370" y="1261"/>
                  <a:pt x="7370" y="1261"/>
                </a:cubicBezTo>
                <a:cubicBezTo>
                  <a:pt x="7326" y="1261"/>
                  <a:pt x="7326" y="1261"/>
                  <a:pt x="7326" y="1261"/>
                </a:cubicBezTo>
                <a:cubicBezTo>
                  <a:pt x="7326" y="1286"/>
                  <a:pt x="7326" y="1286"/>
                  <a:pt x="7326" y="1286"/>
                </a:cubicBezTo>
                <a:cubicBezTo>
                  <a:pt x="7297" y="1286"/>
                  <a:pt x="7297" y="1286"/>
                  <a:pt x="7297" y="1286"/>
                </a:cubicBezTo>
                <a:cubicBezTo>
                  <a:pt x="7297" y="1303"/>
                  <a:pt x="7297" y="1303"/>
                  <a:pt x="7297" y="1303"/>
                </a:cubicBezTo>
                <a:cubicBezTo>
                  <a:pt x="7292" y="1303"/>
                  <a:pt x="7292" y="1303"/>
                  <a:pt x="7292" y="1303"/>
                </a:cubicBezTo>
                <a:cubicBezTo>
                  <a:pt x="7292" y="1358"/>
                  <a:pt x="7292" y="1358"/>
                  <a:pt x="7292" y="1358"/>
                </a:cubicBezTo>
                <a:cubicBezTo>
                  <a:pt x="7281" y="1358"/>
                  <a:pt x="7281" y="1358"/>
                  <a:pt x="7281" y="1358"/>
                </a:cubicBezTo>
                <a:cubicBezTo>
                  <a:pt x="7281" y="1302"/>
                  <a:pt x="7281" y="1302"/>
                  <a:pt x="7281" y="1302"/>
                </a:cubicBezTo>
                <a:cubicBezTo>
                  <a:pt x="7273" y="1302"/>
                  <a:pt x="7273" y="1302"/>
                  <a:pt x="7273" y="1302"/>
                </a:cubicBezTo>
                <a:cubicBezTo>
                  <a:pt x="7273" y="1279"/>
                  <a:pt x="7273" y="1279"/>
                  <a:pt x="7273" y="1279"/>
                </a:cubicBezTo>
                <a:cubicBezTo>
                  <a:pt x="7210" y="1279"/>
                  <a:pt x="7210" y="1279"/>
                  <a:pt x="7210" y="1279"/>
                </a:cubicBezTo>
                <a:cubicBezTo>
                  <a:pt x="7210" y="1303"/>
                  <a:pt x="7210" y="1303"/>
                  <a:pt x="7210" y="1303"/>
                </a:cubicBezTo>
                <a:cubicBezTo>
                  <a:pt x="7179" y="1303"/>
                  <a:pt x="7179" y="1303"/>
                  <a:pt x="7179" y="1303"/>
                </a:cubicBezTo>
                <a:cubicBezTo>
                  <a:pt x="7179" y="1323"/>
                  <a:pt x="7179" y="1323"/>
                  <a:pt x="7179" y="1323"/>
                </a:cubicBezTo>
                <a:cubicBezTo>
                  <a:pt x="7170" y="1323"/>
                  <a:pt x="7170" y="1323"/>
                  <a:pt x="7170" y="1323"/>
                </a:cubicBezTo>
                <a:cubicBezTo>
                  <a:pt x="7170" y="1352"/>
                  <a:pt x="7170" y="1352"/>
                  <a:pt x="7170" y="1352"/>
                </a:cubicBezTo>
                <a:cubicBezTo>
                  <a:pt x="7090" y="1352"/>
                  <a:pt x="7090" y="1352"/>
                  <a:pt x="7090" y="1352"/>
                </a:cubicBezTo>
                <a:cubicBezTo>
                  <a:pt x="7090" y="1362"/>
                  <a:pt x="7090" y="1362"/>
                  <a:pt x="7090" y="1362"/>
                </a:cubicBezTo>
                <a:cubicBezTo>
                  <a:pt x="7069" y="1362"/>
                  <a:pt x="7069" y="1362"/>
                  <a:pt x="7069" y="1362"/>
                </a:cubicBezTo>
                <a:cubicBezTo>
                  <a:pt x="7069" y="1308"/>
                  <a:pt x="7069" y="1308"/>
                  <a:pt x="7069" y="1308"/>
                </a:cubicBezTo>
                <a:cubicBezTo>
                  <a:pt x="7036" y="1308"/>
                  <a:pt x="7036" y="1308"/>
                  <a:pt x="7036" y="1308"/>
                </a:cubicBezTo>
                <a:cubicBezTo>
                  <a:pt x="7036" y="1291"/>
                  <a:pt x="7036" y="1291"/>
                  <a:pt x="7036" y="1291"/>
                </a:cubicBezTo>
                <a:cubicBezTo>
                  <a:pt x="7010" y="1291"/>
                  <a:pt x="7010" y="1291"/>
                  <a:pt x="7010" y="1291"/>
                </a:cubicBezTo>
                <a:cubicBezTo>
                  <a:pt x="7010" y="1305"/>
                  <a:pt x="7010" y="1305"/>
                  <a:pt x="7010" y="1305"/>
                </a:cubicBezTo>
                <a:cubicBezTo>
                  <a:pt x="6993" y="1305"/>
                  <a:pt x="6993" y="1305"/>
                  <a:pt x="6993" y="1305"/>
                </a:cubicBezTo>
                <a:cubicBezTo>
                  <a:pt x="6993" y="1400"/>
                  <a:pt x="6993" y="1400"/>
                  <a:pt x="6993" y="1400"/>
                </a:cubicBezTo>
                <a:cubicBezTo>
                  <a:pt x="6972" y="1400"/>
                  <a:pt x="6972" y="1400"/>
                  <a:pt x="6972" y="1400"/>
                </a:cubicBezTo>
                <a:cubicBezTo>
                  <a:pt x="6972" y="1391"/>
                  <a:pt x="6972" y="1391"/>
                  <a:pt x="6972" y="1391"/>
                </a:cubicBezTo>
                <a:cubicBezTo>
                  <a:pt x="6952" y="1391"/>
                  <a:pt x="6952" y="1391"/>
                  <a:pt x="6952" y="1391"/>
                </a:cubicBezTo>
                <a:cubicBezTo>
                  <a:pt x="6952" y="1405"/>
                  <a:pt x="6952" y="1405"/>
                  <a:pt x="6952" y="1405"/>
                </a:cubicBezTo>
                <a:cubicBezTo>
                  <a:pt x="6936" y="1405"/>
                  <a:pt x="6936" y="1405"/>
                  <a:pt x="6936" y="1405"/>
                </a:cubicBezTo>
                <a:cubicBezTo>
                  <a:pt x="6936" y="1375"/>
                  <a:pt x="6936" y="1375"/>
                  <a:pt x="6936" y="1375"/>
                </a:cubicBezTo>
                <a:cubicBezTo>
                  <a:pt x="6922" y="1375"/>
                  <a:pt x="6922" y="1375"/>
                  <a:pt x="6922" y="1375"/>
                </a:cubicBezTo>
                <a:cubicBezTo>
                  <a:pt x="6922" y="1357"/>
                  <a:pt x="6922" y="1357"/>
                  <a:pt x="6922" y="1357"/>
                </a:cubicBezTo>
                <a:cubicBezTo>
                  <a:pt x="6906" y="1357"/>
                  <a:pt x="6906" y="1357"/>
                  <a:pt x="6906" y="1357"/>
                </a:cubicBezTo>
                <a:cubicBezTo>
                  <a:pt x="6886" y="1357"/>
                  <a:pt x="6886" y="1357"/>
                  <a:pt x="6886" y="1357"/>
                </a:cubicBezTo>
                <a:cubicBezTo>
                  <a:pt x="6886" y="1348"/>
                  <a:pt x="6886" y="1348"/>
                  <a:pt x="6886" y="1348"/>
                </a:cubicBezTo>
                <a:cubicBezTo>
                  <a:pt x="6852" y="1348"/>
                  <a:pt x="6852" y="1348"/>
                  <a:pt x="6852" y="1348"/>
                </a:cubicBezTo>
                <a:cubicBezTo>
                  <a:pt x="6852" y="1334"/>
                  <a:pt x="6852" y="1334"/>
                  <a:pt x="6852" y="1334"/>
                </a:cubicBezTo>
                <a:cubicBezTo>
                  <a:pt x="6839" y="1334"/>
                  <a:pt x="6839" y="1334"/>
                  <a:pt x="6839" y="1334"/>
                </a:cubicBezTo>
                <a:cubicBezTo>
                  <a:pt x="6839" y="1344"/>
                  <a:pt x="6839" y="1344"/>
                  <a:pt x="6839" y="1344"/>
                </a:cubicBezTo>
                <a:cubicBezTo>
                  <a:pt x="6786" y="1344"/>
                  <a:pt x="6786" y="1344"/>
                  <a:pt x="6786" y="1344"/>
                </a:cubicBezTo>
                <a:cubicBezTo>
                  <a:pt x="6786" y="1355"/>
                  <a:pt x="6786" y="1355"/>
                  <a:pt x="6786" y="1355"/>
                </a:cubicBezTo>
                <a:cubicBezTo>
                  <a:pt x="6776" y="1355"/>
                  <a:pt x="6776" y="1355"/>
                  <a:pt x="6776" y="1355"/>
                </a:cubicBezTo>
                <a:cubicBezTo>
                  <a:pt x="6776" y="1370"/>
                  <a:pt x="6776" y="1370"/>
                  <a:pt x="6776" y="1370"/>
                </a:cubicBezTo>
                <a:cubicBezTo>
                  <a:pt x="6766" y="1380"/>
                  <a:pt x="6766" y="1380"/>
                  <a:pt x="6766" y="1380"/>
                </a:cubicBezTo>
                <a:cubicBezTo>
                  <a:pt x="6766" y="1411"/>
                  <a:pt x="6766" y="1411"/>
                  <a:pt x="6766" y="1411"/>
                </a:cubicBezTo>
                <a:cubicBezTo>
                  <a:pt x="6755" y="1411"/>
                  <a:pt x="6755" y="1411"/>
                  <a:pt x="6755" y="1411"/>
                </a:cubicBezTo>
                <a:cubicBezTo>
                  <a:pt x="6755" y="1381"/>
                  <a:pt x="6755" y="1381"/>
                  <a:pt x="6755" y="1381"/>
                </a:cubicBezTo>
                <a:cubicBezTo>
                  <a:pt x="6744" y="1367"/>
                  <a:pt x="6744" y="1367"/>
                  <a:pt x="6744" y="1367"/>
                </a:cubicBezTo>
                <a:cubicBezTo>
                  <a:pt x="6744" y="1291"/>
                  <a:pt x="6744" y="1291"/>
                  <a:pt x="6744" y="1291"/>
                </a:cubicBezTo>
                <a:cubicBezTo>
                  <a:pt x="6727" y="1291"/>
                  <a:pt x="6727" y="1291"/>
                  <a:pt x="6727" y="1291"/>
                </a:cubicBezTo>
                <a:cubicBezTo>
                  <a:pt x="6727" y="1217"/>
                  <a:pt x="6727" y="1217"/>
                  <a:pt x="6727" y="1217"/>
                </a:cubicBezTo>
                <a:cubicBezTo>
                  <a:pt x="6670" y="1217"/>
                  <a:pt x="6670" y="1217"/>
                  <a:pt x="6670" y="1217"/>
                </a:cubicBezTo>
                <a:cubicBezTo>
                  <a:pt x="6670" y="1194"/>
                  <a:pt x="6670" y="1194"/>
                  <a:pt x="6670" y="1194"/>
                </a:cubicBezTo>
                <a:cubicBezTo>
                  <a:pt x="6640" y="1194"/>
                  <a:pt x="6640" y="1194"/>
                  <a:pt x="6640" y="1194"/>
                </a:cubicBezTo>
                <a:cubicBezTo>
                  <a:pt x="6640" y="1246"/>
                  <a:pt x="6640" y="1246"/>
                  <a:pt x="6640" y="1246"/>
                </a:cubicBezTo>
                <a:cubicBezTo>
                  <a:pt x="6625" y="1246"/>
                  <a:pt x="6625" y="1246"/>
                  <a:pt x="6625" y="1246"/>
                </a:cubicBezTo>
                <a:cubicBezTo>
                  <a:pt x="6625" y="1229"/>
                  <a:pt x="6625" y="1229"/>
                  <a:pt x="6625" y="1229"/>
                </a:cubicBezTo>
                <a:cubicBezTo>
                  <a:pt x="6625" y="1229"/>
                  <a:pt x="6614" y="1229"/>
                  <a:pt x="6609" y="1229"/>
                </a:cubicBezTo>
                <a:cubicBezTo>
                  <a:pt x="6604" y="1229"/>
                  <a:pt x="6604" y="1246"/>
                  <a:pt x="6604" y="1246"/>
                </a:cubicBezTo>
                <a:cubicBezTo>
                  <a:pt x="6604" y="1293"/>
                  <a:pt x="6604" y="1293"/>
                  <a:pt x="6604" y="1293"/>
                </a:cubicBezTo>
                <a:cubicBezTo>
                  <a:pt x="6562" y="1293"/>
                  <a:pt x="6562" y="1293"/>
                  <a:pt x="6562" y="1293"/>
                </a:cubicBezTo>
                <a:cubicBezTo>
                  <a:pt x="6562" y="1130"/>
                  <a:pt x="6562" y="1130"/>
                  <a:pt x="6562" y="1130"/>
                </a:cubicBezTo>
                <a:cubicBezTo>
                  <a:pt x="6505" y="1130"/>
                  <a:pt x="6505" y="1130"/>
                  <a:pt x="6505" y="1130"/>
                </a:cubicBezTo>
                <a:cubicBezTo>
                  <a:pt x="6505" y="1157"/>
                  <a:pt x="6505" y="1157"/>
                  <a:pt x="6505" y="1157"/>
                </a:cubicBezTo>
                <a:cubicBezTo>
                  <a:pt x="6481" y="1157"/>
                  <a:pt x="6477" y="1169"/>
                  <a:pt x="6477" y="1169"/>
                </a:cubicBezTo>
                <a:cubicBezTo>
                  <a:pt x="6450" y="1169"/>
                  <a:pt x="6450" y="1169"/>
                  <a:pt x="6450" y="1169"/>
                </a:cubicBezTo>
                <a:cubicBezTo>
                  <a:pt x="6450" y="1202"/>
                  <a:pt x="6450" y="1202"/>
                  <a:pt x="6450" y="1202"/>
                </a:cubicBezTo>
                <a:cubicBezTo>
                  <a:pt x="6438" y="1202"/>
                  <a:pt x="6438" y="1202"/>
                  <a:pt x="6438" y="1202"/>
                </a:cubicBezTo>
                <a:cubicBezTo>
                  <a:pt x="6438" y="1333"/>
                  <a:pt x="6438" y="1333"/>
                  <a:pt x="6438" y="1333"/>
                </a:cubicBezTo>
                <a:cubicBezTo>
                  <a:pt x="6414" y="1333"/>
                  <a:pt x="6414" y="1333"/>
                  <a:pt x="6414" y="1333"/>
                </a:cubicBezTo>
                <a:cubicBezTo>
                  <a:pt x="6414" y="1314"/>
                  <a:pt x="6414" y="1314"/>
                  <a:pt x="6414" y="1314"/>
                </a:cubicBezTo>
                <a:cubicBezTo>
                  <a:pt x="6401" y="1301"/>
                  <a:pt x="6401" y="1301"/>
                  <a:pt x="6401" y="1301"/>
                </a:cubicBezTo>
                <a:cubicBezTo>
                  <a:pt x="6394" y="1301"/>
                  <a:pt x="6394" y="1301"/>
                  <a:pt x="6394" y="1301"/>
                </a:cubicBezTo>
                <a:cubicBezTo>
                  <a:pt x="6381" y="1311"/>
                  <a:pt x="6381" y="1311"/>
                  <a:pt x="6381" y="1311"/>
                </a:cubicBezTo>
                <a:cubicBezTo>
                  <a:pt x="6381" y="1078"/>
                  <a:pt x="6381" y="1078"/>
                  <a:pt x="6381" y="1078"/>
                </a:cubicBezTo>
                <a:cubicBezTo>
                  <a:pt x="6322" y="1065"/>
                  <a:pt x="6322" y="1065"/>
                  <a:pt x="6322" y="1065"/>
                </a:cubicBezTo>
                <a:cubicBezTo>
                  <a:pt x="6297" y="1065"/>
                  <a:pt x="6297" y="1065"/>
                  <a:pt x="6297" y="1065"/>
                </a:cubicBezTo>
                <a:cubicBezTo>
                  <a:pt x="6297" y="1080"/>
                  <a:pt x="6297" y="1080"/>
                  <a:pt x="6297" y="1080"/>
                </a:cubicBezTo>
                <a:cubicBezTo>
                  <a:pt x="6280" y="1080"/>
                  <a:pt x="6280" y="1080"/>
                  <a:pt x="6280" y="1080"/>
                </a:cubicBezTo>
                <a:cubicBezTo>
                  <a:pt x="6280" y="1135"/>
                  <a:pt x="6280" y="1135"/>
                  <a:pt x="6280" y="1135"/>
                </a:cubicBezTo>
                <a:cubicBezTo>
                  <a:pt x="6264" y="1135"/>
                  <a:pt x="6264" y="1135"/>
                  <a:pt x="6264" y="1135"/>
                </a:cubicBezTo>
                <a:cubicBezTo>
                  <a:pt x="6264" y="1207"/>
                  <a:pt x="6264" y="1207"/>
                  <a:pt x="6264" y="1207"/>
                </a:cubicBezTo>
                <a:cubicBezTo>
                  <a:pt x="6242" y="1207"/>
                  <a:pt x="6242" y="1207"/>
                  <a:pt x="6242" y="1207"/>
                </a:cubicBezTo>
                <a:cubicBezTo>
                  <a:pt x="6242" y="1181"/>
                  <a:pt x="6242" y="1181"/>
                  <a:pt x="6242" y="1181"/>
                </a:cubicBezTo>
                <a:cubicBezTo>
                  <a:pt x="6214" y="1181"/>
                  <a:pt x="6214" y="1181"/>
                  <a:pt x="6214" y="1181"/>
                </a:cubicBezTo>
                <a:cubicBezTo>
                  <a:pt x="6214" y="1098"/>
                  <a:pt x="6214" y="1098"/>
                  <a:pt x="6214" y="1098"/>
                </a:cubicBezTo>
                <a:cubicBezTo>
                  <a:pt x="6196" y="1098"/>
                  <a:pt x="6196" y="1098"/>
                  <a:pt x="6196" y="1098"/>
                </a:cubicBezTo>
                <a:cubicBezTo>
                  <a:pt x="6196" y="1048"/>
                  <a:pt x="6196" y="1048"/>
                  <a:pt x="6196" y="1048"/>
                </a:cubicBezTo>
                <a:cubicBezTo>
                  <a:pt x="6114" y="1039"/>
                  <a:pt x="6114" y="1039"/>
                  <a:pt x="6114" y="1039"/>
                </a:cubicBezTo>
                <a:cubicBezTo>
                  <a:pt x="6114" y="1024"/>
                  <a:pt x="6114" y="1024"/>
                  <a:pt x="6114" y="1024"/>
                </a:cubicBezTo>
                <a:cubicBezTo>
                  <a:pt x="5961" y="1014"/>
                  <a:pt x="5961" y="1014"/>
                  <a:pt x="5961" y="1014"/>
                </a:cubicBezTo>
                <a:cubicBezTo>
                  <a:pt x="5961" y="823"/>
                  <a:pt x="5961" y="823"/>
                  <a:pt x="5961" y="823"/>
                </a:cubicBezTo>
                <a:cubicBezTo>
                  <a:pt x="5826" y="790"/>
                  <a:pt x="5826" y="790"/>
                  <a:pt x="5826" y="790"/>
                </a:cubicBezTo>
                <a:cubicBezTo>
                  <a:pt x="5688" y="818"/>
                  <a:pt x="5688" y="818"/>
                  <a:pt x="5688" y="818"/>
                </a:cubicBezTo>
                <a:cubicBezTo>
                  <a:pt x="5688" y="1359"/>
                  <a:pt x="5688" y="1359"/>
                  <a:pt x="5688" y="1359"/>
                </a:cubicBezTo>
                <a:cubicBezTo>
                  <a:pt x="5605" y="1359"/>
                  <a:pt x="5605" y="1359"/>
                  <a:pt x="5605" y="1359"/>
                </a:cubicBezTo>
                <a:cubicBezTo>
                  <a:pt x="5605" y="451"/>
                  <a:pt x="5605" y="451"/>
                  <a:pt x="5605" y="451"/>
                </a:cubicBezTo>
                <a:cubicBezTo>
                  <a:pt x="5468" y="487"/>
                  <a:pt x="5468" y="487"/>
                  <a:pt x="5468" y="487"/>
                </a:cubicBezTo>
                <a:cubicBezTo>
                  <a:pt x="5468" y="1274"/>
                  <a:pt x="5468" y="1274"/>
                  <a:pt x="5468" y="1274"/>
                </a:cubicBezTo>
                <a:cubicBezTo>
                  <a:pt x="5414" y="1274"/>
                  <a:pt x="5414" y="1274"/>
                  <a:pt x="5414" y="1274"/>
                </a:cubicBezTo>
                <a:cubicBezTo>
                  <a:pt x="5414" y="683"/>
                  <a:pt x="5414" y="683"/>
                  <a:pt x="5414" y="683"/>
                </a:cubicBezTo>
                <a:cubicBezTo>
                  <a:pt x="5404" y="683"/>
                  <a:pt x="5404" y="683"/>
                  <a:pt x="5404" y="683"/>
                </a:cubicBezTo>
                <a:cubicBezTo>
                  <a:pt x="5404" y="674"/>
                  <a:pt x="5404" y="674"/>
                  <a:pt x="5404" y="674"/>
                </a:cubicBezTo>
                <a:cubicBezTo>
                  <a:pt x="5396" y="674"/>
                  <a:pt x="5396" y="674"/>
                  <a:pt x="5396" y="674"/>
                </a:cubicBezTo>
                <a:cubicBezTo>
                  <a:pt x="5396" y="655"/>
                  <a:pt x="5396" y="655"/>
                  <a:pt x="5396" y="655"/>
                </a:cubicBezTo>
                <a:cubicBezTo>
                  <a:pt x="5384" y="655"/>
                  <a:pt x="5384" y="655"/>
                  <a:pt x="5384" y="655"/>
                </a:cubicBezTo>
                <a:cubicBezTo>
                  <a:pt x="5384" y="634"/>
                  <a:pt x="5384" y="634"/>
                  <a:pt x="5384" y="634"/>
                </a:cubicBezTo>
                <a:cubicBezTo>
                  <a:pt x="5367" y="634"/>
                  <a:pt x="5367" y="634"/>
                  <a:pt x="5367" y="634"/>
                </a:cubicBezTo>
                <a:cubicBezTo>
                  <a:pt x="5367" y="615"/>
                  <a:pt x="5367" y="615"/>
                  <a:pt x="5367" y="615"/>
                </a:cubicBezTo>
                <a:cubicBezTo>
                  <a:pt x="5360" y="615"/>
                  <a:pt x="5360" y="615"/>
                  <a:pt x="5360" y="615"/>
                </a:cubicBezTo>
                <a:cubicBezTo>
                  <a:pt x="5360" y="593"/>
                  <a:pt x="5360" y="593"/>
                  <a:pt x="5360" y="593"/>
                </a:cubicBezTo>
                <a:cubicBezTo>
                  <a:pt x="5353" y="532"/>
                  <a:pt x="5353" y="532"/>
                  <a:pt x="5353" y="532"/>
                </a:cubicBezTo>
                <a:cubicBezTo>
                  <a:pt x="5346" y="593"/>
                  <a:pt x="5346" y="593"/>
                  <a:pt x="5346" y="593"/>
                </a:cubicBezTo>
                <a:cubicBezTo>
                  <a:pt x="5346" y="615"/>
                  <a:pt x="5346" y="615"/>
                  <a:pt x="5346" y="615"/>
                </a:cubicBezTo>
                <a:cubicBezTo>
                  <a:pt x="5339" y="615"/>
                  <a:pt x="5339" y="615"/>
                  <a:pt x="5339" y="615"/>
                </a:cubicBezTo>
                <a:cubicBezTo>
                  <a:pt x="5339" y="634"/>
                  <a:pt x="5339" y="634"/>
                  <a:pt x="5339" y="634"/>
                </a:cubicBezTo>
                <a:cubicBezTo>
                  <a:pt x="5322" y="634"/>
                  <a:pt x="5322" y="634"/>
                  <a:pt x="5322" y="634"/>
                </a:cubicBezTo>
                <a:cubicBezTo>
                  <a:pt x="5322" y="655"/>
                  <a:pt x="5322" y="655"/>
                  <a:pt x="5322" y="655"/>
                </a:cubicBezTo>
                <a:cubicBezTo>
                  <a:pt x="5310" y="655"/>
                  <a:pt x="5310" y="655"/>
                  <a:pt x="5310" y="655"/>
                </a:cubicBezTo>
                <a:cubicBezTo>
                  <a:pt x="5310" y="674"/>
                  <a:pt x="5310" y="674"/>
                  <a:pt x="5310" y="674"/>
                </a:cubicBezTo>
                <a:cubicBezTo>
                  <a:pt x="5302" y="674"/>
                  <a:pt x="5302" y="674"/>
                  <a:pt x="5302" y="674"/>
                </a:cubicBezTo>
                <a:cubicBezTo>
                  <a:pt x="5302" y="683"/>
                  <a:pt x="5302" y="683"/>
                  <a:pt x="5302" y="683"/>
                </a:cubicBezTo>
                <a:cubicBezTo>
                  <a:pt x="5292" y="683"/>
                  <a:pt x="5292" y="683"/>
                  <a:pt x="5292" y="683"/>
                </a:cubicBezTo>
                <a:cubicBezTo>
                  <a:pt x="5292" y="1274"/>
                  <a:pt x="5292" y="1274"/>
                  <a:pt x="5292" y="1274"/>
                </a:cubicBezTo>
                <a:cubicBezTo>
                  <a:pt x="5260" y="1274"/>
                  <a:pt x="5260" y="1274"/>
                  <a:pt x="5260" y="1274"/>
                </a:cubicBezTo>
                <a:cubicBezTo>
                  <a:pt x="5260" y="792"/>
                  <a:pt x="5260" y="792"/>
                  <a:pt x="5260" y="792"/>
                </a:cubicBezTo>
                <a:cubicBezTo>
                  <a:pt x="5098" y="792"/>
                  <a:pt x="5098" y="792"/>
                  <a:pt x="5098" y="792"/>
                </a:cubicBezTo>
                <a:cubicBezTo>
                  <a:pt x="5073" y="817"/>
                  <a:pt x="5073" y="817"/>
                  <a:pt x="5073" y="817"/>
                </a:cubicBezTo>
                <a:cubicBezTo>
                  <a:pt x="5073" y="1219"/>
                  <a:pt x="5073" y="1219"/>
                  <a:pt x="5073" y="1219"/>
                </a:cubicBezTo>
                <a:cubicBezTo>
                  <a:pt x="5044" y="1219"/>
                  <a:pt x="5044" y="1219"/>
                  <a:pt x="5044" y="1219"/>
                </a:cubicBezTo>
                <a:cubicBezTo>
                  <a:pt x="5031" y="1237"/>
                  <a:pt x="5031" y="1237"/>
                  <a:pt x="5031" y="1237"/>
                </a:cubicBezTo>
                <a:cubicBezTo>
                  <a:pt x="5031" y="1419"/>
                  <a:pt x="5031" y="1419"/>
                  <a:pt x="5031" y="1419"/>
                </a:cubicBezTo>
                <a:cubicBezTo>
                  <a:pt x="5007" y="1419"/>
                  <a:pt x="5007" y="1419"/>
                  <a:pt x="5007" y="1419"/>
                </a:cubicBezTo>
                <a:cubicBezTo>
                  <a:pt x="5007" y="1089"/>
                  <a:pt x="5007" y="1089"/>
                  <a:pt x="5007" y="1089"/>
                </a:cubicBezTo>
                <a:cubicBezTo>
                  <a:pt x="4993" y="1089"/>
                  <a:pt x="4993" y="1089"/>
                  <a:pt x="4993" y="1089"/>
                </a:cubicBezTo>
                <a:cubicBezTo>
                  <a:pt x="4993" y="1050"/>
                  <a:pt x="4993" y="1050"/>
                  <a:pt x="4993" y="1050"/>
                </a:cubicBezTo>
                <a:cubicBezTo>
                  <a:pt x="4981" y="1050"/>
                  <a:pt x="4981" y="1050"/>
                  <a:pt x="4981" y="1050"/>
                </a:cubicBezTo>
                <a:cubicBezTo>
                  <a:pt x="4981" y="1026"/>
                  <a:pt x="4981" y="1026"/>
                  <a:pt x="4981" y="1026"/>
                </a:cubicBezTo>
                <a:cubicBezTo>
                  <a:pt x="4959" y="1026"/>
                  <a:pt x="4959" y="1026"/>
                  <a:pt x="4959" y="1026"/>
                </a:cubicBezTo>
                <a:cubicBezTo>
                  <a:pt x="4945" y="1016"/>
                  <a:pt x="4945" y="1016"/>
                  <a:pt x="4945" y="1016"/>
                </a:cubicBezTo>
                <a:cubicBezTo>
                  <a:pt x="4945" y="887"/>
                  <a:pt x="4945" y="887"/>
                  <a:pt x="4945" y="887"/>
                </a:cubicBezTo>
                <a:cubicBezTo>
                  <a:pt x="4841" y="919"/>
                  <a:pt x="4841" y="919"/>
                  <a:pt x="4841" y="919"/>
                </a:cubicBezTo>
                <a:cubicBezTo>
                  <a:pt x="4819" y="902"/>
                  <a:pt x="4819" y="902"/>
                  <a:pt x="4819" y="902"/>
                </a:cubicBezTo>
                <a:cubicBezTo>
                  <a:pt x="4819" y="685"/>
                  <a:pt x="4819" y="685"/>
                  <a:pt x="4819" y="685"/>
                </a:cubicBezTo>
                <a:cubicBezTo>
                  <a:pt x="4750" y="668"/>
                  <a:pt x="4750" y="668"/>
                  <a:pt x="4750" y="668"/>
                </a:cubicBezTo>
                <a:cubicBezTo>
                  <a:pt x="4616" y="723"/>
                  <a:pt x="4616" y="723"/>
                  <a:pt x="4616" y="723"/>
                </a:cubicBezTo>
                <a:cubicBezTo>
                  <a:pt x="4616" y="734"/>
                  <a:pt x="4616" y="734"/>
                  <a:pt x="4616" y="734"/>
                </a:cubicBezTo>
                <a:cubicBezTo>
                  <a:pt x="4593" y="720"/>
                  <a:pt x="4593" y="720"/>
                  <a:pt x="4593" y="720"/>
                </a:cubicBezTo>
                <a:cubicBezTo>
                  <a:pt x="4574" y="720"/>
                  <a:pt x="4574" y="720"/>
                  <a:pt x="4574" y="720"/>
                </a:cubicBezTo>
                <a:cubicBezTo>
                  <a:pt x="4574" y="739"/>
                  <a:pt x="4574" y="739"/>
                  <a:pt x="4574" y="739"/>
                </a:cubicBezTo>
                <a:cubicBezTo>
                  <a:pt x="4551" y="739"/>
                  <a:pt x="4551" y="739"/>
                  <a:pt x="4551" y="739"/>
                </a:cubicBezTo>
                <a:cubicBezTo>
                  <a:pt x="4551" y="807"/>
                  <a:pt x="4551" y="807"/>
                  <a:pt x="4551" y="807"/>
                </a:cubicBezTo>
                <a:cubicBezTo>
                  <a:pt x="4540" y="807"/>
                  <a:pt x="4540" y="807"/>
                  <a:pt x="4540" y="807"/>
                </a:cubicBezTo>
                <a:cubicBezTo>
                  <a:pt x="4540" y="1250"/>
                  <a:pt x="4540" y="1250"/>
                  <a:pt x="4540" y="1250"/>
                </a:cubicBezTo>
                <a:cubicBezTo>
                  <a:pt x="4523" y="1250"/>
                  <a:pt x="4523" y="1250"/>
                  <a:pt x="4523" y="1250"/>
                </a:cubicBezTo>
                <a:cubicBezTo>
                  <a:pt x="4516" y="1237"/>
                  <a:pt x="4516" y="1237"/>
                  <a:pt x="4516" y="1237"/>
                </a:cubicBezTo>
                <a:cubicBezTo>
                  <a:pt x="4516" y="1205"/>
                  <a:pt x="4516" y="1205"/>
                  <a:pt x="4516" y="1205"/>
                </a:cubicBezTo>
                <a:cubicBezTo>
                  <a:pt x="4499" y="1205"/>
                  <a:pt x="4499" y="1205"/>
                  <a:pt x="4499" y="1205"/>
                </a:cubicBezTo>
                <a:cubicBezTo>
                  <a:pt x="4499" y="1238"/>
                  <a:pt x="4499" y="1238"/>
                  <a:pt x="4499" y="1238"/>
                </a:cubicBezTo>
                <a:cubicBezTo>
                  <a:pt x="4495" y="1234"/>
                  <a:pt x="4495" y="1234"/>
                  <a:pt x="4495" y="1234"/>
                </a:cubicBezTo>
                <a:cubicBezTo>
                  <a:pt x="4495" y="1245"/>
                  <a:pt x="4495" y="1245"/>
                  <a:pt x="4495" y="1245"/>
                </a:cubicBezTo>
                <a:cubicBezTo>
                  <a:pt x="4482" y="1245"/>
                  <a:pt x="4482" y="1245"/>
                  <a:pt x="4482" y="1245"/>
                </a:cubicBezTo>
                <a:cubicBezTo>
                  <a:pt x="4482" y="1255"/>
                  <a:pt x="4482" y="1255"/>
                  <a:pt x="4482" y="1255"/>
                </a:cubicBezTo>
                <a:cubicBezTo>
                  <a:pt x="4474" y="1255"/>
                  <a:pt x="4474" y="1255"/>
                  <a:pt x="4474" y="1255"/>
                </a:cubicBezTo>
                <a:cubicBezTo>
                  <a:pt x="4474" y="1263"/>
                  <a:pt x="4474" y="1263"/>
                  <a:pt x="4474" y="1263"/>
                </a:cubicBezTo>
                <a:cubicBezTo>
                  <a:pt x="4452" y="1263"/>
                  <a:pt x="4452" y="1263"/>
                  <a:pt x="4452" y="1263"/>
                </a:cubicBezTo>
                <a:cubicBezTo>
                  <a:pt x="4452" y="1251"/>
                  <a:pt x="4452" y="1251"/>
                  <a:pt x="4452" y="1251"/>
                </a:cubicBezTo>
                <a:cubicBezTo>
                  <a:pt x="4468" y="1248"/>
                  <a:pt x="4468" y="1248"/>
                  <a:pt x="4468" y="1248"/>
                </a:cubicBezTo>
                <a:cubicBezTo>
                  <a:pt x="4468" y="1242"/>
                  <a:pt x="4468" y="1242"/>
                  <a:pt x="4468" y="1242"/>
                </a:cubicBezTo>
                <a:cubicBezTo>
                  <a:pt x="4407" y="1242"/>
                  <a:pt x="4407" y="1242"/>
                  <a:pt x="4407" y="1242"/>
                </a:cubicBezTo>
                <a:cubicBezTo>
                  <a:pt x="4409" y="1247"/>
                  <a:pt x="4409" y="1247"/>
                  <a:pt x="4409" y="1247"/>
                </a:cubicBezTo>
                <a:cubicBezTo>
                  <a:pt x="4421" y="1249"/>
                  <a:pt x="4421" y="1249"/>
                  <a:pt x="4421" y="1249"/>
                </a:cubicBezTo>
                <a:cubicBezTo>
                  <a:pt x="4421" y="1260"/>
                  <a:pt x="4421" y="1260"/>
                  <a:pt x="4421" y="1260"/>
                </a:cubicBezTo>
                <a:cubicBezTo>
                  <a:pt x="4398" y="1265"/>
                  <a:pt x="4398" y="1265"/>
                  <a:pt x="4398" y="1265"/>
                </a:cubicBezTo>
                <a:cubicBezTo>
                  <a:pt x="4369" y="1201"/>
                  <a:pt x="4369" y="1201"/>
                  <a:pt x="4369" y="1201"/>
                </a:cubicBezTo>
                <a:cubicBezTo>
                  <a:pt x="4369" y="1161"/>
                  <a:pt x="4369" y="1161"/>
                  <a:pt x="4369" y="1161"/>
                </a:cubicBezTo>
                <a:cubicBezTo>
                  <a:pt x="4369" y="948"/>
                  <a:pt x="4369" y="948"/>
                  <a:pt x="4369" y="948"/>
                </a:cubicBezTo>
                <a:cubicBezTo>
                  <a:pt x="4369" y="948"/>
                  <a:pt x="4379" y="944"/>
                  <a:pt x="4379" y="932"/>
                </a:cubicBezTo>
                <a:cubicBezTo>
                  <a:pt x="4379" y="920"/>
                  <a:pt x="4346" y="917"/>
                  <a:pt x="4333" y="917"/>
                </a:cubicBezTo>
                <a:cubicBezTo>
                  <a:pt x="4320" y="917"/>
                  <a:pt x="4287" y="920"/>
                  <a:pt x="4287" y="932"/>
                </a:cubicBezTo>
                <a:cubicBezTo>
                  <a:pt x="4287" y="944"/>
                  <a:pt x="4297" y="948"/>
                  <a:pt x="4297" y="948"/>
                </a:cubicBezTo>
                <a:cubicBezTo>
                  <a:pt x="4297" y="1161"/>
                  <a:pt x="4297" y="1161"/>
                  <a:pt x="4297" y="1161"/>
                </a:cubicBezTo>
                <a:cubicBezTo>
                  <a:pt x="4286" y="1161"/>
                  <a:pt x="4286" y="1161"/>
                  <a:pt x="4286" y="1161"/>
                </a:cubicBezTo>
                <a:cubicBezTo>
                  <a:pt x="4286" y="1131"/>
                  <a:pt x="4286" y="1131"/>
                  <a:pt x="4286" y="1131"/>
                </a:cubicBezTo>
                <a:cubicBezTo>
                  <a:pt x="4238" y="1091"/>
                  <a:pt x="4238" y="1091"/>
                  <a:pt x="4238" y="1091"/>
                </a:cubicBezTo>
                <a:cubicBezTo>
                  <a:pt x="4238" y="974"/>
                  <a:pt x="4238" y="974"/>
                  <a:pt x="4238" y="974"/>
                </a:cubicBezTo>
                <a:cubicBezTo>
                  <a:pt x="4223" y="974"/>
                  <a:pt x="4223" y="974"/>
                  <a:pt x="4223" y="974"/>
                </a:cubicBezTo>
                <a:cubicBezTo>
                  <a:pt x="4166" y="1010"/>
                  <a:pt x="4166" y="1010"/>
                  <a:pt x="4166" y="1010"/>
                </a:cubicBezTo>
                <a:cubicBezTo>
                  <a:pt x="4166" y="995"/>
                  <a:pt x="4166" y="995"/>
                  <a:pt x="4166" y="995"/>
                </a:cubicBezTo>
                <a:cubicBezTo>
                  <a:pt x="4087" y="995"/>
                  <a:pt x="4087" y="995"/>
                  <a:pt x="4087" y="995"/>
                </a:cubicBezTo>
                <a:cubicBezTo>
                  <a:pt x="4087" y="1012"/>
                  <a:pt x="4087" y="1012"/>
                  <a:pt x="4087" y="1012"/>
                </a:cubicBezTo>
                <a:cubicBezTo>
                  <a:pt x="4069" y="1012"/>
                  <a:pt x="4069" y="1012"/>
                  <a:pt x="4069" y="1012"/>
                </a:cubicBezTo>
                <a:cubicBezTo>
                  <a:pt x="4069" y="1130"/>
                  <a:pt x="4069" y="1130"/>
                  <a:pt x="4069" y="1130"/>
                </a:cubicBezTo>
                <a:cubicBezTo>
                  <a:pt x="4046" y="1117"/>
                  <a:pt x="4046" y="1117"/>
                  <a:pt x="4046" y="1117"/>
                </a:cubicBezTo>
                <a:cubicBezTo>
                  <a:pt x="4046" y="1088"/>
                  <a:pt x="4046" y="1088"/>
                  <a:pt x="4046" y="1088"/>
                </a:cubicBezTo>
                <a:cubicBezTo>
                  <a:pt x="4039" y="1088"/>
                  <a:pt x="4039" y="1088"/>
                  <a:pt x="4039" y="1088"/>
                </a:cubicBezTo>
                <a:cubicBezTo>
                  <a:pt x="4039" y="1118"/>
                  <a:pt x="4039" y="1118"/>
                  <a:pt x="4039" y="1118"/>
                </a:cubicBezTo>
                <a:cubicBezTo>
                  <a:pt x="4032" y="1118"/>
                  <a:pt x="4032" y="1118"/>
                  <a:pt x="4032" y="1118"/>
                </a:cubicBezTo>
                <a:cubicBezTo>
                  <a:pt x="4032" y="1061"/>
                  <a:pt x="4032" y="1061"/>
                  <a:pt x="4032" y="1061"/>
                </a:cubicBezTo>
                <a:cubicBezTo>
                  <a:pt x="3989" y="1061"/>
                  <a:pt x="3989" y="1061"/>
                  <a:pt x="3989" y="1061"/>
                </a:cubicBezTo>
                <a:cubicBezTo>
                  <a:pt x="3989" y="1052"/>
                  <a:pt x="3984" y="1018"/>
                  <a:pt x="3943" y="995"/>
                </a:cubicBezTo>
                <a:cubicBezTo>
                  <a:pt x="3943" y="975"/>
                  <a:pt x="3943" y="975"/>
                  <a:pt x="3943" y="975"/>
                </a:cubicBezTo>
                <a:cubicBezTo>
                  <a:pt x="3933" y="975"/>
                  <a:pt x="3933" y="975"/>
                  <a:pt x="3933" y="975"/>
                </a:cubicBezTo>
                <a:cubicBezTo>
                  <a:pt x="3923" y="975"/>
                  <a:pt x="3923" y="975"/>
                  <a:pt x="3923" y="975"/>
                </a:cubicBezTo>
                <a:cubicBezTo>
                  <a:pt x="3923" y="995"/>
                  <a:pt x="3923" y="995"/>
                  <a:pt x="3923" y="995"/>
                </a:cubicBezTo>
                <a:cubicBezTo>
                  <a:pt x="3882" y="1018"/>
                  <a:pt x="3877" y="1052"/>
                  <a:pt x="3877" y="1061"/>
                </a:cubicBezTo>
                <a:cubicBezTo>
                  <a:pt x="3877" y="1070"/>
                  <a:pt x="3885" y="1078"/>
                  <a:pt x="3885" y="1078"/>
                </a:cubicBezTo>
                <a:cubicBezTo>
                  <a:pt x="3859" y="1078"/>
                  <a:pt x="3859" y="1078"/>
                  <a:pt x="3859" y="1078"/>
                </a:cubicBezTo>
                <a:cubicBezTo>
                  <a:pt x="3846" y="1078"/>
                  <a:pt x="3846" y="1078"/>
                  <a:pt x="3846" y="1078"/>
                </a:cubicBezTo>
                <a:cubicBezTo>
                  <a:pt x="3809" y="1051"/>
                  <a:pt x="3809" y="1051"/>
                  <a:pt x="3809" y="1051"/>
                </a:cubicBezTo>
                <a:cubicBezTo>
                  <a:pt x="3781" y="1070"/>
                  <a:pt x="3781" y="1070"/>
                  <a:pt x="3781" y="1070"/>
                </a:cubicBezTo>
                <a:cubicBezTo>
                  <a:pt x="3770" y="1080"/>
                  <a:pt x="3770" y="1080"/>
                  <a:pt x="3770" y="1080"/>
                </a:cubicBezTo>
                <a:cubicBezTo>
                  <a:pt x="3742" y="1080"/>
                  <a:pt x="3742" y="1080"/>
                  <a:pt x="3742" y="1080"/>
                </a:cubicBezTo>
                <a:cubicBezTo>
                  <a:pt x="3742" y="1095"/>
                  <a:pt x="3742" y="1095"/>
                  <a:pt x="3742" y="1095"/>
                </a:cubicBezTo>
                <a:cubicBezTo>
                  <a:pt x="3759" y="1095"/>
                  <a:pt x="3763" y="1109"/>
                  <a:pt x="3763" y="1109"/>
                </a:cubicBezTo>
                <a:cubicBezTo>
                  <a:pt x="3763" y="1133"/>
                  <a:pt x="3763" y="1133"/>
                  <a:pt x="3763" y="1133"/>
                </a:cubicBezTo>
                <a:cubicBezTo>
                  <a:pt x="3734" y="1133"/>
                  <a:pt x="3734" y="1133"/>
                  <a:pt x="3734" y="1133"/>
                </a:cubicBezTo>
                <a:cubicBezTo>
                  <a:pt x="3734" y="1123"/>
                  <a:pt x="3734" y="1123"/>
                  <a:pt x="3734" y="1123"/>
                </a:cubicBezTo>
                <a:cubicBezTo>
                  <a:pt x="3673" y="1123"/>
                  <a:pt x="3673" y="1123"/>
                  <a:pt x="3673" y="1123"/>
                </a:cubicBezTo>
                <a:cubicBezTo>
                  <a:pt x="3673" y="1147"/>
                  <a:pt x="3673" y="1147"/>
                  <a:pt x="3673" y="1147"/>
                </a:cubicBezTo>
                <a:cubicBezTo>
                  <a:pt x="3635" y="1147"/>
                  <a:pt x="3635" y="1147"/>
                  <a:pt x="3635" y="1147"/>
                </a:cubicBezTo>
                <a:cubicBezTo>
                  <a:pt x="3635" y="1405"/>
                  <a:pt x="3635" y="1405"/>
                  <a:pt x="3635" y="1405"/>
                </a:cubicBezTo>
                <a:cubicBezTo>
                  <a:pt x="3585" y="1405"/>
                  <a:pt x="3585" y="1405"/>
                  <a:pt x="3585" y="1405"/>
                </a:cubicBezTo>
                <a:cubicBezTo>
                  <a:pt x="3585" y="1415"/>
                  <a:pt x="3585" y="1415"/>
                  <a:pt x="3585" y="1415"/>
                </a:cubicBezTo>
                <a:cubicBezTo>
                  <a:pt x="3576" y="1415"/>
                  <a:pt x="3576" y="1415"/>
                  <a:pt x="3576" y="1415"/>
                </a:cubicBezTo>
                <a:cubicBezTo>
                  <a:pt x="3576" y="1437"/>
                  <a:pt x="3576" y="1437"/>
                  <a:pt x="3576" y="1437"/>
                </a:cubicBezTo>
                <a:cubicBezTo>
                  <a:pt x="3565" y="1437"/>
                  <a:pt x="3565" y="1437"/>
                  <a:pt x="3565" y="1437"/>
                </a:cubicBezTo>
                <a:cubicBezTo>
                  <a:pt x="3565" y="1403"/>
                  <a:pt x="3565" y="1403"/>
                  <a:pt x="3565" y="1403"/>
                </a:cubicBezTo>
                <a:cubicBezTo>
                  <a:pt x="3528" y="1403"/>
                  <a:pt x="3528" y="1403"/>
                  <a:pt x="3528" y="1403"/>
                </a:cubicBezTo>
                <a:cubicBezTo>
                  <a:pt x="3528" y="1259"/>
                  <a:pt x="3528" y="1259"/>
                  <a:pt x="3528" y="1259"/>
                </a:cubicBezTo>
                <a:cubicBezTo>
                  <a:pt x="3478" y="1259"/>
                  <a:pt x="3478" y="1259"/>
                  <a:pt x="3478" y="1259"/>
                </a:cubicBezTo>
                <a:cubicBezTo>
                  <a:pt x="3478" y="1245"/>
                  <a:pt x="3478" y="1245"/>
                  <a:pt x="3478" y="1245"/>
                </a:cubicBezTo>
                <a:cubicBezTo>
                  <a:pt x="3463" y="1245"/>
                  <a:pt x="3463" y="1245"/>
                  <a:pt x="3463" y="1245"/>
                </a:cubicBezTo>
                <a:cubicBezTo>
                  <a:pt x="3463" y="1255"/>
                  <a:pt x="3463" y="1255"/>
                  <a:pt x="3463" y="1255"/>
                </a:cubicBezTo>
                <a:cubicBezTo>
                  <a:pt x="3455" y="1255"/>
                  <a:pt x="3455" y="1255"/>
                  <a:pt x="3455" y="1255"/>
                </a:cubicBezTo>
                <a:cubicBezTo>
                  <a:pt x="3456" y="1251"/>
                  <a:pt x="3456" y="1248"/>
                  <a:pt x="3456" y="1245"/>
                </a:cubicBezTo>
                <a:cubicBezTo>
                  <a:pt x="3456" y="1211"/>
                  <a:pt x="3436" y="1182"/>
                  <a:pt x="3407" y="1168"/>
                </a:cubicBezTo>
                <a:cubicBezTo>
                  <a:pt x="3407" y="700"/>
                  <a:pt x="3407" y="700"/>
                  <a:pt x="3407" y="700"/>
                </a:cubicBezTo>
                <a:cubicBezTo>
                  <a:pt x="3431" y="687"/>
                  <a:pt x="3447" y="662"/>
                  <a:pt x="3447" y="634"/>
                </a:cubicBezTo>
                <a:cubicBezTo>
                  <a:pt x="3447" y="597"/>
                  <a:pt x="3421" y="567"/>
                  <a:pt x="3387" y="560"/>
                </a:cubicBezTo>
                <a:cubicBezTo>
                  <a:pt x="3383" y="429"/>
                  <a:pt x="3383" y="429"/>
                  <a:pt x="3383" y="429"/>
                </a:cubicBezTo>
                <a:cubicBezTo>
                  <a:pt x="3391" y="425"/>
                  <a:pt x="3397" y="417"/>
                  <a:pt x="3397" y="407"/>
                </a:cubicBezTo>
                <a:cubicBezTo>
                  <a:pt x="3397" y="400"/>
                  <a:pt x="3394" y="393"/>
                  <a:pt x="3390" y="389"/>
                </a:cubicBezTo>
                <a:cubicBezTo>
                  <a:pt x="3390" y="372"/>
                  <a:pt x="3390" y="372"/>
                  <a:pt x="3390" y="372"/>
                </a:cubicBezTo>
                <a:cubicBezTo>
                  <a:pt x="3382" y="372"/>
                  <a:pt x="3382" y="372"/>
                  <a:pt x="3382" y="372"/>
                </a:cubicBezTo>
                <a:cubicBezTo>
                  <a:pt x="3382" y="269"/>
                  <a:pt x="3382" y="269"/>
                  <a:pt x="3382" y="269"/>
                </a:cubicBezTo>
                <a:cubicBezTo>
                  <a:pt x="3377" y="269"/>
                  <a:pt x="3377" y="269"/>
                  <a:pt x="3377" y="269"/>
                </a:cubicBezTo>
                <a:cubicBezTo>
                  <a:pt x="3377" y="187"/>
                  <a:pt x="3377" y="187"/>
                  <a:pt x="3377" y="187"/>
                </a:cubicBezTo>
                <a:cubicBezTo>
                  <a:pt x="3377" y="187"/>
                  <a:pt x="3385" y="187"/>
                  <a:pt x="3385" y="177"/>
                </a:cubicBezTo>
                <a:cubicBezTo>
                  <a:pt x="3385" y="167"/>
                  <a:pt x="3377" y="170"/>
                  <a:pt x="3377" y="170"/>
                </a:cubicBezTo>
                <a:cubicBezTo>
                  <a:pt x="3372" y="0"/>
                  <a:pt x="3372" y="0"/>
                  <a:pt x="3372" y="0"/>
                </a:cubicBezTo>
                <a:cubicBezTo>
                  <a:pt x="3367" y="170"/>
                  <a:pt x="3367" y="170"/>
                  <a:pt x="3367" y="170"/>
                </a:cubicBezTo>
                <a:cubicBezTo>
                  <a:pt x="3367" y="170"/>
                  <a:pt x="3359" y="167"/>
                  <a:pt x="3359" y="177"/>
                </a:cubicBezTo>
                <a:cubicBezTo>
                  <a:pt x="3359" y="187"/>
                  <a:pt x="3367" y="187"/>
                  <a:pt x="3367" y="187"/>
                </a:cubicBezTo>
                <a:cubicBezTo>
                  <a:pt x="3367" y="269"/>
                  <a:pt x="3367" y="269"/>
                  <a:pt x="3367" y="269"/>
                </a:cubicBezTo>
                <a:cubicBezTo>
                  <a:pt x="3362" y="269"/>
                  <a:pt x="3362" y="269"/>
                  <a:pt x="3362" y="269"/>
                </a:cubicBezTo>
                <a:cubicBezTo>
                  <a:pt x="3362" y="372"/>
                  <a:pt x="3362" y="372"/>
                  <a:pt x="3362" y="372"/>
                </a:cubicBezTo>
                <a:cubicBezTo>
                  <a:pt x="3354" y="372"/>
                  <a:pt x="3354" y="372"/>
                  <a:pt x="3354" y="372"/>
                </a:cubicBezTo>
                <a:cubicBezTo>
                  <a:pt x="3354" y="389"/>
                  <a:pt x="3354" y="389"/>
                  <a:pt x="3354" y="389"/>
                </a:cubicBezTo>
                <a:cubicBezTo>
                  <a:pt x="3350" y="393"/>
                  <a:pt x="3347" y="400"/>
                  <a:pt x="3347" y="407"/>
                </a:cubicBezTo>
                <a:cubicBezTo>
                  <a:pt x="3347" y="417"/>
                  <a:pt x="3353" y="425"/>
                  <a:pt x="3361" y="429"/>
                </a:cubicBezTo>
                <a:cubicBezTo>
                  <a:pt x="3357" y="560"/>
                  <a:pt x="3357" y="560"/>
                  <a:pt x="3357" y="560"/>
                </a:cubicBezTo>
                <a:cubicBezTo>
                  <a:pt x="3323" y="567"/>
                  <a:pt x="3297" y="597"/>
                  <a:pt x="3297" y="634"/>
                </a:cubicBezTo>
                <a:cubicBezTo>
                  <a:pt x="3297" y="659"/>
                  <a:pt x="3310" y="681"/>
                  <a:pt x="3329" y="695"/>
                </a:cubicBezTo>
                <a:cubicBezTo>
                  <a:pt x="3329" y="1173"/>
                  <a:pt x="3329" y="1173"/>
                  <a:pt x="3329" y="1173"/>
                </a:cubicBezTo>
                <a:cubicBezTo>
                  <a:pt x="3304" y="1187"/>
                  <a:pt x="3288" y="1214"/>
                  <a:pt x="3288" y="1245"/>
                </a:cubicBezTo>
                <a:cubicBezTo>
                  <a:pt x="3288" y="1275"/>
                  <a:pt x="3304" y="1302"/>
                  <a:pt x="3329" y="1317"/>
                </a:cubicBezTo>
                <a:cubicBezTo>
                  <a:pt x="3329" y="1343"/>
                  <a:pt x="3329" y="1343"/>
                  <a:pt x="3329" y="1343"/>
                </a:cubicBezTo>
                <a:cubicBezTo>
                  <a:pt x="3287" y="1479"/>
                  <a:pt x="3287" y="1479"/>
                  <a:pt x="3287" y="1479"/>
                </a:cubicBezTo>
                <a:cubicBezTo>
                  <a:pt x="3180" y="1479"/>
                  <a:pt x="3180" y="1479"/>
                  <a:pt x="3180" y="1479"/>
                </a:cubicBezTo>
                <a:cubicBezTo>
                  <a:pt x="3180" y="1420"/>
                  <a:pt x="3180" y="1420"/>
                  <a:pt x="3180" y="1420"/>
                </a:cubicBezTo>
                <a:cubicBezTo>
                  <a:pt x="3132" y="1420"/>
                  <a:pt x="3132" y="1420"/>
                  <a:pt x="3132" y="1420"/>
                </a:cubicBezTo>
                <a:cubicBezTo>
                  <a:pt x="3132" y="1479"/>
                  <a:pt x="3132" y="1479"/>
                  <a:pt x="3132" y="1479"/>
                </a:cubicBezTo>
                <a:cubicBezTo>
                  <a:pt x="2997" y="1479"/>
                  <a:pt x="2997" y="1479"/>
                  <a:pt x="2997" y="1479"/>
                </a:cubicBezTo>
                <a:cubicBezTo>
                  <a:pt x="2997" y="1395"/>
                  <a:pt x="2997" y="1395"/>
                  <a:pt x="2997" y="1395"/>
                </a:cubicBezTo>
                <a:cubicBezTo>
                  <a:pt x="2850" y="1372"/>
                  <a:pt x="2850" y="1372"/>
                  <a:pt x="2850" y="1372"/>
                </a:cubicBezTo>
                <a:cubicBezTo>
                  <a:pt x="2850" y="1279"/>
                  <a:pt x="2850" y="1279"/>
                  <a:pt x="2850" y="1279"/>
                </a:cubicBezTo>
                <a:cubicBezTo>
                  <a:pt x="2844" y="1271"/>
                  <a:pt x="2844" y="1271"/>
                  <a:pt x="2844" y="1271"/>
                </a:cubicBezTo>
                <a:cubicBezTo>
                  <a:pt x="2844" y="1227"/>
                  <a:pt x="2844" y="1227"/>
                  <a:pt x="2844" y="1227"/>
                </a:cubicBezTo>
                <a:cubicBezTo>
                  <a:pt x="2838" y="1223"/>
                  <a:pt x="2838" y="1223"/>
                  <a:pt x="2838" y="1223"/>
                </a:cubicBezTo>
                <a:cubicBezTo>
                  <a:pt x="2838" y="1194"/>
                  <a:pt x="2838" y="1194"/>
                  <a:pt x="2838" y="1194"/>
                </a:cubicBezTo>
                <a:cubicBezTo>
                  <a:pt x="2818" y="1177"/>
                  <a:pt x="2818" y="1177"/>
                  <a:pt x="2818" y="1177"/>
                </a:cubicBezTo>
                <a:cubicBezTo>
                  <a:pt x="2803" y="1177"/>
                  <a:pt x="2803" y="1177"/>
                  <a:pt x="2803" y="1177"/>
                </a:cubicBezTo>
                <a:cubicBezTo>
                  <a:pt x="2797" y="1119"/>
                  <a:pt x="2797" y="1119"/>
                  <a:pt x="2797" y="1119"/>
                </a:cubicBezTo>
                <a:cubicBezTo>
                  <a:pt x="2791" y="1177"/>
                  <a:pt x="2791" y="1177"/>
                  <a:pt x="2791" y="1177"/>
                </a:cubicBezTo>
                <a:cubicBezTo>
                  <a:pt x="2776" y="1177"/>
                  <a:pt x="2776" y="1177"/>
                  <a:pt x="2776" y="1177"/>
                </a:cubicBezTo>
                <a:cubicBezTo>
                  <a:pt x="2756" y="1194"/>
                  <a:pt x="2756" y="1194"/>
                  <a:pt x="2756" y="1194"/>
                </a:cubicBezTo>
                <a:cubicBezTo>
                  <a:pt x="2756" y="1223"/>
                  <a:pt x="2756" y="1223"/>
                  <a:pt x="2756" y="1223"/>
                </a:cubicBezTo>
                <a:cubicBezTo>
                  <a:pt x="2750" y="1227"/>
                  <a:pt x="2750" y="1227"/>
                  <a:pt x="2750" y="1227"/>
                </a:cubicBezTo>
                <a:cubicBezTo>
                  <a:pt x="2750" y="1271"/>
                  <a:pt x="2750" y="1271"/>
                  <a:pt x="2750" y="1271"/>
                </a:cubicBezTo>
                <a:cubicBezTo>
                  <a:pt x="2744" y="1279"/>
                  <a:pt x="2744" y="1279"/>
                  <a:pt x="2744" y="1279"/>
                </a:cubicBezTo>
                <a:cubicBezTo>
                  <a:pt x="2744" y="1341"/>
                  <a:pt x="2744" y="1341"/>
                  <a:pt x="2744" y="1341"/>
                </a:cubicBezTo>
                <a:cubicBezTo>
                  <a:pt x="2744" y="1341"/>
                  <a:pt x="2733" y="1330"/>
                  <a:pt x="2701" y="1330"/>
                </a:cubicBezTo>
                <a:cubicBezTo>
                  <a:pt x="2658" y="1330"/>
                  <a:pt x="2628" y="1372"/>
                  <a:pt x="2628" y="1372"/>
                </a:cubicBezTo>
                <a:cubicBezTo>
                  <a:pt x="2572" y="1372"/>
                  <a:pt x="2572" y="1372"/>
                  <a:pt x="2572" y="1372"/>
                </a:cubicBezTo>
                <a:cubicBezTo>
                  <a:pt x="2572" y="1389"/>
                  <a:pt x="2572" y="1389"/>
                  <a:pt x="2572" y="1389"/>
                </a:cubicBezTo>
                <a:cubicBezTo>
                  <a:pt x="2553" y="1389"/>
                  <a:pt x="2553" y="1389"/>
                  <a:pt x="2553" y="1389"/>
                </a:cubicBezTo>
                <a:cubicBezTo>
                  <a:pt x="2553" y="1382"/>
                  <a:pt x="2553" y="1382"/>
                  <a:pt x="2553" y="1382"/>
                </a:cubicBezTo>
                <a:cubicBezTo>
                  <a:pt x="2510" y="1382"/>
                  <a:pt x="2510" y="1382"/>
                  <a:pt x="2510" y="1382"/>
                </a:cubicBezTo>
                <a:cubicBezTo>
                  <a:pt x="2502" y="1393"/>
                  <a:pt x="2502" y="1393"/>
                  <a:pt x="2502" y="1393"/>
                </a:cubicBezTo>
                <a:cubicBezTo>
                  <a:pt x="2478" y="1393"/>
                  <a:pt x="2478" y="1393"/>
                  <a:pt x="2478" y="1393"/>
                </a:cubicBezTo>
                <a:cubicBezTo>
                  <a:pt x="2478" y="1402"/>
                  <a:pt x="2478" y="1402"/>
                  <a:pt x="2478" y="1402"/>
                </a:cubicBezTo>
                <a:cubicBezTo>
                  <a:pt x="2470" y="1402"/>
                  <a:pt x="2470" y="1402"/>
                  <a:pt x="2470" y="1402"/>
                </a:cubicBezTo>
                <a:cubicBezTo>
                  <a:pt x="2470" y="1378"/>
                  <a:pt x="2470" y="1378"/>
                  <a:pt x="2470" y="1378"/>
                </a:cubicBezTo>
                <a:cubicBezTo>
                  <a:pt x="2443" y="1378"/>
                  <a:pt x="2443" y="1378"/>
                  <a:pt x="2443" y="1378"/>
                </a:cubicBezTo>
                <a:cubicBezTo>
                  <a:pt x="2432" y="1388"/>
                  <a:pt x="2432" y="1388"/>
                  <a:pt x="2432" y="1388"/>
                </a:cubicBezTo>
                <a:cubicBezTo>
                  <a:pt x="2417" y="1388"/>
                  <a:pt x="2417" y="1388"/>
                  <a:pt x="2417" y="1388"/>
                </a:cubicBezTo>
                <a:cubicBezTo>
                  <a:pt x="2408" y="1375"/>
                  <a:pt x="2408" y="1375"/>
                  <a:pt x="2408" y="1375"/>
                </a:cubicBezTo>
                <a:cubicBezTo>
                  <a:pt x="2393" y="1375"/>
                  <a:pt x="2393" y="1375"/>
                  <a:pt x="2393" y="1375"/>
                </a:cubicBezTo>
                <a:cubicBezTo>
                  <a:pt x="2381" y="1388"/>
                  <a:pt x="2381" y="1388"/>
                  <a:pt x="2381" y="1388"/>
                </a:cubicBezTo>
                <a:cubicBezTo>
                  <a:pt x="2365" y="1388"/>
                  <a:pt x="2365" y="1388"/>
                  <a:pt x="2365" y="1388"/>
                </a:cubicBezTo>
                <a:cubicBezTo>
                  <a:pt x="2365" y="1465"/>
                  <a:pt x="2365" y="1465"/>
                  <a:pt x="2365" y="1465"/>
                </a:cubicBezTo>
                <a:cubicBezTo>
                  <a:pt x="2310" y="1465"/>
                  <a:pt x="2310" y="1465"/>
                  <a:pt x="2310" y="1465"/>
                </a:cubicBezTo>
                <a:cubicBezTo>
                  <a:pt x="2310" y="1440"/>
                  <a:pt x="2310" y="1440"/>
                  <a:pt x="2310" y="1440"/>
                </a:cubicBezTo>
                <a:cubicBezTo>
                  <a:pt x="2284" y="1420"/>
                  <a:pt x="2284" y="1420"/>
                  <a:pt x="2284" y="1420"/>
                </a:cubicBezTo>
                <a:cubicBezTo>
                  <a:pt x="2279" y="1380"/>
                  <a:pt x="2279" y="1380"/>
                  <a:pt x="2279" y="1380"/>
                </a:cubicBezTo>
                <a:cubicBezTo>
                  <a:pt x="2273" y="1419"/>
                  <a:pt x="2273" y="1419"/>
                  <a:pt x="2273" y="1419"/>
                </a:cubicBezTo>
                <a:cubicBezTo>
                  <a:pt x="2243" y="1441"/>
                  <a:pt x="2243" y="1441"/>
                  <a:pt x="2243" y="1441"/>
                </a:cubicBezTo>
                <a:cubicBezTo>
                  <a:pt x="2243" y="1457"/>
                  <a:pt x="2243" y="1457"/>
                  <a:pt x="2243" y="1457"/>
                </a:cubicBezTo>
                <a:cubicBezTo>
                  <a:pt x="2199" y="1457"/>
                  <a:pt x="2199" y="1457"/>
                  <a:pt x="2199" y="1457"/>
                </a:cubicBezTo>
                <a:cubicBezTo>
                  <a:pt x="2199" y="1401"/>
                  <a:pt x="2199" y="1401"/>
                  <a:pt x="2199" y="1401"/>
                </a:cubicBezTo>
                <a:cubicBezTo>
                  <a:pt x="2177" y="1401"/>
                  <a:pt x="2177" y="1401"/>
                  <a:pt x="2177" y="1401"/>
                </a:cubicBezTo>
                <a:cubicBezTo>
                  <a:pt x="2177" y="1391"/>
                  <a:pt x="2177" y="1391"/>
                  <a:pt x="2177" y="1391"/>
                </a:cubicBezTo>
                <a:cubicBezTo>
                  <a:pt x="2152" y="1391"/>
                  <a:pt x="2152" y="1391"/>
                  <a:pt x="2152" y="1391"/>
                </a:cubicBezTo>
                <a:cubicBezTo>
                  <a:pt x="2152" y="1409"/>
                  <a:pt x="2152" y="1409"/>
                  <a:pt x="2152" y="1409"/>
                </a:cubicBezTo>
                <a:cubicBezTo>
                  <a:pt x="2139" y="1409"/>
                  <a:pt x="2139" y="1409"/>
                  <a:pt x="2139" y="1409"/>
                </a:cubicBezTo>
                <a:cubicBezTo>
                  <a:pt x="2139" y="1371"/>
                  <a:pt x="2139" y="1371"/>
                  <a:pt x="2139" y="1371"/>
                </a:cubicBezTo>
                <a:cubicBezTo>
                  <a:pt x="2093" y="1371"/>
                  <a:pt x="2093" y="1371"/>
                  <a:pt x="2093" y="1371"/>
                </a:cubicBezTo>
                <a:cubicBezTo>
                  <a:pt x="2093" y="1436"/>
                  <a:pt x="2093" y="1436"/>
                  <a:pt x="2093" y="1436"/>
                </a:cubicBezTo>
                <a:cubicBezTo>
                  <a:pt x="2077" y="1436"/>
                  <a:pt x="2077" y="1436"/>
                  <a:pt x="2077" y="1436"/>
                </a:cubicBezTo>
                <a:cubicBezTo>
                  <a:pt x="2077" y="1453"/>
                  <a:pt x="2077" y="1453"/>
                  <a:pt x="2077" y="1453"/>
                </a:cubicBezTo>
                <a:cubicBezTo>
                  <a:pt x="2068" y="1453"/>
                  <a:pt x="2068" y="1453"/>
                  <a:pt x="2068" y="1453"/>
                </a:cubicBezTo>
                <a:cubicBezTo>
                  <a:pt x="2068" y="1463"/>
                  <a:pt x="2068" y="1463"/>
                  <a:pt x="2068" y="1463"/>
                </a:cubicBezTo>
                <a:cubicBezTo>
                  <a:pt x="2055" y="1463"/>
                  <a:pt x="2055" y="1463"/>
                  <a:pt x="2055" y="1463"/>
                </a:cubicBezTo>
                <a:cubicBezTo>
                  <a:pt x="2055" y="1453"/>
                  <a:pt x="2055" y="1453"/>
                  <a:pt x="2055" y="1453"/>
                </a:cubicBezTo>
                <a:cubicBezTo>
                  <a:pt x="2033" y="1453"/>
                  <a:pt x="2033" y="1453"/>
                  <a:pt x="2033" y="1453"/>
                </a:cubicBezTo>
                <a:cubicBezTo>
                  <a:pt x="2033" y="1461"/>
                  <a:pt x="2033" y="1461"/>
                  <a:pt x="2033" y="1461"/>
                </a:cubicBezTo>
                <a:cubicBezTo>
                  <a:pt x="2004" y="1461"/>
                  <a:pt x="2004" y="1461"/>
                  <a:pt x="2004" y="1461"/>
                </a:cubicBezTo>
                <a:cubicBezTo>
                  <a:pt x="2004" y="1471"/>
                  <a:pt x="2004" y="1471"/>
                  <a:pt x="2004" y="1471"/>
                </a:cubicBezTo>
                <a:cubicBezTo>
                  <a:pt x="1996" y="1471"/>
                  <a:pt x="1996" y="1471"/>
                  <a:pt x="1996" y="1471"/>
                </a:cubicBezTo>
                <a:cubicBezTo>
                  <a:pt x="1996" y="1463"/>
                  <a:pt x="1996" y="1463"/>
                  <a:pt x="1996" y="1463"/>
                </a:cubicBezTo>
                <a:cubicBezTo>
                  <a:pt x="1983" y="1463"/>
                  <a:pt x="1983" y="1463"/>
                  <a:pt x="1983" y="1463"/>
                </a:cubicBezTo>
                <a:cubicBezTo>
                  <a:pt x="1983" y="1479"/>
                  <a:pt x="1983" y="1479"/>
                  <a:pt x="1983" y="1479"/>
                </a:cubicBezTo>
                <a:cubicBezTo>
                  <a:pt x="1975" y="1479"/>
                  <a:pt x="1975" y="1479"/>
                  <a:pt x="1975" y="1479"/>
                </a:cubicBezTo>
                <a:cubicBezTo>
                  <a:pt x="1975" y="1343"/>
                  <a:pt x="1975" y="1343"/>
                  <a:pt x="1975" y="1343"/>
                </a:cubicBezTo>
                <a:cubicBezTo>
                  <a:pt x="1952" y="1343"/>
                  <a:pt x="1952" y="1343"/>
                  <a:pt x="1952" y="1343"/>
                </a:cubicBezTo>
                <a:cubicBezTo>
                  <a:pt x="1952" y="1352"/>
                  <a:pt x="1952" y="1352"/>
                  <a:pt x="1952" y="1352"/>
                </a:cubicBezTo>
                <a:cubicBezTo>
                  <a:pt x="1943" y="1352"/>
                  <a:pt x="1943" y="1352"/>
                  <a:pt x="1943" y="1352"/>
                </a:cubicBezTo>
                <a:cubicBezTo>
                  <a:pt x="1935" y="1335"/>
                  <a:pt x="1935" y="1335"/>
                  <a:pt x="1935" y="1335"/>
                </a:cubicBezTo>
                <a:cubicBezTo>
                  <a:pt x="1921" y="1335"/>
                  <a:pt x="1921" y="1335"/>
                  <a:pt x="1921" y="1335"/>
                </a:cubicBezTo>
                <a:cubicBezTo>
                  <a:pt x="1912" y="1352"/>
                  <a:pt x="1912" y="1352"/>
                  <a:pt x="1912" y="1352"/>
                </a:cubicBezTo>
                <a:cubicBezTo>
                  <a:pt x="1877" y="1352"/>
                  <a:pt x="1877" y="1352"/>
                  <a:pt x="1877" y="1352"/>
                </a:cubicBezTo>
                <a:cubicBezTo>
                  <a:pt x="1877" y="1456"/>
                  <a:pt x="1877" y="1456"/>
                  <a:pt x="1877" y="1456"/>
                </a:cubicBezTo>
                <a:cubicBezTo>
                  <a:pt x="1805" y="1456"/>
                  <a:pt x="1805" y="1456"/>
                  <a:pt x="1805" y="1456"/>
                </a:cubicBezTo>
                <a:cubicBezTo>
                  <a:pt x="1791" y="1441"/>
                  <a:pt x="1791" y="1441"/>
                  <a:pt x="1791" y="1441"/>
                </a:cubicBezTo>
                <a:cubicBezTo>
                  <a:pt x="1781" y="1452"/>
                  <a:pt x="1781" y="1452"/>
                  <a:pt x="1781" y="1452"/>
                </a:cubicBezTo>
                <a:cubicBezTo>
                  <a:pt x="1771" y="1452"/>
                  <a:pt x="1771" y="1452"/>
                  <a:pt x="1771" y="1452"/>
                </a:cubicBezTo>
                <a:cubicBezTo>
                  <a:pt x="1756" y="1437"/>
                  <a:pt x="1756" y="1437"/>
                  <a:pt x="1756" y="1437"/>
                </a:cubicBezTo>
                <a:cubicBezTo>
                  <a:pt x="1744" y="1437"/>
                  <a:pt x="1744" y="1437"/>
                  <a:pt x="1744" y="1437"/>
                </a:cubicBezTo>
                <a:cubicBezTo>
                  <a:pt x="1731" y="1448"/>
                  <a:pt x="1731" y="1448"/>
                  <a:pt x="1731" y="1448"/>
                </a:cubicBezTo>
                <a:cubicBezTo>
                  <a:pt x="1699" y="1448"/>
                  <a:pt x="1699" y="1448"/>
                  <a:pt x="1699" y="1448"/>
                </a:cubicBezTo>
                <a:cubicBezTo>
                  <a:pt x="1699" y="1437"/>
                  <a:pt x="1699" y="1437"/>
                  <a:pt x="1699" y="1437"/>
                </a:cubicBezTo>
                <a:cubicBezTo>
                  <a:pt x="1673" y="1437"/>
                  <a:pt x="1673" y="1437"/>
                  <a:pt x="1673" y="1437"/>
                </a:cubicBezTo>
                <a:cubicBezTo>
                  <a:pt x="1673" y="1469"/>
                  <a:pt x="1673" y="1469"/>
                  <a:pt x="1673" y="1469"/>
                </a:cubicBezTo>
                <a:cubicBezTo>
                  <a:pt x="1656" y="1469"/>
                  <a:pt x="1656" y="1469"/>
                  <a:pt x="1656" y="1469"/>
                </a:cubicBezTo>
                <a:cubicBezTo>
                  <a:pt x="1656" y="1459"/>
                  <a:pt x="1656" y="1459"/>
                  <a:pt x="1656" y="1459"/>
                </a:cubicBezTo>
                <a:cubicBezTo>
                  <a:pt x="1619" y="1459"/>
                  <a:pt x="1619" y="1459"/>
                  <a:pt x="1619" y="1459"/>
                </a:cubicBezTo>
                <a:cubicBezTo>
                  <a:pt x="1619" y="1448"/>
                  <a:pt x="1619" y="1448"/>
                  <a:pt x="1619" y="1448"/>
                </a:cubicBezTo>
                <a:cubicBezTo>
                  <a:pt x="1587" y="1448"/>
                  <a:pt x="1587" y="1448"/>
                  <a:pt x="1587" y="1448"/>
                </a:cubicBezTo>
                <a:cubicBezTo>
                  <a:pt x="1587" y="1459"/>
                  <a:pt x="1587" y="1459"/>
                  <a:pt x="1587" y="1459"/>
                </a:cubicBezTo>
                <a:cubicBezTo>
                  <a:pt x="1563" y="1459"/>
                  <a:pt x="1563" y="1459"/>
                  <a:pt x="1563" y="1459"/>
                </a:cubicBezTo>
                <a:cubicBezTo>
                  <a:pt x="1563" y="1407"/>
                  <a:pt x="1563" y="1407"/>
                  <a:pt x="1563" y="1407"/>
                </a:cubicBezTo>
                <a:cubicBezTo>
                  <a:pt x="1531" y="1393"/>
                  <a:pt x="1531" y="1393"/>
                  <a:pt x="1531" y="1393"/>
                </a:cubicBezTo>
                <a:cubicBezTo>
                  <a:pt x="1531" y="1408"/>
                  <a:pt x="1531" y="1408"/>
                  <a:pt x="1531" y="1408"/>
                </a:cubicBezTo>
                <a:cubicBezTo>
                  <a:pt x="1524" y="1408"/>
                  <a:pt x="1524" y="1408"/>
                  <a:pt x="1524" y="1408"/>
                </a:cubicBezTo>
                <a:cubicBezTo>
                  <a:pt x="1524" y="1331"/>
                  <a:pt x="1524" y="1331"/>
                  <a:pt x="1524" y="1331"/>
                </a:cubicBezTo>
                <a:cubicBezTo>
                  <a:pt x="1507" y="1331"/>
                  <a:pt x="1507" y="1331"/>
                  <a:pt x="1507" y="1331"/>
                </a:cubicBezTo>
                <a:cubicBezTo>
                  <a:pt x="1507" y="1307"/>
                  <a:pt x="1507" y="1307"/>
                  <a:pt x="1507" y="1307"/>
                </a:cubicBezTo>
                <a:cubicBezTo>
                  <a:pt x="1479" y="1307"/>
                  <a:pt x="1479" y="1307"/>
                  <a:pt x="1479" y="1307"/>
                </a:cubicBezTo>
                <a:cubicBezTo>
                  <a:pt x="1479" y="1281"/>
                  <a:pt x="1479" y="1281"/>
                  <a:pt x="1479" y="1281"/>
                </a:cubicBezTo>
                <a:cubicBezTo>
                  <a:pt x="1465" y="1281"/>
                  <a:pt x="1465" y="1281"/>
                  <a:pt x="1465" y="1281"/>
                </a:cubicBezTo>
                <a:cubicBezTo>
                  <a:pt x="1465" y="1307"/>
                  <a:pt x="1465" y="1307"/>
                  <a:pt x="1465" y="1307"/>
                </a:cubicBezTo>
                <a:cubicBezTo>
                  <a:pt x="1443" y="1307"/>
                  <a:pt x="1443" y="1307"/>
                  <a:pt x="1443" y="1307"/>
                </a:cubicBezTo>
                <a:cubicBezTo>
                  <a:pt x="1443" y="1265"/>
                  <a:pt x="1443" y="1265"/>
                  <a:pt x="1443" y="1265"/>
                </a:cubicBezTo>
                <a:cubicBezTo>
                  <a:pt x="1443" y="1265"/>
                  <a:pt x="1412" y="1232"/>
                  <a:pt x="1389" y="1232"/>
                </a:cubicBezTo>
                <a:cubicBezTo>
                  <a:pt x="1367" y="1232"/>
                  <a:pt x="1337" y="1269"/>
                  <a:pt x="1337" y="1269"/>
                </a:cubicBezTo>
                <a:cubicBezTo>
                  <a:pt x="1337" y="1359"/>
                  <a:pt x="1337" y="1359"/>
                  <a:pt x="1337" y="1359"/>
                </a:cubicBezTo>
                <a:cubicBezTo>
                  <a:pt x="1315" y="1359"/>
                  <a:pt x="1315" y="1359"/>
                  <a:pt x="1315" y="1359"/>
                </a:cubicBezTo>
                <a:cubicBezTo>
                  <a:pt x="1315" y="1417"/>
                  <a:pt x="1315" y="1417"/>
                  <a:pt x="1315" y="1417"/>
                </a:cubicBezTo>
                <a:cubicBezTo>
                  <a:pt x="1275" y="1432"/>
                  <a:pt x="1275" y="1432"/>
                  <a:pt x="1275" y="1432"/>
                </a:cubicBezTo>
                <a:cubicBezTo>
                  <a:pt x="1275" y="1445"/>
                  <a:pt x="1275" y="1445"/>
                  <a:pt x="1275" y="1445"/>
                </a:cubicBezTo>
                <a:cubicBezTo>
                  <a:pt x="1267" y="1445"/>
                  <a:pt x="1267" y="1445"/>
                  <a:pt x="1267" y="1445"/>
                </a:cubicBezTo>
                <a:cubicBezTo>
                  <a:pt x="1267" y="1421"/>
                  <a:pt x="1267" y="1421"/>
                  <a:pt x="1267" y="1421"/>
                </a:cubicBezTo>
                <a:cubicBezTo>
                  <a:pt x="1253" y="1421"/>
                  <a:pt x="1253" y="1421"/>
                  <a:pt x="1253" y="1421"/>
                </a:cubicBezTo>
                <a:cubicBezTo>
                  <a:pt x="1235" y="1395"/>
                  <a:pt x="1235" y="1395"/>
                  <a:pt x="1235" y="1395"/>
                </a:cubicBezTo>
                <a:cubicBezTo>
                  <a:pt x="1213" y="1416"/>
                  <a:pt x="1213" y="1416"/>
                  <a:pt x="1213" y="1416"/>
                </a:cubicBezTo>
                <a:cubicBezTo>
                  <a:pt x="1213" y="1399"/>
                  <a:pt x="1213" y="1399"/>
                  <a:pt x="1213" y="1399"/>
                </a:cubicBezTo>
                <a:cubicBezTo>
                  <a:pt x="1200" y="1399"/>
                  <a:pt x="1200" y="1399"/>
                  <a:pt x="1200" y="1399"/>
                </a:cubicBezTo>
                <a:cubicBezTo>
                  <a:pt x="1200" y="1409"/>
                  <a:pt x="1200" y="1409"/>
                  <a:pt x="1200" y="1409"/>
                </a:cubicBezTo>
                <a:cubicBezTo>
                  <a:pt x="1189" y="1409"/>
                  <a:pt x="1189" y="1409"/>
                  <a:pt x="1189" y="1409"/>
                </a:cubicBezTo>
                <a:cubicBezTo>
                  <a:pt x="1189" y="1392"/>
                  <a:pt x="1189" y="1392"/>
                  <a:pt x="1189" y="1392"/>
                </a:cubicBezTo>
                <a:cubicBezTo>
                  <a:pt x="1164" y="1392"/>
                  <a:pt x="1164" y="1392"/>
                  <a:pt x="1164" y="1392"/>
                </a:cubicBezTo>
                <a:cubicBezTo>
                  <a:pt x="1164" y="1401"/>
                  <a:pt x="1164" y="1401"/>
                  <a:pt x="1164" y="1401"/>
                </a:cubicBezTo>
                <a:cubicBezTo>
                  <a:pt x="1155" y="1401"/>
                  <a:pt x="1155" y="1401"/>
                  <a:pt x="1155" y="1401"/>
                </a:cubicBezTo>
                <a:cubicBezTo>
                  <a:pt x="1155" y="1417"/>
                  <a:pt x="1155" y="1417"/>
                  <a:pt x="1155" y="1417"/>
                </a:cubicBezTo>
                <a:cubicBezTo>
                  <a:pt x="1133" y="1417"/>
                  <a:pt x="1133" y="1417"/>
                  <a:pt x="1133" y="1417"/>
                </a:cubicBezTo>
                <a:cubicBezTo>
                  <a:pt x="1133" y="1397"/>
                  <a:pt x="1133" y="1397"/>
                  <a:pt x="1133" y="1397"/>
                </a:cubicBezTo>
                <a:cubicBezTo>
                  <a:pt x="1123" y="1397"/>
                  <a:pt x="1123" y="1397"/>
                  <a:pt x="1123" y="1397"/>
                </a:cubicBezTo>
                <a:cubicBezTo>
                  <a:pt x="1112" y="1385"/>
                  <a:pt x="1112" y="1385"/>
                  <a:pt x="1112" y="1385"/>
                </a:cubicBezTo>
                <a:cubicBezTo>
                  <a:pt x="1104" y="1391"/>
                  <a:pt x="1104" y="1391"/>
                  <a:pt x="1104" y="1391"/>
                </a:cubicBezTo>
                <a:cubicBezTo>
                  <a:pt x="1095" y="1391"/>
                  <a:pt x="1095" y="1391"/>
                  <a:pt x="1095" y="1391"/>
                </a:cubicBezTo>
                <a:cubicBezTo>
                  <a:pt x="1076" y="1368"/>
                  <a:pt x="1076" y="1368"/>
                  <a:pt x="1076" y="1368"/>
                </a:cubicBezTo>
                <a:cubicBezTo>
                  <a:pt x="1063" y="1389"/>
                  <a:pt x="1063" y="1389"/>
                  <a:pt x="1063" y="1389"/>
                </a:cubicBezTo>
                <a:cubicBezTo>
                  <a:pt x="1051" y="1389"/>
                  <a:pt x="1051" y="1389"/>
                  <a:pt x="1051" y="1389"/>
                </a:cubicBezTo>
                <a:cubicBezTo>
                  <a:pt x="1051" y="1371"/>
                  <a:pt x="1051" y="1371"/>
                  <a:pt x="1051" y="1371"/>
                </a:cubicBezTo>
                <a:cubicBezTo>
                  <a:pt x="1031" y="1371"/>
                  <a:pt x="1031" y="1371"/>
                  <a:pt x="1031" y="1371"/>
                </a:cubicBezTo>
                <a:cubicBezTo>
                  <a:pt x="1031" y="1391"/>
                  <a:pt x="1031" y="1391"/>
                  <a:pt x="1031" y="1391"/>
                </a:cubicBezTo>
                <a:cubicBezTo>
                  <a:pt x="1020" y="1403"/>
                  <a:pt x="1020" y="1403"/>
                  <a:pt x="1020" y="1403"/>
                </a:cubicBezTo>
                <a:cubicBezTo>
                  <a:pt x="1012" y="1403"/>
                  <a:pt x="1012" y="1403"/>
                  <a:pt x="1012" y="1403"/>
                </a:cubicBezTo>
                <a:cubicBezTo>
                  <a:pt x="1012" y="1376"/>
                  <a:pt x="1012" y="1376"/>
                  <a:pt x="1012" y="1376"/>
                </a:cubicBezTo>
                <a:cubicBezTo>
                  <a:pt x="999" y="1376"/>
                  <a:pt x="999" y="1376"/>
                  <a:pt x="999" y="1376"/>
                </a:cubicBezTo>
                <a:cubicBezTo>
                  <a:pt x="988" y="1359"/>
                  <a:pt x="988" y="1359"/>
                  <a:pt x="988" y="1359"/>
                </a:cubicBezTo>
                <a:cubicBezTo>
                  <a:pt x="969" y="1381"/>
                  <a:pt x="969" y="1381"/>
                  <a:pt x="969" y="1381"/>
                </a:cubicBezTo>
                <a:cubicBezTo>
                  <a:pt x="969" y="1224"/>
                  <a:pt x="969" y="1224"/>
                  <a:pt x="969" y="1224"/>
                </a:cubicBezTo>
                <a:cubicBezTo>
                  <a:pt x="943" y="1224"/>
                  <a:pt x="943" y="1224"/>
                  <a:pt x="943" y="1224"/>
                </a:cubicBezTo>
                <a:cubicBezTo>
                  <a:pt x="943" y="1212"/>
                  <a:pt x="943" y="1212"/>
                  <a:pt x="943" y="1212"/>
                </a:cubicBezTo>
                <a:cubicBezTo>
                  <a:pt x="969" y="1212"/>
                  <a:pt x="969" y="1212"/>
                  <a:pt x="969" y="1212"/>
                </a:cubicBezTo>
                <a:cubicBezTo>
                  <a:pt x="969" y="1204"/>
                  <a:pt x="969" y="1204"/>
                  <a:pt x="969" y="1204"/>
                </a:cubicBezTo>
                <a:cubicBezTo>
                  <a:pt x="847" y="1204"/>
                  <a:pt x="847" y="1204"/>
                  <a:pt x="847" y="1204"/>
                </a:cubicBezTo>
                <a:cubicBezTo>
                  <a:pt x="847" y="1211"/>
                  <a:pt x="847" y="1211"/>
                  <a:pt x="847" y="1211"/>
                </a:cubicBezTo>
                <a:cubicBezTo>
                  <a:pt x="857" y="1211"/>
                  <a:pt x="857" y="1211"/>
                  <a:pt x="857" y="1211"/>
                </a:cubicBezTo>
                <a:cubicBezTo>
                  <a:pt x="857" y="1224"/>
                  <a:pt x="857" y="1224"/>
                  <a:pt x="857" y="1224"/>
                </a:cubicBezTo>
                <a:cubicBezTo>
                  <a:pt x="843" y="1224"/>
                  <a:pt x="843" y="1224"/>
                  <a:pt x="843" y="1224"/>
                </a:cubicBezTo>
                <a:cubicBezTo>
                  <a:pt x="843" y="1375"/>
                  <a:pt x="843" y="1375"/>
                  <a:pt x="843" y="1375"/>
                </a:cubicBezTo>
                <a:cubicBezTo>
                  <a:pt x="828" y="1375"/>
                  <a:pt x="828" y="1375"/>
                  <a:pt x="828" y="1375"/>
                </a:cubicBezTo>
                <a:cubicBezTo>
                  <a:pt x="828" y="1387"/>
                  <a:pt x="828" y="1387"/>
                  <a:pt x="828" y="1387"/>
                </a:cubicBezTo>
                <a:cubicBezTo>
                  <a:pt x="816" y="1387"/>
                  <a:pt x="816" y="1387"/>
                  <a:pt x="816" y="1387"/>
                </a:cubicBezTo>
                <a:cubicBezTo>
                  <a:pt x="816" y="1403"/>
                  <a:pt x="816" y="1403"/>
                  <a:pt x="816" y="1403"/>
                </a:cubicBezTo>
                <a:cubicBezTo>
                  <a:pt x="804" y="1403"/>
                  <a:pt x="804" y="1403"/>
                  <a:pt x="804" y="1403"/>
                </a:cubicBezTo>
                <a:cubicBezTo>
                  <a:pt x="787" y="1393"/>
                  <a:pt x="787" y="1393"/>
                  <a:pt x="787" y="1393"/>
                </a:cubicBezTo>
                <a:cubicBezTo>
                  <a:pt x="787" y="1193"/>
                  <a:pt x="787" y="1193"/>
                  <a:pt x="787" y="1193"/>
                </a:cubicBezTo>
                <a:cubicBezTo>
                  <a:pt x="691" y="1193"/>
                  <a:pt x="691" y="1193"/>
                  <a:pt x="691" y="1193"/>
                </a:cubicBezTo>
                <a:cubicBezTo>
                  <a:pt x="691" y="1427"/>
                  <a:pt x="691" y="1427"/>
                  <a:pt x="691" y="1427"/>
                </a:cubicBezTo>
                <a:cubicBezTo>
                  <a:pt x="664" y="1427"/>
                  <a:pt x="664" y="1427"/>
                  <a:pt x="664" y="1427"/>
                </a:cubicBezTo>
                <a:cubicBezTo>
                  <a:pt x="664" y="1445"/>
                  <a:pt x="664" y="1445"/>
                  <a:pt x="664" y="1445"/>
                </a:cubicBezTo>
                <a:cubicBezTo>
                  <a:pt x="640" y="1445"/>
                  <a:pt x="640" y="1445"/>
                  <a:pt x="640" y="1445"/>
                </a:cubicBezTo>
                <a:cubicBezTo>
                  <a:pt x="640" y="1436"/>
                  <a:pt x="640" y="1436"/>
                  <a:pt x="640" y="1436"/>
                </a:cubicBezTo>
                <a:cubicBezTo>
                  <a:pt x="625" y="1436"/>
                  <a:pt x="625" y="1436"/>
                  <a:pt x="625" y="1436"/>
                </a:cubicBezTo>
                <a:cubicBezTo>
                  <a:pt x="625" y="1237"/>
                  <a:pt x="625" y="1237"/>
                  <a:pt x="625" y="1237"/>
                </a:cubicBezTo>
                <a:cubicBezTo>
                  <a:pt x="601" y="1237"/>
                  <a:pt x="601" y="1237"/>
                  <a:pt x="601" y="1237"/>
                </a:cubicBezTo>
                <a:cubicBezTo>
                  <a:pt x="601" y="1228"/>
                  <a:pt x="601" y="1228"/>
                  <a:pt x="601" y="1228"/>
                </a:cubicBezTo>
                <a:cubicBezTo>
                  <a:pt x="536" y="1228"/>
                  <a:pt x="536" y="1228"/>
                  <a:pt x="536" y="1228"/>
                </a:cubicBezTo>
                <a:cubicBezTo>
                  <a:pt x="536" y="1241"/>
                  <a:pt x="536" y="1241"/>
                  <a:pt x="536" y="1241"/>
                </a:cubicBezTo>
                <a:cubicBezTo>
                  <a:pt x="515" y="1241"/>
                  <a:pt x="515" y="1241"/>
                  <a:pt x="515" y="1241"/>
                </a:cubicBezTo>
                <a:cubicBezTo>
                  <a:pt x="515" y="1227"/>
                  <a:pt x="515" y="1227"/>
                  <a:pt x="515" y="1227"/>
                </a:cubicBezTo>
                <a:cubicBezTo>
                  <a:pt x="501" y="1227"/>
                  <a:pt x="501" y="1227"/>
                  <a:pt x="501" y="1227"/>
                </a:cubicBezTo>
                <a:cubicBezTo>
                  <a:pt x="501" y="1227"/>
                  <a:pt x="487" y="1169"/>
                  <a:pt x="456" y="1169"/>
                </a:cubicBezTo>
                <a:cubicBezTo>
                  <a:pt x="425" y="1169"/>
                  <a:pt x="401" y="1224"/>
                  <a:pt x="401" y="1224"/>
                </a:cubicBezTo>
                <a:cubicBezTo>
                  <a:pt x="392" y="1224"/>
                  <a:pt x="392" y="1224"/>
                  <a:pt x="392" y="1224"/>
                </a:cubicBezTo>
                <a:cubicBezTo>
                  <a:pt x="392" y="1243"/>
                  <a:pt x="392" y="1243"/>
                  <a:pt x="392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373" y="1233"/>
                  <a:pt x="373" y="1233"/>
                  <a:pt x="373" y="1233"/>
                </a:cubicBezTo>
                <a:cubicBezTo>
                  <a:pt x="320" y="1233"/>
                  <a:pt x="320" y="1233"/>
                  <a:pt x="320" y="1233"/>
                </a:cubicBezTo>
                <a:cubicBezTo>
                  <a:pt x="320" y="1245"/>
                  <a:pt x="320" y="1245"/>
                  <a:pt x="320" y="1245"/>
                </a:cubicBezTo>
                <a:cubicBezTo>
                  <a:pt x="303" y="1245"/>
                  <a:pt x="303" y="1245"/>
                  <a:pt x="303" y="1245"/>
                </a:cubicBezTo>
                <a:cubicBezTo>
                  <a:pt x="288" y="1257"/>
                  <a:pt x="288" y="1257"/>
                  <a:pt x="288" y="1257"/>
                </a:cubicBezTo>
                <a:cubicBezTo>
                  <a:pt x="288" y="1331"/>
                  <a:pt x="288" y="1331"/>
                  <a:pt x="288" y="1331"/>
                </a:cubicBezTo>
                <a:cubicBezTo>
                  <a:pt x="268" y="1331"/>
                  <a:pt x="268" y="1331"/>
                  <a:pt x="268" y="1331"/>
                </a:cubicBezTo>
                <a:cubicBezTo>
                  <a:pt x="268" y="1373"/>
                  <a:pt x="268" y="1373"/>
                  <a:pt x="268" y="1373"/>
                </a:cubicBezTo>
                <a:cubicBezTo>
                  <a:pt x="252" y="1373"/>
                  <a:pt x="252" y="1373"/>
                  <a:pt x="252" y="1373"/>
                </a:cubicBezTo>
                <a:cubicBezTo>
                  <a:pt x="252" y="1325"/>
                  <a:pt x="252" y="1325"/>
                  <a:pt x="252" y="1325"/>
                </a:cubicBezTo>
                <a:cubicBezTo>
                  <a:pt x="236" y="1325"/>
                  <a:pt x="236" y="1325"/>
                  <a:pt x="236" y="1325"/>
                </a:cubicBezTo>
                <a:cubicBezTo>
                  <a:pt x="236" y="1342"/>
                  <a:pt x="236" y="1342"/>
                  <a:pt x="236" y="1342"/>
                </a:cubicBezTo>
                <a:cubicBezTo>
                  <a:pt x="218" y="1342"/>
                  <a:pt x="218" y="1342"/>
                  <a:pt x="218" y="1342"/>
                </a:cubicBezTo>
                <a:cubicBezTo>
                  <a:pt x="218" y="1331"/>
                  <a:pt x="218" y="1331"/>
                  <a:pt x="218" y="1331"/>
                </a:cubicBezTo>
                <a:cubicBezTo>
                  <a:pt x="195" y="1331"/>
                  <a:pt x="195" y="1331"/>
                  <a:pt x="195" y="1331"/>
                </a:cubicBezTo>
                <a:cubicBezTo>
                  <a:pt x="195" y="1312"/>
                  <a:pt x="195" y="1312"/>
                  <a:pt x="195" y="1312"/>
                </a:cubicBezTo>
                <a:cubicBezTo>
                  <a:pt x="182" y="1299"/>
                  <a:pt x="182" y="1299"/>
                  <a:pt x="182" y="1299"/>
                </a:cubicBezTo>
                <a:cubicBezTo>
                  <a:pt x="168" y="1283"/>
                  <a:pt x="168" y="1283"/>
                  <a:pt x="168" y="1283"/>
                </a:cubicBezTo>
                <a:cubicBezTo>
                  <a:pt x="134" y="1283"/>
                  <a:pt x="134" y="1283"/>
                  <a:pt x="134" y="1283"/>
                </a:cubicBezTo>
                <a:cubicBezTo>
                  <a:pt x="102" y="1307"/>
                  <a:pt x="102" y="1307"/>
                  <a:pt x="102" y="1307"/>
                </a:cubicBezTo>
                <a:cubicBezTo>
                  <a:pt x="78" y="1307"/>
                  <a:pt x="78" y="1307"/>
                  <a:pt x="78" y="1307"/>
                </a:cubicBezTo>
                <a:cubicBezTo>
                  <a:pt x="78" y="1401"/>
                  <a:pt x="78" y="1401"/>
                  <a:pt x="78" y="1401"/>
                </a:cubicBezTo>
                <a:cubicBezTo>
                  <a:pt x="56" y="1357"/>
                  <a:pt x="56" y="1357"/>
                  <a:pt x="56" y="1357"/>
                </a:cubicBezTo>
                <a:cubicBezTo>
                  <a:pt x="56" y="1333"/>
                  <a:pt x="56" y="1333"/>
                  <a:pt x="56" y="1333"/>
                </a:cubicBezTo>
                <a:cubicBezTo>
                  <a:pt x="0" y="1333"/>
                  <a:pt x="0" y="1333"/>
                  <a:pt x="0" y="1333"/>
                </a:cubicBezTo>
                <a:cubicBezTo>
                  <a:pt x="0" y="1542"/>
                  <a:pt x="0" y="1542"/>
                  <a:pt x="0" y="1542"/>
                </a:cubicBezTo>
                <a:cubicBezTo>
                  <a:pt x="8000" y="1542"/>
                  <a:pt x="8000" y="1542"/>
                  <a:pt x="8000" y="1542"/>
                </a:cubicBezTo>
                <a:cubicBezTo>
                  <a:pt x="8000" y="1472"/>
                  <a:pt x="8000" y="1472"/>
                  <a:pt x="8000" y="1472"/>
                </a:cubicBezTo>
                <a:lnTo>
                  <a:pt x="7978" y="1472"/>
                </a:lnTo>
                <a:close/>
                <a:moveTo>
                  <a:pt x="3369" y="1457"/>
                </a:moveTo>
                <a:cubicBezTo>
                  <a:pt x="3356" y="1457"/>
                  <a:pt x="3356" y="1457"/>
                  <a:pt x="3356" y="1457"/>
                </a:cubicBezTo>
                <a:cubicBezTo>
                  <a:pt x="3356" y="1408"/>
                  <a:pt x="3356" y="1408"/>
                  <a:pt x="3356" y="1408"/>
                </a:cubicBezTo>
                <a:cubicBezTo>
                  <a:pt x="3369" y="1408"/>
                  <a:pt x="3369" y="1408"/>
                  <a:pt x="3369" y="1408"/>
                </a:cubicBezTo>
                <a:lnTo>
                  <a:pt x="3369" y="1457"/>
                </a:lnTo>
                <a:close/>
                <a:moveTo>
                  <a:pt x="3369" y="1389"/>
                </a:moveTo>
                <a:cubicBezTo>
                  <a:pt x="3356" y="1389"/>
                  <a:pt x="3356" y="1389"/>
                  <a:pt x="3356" y="1389"/>
                </a:cubicBezTo>
                <a:cubicBezTo>
                  <a:pt x="3356" y="1335"/>
                  <a:pt x="3356" y="1335"/>
                  <a:pt x="3356" y="1335"/>
                </a:cubicBezTo>
                <a:cubicBezTo>
                  <a:pt x="3369" y="1335"/>
                  <a:pt x="3369" y="1335"/>
                  <a:pt x="3369" y="1335"/>
                </a:cubicBezTo>
                <a:lnTo>
                  <a:pt x="3369" y="1389"/>
                </a:lnTo>
                <a:close/>
                <a:moveTo>
                  <a:pt x="3356" y="1141"/>
                </a:moveTo>
                <a:cubicBezTo>
                  <a:pt x="3356" y="1098"/>
                  <a:pt x="3356" y="1098"/>
                  <a:pt x="3356" y="1098"/>
                </a:cubicBezTo>
                <a:cubicBezTo>
                  <a:pt x="3356" y="1098"/>
                  <a:pt x="3373" y="1103"/>
                  <a:pt x="3373" y="1119"/>
                </a:cubicBezTo>
                <a:cubicBezTo>
                  <a:pt x="3373" y="1136"/>
                  <a:pt x="3356" y="1141"/>
                  <a:pt x="3356" y="1141"/>
                </a:cubicBezTo>
                <a:close/>
                <a:moveTo>
                  <a:pt x="3356" y="1060"/>
                </a:moveTo>
                <a:cubicBezTo>
                  <a:pt x="3356" y="1024"/>
                  <a:pt x="3356" y="1024"/>
                  <a:pt x="3356" y="1024"/>
                </a:cubicBezTo>
                <a:cubicBezTo>
                  <a:pt x="3356" y="1024"/>
                  <a:pt x="3373" y="1029"/>
                  <a:pt x="3373" y="1042"/>
                </a:cubicBezTo>
                <a:cubicBezTo>
                  <a:pt x="3373" y="1055"/>
                  <a:pt x="3356" y="1060"/>
                  <a:pt x="3356" y="1060"/>
                </a:cubicBezTo>
                <a:close/>
                <a:moveTo>
                  <a:pt x="3356" y="988"/>
                </a:moveTo>
                <a:cubicBezTo>
                  <a:pt x="3356" y="950"/>
                  <a:pt x="3356" y="950"/>
                  <a:pt x="3356" y="950"/>
                </a:cubicBezTo>
                <a:cubicBezTo>
                  <a:pt x="3356" y="950"/>
                  <a:pt x="3373" y="953"/>
                  <a:pt x="3373" y="969"/>
                </a:cubicBezTo>
                <a:cubicBezTo>
                  <a:pt x="3373" y="985"/>
                  <a:pt x="3356" y="988"/>
                  <a:pt x="3356" y="988"/>
                </a:cubicBezTo>
                <a:close/>
                <a:moveTo>
                  <a:pt x="3356" y="911"/>
                </a:moveTo>
                <a:cubicBezTo>
                  <a:pt x="3356" y="872"/>
                  <a:pt x="3356" y="872"/>
                  <a:pt x="3356" y="872"/>
                </a:cubicBezTo>
                <a:cubicBezTo>
                  <a:pt x="3356" y="872"/>
                  <a:pt x="3373" y="878"/>
                  <a:pt x="3373" y="891"/>
                </a:cubicBezTo>
                <a:cubicBezTo>
                  <a:pt x="3373" y="905"/>
                  <a:pt x="3356" y="911"/>
                  <a:pt x="3356" y="911"/>
                </a:cubicBezTo>
                <a:close/>
                <a:moveTo>
                  <a:pt x="3356" y="835"/>
                </a:moveTo>
                <a:cubicBezTo>
                  <a:pt x="3356" y="796"/>
                  <a:pt x="3356" y="796"/>
                  <a:pt x="3356" y="796"/>
                </a:cubicBezTo>
                <a:cubicBezTo>
                  <a:pt x="3356" y="796"/>
                  <a:pt x="3373" y="800"/>
                  <a:pt x="3373" y="815"/>
                </a:cubicBezTo>
                <a:cubicBezTo>
                  <a:pt x="3373" y="831"/>
                  <a:pt x="3356" y="835"/>
                  <a:pt x="3356" y="835"/>
                </a:cubicBezTo>
                <a:close/>
                <a:moveTo>
                  <a:pt x="3356" y="756"/>
                </a:moveTo>
                <a:cubicBezTo>
                  <a:pt x="3356" y="718"/>
                  <a:pt x="3356" y="718"/>
                  <a:pt x="3356" y="718"/>
                </a:cubicBezTo>
                <a:cubicBezTo>
                  <a:pt x="3356" y="718"/>
                  <a:pt x="3373" y="720"/>
                  <a:pt x="3373" y="737"/>
                </a:cubicBezTo>
                <a:cubicBezTo>
                  <a:pt x="3373" y="754"/>
                  <a:pt x="3356" y="756"/>
                  <a:pt x="3356" y="756"/>
                </a:cubicBezTo>
                <a:close/>
                <a:moveTo>
                  <a:pt x="5556" y="570"/>
                </a:moveTo>
                <a:cubicBezTo>
                  <a:pt x="5508" y="582"/>
                  <a:pt x="5508" y="582"/>
                  <a:pt x="5508" y="582"/>
                </a:cubicBezTo>
                <a:cubicBezTo>
                  <a:pt x="5490" y="529"/>
                  <a:pt x="5490" y="529"/>
                  <a:pt x="5490" y="529"/>
                </a:cubicBezTo>
                <a:cubicBezTo>
                  <a:pt x="5566" y="508"/>
                  <a:pt x="5566" y="508"/>
                  <a:pt x="5566" y="508"/>
                </a:cubicBezTo>
                <a:lnTo>
                  <a:pt x="5556" y="570"/>
                </a:ln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txBody>
          <a:bodyPr lIns="118152" tIns="59076" rIns="118152" bIns="59076"/>
          <a:lstStyle/>
          <a:p>
            <a:pPr marL="0" marR="0" lvl="0" indent="0" algn="l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34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 10"/>
          <p:cNvSpPr/>
          <p:nvPr/>
        </p:nvSpPr>
        <p:spPr>
          <a:xfrm flipV="1">
            <a:off x="179388" y="339725"/>
            <a:ext cx="11726863" cy="417513"/>
          </a:xfrm>
          <a:custGeom>
            <a:avLst/>
            <a:gdLst>
              <a:gd name="connsiteX0" fmla="*/ 167822 w 1386790"/>
              <a:gd name="connsiteY0" fmla="*/ 524933 h 524933"/>
              <a:gd name="connsiteX1" fmla="*/ 168846 w 1386790"/>
              <a:gd name="connsiteY1" fmla="*/ 524933 h 524933"/>
              <a:gd name="connsiteX2" fmla="*/ 168846 w 1386790"/>
              <a:gd name="connsiteY2" fmla="*/ 14598 h 524933"/>
              <a:gd name="connsiteX3" fmla="*/ 1386790 w 1386790"/>
              <a:gd name="connsiteY3" fmla="*/ 14598 h 524933"/>
              <a:gd name="connsiteX4" fmla="*/ 1386790 w 1386790"/>
              <a:gd name="connsiteY4" fmla="*/ 0 h 524933"/>
              <a:gd name="connsiteX5" fmla="*/ 167822 w 1386790"/>
              <a:gd name="connsiteY5" fmla="*/ 0 h 524933"/>
              <a:gd name="connsiteX6" fmla="*/ 152999 w 1386790"/>
              <a:gd name="connsiteY6" fmla="*/ 0 h 524933"/>
              <a:gd name="connsiteX7" fmla="*/ 152999 w 1386790"/>
              <a:gd name="connsiteY7" fmla="*/ 507260 h 524933"/>
              <a:gd name="connsiteX8" fmla="*/ 107280 w 1386790"/>
              <a:gd name="connsiteY8" fmla="*/ 507260 h 524933"/>
              <a:gd name="connsiteX9" fmla="*/ 107280 w 1386790"/>
              <a:gd name="connsiteY9" fmla="*/ 0 h 524933"/>
              <a:gd name="connsiteX10" fmla="*/ 0 w 1386790"/>
              <a:gd name="connsiteY10" fmla="*/ 0 h 524933"/>
              <a:gd name="connsiteX11" fmla="*/ 0 w 1386790"/>
              <a:gd name="connsiteY11" fmla="*/ 524932 h 524933"/>
              <a:gd name="connsiteX12" fmla="*/ 33834 w 1386790"/>
              <a:gd name="connsiteY12" fmla="*/ 524932 h 524933"/>
              <a:gd name="connsiteX13" fmla="*/ 33834 w 1386790"/>
              <a:gd name="connsiteY13" fmla="*/ 23810 h 524933"/>
              <a:gd name="connsiteX14" fmla="*/ 79553 w 1386790"/>
              <a:gd name="connsiteY14" fmla="*/ 23810 h 524933"/>
              <a:gd name="connsiteX15" fmla="*/ 79553 w 1386790"/>
              <a:gd name="connsiteY15" fmla="*/ 524932 h 524933"/>
              <a:gd name="connsiteX16" fmla="*/ 167822 w 1386790"/>
              <a:gd name="connsiteY16" fmla="*/ 524932 h 524933"/>
              <a:gd name="connsiteX0-1" fmla="*/ 167822 w 11969073"/>
              <a:gd name="connsiteY0-2" fmla="*/ 524933 h 524933"/>
              <a:gd name="connsiteX1-3" fmla="*/ 168846 w 11969073"/>
              <a:gd name="connsiteY1-4" fmla="*/ 524933 h 524933"/>
              <a:gd name="connsiteX2-5" fmla="*/ 168846 w 11969073"/>
              <a:gd name="connsiteY2-6" fmla="*/ 14598 h 524933"/>
              <a:gd name="connsiteX3-7" fmla="*/ 1386790 w 11969073"/>
              <a:gd name="connsiteY3-8" fmla="*/ 14598 h 524933"/>
              <a:gd name="connsiteX4-9" fmla="*/ 11969073 w 11969073"/>
              <a:gd name="connsiteY4-10" fmla="*/ 0 h 524933"/>
              <a:gd name="connsiteX5-11" fmla="*/ 167822 w 11969073"/>
              <a:gd name="connsiteY5-12" fmla="*/ 0 h 524933"/>
              <a:gd name="connsiteX6-13" fmla="*/ 152999 w 11969073"/>
              <a:gd name="connsiteY6-14" fmla="*/ 0 h 524933"/>
              <a:gd name="connsiteX7-15" fmla="*/ 152999 w 11969073"/>
              <a:gd name="connsiteY7-16" fmla="*/ 507260 h 524933"/>
              <a:gd name="connsiteX8-17" fmla="*/ 107280 w 11969073"/>
              <a:gd name="connsiteY8-18" fmla="*/ 507260 h 524933"/>
              <a:gd name="connsiteX9-19" fmla="*/ 107280 w 11969073"/>
              <a:gd name="connsiteY9-20" fmla="*/ 0 h 524933"/>
              <a:gd name="connsiteX10-21" fmla="*/ 0 w 11969073"/>
              <a:gd name="connsiteY10-22" fmla="*/ 0 h 524933"/>
              <a:gd name="connsiteX11-23" fmla="*/ 0 w 11969073"/>
              <a:gd name="connsiteY11-24" fmla="*/ 524932 h 524933"/>
              <a:gd name="connsiteX12-25" fmla="*/ 33834 w 11969073"/>
              <a:gd name="connsiteY12-26" fmla="*/ 524932 h 524933"/>
              <a:gd name="connsiteX13-27" fmla="*/ 33834 w 11969073"/>
              <a:gd name="connsiteY13-28" fmla="*/ 23810 h 524933"/>
              <a:gd name="connsiteX14-29" fmla="*/ 79553 w 11969073"/>
              <a:gd name="connsiteY14-30" fmla="*/ 23810 h 524933"/>
              <a:gd name="connsiteX15-31" fmla="*/ 79553 w 11969073"/>
              <a:gd name="connsiteY15-32" fmla="*/ 524932 h 524933"/>
              <a:gd name="connsiteX16-33" fmla="*/ 167822 w 11969073"/>
              <a:gd name="connsiteY16-34" fmla="*/ 524932 h 524933"/>
              <a:gd name="connsiteX17" fmla="*/ 167822 w 11969073"/>
              <a:gd name="connsiteY17" fmla="*/ 524933 h 524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" y="connsiteY17"/>
              </a:cxn>
            </a:cxnLst>
            <a:rect l="l" t="t" r="r" b="b"/>
            <a:pathLst>
              <a:path w="11969073" h="524933">
                <a:moveTo>
                  <a:pt x="167822" y="524933"/>
                </a:moveTo>
                <a:lnTo>
                  <a:pt x="168846" y="524933"/>
                </a:lnTo>
                <a:lnTo>
                  <a:pt x="168846" y="14598"/>
                </a:lnTo>
                <a:lnTo>
                  <a:pt x="1386790" y="14598"/>
                </a:lnTo>
                <a:lnTo>
                  <a:pt x="11969073" y="0"/>
                </a:lnTo>
                <a:lnTo>
                  <a:pt x="167822" y="0"/>
                </a:lnTo>
                <a:lnTo>
                  <a:pt x="152999" y="0"/>
                </a:lnTo>
                <a:lnTo>
                  <a:pt x="152999" y="507260"/>
                </a:lnTo>
                <a:lnTo>
                  <a:pt x="107280" y="507260"/>
                </a:lnTo>
                <a:lnTo>
                  <a:pt x="107280" y="0"/>
                </a:lnTo>
                <a:lnTo>
                  <a:pt x="0" y="0"/>
                </a:lnTo>
                <a:lnTo>
                  <a:pt x="0" y="524932"/>
                </a:lnTo>
                <a:lnTo>
                  <a:pt x="33834" y="524932"/>
                </a:lnTo>
                <a:lnTo>
                  <a:pt x="33834" y="23810"/>
                </a:lnTo>
                <a:lnTo>
                  <a:pt x="79553" y="23810"/>
                </a:lnTo>
                <a:lnTo>
                  <a:pt x="79553" y="524932"/>
                </a:lnTo>
                <a:lnTo>
                  <a:pt x="167822" y="524932"/>
                </a:lnTo>
                <a:lnTo>
                  <a:pt x="167822" y="524933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solidFill>
              <a:srgbClr val="6598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152" tIns="59076" rIns="118152" bIns="59076" anchor="ctr"/>
          <a:lstStyle/>
          <a:p>
            <a:pPr marL="0" marR="0" lvl="0" indent="0" algn="ctr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pull/>
  </p:transition>
  <p:hf sldNum="0" hdr="0" ftr="0"/>
  <p:txStyles>
    <p:titleStyle>
      <a:lvl1pPr algn="l" defTabSz="885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303030"/>
          </a:solidFill>
          <a:latin typeface="+mj-lt"/>
          <a:ea typeface="+mj-ea"/>
          <a:cs typeface="华文中宋" panose="02010600040101010101" pitchFamily="2" charset="-122"/>
        </a:defRPr>
      </a:lvl1pPr>
      <a:lvl2pPr algn="l" defTabSz="885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03030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2pPr>
      <a:lvl3pPr algn="l" defTabSz="885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03030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3pPr>
      <a:lvl4pPr algn="l" defTabSz="885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03030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4pPr>
      <a:lvl5pPr algn="l" defTabSz="885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03030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5pPr>
      <a:lvl6pPr marL="457200" algn="l" defTabSz="906145" rtl="0" fontAlgn="base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rgbClr val="1A93C8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6pPr>
      <a:lvl7pPr marL="914400" algn="l" defTabSz="906145" rtl="0" fontAlgn="base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rgbClr val="1A93C8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7pPr>
      <a:lvl8pPr marL="1371600" algn="l" defTabSz="906145" rtl="0" fontAlgn="base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rgbClr val="1A93C8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8pPr>
      <a:lvl9pPr marL="1828800" algn="l" defTabSz="906145" rtl="0" fontAlgn="base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rgbClr val="1A93C8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9pPr>
    </p:titleStyle>
    <p:bodyStyle>
      <a:lvl1pPr marL="346075" indent="-346075" algn="l" defTabSz="885825" rtl="0" eaLnBrk="0" fontAlgn="base" hangingPunct="0">
        <a:lnSpc>
          <a:spcPct val="90000"/>
        </a:lnSpc>
        <a:spcBef>
          <a:spcPct val="35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"/>
        <a:defRPr sz="3100" kern="1200">
          <a:solidFill>
            <a:srgbClr val="255FCF"/>
          </a:solidFill>
          <a:latin typeface="+mn-lt"/>
          <a:ea typeface="+mn-ea"/>
          <a:cs typeface="幼圆" panose="02010509060101010101" pitchFamily="49" charset="-122"/>
        </a:defRPr>
      </a:lvl1pPr>
      <a:lvl2pPr marL="346075" indent="-346075" algn="l" defTabSz="885825" rtl="0" eaLnBrk="0" fontAlgn="base" hangingPunct="0">
        <a:lnSpc>
          <a:spcPct val="130000"/>
        </a:lnSpc>
        <a:spcBef>
          <a:spcPct val="0"/>
        </a:spcBef>
        <a:spcAft>
          <a:spcPct val="0"/>
        </a:spcAft>
        <a:buFont typeface="Calibri" panose="020F0502020204030204" pitchFamily="34" charset="0"/>
        <a:buChar char=" "/>
        <a:defRPr sz="2000" kern="1200">
          <a:solidFill>
            <a:srgbClr val="255FCF"/>
          </a:solidFill>
          <a:latin typeface="+mn-lt"/>
          <a:ea typeface="+mn-ea"/>
          <a:cs typeface="幼圆" panose="02010509060101010101" pitchFamily="49" charset="-122"/>
        </a:defRPr>
      </a:lvl2pPr>
      <a:lvl3pPr marL="1106805" indent="-220980" algn="l" defTabSz="885825" rtl="0" eaLnBrk="0" fontAlgn="base" hangingPunct="0">
        <a:lnSpc>
          <a:spcPct val="90000"/>
        </a:lnSpc>
        <a:spcBef>
          <a:spcPct val="980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rgbClr val="7F7F7F"/>
          </a:solidFill>
          <a:latin typeface="+mn-lt"/>
          <a:ea typeface="+mn-ea"/>
          <a:cs typeface="幼圆" panose="02010509060101010101" pitchFamily="49" charset="-122"/>
        </a:defRPr>
      </a:lvl3pPr>
      <a:lvl4pPr marL="1551305" indent="-220980" algn="l" defTabSz="885825" rtl="0" eaLnBrk="0" fontAlgn="base" hangingPunct="0">
        <a:lnSpc>
          <a:spcPct val="90000"/>
        </a:lnSpc>
        <a:spcBef>
          <a:spcPct val="980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rgbClr val="7F7F7F"/>
          </a:solidFill>
          <a:latin typeface="+mn-lt"/>
          <a:ea typeface="+mn-ea"/>
          <a:cs typeface="幼圆" panose="02010509060101010101" pitchFamily="49" charset="-122"/>
        </a:defRPr>
      </a:lvl4pPr>
      <a:lvl5pPr marL="1993900" indent="-220980" algn="l" defTabSz="885825" rtl="0" eaLnBrk="0" fontAlgn="base" hangingPunct="0">
        <a:lnSpc>
          <a:spcPct val="90000"/>
        </a:lnSpc>
        <a:spcBef>
          <a:spcPct val="980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rgbClr val="7F7F7F"/>
          </a:solidFill>
          <a:latin typeface="+mn-lt"/>
          <a:ea typeface="+mn-ea"/>
          <a:cs typeface="幼圆" panose="02010509060101010101" pitchFamily="49" charset="-122"/>
        </a:defRPr>
      </a:lvl5pPr>
      <a:lvl6pPr marL="2436495" indent="-221615" algn="l" defTabSz="885825" rtl="0" eaLnBrk="1" latinLnBrk="0" hangingPunct="1">
        <a:lnSpc>
          <a:spcPct val="90000"/>
        </a:lnSpc>
        <a:spcBef>
          <a:spcPct val="97000"/>
        </a:spcBef>
        <a:buFont typeface="Arial" panose="020B0604020202020204" pitchFamily="34" charset="0"/>
        <a:buChar char="•"/>
        <a:defRPr sz="176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indent="-221615" algn="l" defTabSz="885825" rtl="0" eaLnBrk="1" latinLnBrk="0" hangingPunct="1">
        <a:lnSpc>
          <a:spcPct val="90000"/>
        </a:lnSpc>
        <a:spcBef>
          <a:spcPct val="97000"/>
        </a:spcBef>
        <a:buFont typeface="Arial" panose="020B0604020202020204" pitchFamily="34" charset="0"/>
        <a:buChar char="•"/>
        <a:defRPr sz="1760" kern="1200">
          <a:solidFill>
            <a:schemeClr val="tx1"/>
          </a:solidFill>
          <a:latin typeface="+mn-lt"/>
          <a:ea typeface="+mn-ea"/>
          <a:cs typeface="+mn-cs"/>
        </a:defRPr>
      </a:lvl7pPr>
      <a:lvl8pPr marL="3322955" indent="-221615" algn="l" defTabSz="885825" rtl="0" eaLnBrk="1" latinLnBrk="0" hangingPunct="1">
        <a:lnSpc>
          <a:spcPct val="90000"/>
        </a:lnSpc>
        <a:spcBef>
          <a:spcPct val="97000"/>
        </a:spcBef>
        <a:buFont typeface="Arial" panose="020B0604020202020204" pitchFamily="34" charset="0"/>
        <a:buChar char="•"/>
        <a:defRPr sz="1760" kern="1200">
          <a:solidFill>
            <a:schemeClr val="tx1"/>
          </a:solidFill>
          <a:latin typeface="+mn-lt"/>
          <a:ea typeface="+mn-ea"/>
          <a:cs typeface="+mn-cs"/>
        </a:defRPr>
      </a:lvl8pPr>
      <a:lvl9pPr marL="3766185" indent="-221615" algn="l" defTabSz="885825" rtl="0" eaLnBrk="1" latinLnBrk="0" hangingPunct="1">
        <a:lnSpc>
          <a:spcPct val="90000"/>
        </a:lnSpc>
        <a:spcBef>
          <a:spcPct val="97000"/>
        </a:spcBef>
        <a:buFont typeface="Arial" panose="020B0604020202020204" pitchFamily="34" charset="0"/>
        <a:buChar char="•"/>
        <a:defRPr sz="1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5825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1pPr>
      <a:lvl2pPr marL="442595" algn="l" defTabSz="885825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2pPr>
      <a:lvl3pPr marL="886460" algn="l" defTabSz="885825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3pPr>
      <a:lvl4pPr marL="1329055" algn="l" defTabSz="885825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4pPr>
      <a:lvl5pPr marL="1772285" algn="l" defTabSz="885825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5pPr>
      <a:lvl6pPr marL="2215515" algn="l" defTabSz="885825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6pPr>
      <a:lvl7pPr marL="2658745" algn="l" defTabSz="885825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7pPr>
      <a:lvl8pPr marL="3101340" algn="l" defTabSz="885825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8pPr>
      <a:lvl9pPr marL="3544570" algn="l" defTabSz="885825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1" y="2"/>
            <a:ext cx="12198965" cy="6889256"/>
          </a:xfrm>
          <a:prstGeom prst="rect">
            <a:avLst/>
          </a:prstGeom>
          <a:gradFill flip="none" rotWithShape="1">
            <a:gsLst>
              <a:gs pos="0">
                <a:srgbClr val="F4F6F8"/>
              </a:gs>
              <a:gs pos="100000">
                <a:srgbClr val="E1E1E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152" tIns="59076" rIns="118152" bIns="59076" anchor="ctr"/>
          <a:lstStyle/>
          <a:p>
            <a:pPr marL="0" marR="0" lvl="0" indent="0" algn="ctr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34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5" name="Text Placeholder 2"/>
          <p:cNvSpPr>
            <a:spLocks noGrp="1"/>
          </p:cNvSpPr>
          <p:nvPr>
            <p:ph type="body"/>
          </p:nvPr>
        </p:nvSpPr>
        <p:spPr>
          <a:xfrm>
            <a:off x="647700" y="1116013"/>
            <a:ext cx="10790238" cy="5345112"/>
          </a:xfrm>
          <a:prstGeom prst="rect">
            <a:avLst/>
          </a:prstGeom>
          <a:noFill/>
          <a:ln w="9525">
            <a:noFill/>
          </a:ln>
        </p:spPr>
        <p:txBody>
          <a:bodyPr lIns="120975" tIns="60488" rIns="120975" bIns="60488" anchor="t"/>
          <a:lstStyle/>
          <a:p>
            <a:pPr lvl="0"/>
            <a:r>
              <a:rPr lang="en-US" altLang="en-US" dirty="0"/>
              <a:t>单击此处编辑母版文本样式</a:t>
            </a:r>
            <a:endParaRPr lang="en-US" altLang="en-US" dirty="0"/>
          </a:p>
          <a:p>
            <a:pPr lvl="1"/>
            <a:r>
              <a:rPr lang="en-US" altLang="en-US" dirty="0"/>
              <a:t>第二级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buFontTx/>
              <a:buNone/>
              <a:defRPr sz="1600">
                <a:solidFill>
                  <a:srgbClr val="A6A6A6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4763"/>
            <a:ext cx="4117975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 algn="ctr">
              <a:buFontTx/>
              <a:buNone/>
              <a:defRPr sz="1600">
                <a:solidFill>
                  <a:srgbClr val="A6A6A6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3775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 algn="r">
              <a:defRPr sz="1500">
                <a:solidFill>
                  <a:srgbClr val="A6A6A6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079" name="Title Placeholder 1"/>
          <p:cNvSpPr>
            <a:spLocks noGrp="1"/>
          </p:cNvSpPr>
          <p:nvPr>
            <p:ph type="title"/>
          </p:nvPr>
        </p:nvSpPr>
        <p:spPr>
          <a:xfrm>
            <a:off x="647700" y="41275"/>
            <a:ext cx="10790238" cy="676275"/>
          </a:xfrm>
          <a:prstGeom prst="rect">
            <a:avLst/>
          </a:prstGeom>
          <a:noFill/>
          <a:ln w="9525">
            <a:noFill/>
          </a:ln>
        </p:spPr>
        <p:txBody>
          <a:bodyPr lIns="120975" tIns="60488" rIns="120975" bIns="60488" anchor="b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53975" y="6461125"/>
            <a:ext cx="11976100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7458075" y="5659438"/>
            <a:ext cx="4256088" cy="819150"/>
          </a:xfrm>
          <a:custGeom>
            <a:avLst/>
            <a:gdLst>
              <a:gd name="T0" fmla="*/ 7933 w 8000"/>
              <a:gd name="T1" fmla="*/ 1418 h 1542"/>
              <a:gd name="T2" fmla="*/ 7832 w 8000"/>
              <a:gd name="T3" fmla="*/ 1315 h 1542"/>
              <a:gd name="T4" fmla="*/ 7738 w 8000"/>
              <a:gd name="T5" fmla="*/ 1352 h 1542"/>
              <a:gd name="T6" fmla="*/ 7673 w 8000"/>
              <a:gd name="T7" fmla="*/ 1336 h 1542"/>
              <a:gd name="T8" fmla="*/ 7538 w 8000"/>
              <a:gd name="T9" fmla="*/ 1313 h 1542"/>
              <a:gd name="T10" fmla="*/ 7430 w 8000"/>
              <a:gd name="T11" fmla="*/ 1287 h 1542"/>
              <a:gd name="T12" fmla="*/ 7292 w 8000"/>
              <a:gd name="T13" fmla="*/ 1358 h 1542"/>
              <a:gd name="T14" fmla="*/ 7170 w 8000"/>
              <a:gd name="T15" fmla="*/ 1352 h 1542"/>
              <a:gd name="T16" fmla="*/ 6993 w 8000"/>
              <a:gd name="T17" fmla="*/ 1400 h 1542"/>
              <a:gd name="T18" fmla="*/ 6886 w 8000"/>
              <a:gd name="T19" fmla="*/ 1357 h 1542"/>
              <a:gd name="T20" fmla="*/ 6766 w 8000"/>
              <a:gd name="T21" fmla="*/ 1380 h 1542"/>
              <a:gd name="T22" fmla="*/ 6640 w 8000"/>
              <a:gd name="T23" fmla="*/ 1194 h 1542"/>
              <a:gd name="T24" fmla="*/ 6505 w 8000"/>
              <a:gd name="T25" fmla="*/ 1157 h 1542"/>
              <a:gd name="T26" fmla="*/ 6381 w 8000"/>
              <a:gd name="T27" fmla="*/ 1311 h 1542"/>
              <a:gd name="T28" fmla="*/ 6242 w 8000"/>
              <a:gd name="T29" fmla="*/ 1181 h 1542"/>
              <a:gd name="T30" fmla="*/ 5688 w 8000"/>
              <a:gd name="T31" fmla="*/ 818 h 1542"/>
              <a:gd name="T32" fmla="*/ 5396 w 8000"/>
              <a:gd name="T33" fmla="*/ 674 h 1542"/>
              <a:gd name="T34" fmla="*/ 5346 w 8000"/>
              <a:gd name="T35" fmla="*/ 615 h 1542"/>
              <a:gd name="T36" fmla="*/ 5292 w 8000"/>
              <a:gd name="T37" fmla="*/ 1274 h 1542"/>
              <a:gd name="T38" fmla="*/ 5007 w 8000"/>
              <a:gd name="T39" fmla="*/ 1089 h 1542"/>
              <a:gd name="T40" fmla="*/ 4819 w 8000"/>
              <a:gd name="T41" fmla="*/ 685 h 1542"/>
              <a:gd name="T42" fmla="*/ 4540 w 8000"/>
              <a:gd name="T43" fmla="*/ 1250 h 1542"/>
              <a:gd name="T44" fmla="*/ 4474 w 8000"/>
              <a:gd name="T45" fmla="*/ 1255 h 1542"/>
              <a:gd name="T46" fmla="*/ 4398 w 8000"/>
              <a:gd name="T47" fmla="*/ 1265 h 1542"/>
              <a:gd name="T48" fmla="*/ 4286 w 8000"/>
              <a:gd name="T49" fmla="*/ 1131 h 1542"/>
              <a:gd name="T50" fmla="*/ 4046 w 8000"/>
              <a:gd name="T51" fmla="*/ 1117 h 1542"/>
              <a:gd name="T52" fmla="*/ 3923 w 8000"/>
              <a:gd name="T53" fmla="*/ 975 h 1542"/>
              <a:gd name="T54" fmla="*/ 3742 w 8000"/>
              <a:gd name="T55" fmla="*/ 1095 h 1542"/>
              <a:gd name="T56" fmla="*/ 3585 w 8000"/>
              <a:gd name="T57" fmla="*/ 1415 h 1542"/>
              <a:gd name="T58" fmla="*/ 3463 w 8000"/>
              <a:gd name="T59" fmla="*/ 1255 h 1542"/>
              <a:gd name="T60" fmla="*/ 3390 w 8000"/>
              <a:gd name="T61" fmla="*/ 372 h 1542"/>
              <a:gd name="T62" fmla="*/ 3367 w 8000"/>
              <a:gd name="T63" fmla="*/ 187 h 1542"/>
              <a:gd name="T64" fmla="*/ 3329 w 8000"/>
              <a:gd name="T65" fmla="*/ 695 h 1542"/>
              <a:gd name="T66" fmla="*/ 2997 w 8000"/>
              <a:gd name="T67" fmla="*/ 1479 h 1542"/>
              <a:gd name="T68" fmla="*/ 2797 w 8000"/>
              <a:gd name="T69" fmla="*/ 1119 h 1542"/>
              <a:gd name="T70" fmla="*/ 2628 w 8000"/>
              <a:gd name="T71" fmla="*/ 1372 h 1542"/>
              <a:gd name="T72" fmla="*/ 2470 w 8000"/>
              <a:gd name="T73" fmla="*/ 1378 h 1542"/>
              <a:gd name="T74" fmla="*/ 2310 w 8000"/>
              <a:gd name="T75" fmla="*/ 1440 h 1542"/>
              <a:gd name="T76" fmla="*/ 2152 w 8000"/>
              <a:gd name="T77" fmla="*/ 1391 h 1542"/>
              <a:gd name="T78" fmla="*/ 2055 w 8000"/>
              <a:gd name="T79" fmla="*/ 1463 h 1542"/>
              <a:gd name="T80" fmla="*/ 1975 w 8000"/>
              <a:gd name="T81" fmla="*/ 1479 h 1542"/>
              <a:gd name="T82" fmla="*/ 1805 w 8000"/>
              <a:gd name="T83" fmla="*/ 1456 h 1542"/>
              <a:gd name="T84" fmla="*/ 1673 w 8000"/>
              <a:gd name="T85" fmla="*/ 1469 h 1542"/>
              <a:gd name="T86" fmla="*/ 1531 w 8000"/>
              <a:gd name="T87" fmla="*/ 1408 h 1542"/>
              <a:gd name="T88" fmla="*/ 1443 w 8000"/>
              <a:gd name="T89" fmla="*/ 1265 h 1542"/>
              <a:gd name="T90" fmla="*/ 1253 w 8000"/>
              <a:gd name="T91" fmla="*/ 1421 h 1542"/>
              <a:gd name="T92" fmla="*/ 1155 w 8000"/>
              <a:gd name="T93" fmla="*/ 1401 h 1542"/>
              <a:gd name="T94" fmla="*/ 1051 w 8000"/>
              <a:gd name="T95" fmla="*/ 1389 h 1542"/>
              <a:gd name="T96" fmla="*/ 969 w 8000"/>
              <a:gd name="T97" fmla="*/ 1224 h 1542"/>
              <a:gd name="T98" fmla="*/ 843 w 8000"/>
              <a:gd name="T99" fmla="*/ 1375 h 1542"/>
              <a:gd name="T100" fmla="*/ 664 w 8000"/>
              <a:gd name="T101" fmla="*/ 1427 h 1542"/>
              <a:gd name="T102" fmla="*/ 515 w 8000"/>
              <a:gd name="T103" fmla="*/ 1241 h 1542"/>
              <a:gd name="T104" fmla="*/ 320 w 8000"/>
              <a:gd name="T105" fmla="*/ 1245 h 1542"/>
              <a:gd name="T106" fmla="*/ 218 w 8000"/>
              <a:gd name="T107" fmla="*/ 1342 h 1542"/>
              <a:gd name="T108" fmla="*/ 56 w 8000"/>
              <a:gd name="T109" fmla="*/ 1357 h 1542"/>
              <a:gd name="T110" fmla="*/ 3369 w 8000"/>
              <a:gd name="T111" fmla="*/ 1408 h 1542"/>
              <a:gd name="T112" fmla="*/ 3356 w 8000"/>
              <a:gd name="T113" fmla="*/ 1141 h 1542"/>
              <a:gd name="T114" fmla="*/ 3356 w 8000"/>
              <a:gd name="T115" fmla="*/ 872 h 1542"/>
              <a:gd name="T116" fmla="*/ 3356 w 8000"/>
              <a:gd name="T117" fmla="*/ 756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0" h="1542">
                <a:moveTo>
                  <a:pt x="7978" y="1472"/>
                </a:moveTo>
                <a:cubicBezTo>
                  <a:pt x="7978" y="1462"/>
                  <a:pt x="7978" y="1462"/>
                  <a:pt x="7978" y="1462"/>
                </a:cubicBezTo>
                <a:cubicBezTo>
                  <a:pt x="7966" y="1462"/>
                  <a:pt x="7966" y="1462"/>
                  <a:pt x="7966" y="1462"/>
                </a:cubicBezTo>
                <a:cubicBezTo>
                  <a:pt x="7966" y="1436"/>
                  <a:pt x="7966" y="1436"/>
                  <a:pt x="7966" y="1436"/>
                </a:cubicBezTo>
                <a:cubicBezTo>
                  <a:pt x="7955" y="1436"/>
                  <a:pt x="7955" y="1436"/>
                  <a:pt x="7955" y="1436"/>
                </a:cubicBezTo>
                <a:cubicBezTo>
                  <a:pt x="7955" y="1420"/>
                  <a:pt x="7955" y="1420"/>
                  <a:pt x="7955" y="1420"/>
                </a:cubicBezTo>
                <a:cubicBezTo>
                  <a:pt x="7941" y="1420"/>
                  <a:pt x="7941" y="1420"/>
                  <a:pt x="7941" y="1420"/>
                </a:cubicBezTo>
                <a:cubicBezTo>
                  <a:pt x="7941" y="1428"/>
                  <a:pt x="7941" y="1428"/>
                  <a:pt x="7941" y="1428"/>
                </a:cubicBezTo>
                <a:cubicBezTo>
                  <a:pt x="7933" y="1428"/>
                  <a:pt x="7933" y="1428"/>
                  <a:pt x="7933" y="1428"/>
                </a:cubicBezTo>
                <a:cubicBezTo>
                  <a:pt x="7933" y="1418"/>
                  <a:pt x="7933" y="1418"/>
                  <a:pt x="7933" y="1418"/>
                </a:cubicBezTo>
                <a:cubicBezTo>
                  <a:pt x="7916" y="1418"/>
                  <a:pt x="7916" y="1418"/>
                  <a:pt x="7916" y="1418"/>
                </a:cubicBezTo>
                <a:cubicBezTo>
                  <a:pt x="7916" y="1433"/>
                  <a:pt x="7916" y="1433"/>
                  <a:pt x="7916" y="1433"/>
                </a:cubicBezTo>
                <a:cubicBezTo>
                  <a:pt x="7895" y="1433"/>
                  <a:pt x="7895" y="1433"/>
                  <a:pt x="7895" y="1433"/>
                </a:cubicBezTo>
                <a:cubicBezTo>
                  <a:pt x="7895" y="1335"/>
                  <a:pt x="7895" y="1335"/>
                  <a:pt x="7895" y="1335"/>
                </a:cubicBezTo>
                <a:cubicBezTo>
                  <a:pt x="7879" y="1335"/>
                  <a:pt x="7879" y="1335"/>
                  <a:pt x="7879" y="1335"/>
                </a:cubicBezTo>
                <a:cubicBezTo>
                  <a:pt x="7855" y="1316"/>
                  <a:pt x="7855" y="1316"/>
                  <a:pt x="7855" y="1316"/>
                </a:cubicBezTo>
                <a:cubicBezTo>
                  <a:pt x="7855" y="1300"/>
                  <a:pt x="7855" y="1300"/>
                  <a:pt x="7855" y="1300"/>
                </a:cubicBezTo>
                <a:cubicBezTo>
                  <a:pt x="7843" y="1300"/>
                  <a:pt x="7843" y="1300"/>
                  <a:pt x="7843" y="1300"/>
                </a:cubicBezTo>
                <a:cubicBezTo>
                  <a:pt x="7843" y="1315"/>
                  <a:pt x="7843" y="1315"/>
                  <a:pt x="7843" y="1315"/>
                </a:cubicBezTo>
                <a:cubicBezTo>
                  <a:pt x="7832" y="1315"/>
                  <a:pt x="7832" y="1315"/>
                  <a:pt x="7832" y="1315"/>
                </a:cubicBezTo>
                <a:cubicBezTo>
                  <a:pt x="7832" y="1300"/>
                  <a:pt x="7832" y="1300"/>
                  <a:pt x="7832" y="1300"/>
                </a:cubicBezTo>
                <a:cubicBezTo>
                  <a:pt x="7821" y="1300"/>
                  <a:pt x="7821" y="1300"/>
                  <a:pt x="7821" y="1300"/>
                </a:cubicBezTo>
                <a:cubicBezTo>
                  <a:pt x="7821" y="1315"/>
                  <a:pt x="7821" y="1315"/>
                  <a:pt x="7821" y="1315"/>
                </a:cubicBezTo>
                <a:cubicBezTo>
                  <a:pt x="7806" y="1335"/>
                  <a:pt x="7806" y="1335"/>
                  <a:pt x="7806" y="1335"/>
                </a:cubicBezTo>
                <a:cubicBezTo>
                  <a:pt x="7789" y="1335"/>
                  <a:pt x="7789" y="1335"/>
                  <a:pt x="7789" y="1335"/>
                </a:cubicBezTo>
                <a:cubicBezTo>
                  <a:pt x="7789" y="1436"/>
                  <a:pt x="7789" y="1436"/>
                  <a:pt x="7789" y="1436"/>
                </a:cubicBezTo>
                <a:cubicBezTo>
                  <a:pt x="7749" y="1436"/>
                  <a:pt x="7749" y="1436"/>
                  <a:pt x="7749" y="1436"/>
                </a:cubicBezTo>
                <a:cubicBezTo>
                  <a:pt x="7749" y="1345"/>
                  <a:pt x="7749" y="1345"/>
                  <a:pt x="7749" y="1345"/>
                </a:cubicBezTo>
                <a:cubicBezTo>
                  <a:pt x="7738" y="1345"/>
                  <a:pt x="7738" y="1345"/>
                  <a:pt x="7738" y="1345"/>
                </a:cubicBezTo>
                <a:cubicBezTo>
                  <a:pt x="7738" y="1352"/>
                  <a:pt x="7738" y="1352"/>
                  <a:pt x="7738" y="1352"/>
                </a:cubicBezTo>
                <a:cubicBezTo>
                  <a:pt x="7724" y="1352"/>
                  <a:pt x="7724" y="1352"/>
                  <a:pt x="7724" y="1352"/>
                </a:cubicBezTo>
                <a:cubicBezTo>
                  <a:pt x="7724" y="1337"/>
                  <a:pt x="7724" y="1337"/>
                  <a:pt x="7724" y="1337"/>
                </a:cubicBezTo>
                <a:cubicBezTo>
                  <a:pt x="7713" y="1337"/>
                  <a:pt x="7713" y="1337"/>
                  <a:pt x="7713" y="1337"/>
                </a:cubicBezTo>
                <a:cubicBezTo>
                  <a:pt x="7713" y="1321"/>
                  <a:pt x="7713" y="1321"/>
                  <a:pt x="7713" y="1321"/>
                </a:cubicBezTo>
                <a:cubicBezTo>
                  <a:pt x="7697" y="1321"/>
                  <a:pt x="7697" y="1321"/>
                  <a:pt x="7697" y="1321"/>
                </a:cubicBezTo>
                <a:cubicBezTo>
                  <a:pt x="7697" y="1336"/>
                  <a:pt x="7697" y="1336"/>
                  <a:pt x="7697" y="1336"/>
                </a:cubicBezTo>
                <a:cubicBezTo>
                  <a:pt x="7687" y="1336"/>
                  <a:pt x="7687" y="1336"/>
                  <a:pt x="7687" y="1336"/>
                </a:cubicBezTo>
                <a:cubicBezTo>
                  <a:pt x="7687" y="1324"/>
                  <a:pt x="7687" y="1324"/>
                  <a:pt x="7687" y="1324"/>
                </a:cubicBezTo>
                <a:cubicBezTo>
                  <a:pt x="7673" y="1324"/>
                  <a:pt x="7673" y="1324"/>
                  <a:pt x="7673" y="1324"/>
                </a:cubicBezTo>
                <a:cubicBezTo>
                  <a:pt x="7673" y="1336"/>
                  <a:pt x="7673" y="1336"/>
                  <a:pt x="7673" y="1336"/>
                </a:cubicBezTo>
                <a:cubicBezTo>
                  <a:pt x="7659" y="1336"/>
                  <a:pt x="7659" y="1336"/>
                  <a:pt x="7659" y="1336"/>
                </a:cubicBezTo>
                <a:cubicBezTo>
                  <a:pt x="7659" y="1326"/>
                  <a:pt x="7659" y="1326"/>
                  <a:pt x="7659" y="1326"/>
                </a:cubicBezTo>
                <a:cubicBezTo>
                  <a:pt x="7645" y="1326"/>
                  <a:pt x="7645" y="1326"/>
                  <a:pt x="7645" y="1326"/>
                </a:cubicBezTo>
                <a:cubicBezTo>
                  <a:pt x="7645" y="1356"/>
                  <a:pt x="7645" y="1356"/>
                  <a:pt x="7645" y="1356"/>
                </a:cubicBezTo>
                <a:cubicBezTo>
                  <a:pt x="7616" y="1356"/>
                  <a:pt x="7616" y="1356"/>
                  <a:pt x="7616" y="1356"/>
                </a:cubicBezTo>
                <a:cubicBezTo>
                  <a:pt x="7616" y="1439"/>
                  <a:pt x="7616" y="1439"/>
                  <a:pt x="7616" y="1439"/>
                </a:cubicBezTo>
                <a:cubicBezTo>
                  <a:pt x="7581" y="1439"/>
                  <a:pt x="7581" y="1439"/>
                  <a:pt x="7581" y="1439"/>
                </a:cubicBezTo>
                <a:cubicBezTo>
                  <a:pt x="7581" y="1337"/>
                  <a:pt x="7581" y="1337"/>
                  <a:pt x="7581" y="1337"/>
                </a:cubicBezTo>
                <a:cubicBezTo>
                  <a:pt x="7557" y="1337"/>
                  <a:pt x="7557" y="1337"/>
                  <a:pt x="7557" y="1337"/>
                </a:cubicBezTo>
                <a:cubicBezTo>
                  <a:pt x="7538" y="1313"/>
                  <a:pt x="7538" y="1313"/>
                  <a:pt x="7538" y="1313"/>
                </a:cubicBezTo>
                <a:cubicBezTo>
                  <a:pt x="7497" y="1313"/>
                  <a:pt x="7497" y="1313"/>
                  <a:pt x="7497" y="1313"/>
                </a:cubicBezTo>
                <a:cubicBezTo>
                  <a:pt x="7497" y="1416"/>
                  <a:pt x="7497" y="1416"/>
                  <a:pt x="7497" y="1416"/>
                </a:cubicBezTo>
                <a:cubicBezTo>
                  <a:pt x="7483" y="1416"/>
                  <a:pt x="7483" y="1416"/>
                  <a:pt x="7483" y="1416"/>
                </a:cubicBezTo>
                <a:cubicBezTo>
                  <a:pt x="7483" y="1314"/>
                  <a:pt x="7483" y="1314"/>
                  <a:pt x="7483" y="1314"/>
                </a:cubicBezTo>
                <a:cubicBezTo>
                  <a:pt x="7465" y="1285"/>
                  <a:pt x="7465" y="1285"/>
                  <a:pt x="7465" y="1285"/>
                </a:cubicBezTo>
                <a:cubicBezTo>
                  <a:pt x="7452" y="1285"/>
                  <a:pt x="7452" y="1285"/>
                  <a:pt x="7452" y="1285"/>
                </a:cubicBezTo>
                <a:cubicBezTo>
                  <a:pt x="7452" y="1291"/>
                  <a:pt x="7452" y="1291"/>
                  <a:pt x="7452" y="1291"/>
                </a:cubicBezTo>
                <a:cubicBezTo>
                  <a:pt x="7441" y="1291"/>
                  <a:pt x="7441" y="1291"/>
                  <a:pt x="7441" y="1291"/>
                </a:cubicBezTo>
                <a:cubicBezTo>
                  <a:pt x="7441" y="1287"/>
                  <a:pt x="7441" y="1287"/>
                  <a:pt x="7441" y="1287"/>
                </a:cubicBezTo>
                <a:cubicBezTo>
                  <a:pt x="7430" y="1287"/>
                  <a:pt x="7430" y="1287"/>
                  <a:pt x="7430" y="1287"/>
                </a:cubicBezTo>
                <a:cubicBezTo>
                  <a:pt x="7430" y="1301"/>
                  <a:pt x="7430" y="1301"/>
                  <a:pt x="7430" y="1301"/>
                </a:cubicBezTo>
                <a:cubicBezTo>
                  <a:pt x="7383" y="1301"/>
                  <a:pt x="7383" y="1301"/>
                  <a:pt x="7383" y="1301"/>
                </a:cubicBezTo>
                <a:cubicBezTo>
                  <a:pt x="7383" y="1286"/>
                  <a:pt x="7383" y="1286"/>
                  <a:pt x="7383" y="1286"/>
                </a:cubicBezTo>
                <a:cubicBezTo>
                  <a:pt x="7370" y="1261"/>
                  <a:pt x="7370" y="1261"/>
                  <a:pt x="7370" y="1261"/>
                </a:cubicBezTo>
                <a:cubicBezTo>
                  <a:pt x="7326" y="1261"/>
                  <a:pt x="7326" y="1261"/>
                  <a:pt x="7326" y="1261"/>
                </a:cubicBezTo>
                <a:cubicBezTo>
                  <a:pt x="7326" y="1286"/>
                  <a:pt x="7326" y="1286"/>
                  <a:pt x="7326" y="1286"/>
                </a:cubicBezTo>
                <a:cubicBezTo>
                  <a:pt x="7297" y="1286"/>
                  <a:pt x="7297" y="1286"/>
                  <a:pt x="7297" y="1286"/>
                </a:cubicBezTo>
                <a:cubicBezTo>
                  <a:pt x="7297" y="1303"/>
                  <a:pt x="7297" y="1303"/>
                  <a:pt x="7297" y="1303"/>
                </a:cubicBezTo>
                <a:cubicBezTo>
                  <a:pt x="7292" y="1303"/>
                  <a:pt x="7292" y="1303"/>
                  <a:pt x="7292" y="1303"/>
                </a:cubicBezTo>
                <a:cubicBezTo>
                  <a:pt x="7292" y="1358"/>
                  <a:pt x="7292" y="1358"/>
                  <a:pt x="7292" y="1358"/>
                </a:cubicBezTo>
                <a:cubicBezTo>
                  <a:pt x="7281" y="1358"/>
                  <a:pt x="7281" y="1358"/>
                  <a:pt x="7281" y="1358"/>
                </a:cubicBezTo>
                <a:cubicBezTo>
                  <a:pt x="7281" y="1302"/>
                  <a:pt x="7281" y="1302"/>
                  <a:pt x="7281" y="1302"/>
                </a:cubicBezTo>
                <a:cubicBezTo>
                  <a:pt x="7273" y="1302"/>
                  <a:pt x="7273" y="1302"/>
                  <a:pt x="7273" y="1302"/>
                </a:cubicBezTo>
                <a:cubicBezTo>
                  <a:pt x="7273" y="1279"/>
                  <a:pt x="7273" y="1279"/>
                  <a:pt x="7273" y="1279"/>
                </a:cubicBezTo>
                <a:cubicBezTo>
                  <a:pt x="7210" y="1279"/>
                  <a:pt x="7210" y="1279"/>
                  <a:pt x="7210" y="1279"/>
                </a:cubicBezTo>
                <a:cubicBezTo>
                  <a:pt x="7210" y="1303"/>
                  <a:pt x="7210" y="1303"/>
                  <a:pt x="7210" y="1303"/>
                </a:cubicBezTo>
                <a:cubicBezTo>
                  <a:pt x="7179" y="1303"/>
                  <a:pt x="7179" y="1303"/>
                  <a:pt x="7179" y="1303"/>
                </a:cubicBezTo>
                <a:cubicBezTo>
                  <a:pt x="7179" y="1323"/>
                  <a:pt x="7179" y="1323"/>
                  <a:pt x="7179" y="1323"/>
                </a:cubicBezTo>
                <a:cubicBezTo>
                  <a:pt x="7170" y="1323"/>
                  <a:pt x="7170" y="1323"/>
                  <a:pt x="7170" y="1323"/>
                </a:cubicBezTo>
                <a:cubicBezTo>
                  <a:pt x="7170" y="1352"/>
                  <a:pt x="7170" y="1352"/>
                  <a:pt x="7170" y="1352"/>
                </a:cubicBezTo>
                <a:cubicBezTo>
                  <a:pt x="7090" y="1352"/>
                  <a:pt x="7090" y="1352"/>
                  <a:pt x="7090" y="1352"/>
                </a:cubicBezTo>
                <a:cubicBezTo>
                  <a:pt x="7090" y="1362"/>
                  <a:pt x="7090" y="1362"/>
                  <a:pt x="7090" y="1362"/>
                </a:cubicBezTo>
                <a:cubicBezTo>
                  <a:pt x="7069" y="1362"/>
                  <a:pt x="7069" y="1362"/>
                  <a:pt x="7069" y="1362"/>
                </a:cubicBezTo>
                <a:cubicBezTo>
                  <a:pt x="7069" y="1308"/>
                  <a:pt x="7069" y="1308"/>
                  <a:pt x="7069" y="1308"/>
                </a:cubicBezTo>
                <a:cubicBezTo>
                  <a:pt x="7036" y="1308"/>
                  <a:pt x="7036" y="1308"/>
                  <a:pt x="7036" y="1308"/>
                </a:cubicBezTo>
                <a:cubicBezTo>
                  <a:pt x="7036" y="1291"/>
                  <a:pt x="7036" y="1291"/>
                  <a:pt x="7036" y="1291"/>
                </a:cubicBezTo>
                <a:cubicBezTo>
                  <a:pt x="7010" y="1291"/>
                  <a:pt x="7010" y="1291"/>
                  <a:pt x="7010" y="1291"/>
                </a:cubicBezTo>
                <a:cubicBezTo>
                  <a:pt x="7010" y="1305"/>
                  <a:pt x="7010" y="1305"/>
                  <a:pt x="7010" y="1305"/>
                </a:cubicBezTo>
                <a:cubicBezTo>
                  <a:pt x="6993" y="1305"/>
                  <a:pt x="6993" y="1305"/>
                  <a:pt x="6993" y="1305"/>
                </a:cubicBezTo>
                <a:cubicBezTo>
                  <a:pt x="6993" y="1400"/>
                  <a:pt x="6993" y="1400"/>
                  <a:pt x="6993" y="1400"/>
                </a:cubicBezTo>
                <a:cubicBezTo>
                  <a:pt x="6972" y="1400"/>
                  <a:pt x="6972" y="1400"/>
                  <a:pt x="6972" y="1400"/>
                </a:cubicBezTo>
                <a:cubicBezTo>
                  <a:pt x="6972" y="1391"/>
                  <a:pt x="6972" y="1391"/>
                  <a:pt x="6972" y="1391"/>
                </a:cubicBezTo>
                <a:cubicBezTo>
                  <a:pt x="6952" y="1391"/>
                  <a:pt x="6952" y="1391"/>
                  <a:pt x="6952" y="1391"/>
                </a:cubicBezTo>
                <a:cubicBezTo>
                  <a:pt x="6952" y="1405"/>
                  <a:pt x="6952" y="1405"/>
                  <a:pt x="6952" y="1405"/>
                </a:cubicBezTo>
                <a:cubicBezTo>
                  <a:pt x="6936" y="1405"/>
                  <a:pt x="6936" y="1405"/>
                  <a:pt x="6936" y="1405"/>
                </a:cubicBezTo>
                <a:cubicBezTo>
                  <a:pt x="6936" y="1375"/>
                  <a:pt x="6936" y="1375"/>
                  <a:pt x="6936" y="1375"/>
                </a:cubicBezTo>
                <a:cubicBezTo>
                  <a:pt x="6922" y="1375"/>
                  <a:pt x="6922" y="1375"/>
                  <a:pt x="6922" y="1375"/>
                </a:cubicBezTo>
                <a:cubicBezTo>
                  <a:pt x="6922" y="1357"/>
                  <a:pt x="6922" y="1357"/>
                  <a:pt x="6922" y="1357"/>
                </a:cubicBezTo>
                <a:cubicBezTo>
                  <a:pt x="6906" y="1357"/>
                  <a:pt x="6906" y="1357"/>
                  <a:pt x="6906" y="1357"/>
                </a:cubicBezTo>
                <a:cubicBezTo>
                  <a:pt x="6886" y="1357"/>
                  <a:pt x="6886" y="1357"/>
                  <a:pt x="6886" y="1357"/>
                </a:cubicBezTo>
                <a:cubicBezTo>
                  <a:pt x="6886" y="1348"/>
                  <a:pt x="6886" y="1348"/>
                  <a:pt x="6886" y="1348"/>
                </a:cubicBezTo>
                <a:cubicBezTo>
                  <a:pt x="6852" y="1348"/>
                  <a:pt x="6852" y="1348"/>
                  <a:pt x="6852" y="1348"/>
                </a:cubicBezTo>
                <a:cubicBezTo>
                  <a:pt x="6852" y="1334"/>
                  <a:pt x="6852" y="1334"/>
                  <a:pt x="6852" y="1334"/>
                </a:cubicBezTo>
                <a:cubicBezTo>
                  <a:pt x="6839" y="1334"/>
                  <a:pt x="6839" y="1334"/>
                  <a:pt x="6839" y="1334"/>
                </a:cubicBezTo>
                <a:cubicBezTo>
                  <a:pt x="6839" y="1344"/>
                  <a:pt x="6839" y="1344"/>
                  <a:pt x="6839" y="1344"/>
                </a:cubicBezTo>
                <a:cubicBezTo>
                  <a:pt x="6786" y="1344"/>
                  <a:pt x="6786" y="1344"/>
                  <a:pt x="6786" y="1344"/>
                </a:cubicBezTo>
                <a:cubicBezTo>
                  <a:pt x="6786" y="1355"/>
                  <a:pt x="6786" y="1355"/>
                  <a:pt x="6786" y="1355"/>
                </a:cubicBezTo>
                <a:cubicBezTo>
                  <a:pt x="6776" y="1355"/>
                  <a:pt x="6776" y="1355"/>
                  <a:pt x="6776" y="1355"/>
                </a:cubicBezTo>
                <a:cubicBezTo>
                  <a:pt x="6776" y="1370"/>
                  <a:pt x="6776" y="1370"/>
                  <a:pt x="6776" y="1370"/>
                </a:cubicBezTo>
                <a:cubicBezTo>
                  <a:pt x="6766" y="1380"/>
                  <a:pt x="6766" y="1380"/>
                  <a:pt x="6766" y="1380"/>
                </a:cubicBezTo>
                <a:cubicBezTo>
                  <a:pt x="6766" y="1411"/>
                  <a:pt x="6766" y="1411"/>
                  <a:pt x="6766" y="1411"/>
                </a:cubicBezTo>
                <a:cubicBezTo>
                  <a:pt x="6755" y="1411"/>
                  <a:pt x="6755" y="1411"/>
                  <a:pt x="6755" y="1411"/>
                </a:cubicBezTo>
                <a:cubicBezTo>
                  <a:pt x="6755" y="1381"/>
                  <a:pt x="6755" y="1381"/>
                  <a:pt x="6755" y="1381"/>
                </a:cubicBezTo>
                <a:cubicBezTo>
                  <a:pt x="6744" y="1367"/>
                  <a:pt x="6744" y="1367"/>
                  <a:pt x="6744" y="1367"/>
                </a:cubicBezTo>
                <a:cubicBezTo>
                  <a:pt x="6744" y="1291"/>
                  <a:pt x="6744" y="1291"/>
                  <a:pt x="6744" y="1291"/>
                </a:cubicBezTo>
                <a:cubicBezTo>
                  <a:pt x="6727" y="1291"/>
                  <a:pt x="6727" y="1291"/>
                  <a:pt x="6727" y="1291"/>
                </a:cubicBezTo>
                <a:cubicBezTo>
                  <a:pt x="6727" y="1217"/>
                  <a:pt x="6727" y="1217"/>
                  <a:pt x="6727" y="1217"/>
                </a:cubicBezTo>
                <a:cubicBezTo>
                  <a:pt x="6670" y="1217"/>
                  <a:pt x="6670" y="1217"/>
                  <a:pt x="6670" y="1217"/>
                </a:cubicBezTo>
                <a:cubicBezTo>
                  <a:pt x="6670" y="1194"/>
                  <a:pt x="6670" y="1194"/>
                  <a:pt x="6670" y="1194"/>
                </a:cubicBezTo>
                <a:cubicBezTo>
                  <a:pt x="6640" y="1194"/>
                  <a:pt x="6640" y="1194"/>
                  <a:pt x="6640" y="1194"/>
                </a:cubicBezTo>
                <a:cubicBezTo>
                  <a:pt x="6640" y="1246"/>
                  <a:pt x="6640" y="1246"/>
                  <a:pt x="6640" y="1246"/>
                </a:cubicBezTo>
                <a:cubicBezTo>
                  <a:pt x="6625" y="1246"/>
                  <a:pt x="6625" y="1246"/>
                  <a:pt x="6625" y="1246"/>
                </a:cubicBezTo>
                <a:cubicBezTo>
                  <a:pt x="6625" y="1229"/>
                  <a:pt x="6625" y="1229"/>
                  <a:pt x="6625" y="1229"/>
                </a:cubicBezTo>
                <a:cubicBezTo>
                  <a:pt x="6625" y="1229"/>
                  <a:pt x="6614" y="1229"/>
                  <a:pt x="6609" y="1229"/>
                </a:cubicBezTo>
                <a:cubicBezTo>
                  <a:pt x="6604" y="1229"/>
                  <a:pt x="6604" y="1246"/>
                  <a:pt x="6604" y="1246"/>
                </a:cubicBezTo>
                <a:cubicBezTo>
                  <a:pt x="6604" y="1293"/>
                  <a:pt x="6604" y="1293"/>
                  <a:pt x="6604" y="1293"/>
                </a:cubicBezTo>
                <a:cubicBezTo>
                  <a:pt x="6562" y="1293"/>
                  <a:pt x="6562" y="1293"/>
                  <a:pt x="6562" y="1293"/>
                </a:cubicBezTo>
                <a:cubicBezTo>
                  <a:pt x="6562" y="1130"/>
                  <a:pt x="6562" y="1130"/>
                  <a:pt x="6562" y="1130"/>
                </a:cubicBezTo>
                <a:cubicBezTo>
                  <a:pt x="6505" y="1130"/>
                  <a:pt x="6505" y="1130"/>
                  <a:pt x="6505" y="1130"/>
                </a:cubicBezTo>
                <a:cubicBezTo>
                  <a:pt x="6505" y="1157"/>
                  <a:pt x="6505" y="1157"/>
                  <a:pt x="6505" y="1157"/>
                </a:cubicBezTo>
                <a:cubicBezTo>
                  <a:pt x="6481" y="1157"/>
                  <a:pt x="6477" y="1169"/>
                  <a:pt x="6477" y="1169"/>
                </a:cubicBezTo>
                <a:cubicBezTo>
                  <a:pt x="6450" y="1169"/>
                  <a:pt x="6450" y="1169"/>
                  <a:pt x="6450" y="1169"/>
                </a:cubicBezTo>
                <a:cubicBezTo>
                  <a:pt x="6450" y="1202"/>
                  <a:pt x="6450" y="1202"/>
                  <a:pt x="6450" y="1202"/>
                </a:cubicBezTo>
                <a:cubicBezTo>
                  <a:pt x="6438" y="1202"/>
                  <a:pt x="6438" y="1202"/>
                  <a:pt x="6438" y="1202"/>
                </a:cubicBezTo>
                <a:cubicBezTo>
                  <a:pt x="6438" y="1333"/>
                  <a:pt x="6438" y="1333"/>
                  <a:pt x="6438" y="1333"/>
                </a:cubicBezTo>
                <a:cubicBezTo>
                  <a:pt x="6414" y="1333"/>
                  <a:pt x="6414" y="1333"/>
                  <a:pt x="6414" y="1333"/>
                </a:cubicBezTo>
                <a:cubicBezTo>
                  <a:pt x="6414" y="1314"/>
                  <a:pt x="6414" y="1314"/>
                  <a:pt x="6414" y="1314"/>
                </a:cubicBezTo>
                <a:cubicBezTo>
                  <a:pt x="6401" y="1301"/>
                  <a:pt x="6401" y="1301"/>
                  <a:pt x="6401" y="1301"/>
                </a:cubicBezTo>
                <a:cubicBezTo>
                  <a:pt x="6394" y="1301"/>
                  <a:pt x="6394" y="1301"/>
                  <a:pt x="6394" y="1301"/>
                </a:cubicBezTo>
                <a:cubicBezTo>
                  <a:pt x="6381" y="1311"/>
                  <a:pt x="6381" y="1311"/>
                  <a:pt x="6381" y="1311"/>
                </a:cubicBezTo>
                <a:cubicBezTo>
                  <a:pt x="6381" y="1078"/>
                  <a:pt x="6381" y="1078"/>
                  <a:pt x="6381" y="1078"/>
                </a:cubicBezTo>
                <a:cubicBezTo>
                  <a:pt x="6322" y="1065"/>
                  <a:pt x="6322" y="1065"/>
                  <a:pt x="6322" y="1065"/>
                </a:cubicBezTo>
                <a:cubicBezTo>
                  <a:pt x="6297" y="1065"/>
                  <a:pt x="6297" y="1065"/>
                  <a:pt x="6297" y="1065"/>
                </a:cubicBezTo>
                <a:cubicBezTo>
                  <a:pt x="6297" y="1080"/>
                  <a:pt x="6297" y="1080"/>
                  <a:pt x="6297" y="1080"/>
                </a:cubicBezTo>
                <a:cubicBezTo>
                  <a:pt x="6280" y="1080"/>
                  <a:pt x="6280" y="1080"/>
                  <a:pt x="6280" y="1080"/>
                </a:cubicBezTo>
                <a:cubicBezTo>
                  <a:pt x="6280" y="1135"/>
                  <a:pt x="6280" y="1135"/>
                  <a:pt x="6280" y="1135"/>
                </a:cubicBezTo>
                <a:cubicBezTo>
                  <a:pt x="6264" y="1135"/>
                  <a:pt x="6264" y="1135"/>
                  <a:pt x="6264" y="1135"/>
                </a:cubicBezTo>
                <a:cubicBezTo>
                  <a:pt x="6264" y="1207"/>
                  <a:pt x="6264" y="1207"/>
                  <a:pt x="6264" y="1207"/>
                </a:cubicBezTo>
                <a:cubicBezTo>
                  <a:pt x="6242" y="1207"/>
                  <a:pt x="6242" y="1207"/>
                  <a:pt x="6242" y="1207"/>
                </a:cubicBezTo>
                <a:cubicBezTo>
                  <a:pt x="6242" y="1181"/>
                  <a:pt x="6242" y="1181"/>
                  <a:pt x="6242" y="1181"/>
                </a:cubicBezTo>
                <a:cubicBezTo>
                  <a:pt x="6214" y="1181"/>
                  <a:pt x="6214" y="1181"/>
                  <a:pt x="6214" y="1181"/>
                </a:cubicBezTo>
                <a:cubicBezTo>
                  <a:pt x="6214" y="1098"/>
                  <a:pt x="6214" y="1098"/>
                  <a:pt x="6214" y="1098"/>
                </a:cubicBezTo>
                <a:cubicBezTo>
                  <a:pt x="6196" y="1098"/>
                  <a:pt x="6196" y="1098"/>
                  <a:pt x="6196" y="1098"/>
                </a:cubicBezTo>
                <a:cubicBezTo>
                  <a:pt x="6196" y="1048"/>
                  <a:pt x="6196" y="1048"/>
                  <a:pt x="6196" y="1048"/>
                </a:cubicBezTo>
                <a:cubicBezTo>
                  <a:pt x="6114" y="1039"/>
                  <a:pt x="6114" y="1039"/>
                  <a:pt x="6114" y="1039"/>
                </a:cubicBezTo>
                <a:cubicBezTo>
                  <a:pt x="6114" y="1024"/>
                  <a:pt x="6114" y="1024"/>
                  <a:pt x="6114" y="1024"/>
                </a:cubicBezTo>
                <a:cubicBezTo>
                  <a:pt x="5961" y="1014"/>
                  <a:pt x="5961" y="1014"/>
                  <a:pt x="5961" y="1014"/>
                </a:cubicBezTo>
                <a:cubicBezTo>
                  <a:pt x="5961" y="823"/>
                  <a:pt x="5961" y="823"/>
                  <a:pt x="5961" y="823"/>
                </a:cubicBezTo>
                <a:cubicBezTo>
                  <a:pt x="5826" y="790"/>
                  <a:pt x="5826" y="790"/>
                  <a:pt x="5826" y="790"/>
                </a:cubicBezTo>
                <a:cubicBezTo>
                  <a:pt x="5688" y="818"/>
                  <a:pt x="5688" y="818"/>
                  <a:pt x="5688" y="818"/>
                </a:cubicBezTo>
                <a:cubicBezTo>
                  <a:pt x="5688" y="1359"/>
                  <a:pt x="5688" y="1359"/>
                  <a:pt x="5688" y="1359"/>
                </a:cubicBezTo>
                <a:cubicBezTo>
                  <a:pt x="5605" y="1359"/>
                  <a:pt x="5605" y="1359"/>
                  <a:pt x="5605" y="1359"/>
                </a:cubicBezTo>
                <a:cubicBezTo>
                  <a:pt x="5605" y="451"/>
                  <a:pt x="5605" y="451"/>
                  <a:pt x="5605" y="451"/>
                </a:cubicBezTo>
                <a:cubicBezTo>
                  <a:pt x="5468" y="487"/>
                  <a:pt x="5468" y="487"/>
                  <a:pt x="5468" y="487"/>
                </a:cubicBezTo>
                <a:cubicBezTo>
                  <a:pt x="5468" y="1274"/>
                  <a:pt x="5468" y="1274"/>
                  <a:pt x="5468" y="1274"/>
                </a:cubicBezTo>
                <a:cubicBezTo>
                  <a:pt x="5414" y="1274"/>
                  <a:pt x="5414" y="1274"/>
                  <a:pt x="5414" y="1274"/>
                </a:cubicBezTo>
                <a:cubicBezTo>
                  <a:pt x="5414" y="683"/>
                  <a:pt x="5414" y="683"/>
                  <a:pt x="5414" y="683"/>
                </a:cubicBezTo>
                <a:cubicBezTo>
                  <a:pt x="5404" y="683"/>
                  <a:pt x="5404" y="683"/>
                  <a:pt x="5404" y="683"/>
                </a:cubicBezTo>
                <a:cubicBezTo>
                  <a:pt x="5404" y="674"/>
                  <a:pt x="5404" y="674"/>
                  <a:pt x="5404" y="674"/>
                </a:cubicBezTo>
                <a:cubicBezTo>
                  <a:pt x="5396" y="674"/>
                  <a:pt x="5396" y="674"/>
                  <a:pt x="5396" y="674"/>
                </a:cubicBezTo>
                <a:cubicBezTo>
                  <a:pt x="5396" y="655"/>
                  <a:pt x="5396" y="655"/>
                  <a:pt x="5396" y="655"/>
                </a:cubicBezTo>
                <a:cubicBezTo>
                  <a:pt x="5384" y="655"/>
                  <a:pt x="5384" y="655"/>
                  <a:pt x="5384" y="655"/>
                </a:cubicBezTo>
                <a:cubicBezTo>
                  <a:pt x="5384" y="634"/>
                  <a:pt x="5384" y="634"/>
                  <a:pt x="5384" y="634"/>
                </a:cubicBezTo>
                <a:cubicBezTo>
                  <a:pt x="5367" y="634"/>
                  <a:pt x="5367" y="634"/>
                  <a:pt x="5367" y="634"/>
                </a:cubicBezTo>
                <a:cubicBezTo>
                  <a:pt x="5367" y="615"/>
                  <a:pt x="5367" y="615"/>
                  <a:pt x="5367" y="615"/>
                </a:cubicBezTo>
                <a:cubicBezTo>
                  <a:pt x="5360" y="615"/>
                  <a:pt x="5360" y="615"/>
                  <a:pt x="5360" y="615"/>
                </a:cubicBezTo>
                <a:cubicBezTo>
                  <a:pt x="5360" y="593"/>
                  <a:pt x="5360" y="593"/>
                  <a:pt x="5360" y="593"/>
                </a:cubicBezTo>
                <a:cubicBezTo>
                  <a:pt x="5353" y="532"/>
                  <a:pt x="5353" y="532"/>
                  <a:pt x="5353" y="532"/>
                </a:cubicBezTo>
                <a:cubicBezTo>
                  <a:pt x="5346" y="593"/>
                  <a:pt x="5346" y="593"/>
                  <a:pt x="5346" y="593"/>
                </a:cubicBezTo>
                <a:cubicBezTo>
                  <a:pt x="5346" y="615"/>
                  <a:pt x="5346" y="615"/>
                  <a:pt x="5346" y="615"/>
                </a:cubicBezTo>
                <a:cubicBezTo>
                  <a:pt x="5339" y="615"/>
                  <a:pt x="5339" y="615"/>
                  <a:pt x="5339" y="615"/>
                </a:cubicBezTo>
                <a:cubicBezTo>
                  <a:pt x="5339" y="634"/>
                  <a:pt x="5339" y="634"/>
                  <a:pt x="5339" y="634"/>
                </a:cubicBezTo>
                <a:cubicBezTo>
                  <a:pt x="5322" y="634"/>
                  <a:pt x="5322" y="634"/>
                  <a:pt x="5322" y="634"/>
                </a:cubicBezTo>
                <a:cubicBezTo>
                  <a:pt x="5322" y="655"/>
                  <a:pt x="5322" y="655"/>
                  <a:pt x="5322" y="655"/>
                </a:cubicBezTo>
                <a:cubicBezTo>
                  <a:pt x="5310" y="655"/>
                  <a:pt x="5310" y="655"/>
                  <a:pt x="5310" y="655"/>
                </a:cubicBezTo>
                <a:cubicBezTo>
                  <a:pt x="5310" y="674"/>
                  <a:pt x="5310" y="674"/>
                  <a:pt x="5310" y="674"/>
                </a:cubicBezTo>
                <a:cubicBezTo>
                  <a:pt x="5302" y="674"/>
                  <a:pt x="5302" y="674"/>
                  <a:pt x="5302" y="674"/>
                </a:cubicBezTo>
                <a:cubicBezTo>
                  <a:pt x="5302" y="683"/>
                  <a:pt x="5302" y="683"/>
                  <a:pt x="5302" y="683"/>
                </a:cubicBezTo>
                <a:cubicBezTo>
                  <a:pt x="5292" y="683"/>
                  <a:pt x="5292" y="683"/>
                  <a:pt x="5292" y="683"/>
                </a:cubicBezTo>
                <a:cubicBezTo>
                  <a:pt x="5292" y="1274"/>
                  <a:pt x="5292" y="1274"/>
                  <a:pt x="5292" y="1274"/>
                </a:cubicBezTo>
                <a:cubicBezTo>
                  <a:pt x="5260" y="1274"/>
                  <a:pt x="5260" y="1274"/>
                  <a:pt x="5260" y="1274"/>
                </a:cubicBezTo>
                <a:cubicBezTo>
                  <a:pt x="5260" y="792"/>
                  <a:pt x="5260" y="792"/>
                  <a:pt x="5260" y="792"/>
                </a:cubicBezTo>
                <a:cubicBezTo>
                  <a:pt x="5098" y="792"/>
                  <a:pt x="5098" y="792"/>
                  <a:pt x="5098" y="792"/>
                </a:cubicBezTo>
                <a:cubicBezTo>
                  <a:pt x="5073" y="817"/>
                  <a:pt x="5073" y="817"/>
                  <a:pt x="5073" y="817"/>
                </a:cubicBezTo>
                <a:cubicBezTo>
                  <a:pt x="5073" y="1219"/>
                  <a:pt x="5073" y="1219"/>
                  <a:pt x="5073" y="1219"/>
                </a:cubicBezTo>
                <a:cubicBezTo>
                  <a:pt x="5044" y="1219"/>
                  <a:pt x="5044" y="1219"/>
                  <a:pt x="5044" y="1219"/>
                </a:cubicBezTo>
                <a:cubicBezTo>
                  <a:pt x="5031" y="1237"/>
                  <a:pt x="5031" y="1237"/>
                  <a:pt x="5031" y="1237"/>
                </a:cubicBezTo>
                <a:cubicBezTo>
                  <a:pt x="5031" y="1419"/>
                  <a:pt x="5031" y="1419"/>
                  <a:pt x="5031" y="1419"/>
                </a:cubicBezTo>
                <a:cubicBezTo>
                  <a:pt x="5007" y="1419"/>
                  <a:pt x="5007" y="1419"/>
                  <a:pt x="5007" y="1419"/>
                </a:cubicBezTo>
                <a:cubicBezTo>
                  <a:pt x="5007" y="1089"/>
                  <a:pt x="5007" y="1089"/>
                  <a:pt x="5007" y="1089"/>
                </a:cubicBezTo>
                <a:cubicBezTo>
                  <a:pt x="4993" y="1089"/>
                  <a:pt x="4993" y="1089"/>
                  <a:pt x="4993" y="1089"/>
                </a:cubicBezTo>
                <a:cubicBezTo>
                  <a:pt x="4993" y="1050"/>
                  <a:pt x="4993" y="1050"/>
                  <a:pt x="4993" y="1050"/>
                </a:cubicBezTo>
                <a:cubicBezTo>
                  <a:pt x="4981" y="1050"/>
                  <a:pt x="4981" y="1050"/>
                  <a:pt x="4981" y="1050"/>
                </a:cubicBezTo>
                <a:cubicBezTo>
                  <a:pt x="4981" y="1026"/>
                  <a:pt x="4981" y="1026"/>
                  <a:pt x="4981" y="1026"/>
                </a:cubicBezTo>
                <a:cubicBezTo>
                  <a:pt x="4959" y="1026"/>
                  <a:pt x="4959" y="1026"/>
                  <a:pt x="4959" y="1026"/>
                </a:cubicBezTo>
                <a:cubicBezTo>
                  <a:pt x="4945" y="1016"/>
                  <a:pt x="4945" y="1016"/>
                  <a:pt x="4945" y="1016"/>
                </a:cubicBezTo>
                <a:cubicBezTo>
                  <a:pt x="4945" y="887"/>
                  <a:pt x="4945" y="887"/>
                  <a:pt x="4945" y="887"/>
                </a:cubicBezTo>
                <a:cubicBezTo>
                  <a:pt x="4841" y="919"/>
                  <a:pt x="4841" y="919"/>
                  <a:pt x="4841" y="919"/>
                </a:cubicBezTo>
                <a:cubicBezTo>
                  <a:pt x="4819" y="902"/>
                  <a:pt x="4819" y="902"/>
                  <a:pt x="4819" y="902"/>
                </a:cubicBezTo>
                <a:cubicBezTo>
                  <a:pt x="4819" y="685"/>
                  <a:pt x="4819" y="685"/>
                  <a:pt x="4819" y="685"/>
                </a:cubicBezTo>
                <a:cubicBezTo>
                  <a:pt x="4750" y="668"/>
                  <a:pt x="4750" y="668"/>
                  <a:pt x="4750" y="668"/>
                </a:cubicBezTo>
                <a:cubicBezTo>
                  <a:pt x="4616" y="723"/>
                  <a:pt x="4616" y="723"/>
                  <a:pt x="4616" y="723"/>
                </a:cubicBezTo>
                <a:cubicBezTo>
                  <a:pt x="4616" y="734"/>
                  <a:pt x="4616" y="734"/>
                  <a:pt x="4616" y="734"/>
                </a:cubicBezTo>
                <a:cubicBezTo>
                  <a:pt x="4593" y="720"/>
                  <a:pt x="4593" y="720"/>
                  <a:pt x="4593" y="720"/>
                </a:cubicBezTo>
                <a:cubicBezTo>
                  <a:pt x="4574" y="720"/>
                  <a:pt x="4574" y="720"/>
                  <a:pt x="4574" y="720"/>
                </a:cubicBezTo>
                <a:cubicBezTo>
                  <a:pt x="4574" y="739"/>
                  <a:pt x="4574" y="739"/>
                  <a:pt x="4574" y="739"/>
                </a:cubicBezTo>
                <a:cubicBezTo>
                  <a:pt x="4551" y="739"/>
                  <a:pt x="4551" y="739"/>
                  <a:pt x="4551" y="739"/>
                </a:cubicBezTo>
                <a:cubicBezTo>
                  <a:pt x="4551" y="807"/>
                  <a:pt x="4551" y="807"/>
                  <a:pt x="4551" y="807"/>
                </a:cubicBezTo>
                <a:cubicBezTo>
                  <a:pt x="4540" y="807"/>
                  <a:pt x="4540" y="807"/>
                  <a:pt x="4540" y="807"/>
                </a:cubicBezTo>
                <a:cubicBezTo>
                  <a:pt x="4540" y="1250"/>
                  <a:pt x="4540" y="1250"/>
                  <a:pt x="4540" y="1250"/>
                </a:cubicBezTo>
                <a:cubicBezTo>
                  <a:pt x="4523" y="1250"/>
                  <a:pt x="4523" y="1250"/>
                  <a:pt x="4523" y="1250"/>
                </a:cubicBezTo>
                <a:cubicBezTo>
                  <a:pt x="4516" y="1237"/>
                  <a:pt x="4516" y="1237"/>
                  <a:pt x="4516" y="1237"/>
                </a:cubicBezTo>
                <a:cubicBezTo>
                  <a:pt x="4516" y="1205"/>
                  <a:pt x="4516" y="1205"/>
                  <a:pt x="4516" y="1205"/>
                </a:cubicBezTo>
                <a:cubicBezTo>
                  <a:pt x="4499" y="1205"/>
                  <a:pt x="4499" y="1205"/>
                  <a:pt x="4499" y="1205"/>
                </a:cubicBezTo>
                <a:cubicBezTo>
                  <a:pt x="4499" y="1238"/>
                  <a:pt x="4499" y="1238"/>
                  <a:pt x="4499" y="1238"/>
                </a:cubicBezTo>
                <a:cubicBezTo>
                  <a:pt x="4495" y="1234"/>
                  <a:pt x="4495" y="1234"/>
                  <a:pt x="4495" y="1234"/>
                </a:cubicBezTo>
                <a:cubicBezTo>
                  <a:pt x="4495" y="1245"/>
                  <a:pt x="4495" y="1245"/>
                  <a:pt x="4495" y="1245"/>
                </a:cubicBezTo>
                <a:cubicBezTo>
                  <a:pt x="4482" y="1245"/>
                  <a:pt x="4482" y="1245"/>
                  <a:pt x="4482" y="1245"/>
                </a:cubicBezTo>
                <a:cubicBezTo>
                  <a:pt x="4482" y="1255"/>
                  <a:pt x="4482" y="1255"/>
                  <a:pt x="4482" y="1255"/>
                </a:cubicBezTo>
                <a:cubicBezTo>
                  <a:pt x="4474" y="1255"/>
                  <a:pt x="4474" y="1255"/>
                  <a:pt x="4474" y="1255"/>
                </a:cubicBezTo>
                <a:cubicBezTo>
                  <a:pt x="4474" y="1263"/>
                  <a:pt x="4474" y="1263"/>
                  <a:pt x="4474" y="1263"/>
                </a:cubicBezTo>
                <a:cubicBezTo>
                  <a:pt x="4452" y="1263"/>
                  <a:pt x="4452" y="1263"/>
                  <a:pt x="4452" y="1263"/>
                </a:cubicBezTo>
                <a:cubicBezTo>
                  <a:pt x="4452" y="1251"/>
                  <a:pt x="4452" y="1251"/>
                  <a:pt x="4452" y="1251"/>
                </a:cubicBezTo>
                <a:cubicBezTo>
                  <a:pt x="4468" y="1248"/>
                  <a:pt x="4468" y="1248"/>
                  <a:pt x="4468" y="1248"/>
                </a:cubicBezTo>
                <a:cubicBezTo>
                  <a:pt x="4468" y="1242"/>
                  <a:pt x="4468" y="1242"/>
                  <a:pt x="4468" y="1242"/>
                </a:cubicBezTo>
                <a:cubicBezTo>
                  <a:pt x="4407" y="1242"/>
                  <a:pt x="4407" y="1242"/>
                  <a:pt x="4407" y="1242"/>
                </a:cubicBezTo>
                <a:cubicBezTo>
                  <a:pt x="4409" y="1247"/>
                  <a:pt x="4409" y="1247"/>
                  <a:pt x="4409" y="1247"/>
                </a:cubicBezTo>
                <a:cubicBezTo>
                  <a:pt x="4421" y="1249"/>
                  <a:pt x="4421" y="1249"/>
                  <a:pt x="4421" y="1249"/>
                </a:cubicBezTo>
                <a:cubicBezTo>
                  <a:pt x="4421" y="1260"/>
                  <a:pt x="4421" y="1260"/>
                  <a:pt x="4421" y="1260"/>
                </a:cubicBezTo>
                <a:cubicBezTo>
                  <a:pt x="4398" y="1265"/>
                  <a:pt x="4398" y="1265"/>
                  <a:pt x="4398" y="1265"/>
                </a:cubicBezTo>
                <a:cubicBezTo>
                  <a:pt x="4369" y="1201"/>
                  <a:pt x="4369" y="1201"/>
                  <a:pt x="4369" y="1201"/>
                </a:cubicBezTo>
                <a:cubicBezTo>
                  <a:pt x="4369" y="1161"/>
                  <a:pt x="4369" y="1161"/>
                  <a:pt x="4369" y="1161"/>
                </a:cubicBezTo>
                <a:cubicBezTo>
                  <a:pt x="4369" y="948"/>
                  <a:pt x="4369" y="948"/>
                  <a:pt x="4369" y="948"/>
                </a:cubicBezTo>
                <a:cubicBezTo>
                  <a:pt x="4369" y="948"/>
                  <a:pt x="4379" y="944"/>
                  <a:pt x="4379" y="932"/>
                </a:cubicBezTo>
                <a:cubicBezTo>
                  <a:pt x="4379" y="920"/>
                  <a:pt x="4346" y="917"/>
                  <a:pt x="4333" y="917"/>
                </a:cubicBezTo>
                <a:cubicBezTo>
                  <a:pt x="4320" y="917"/>
                  <a:pt x="4287" y="920"/>
                  <a:pt x="4287" y="932"/>
                </a:cubicBezTo>
                <a:cubicBezTo>
                  <a:pt x="4287" y="944"/>
                  <a:pt x="4297" y="948"/>
                  <a:pt x="4297" y="948"/>
                </a:cubicBezTo>
                <a:cubicBezTo>
                  <a:pt x="4297" y="1161"/>
                  <a:pt x="4297" y="1161"/>
                  <a:pt x="4297" y="1161"/>
                </a:cubicBezTo>
                <a:cubicBezTo>
                  <a:pt x="4286" y="1161"/>
                  <a:pt x="4286" y="1161"/>
                  <a:pt x="4286" y="1161"/>
                </a:cubicBezTo>
                <a:cubicBezTo>
                  <a:pt x="4286" y="1131"/>
                  <a:pt x="4286" y="1131"/>
                  <a:pt x="4286" y="1131"/>
                </a:cubicBezTo>
                <a:cubicBezTo>
                  <a:pt x="4238" y="1091"/>
                  <a:pt x="4238" y="1091"/>
                  <a:pt x="4238" y="1091"/>
                </a:cubicBezTo>
                <a:cubicBezTo>
                  <a:pt x="4238" y="974"/>
                  <a:pt x="4238" y="974"/>
                  <a:pt x="4238" y="974"/>
                </a:cubicBezTo>
                <a:cubicBezTo>
                  <a:pt x="4223" y="974"/>
                  <a:pt x="4223" y="974"/>
                  <a:pt x="4223" y="974"/>
                </a:cubicBezTo>
                <a:cubicBezTo>
                  <a:pt x="4166" y="1010"/>
                  <a:pt x="4166" y="1010"/>
                  <a:pt x="4166" y="1010"/>
                </a:cubicBezTo>
                <a:cubicBezTo>
                  <a:pt x="4166" y="995"/>
                  <a:pt x="4166" y="995"/>
                  <a:pt x="4166" y="995"/>
                </a:cubicBezTo>
                <a:cubicBezTo>
                  <a:pt x="4087" y="995"/>
                  <a:pt x="4087" y="995"/>
                  <a:pt x="4087" y="995"/>
                </a:cubicBezTo>
                <a:cubicBezTo>
                  <a:pt x="4087" y="1012"/>
                  <a:pt x="4087" y="1012"/>
                  <a:pt x="4087" y="1012"/>
                </a:cubicBezTo>
                <a:cubicBezTo>
                  <a:pt x="4069" y="1012"/>
                  <a:pt x="4069" y="1012"/>
                  <a:pt x="4069" y="1012"/>
                </a:cubicBezTo>
                <a:cubicBezTo>
                  <a:pt x="4069" y="1130"/>
                  <a:pt x="4069" y="1130"/>
                  <a:pt x="4069" y="1130"/>
                </a:cubicBezTo>
                <a:cubicBezTo>
                  <a:pt x="4046" y="1117"/>
                  <a:pt x="4046" y="1117"/>
                  <a:pt x="4046" y="1117"/>
                </a:cubicBezTo>
                <a:cubicBezTo>
                  <a:pt x="4046" y="1088"/>
                  <a:pt x="4046" y="1088"/>
                  <a:pt x="4046" y="1088"/>
                </a:cubicBezTo>
                <a:cubicBezTo>
                  <a:pt x="4039" y="1088"/>
                  <a:pt x="4039" y="1088"/>
                  <a:pt x="4039" y="1088"/>
                </a:cubicBezTo>
                <a:cubicBezTo>
                  <a:pt x="4039" y="1118"/>
                  <a:pt x="4039" y="1118"/>
                  <a:pt x="4039" y="1118"/>
                </a:cubicBezTo>
                <a:cubicBezTo>
                  <a:pt x="4032" y="1118"/>
                  <a:pt x="4032" y="1118"/>
                  <a:pt x="4032" y="1118"/>
                </a:cubicBezTo>
                <a:cubicBezTo>
                  <a:pt x="4032" y="1061"/>
                  <a:pt x="4032" y="1061"/>
                  <a:pt x="4032" y="1061"/>
                </a:cubicBezTo>
                <a:cubicBezTo>
                  <a:pt x="3989" y="1061"/>
                  <a:pt x="3989" y="1061"/>
                  <a:pt x="3989" y="1061"/>
                </a:cubicBezTo>
                <a:cubicBezTo>
                  <a:pt x="3989" y="1052"/>
                  <a:pt x="3984" y="1018"/>
                  <a:pt x="3943" y="995"/>
                </a:cubicBezTo>
                <a:cubicBezTo>
                  <a:pt x="3943" y="975"/>
                  <a:pt x="3943" y="975"/>
                  <a:pt x="3943" y="975"/>
                </a:cubicBezTo>
                <a:cubicBezTo>
                  <a:pt x="3933" y="975"/>
                  <a:pt x="3933" y="975"/>
                  <a:pt x="3933" y="975"/>
                </a:cubicBezTo>
                <a:cubicBezTo>
                  <a:pt x="3923" y="975"/>
                  <a:pt x="3923" y="975"/>
                  <a:pt x="3923" y="975"/>
                </a:cubicBezTo>
                <a:cubicBezTo>
                  <a:pt x="3923" y="995"/>
                  <a:pt x="3923" y="995"/>
                  <a:pt x="3923" y="995"/>
                </a:cubicBezTo>
                <a:cubicBezTo>
                  <a:pt x="3882" y="1018"/>
                  <a:pt x="3877" y="1052"/>
                  <a:pt x="3877" y="1061"/>
                </a:cubicBezTo>
                <a:cubicBezTo>
                  <a:pt x="3877" y="1070"/>
                  <a:pt x="3885" y="1078"/>
                  <a:pt x="3885" y="1078"/>
                </a:cubicBezTo>
                <a:cubicBezTo>
                  <a:pt x="3859" y="1078"/>
                  <a:pt x="3859" y="1078"/>
                  <a:pt x="3859" y="1078"/>
                </a:cubicBezTo>
                <a:cubicBezTo>
                  <a:pt x="3846" y="1078"/>
                  <a:pt x="3846" y="1078"/>
                  <a:pt x="3846" y="1078"/>
                </a:cubicBezTo>
                <a:cubicBezTo>
                  <a:pt x="3809" y="1051"/>
                  <a:pt x="3809" y="1051"/>
                  <a:pt x="3809" y="1051"/>
                </a:cubicBezTo>
                <a:cubicBezTo>
                  <a:pt x="3781" y="1070"/>
                  <a:pt x="3781" y="1070"/>
                  <a:pt x="3781" y="1070"/>
                </a:cubicBezTo>
                <a:cubicBezTo>
                  <a:pt x="3770" y="1080"/>
                  <a:pt x="3770" y="1080"/>
                  <a:pt x="3770" y="1080"/>
                </a:cubicBezTo>
                <a:cubicBezTo>
                  <a:pt x="3742" y="1080"/>
                  <a:pt x="3742" y="1080"/>
                  <a:pt x="3742" y="1080"/>
                </a:cubicBezTo>
                <a:cubicBezTo>
                  <a:pt x="3742" y="1095"/>
                  <a:pt x="3742" y="1095"/>
                  <a:pt x="3742" y="1095"/>
                </a:cubicBezTo>
                <a:cubicBezTo>
                  <a:pt x="3759" y="1095"/>
                  <a:pt x="3763" y="1109"/>
                  <a:pt x="3763" y="1109"/>
                </a:cubicBezTo>
                <a:cubicBezTo>
                  <a:pt x="3763" y="1133"/>
                  <a:pt x="3763" y="1133"/>
                  <a:pt x="3763" y="1133"/>
                </a:cubicBezTo>
                <a:cubicBezTo>
                  <a:pt x="3734" y="1133"/>
                  <a:pt x="3734" y="1133"/>
                  <a:pt x="3734" y="1133"/>
                </a:cubicBezTo>
                <a:cubicBezTo>
                  <a:pt x="3734" y="1123"/>
                  <a:pt x="3734" y="1123"/>
                  <a:pt x="3734" y="1123"/>
                </a:cubicBezTo>
                <a:cubicBezTo>
                  <a:pt x="3673" y="1123"/>
                  <a:pt x="3673" y="1123"/>
                  <a:pt x="3673" y="1123"/>
                </a:cubicBezTo>
                <a:cubicBezTo>
                  <a:pt x="3673" y="1147"/>
                  <a:pt x="3673" y="1147"/>
                  <a:pt x="3673" y="1147"/>
                </a:cubicBezTo>
                <a:cubicBezTo>
                  <a:pt x="3635" y="1147"/>
                  <a:pt x="3635" y="1147"/>
                  <a:pt x="3635" y="1147"/>
                </a:cubicBezTo>
                <a:cubicBezTo>
                  <a:pt x="3635" y="1405"/>
                  <a:pt x="3635" y="1405"/>
                  <a:pt x="3635" y="1405"/>
                </a:cubicBezTo>
                <a:cubicBezTo>
                  <a:pt x="3585" y="1405"/>
                  <a:pt x="3585" y="1405"/>
                  <a:pt x="3585" y="1405"/>
                </a:cubicBezTo>
                <a:cubicBezTo>
                  <a:pt x="3585" y="1415"/>
                  <a:pt x="3585" y="1415"/>
                  <a:pt x="3585" y="1415"/>
                </a:cubicBezTo>
                <a:cubicBezTo>
                  <a:pt x="3576" y="1415"/>
                  <a:pt x="3576" y="1415"/>
                  <a:pt x="3576" y="1415"/>
                </a:cubicBezTo>
                <a:cubicBezTo>
                  <a:pt x="3576" y="1437"/>
                  <a:pt x="3576" y="1437"/>
                  <a:pt x="3576" y="1437"/>
                </a:cubicBezTo>
                <a:cubicBezTo>
                  <a:pt x="3565" y="1437"/>
                  <a:pt x="3565" y="1437"/>
                  <a:pt x="3565" y="1437"/>
                </a:cubicBezTo>
                <a:cubicBezTo>
                  <a:pt x="3565" y="1403"/>
                  <a:pt x="3565" y="1403"/>
                  <a:pt x="3565" y="1403"/>
                </a:cubicBezTo>
                <a:cubicBezTo>
                  <a:pt x="3528" y="1403"/>
                  <a:pt x="3528" y="1403"/>
                  <a:pt x="3528" y="1403"/>
                </a:cubicBezTo>
                <a:cubicBezTo>
                  <a:pt x="3528" y="1259"/>
                  <a:pt x="3528" y="1259"/>
                  <a:pt x="3528" y="1259"/>
                </a:cubicBezTo>
                <a:cubicBezTo>
                  <a:pt x="3478" y="1259"/>
                  <a:pt x="3478" y="1259"/>
                  <a:pt x="3478" y="1259"/>
                </a:cubicBezTo>
                <a:cubicBezTo>
                  <a:pt x="3478" y="1245"/>
                  <a:pt x="3478" y="1245"/>
                  <a:pt x="3478" y="1245"/>
                </a:cubicBezTo>
                <a:cubicBezTo>
                  <a:pt x="3463" y="1245"/>
                  <a:pt x="3463" y="1245"/>
                  <a:pt x="3463" y="1245"/>
                </a:cubicBezTo>
                <a:cubicBezTo>
                  <a:pt x="3463" y="1255"/>
                  <a:pt x="3463" y="1255"/>
                  <a:pt x="3463" y="1255"/>
                </a:cubicBezTo>
                <a:cubicBezTo>
                  <a:pt x="3455" y="1255"/>
                  <a:pt x="3455" y="1255"/>
                  <a:pt x="3455" y="1255"/>
                </a:cubicBezTo>
                <a:cubicBezTo>
                  <a:pt x="3456" y="1251"/>
                  <a:pt x="3456" y="1248"/>
                  <a:pt x="3456" y="1245"/>
                </a:cubicBezTo>
                <a:cubicBezTo>
                  <a:pt x="3456" y="1211"/>
                  <a:pt x="3436" y="1182"/>
                  <a:pt x="3407" y="1168"/>
                </a:cubicBezTo>
                <a:cubicBezTo>
                  <a:pt x="3407" y="700"/>
                  <a:pt x="3407" y="700"/>
                  <a:pt x="3407" y="700"/>
                </a:cubicBezTo>
                <a:cubicBezTo>
                  <a:pt x="3431" y="687"/>
                  <a:pt x="3447" y="662"/>
                  <a:pt x="3447" y="634"/>
                </a:cubicBezTo>
                <a:cubicBezTo>
                  <a:pt x="3447" y="597"/>
                  <a:pt x="3421" y="567"/>
                  <a:pt x="3387" y="560"/>
                </a:cubicBezTo>
                <a:cubicBezTo>
                  <a:pt x="3383" y="429"/>
                  <a:pt x="3383" y="429"/>
                  <a:pt x="3383" y="429"/>
                </a:cubicBezTo>
                <a:cubicBezTo>
                  <a:pt x="3391" y="425"/>
                  <a:pt x="3397" y="417"/>
                  <a:pt x="3397" y="407"/>
                </a:cubicBezTo>
                <a:cubicBezTo>
                  <a:pt x="3397" y="400"/>
                  <a:pt x="3394" y="393"/>
                  <a:pt x="3390" y="389"/>
                </a:cubicBezTo>
                <a:cubicBezTo>
                  <a:pt x="3390" y="372"/>
                  <a:pt x="3390" y="372"/>
                  <a:pt x="3390" y="372"/>
                </a:cubicBezTo>
                <a:cubicBezTo>
                  <a:pt x="3382" y="372"/>
                  <a:pt x="3382" y="372"/>
                  <a:pt x="3382" y="372"/>
                </a:cubicBezTo>
                <a:cubicBezTo>
                  <a:pt x="3382" y="269"/>
                  <a:pt x="3382" y="269"/>
                  <a:pt x="3382" y="269"/>
                </a:cubicBezTo>
                <a:cubicBezTo>
                  <a:pt x="3377" y="269"/>
                  <a:pt x="3377" y="269"/>
                  <a:pt x="3377" y="269"/>
                </a:cubicBezTo>
                <a:cubicBezTo>
                  <a:pt x="3377" y="187"/>
                  <a:pt x="3377" y="187"/>
                  <a:pt x="3377" y="187"/>
                </a:cubicBezTo>
                <a:cubicBezTo>
                  <a:pt x="3377" y="187"/>
                  <a:pt x="3385" y="187"/>
                  <a:pt x="3385" y="177"/>
                </a:cubicBezTo>
                <a:cubicBezTo>
                  <a:pt x="3385" y="167"/>
                  <a:pt x="3377" y="170"/>
                  <a:pt x="3377" y="170"/>
                </a:cubicBezTo>
                <a:cubicBezTo>
                  <a:pt x="3372" y="0"/>
                  <a:pt x="3372" y="0"/>
                  <a:pt x="3372" y="0"/>
                </a:cubicBezTo>
                <a:cubicBezTo>
                  <a:pt x="3367" y="170"/>
                  <a:pt x="3367" y="170"/>
                  <a:pt x="3367" y="170"/>
                </a:cubicBezTo>
                <a:cubicBezTo>
                  <a:pt x="3367" y="170"/>
                  <a:pt x="3359" y="167"/>
                  <a:pt x="3359" y="177"/>
                </a:cubicBezTo>
                <a:cubicBezTo>
                  <a:pt x="3359" y="187"/>
                  <a:pt x="3367" y="187"/>
                  <a:pt x="3367" y="187"/>
                </a:cubicBezTo>
                <a:cubicBezTo>
                  <a:pt x="3367" y="269"/>
                  <a:pt x="3367" y="269"/>
                  <a:pt x="3367" y="269"/>
                </a:cubicBezTo>
                <a:cubicBezTo>
                  <a:pt x="3362" y="269"/>
                  <a:pt x="3362" y="269"/>
                  <a:pt x="3362" y="269"/>
                </a:cubicBezTo>
                <a:cubicBezTo>
                  <a:pt x="3362" y="372"/>
                  <a:pt x="3362" y="372"/>
                  <a:pt x="3362" y="372"/>
                </a:cubicBezTo>
                <a:cubicBezTo>
                  <a:pt x="3354" y="372"/>
                  <a:pt x="3354" y="372"/>
                  <a:pt x="3354" y="372"/>
                </a:cubicBezTo>
                <a:cubicBezTo>
                  <a:pt x="3354" y="389"/>
                  <a:pt x="3354" y="389"/>
                  <a:pt x="3354" y="389"/>
                </a:cubicBezTo>
                <a:cubicBezTo>
                  <a:pt x="3350" y="393"/>
                  <a:pt x="3347" y="400"/>
                  <a:pt x="3347" y="407"/>
                </a:cubicBezTo>
                <a:cubicBezTo>
                  <a:pt x="3347" y="417"/>
                  <a:pt x="3353" y="425"/>
                  <a:pt x="3361" y="429"/>
                </a:cubicBezTo>
                <a:cubicBezTo>
                  <a:pt x="3357" y="560"/>
                  <a:pt x="3357" y="560"/>
                  <a:pt x="3357" y="560"/>
                </a:cubicBezTo>
                <a:cubicBezTo>
                  <a:pt x="3323" y="567"/>
                  <a:pt x="3297" y="597"/>
                  <a:pt x="3297" y="634"/>
                </a:cubicBezTo>
                <a:cubicBezTo>
                  <a:pt x="3297" y="659"/>
                  <a:pt x="3310" y="681"/>
                  <a:pt x="3329" y="695"/>
                </a:cubicBezTo>
                <a:cubicBezTo>
                  <a:pt x="3329" y="1173"/>
                  <a:pt x="3329" y="1173"/>
                  <a:pt x="3329" y="1173"/>
                </a:cubicBezTo>
                <a:cubicBezTo>
                  <a:pt x="3304" y="1187"/>
                  <a:pt x="3288" y="1214"/>
                  <a:pt x="3288" y="1245"/>
                </a:cubicBezTo>
                <a:cubicBezTo>
                  <a:pt x="3288" y="1275"/>
                  <a:pt x="3304" y="1302"/>
                  <a:pt x="3329" y="1317"/>
                </a:cubicBezTo>
                <a:cubicBezTo>
                  <a:pt x="3329" y="1343"/>
                  <a:pt x="3329" y="1343"/>
                  <a:pt x="3329" y="1343"/>
                </a:cubicBezTo>
                <a:cubicBezTo>
                  <a:pt x="3287" y="1479"/>
                  <a:pt x="3287" y="1479"/>
                  <a:pt x="3287" y="1479"/>
                </a:cubicBezTo>
                <a:cubicBezTo>
                  <a:pt x="3180" y="1479"/>
                  <a:pt x="3180" y="1479"/>
                  <a:pt x="3180" y="1479"/>
                </a:cubicBezTo>
                <a:cubicBezTo>
                  <a:pt x="3180" y="1420"/>
                  <a:pt x="3180" y="1420"/>
                  <a:pt x="3180" y="1420"/>
                </a:cubicBezTo>
                <a:cubicBezTo>
                  <a:pt x="3132" y="1420"/>
                  <a:pt x="3132" y="1420"/>
                  <a:pt x="3132" y="1420"/>
                </a:cubicBezTo>
                <a:cubicBezTo>
                  <a:pt x="3132" y="1479"/>
                  <a:pt x="3132" y="1479"/>
                  <a:pt x="3132" y="1479"/>
                </a:cubicBezTo>
                <a:cubicBezTo>
                  <a:pt x="2997" y="1479"/>
                  <a:pt x="2997" y="1479"/>
                  <a:pt x="2997" y="1479"/>
                </a:cubicBezTo>
                <a:cubicBezTo>
                  <a:pt x="2997" y="1395"/>
                  <a:pt x="2997" y="1395"/>
                  <a:pt x="2997" y="1395"/>
                </a:cubicBezTo>
                <a:cubicBezTo>
                  <a:pt x="2850" y="1372"/>
                  <a:pt x="2850" y="1372"/>
                  <a:pt x="2850" y="1372"/>
                </a:cubicBezTo>
                <a:cubicBezTo>
                  <a:pt x="2850" y="1279"/>
                  <a:pt x="2850" y="1279"/>
                  <a:pt x="2850" y="1279"/>
                </a:cubicBezTo>
                <a:cubicBezTo>
                  <a:pt x="2844" y="1271"/>
                  <a:pt x="2844" y="1271"/>
                  <a:pt x="2844" y="1271"/>
                </a:cubicBezTo>
                <a:cubicBezTo>
                  <a:pt x="2844" y="1227"/>
                  <a:pt x="2844" y="1227"/>
                  <a:pt x="2844" y="1227"/>
                </a:cubicBezTo>
                <a:cubicBezTo>
                  <a:pt x="2838" y="1223"/>
                  <a:pt x="2838" y="1223"/>
                  <a:pt x="2838" y="1223"/>
                </a:cubicBezTo>
                <a:cubicBezTo>
                  <a:pt x="2838" y="1194"/>
                  <a:pt x="2838" y="1194"/>
                  <a:pt x="2838" y="1194"/>
                </a:cubicBezTo>
                <a:cubicBezTo>
                  <a:pt x="2818" y="1177"/>
                  <a:pt x="2818" y="1177"/>
                  <a:pt x="2818" y="1177"/>
                </a:cubicBezTo>
                <a:cubicBezTo>
                  <a:pt x="2803" y="1177"/>
                  <a:pt x="2803" y="1177"/>
                  <a:pt x="2803" y="1177"/>
                </a:cubicBezTo>
                <a:cubicBezTo>
                  <a:pt x="2797" y="1119"/>
                  <a:pt x="2797" y="1119"/>
                  <a:pt x="2797" y="1119"/>
                </a:cubicBezTo>
                <a:cubicBezTo>
                  <a:pt x="2791" y="1177"/>
                  <a:pt x="2791" y="1177"/>
                  <a:pt x="2791" y="1177"/>
                </a:cubicBezTo>
                <a:cubicBezTo>
                  <a:pt x="2776" y="1177"/>
                  <a:pt x="2776" y="1177"/>
                  <a:pt x="2776" y="1177"/>
                </a:cubicBezTo>
                <a:cubicBezTo>
                  <a:pt x="2756" y="1194"/>
                  <a:pt x="2756" y="1194"/>
                  <a:pt x="2756" y="1194"/>
                </a:cubicBezTo>
                <a:cubicBezTo>
                  <a:pt x="2756" y="1223"/>
                  <a:pt x="2756" y="1223"/>
                  <a:pt x="2756" y="1223"/>
                </a:cubicBezTo>
                <a:cubicBezTo>
                  <a:pt x="2750" y="1227"/>
                  <a:pt x="2750" y="1227"/>
                  <a:pt x="2750" y="1227"/>
                </a:cubicBezTo>
                <a:cubicBezTo>
                  <a:pt x="2750" y="1271"/>
                  <a:pt x="2750" y="1271"/>
                  <a:pt x="2750" y="1271"/>
                </a:cubicBezTo>
                <a:cubicBezTo>
                  <a:pt x="2744" y="1279"/>
                  <a:pt x="2744" y="1279"/>
                  <a:pt x="2744" y="1279"/>
                </a:cubicBezTo>
                <a:cubicBezTo>
                  <a:pt x="2744" y="1341"/>
                  <a:pt x="2744" y="1341"/>
                  <a:pt x="2744" y="1341"/>
                </a:cubicBezTo>
                <a:cubicBezTo>
                  <a:pt x="2744" y="1341"/>
                  <a:pt x="2733" y="1330"/>
                  <a:pt x="2701" y="1330"/>
                </a:cubicBezTo>
                <a:cubicBezTo>
                  <a:pt x="2658" y="1330"/>
                  <a:pt x="2628" y="1372"/>
                  <a:pt x="2628" y="1372"/>
                </a:cubicBezTo>
                <a:cubicBezTo>
                  <a:pt x="2572" y="1372"/>
                  <a:pt x="2572" y="1372"/>
                  <a:pt x="2572" y="1372"/>
                </a:cubicBezTo>
                <a:cubicBezTo>
                  <a:pt x="2572" y="1389"/>
                  <a:pt x="2572" y="1389"/>
                  <a:pt x="2572" y="1389"/>
                </a:cubicBezTo>
                <a:cubicBezTo>
                  <a:pt x="2553" y="1389"/>
                  <a:pt x="2553" y="1389"/>
                  <a:pt x="2553" y="1389"/>
                </a:cubicBezTo>
                <a:cubicBezTo>
                  <a:pt x="2553" y="1382"/>
                  <a:pt x="2553" y="1382"/>
                  <a:pt x="2553" y="1382"/>
                </a:cubicBezTo>
                <a:cubicBezTo>
                  <a:pt x="2510" y="1382"/>
                  <a:pt x="2510" y="1382"/>
                  <a:pt x="2510" y="1382"/>
                </a:cubicBezTo>
                <a:cubicBezTo>
                  <a:pt x="2502" y="1393"/>
                  <a:pt x="2502" y="1393"/>
                  <a:pt x="2502" y="1393"/>
                </a:cubicBezTo>
                <a:cubicBezTo>
                  <a:pt x="2478" y="1393"/>
                  <a:pt x="2478" y="1393"/>
                  <a:pt x="2478" y="1393"/>
                </a:cubicBezTo>
                <a:cubicBezTo>
                  <a:pt x="2478" y="1402"/>
                  <a:pt x="2478" y="1402"/>
                  <a:pt x="2478" y="1402"/>
                </a:cubicBezTo>
                <a:cubicBezTo>
                  <a:pt x="2470" y="1402"/>
                  <a:pt x="2470" y="1402"/>
                  <a:pt x="2470" y="1402"/>
                </a:cubicBezTo>
                <a:cubicBezTo>
                  <a:pt x="2470" y="1378"/>
                  <a:pt x="2470" y="1378"/>
                  <a:pt x="2470" y="1378"/>
                </a:cubicBezTo>
                <a:cubicBezTo>
                  <a:pt x="2443" y="1378"/>
                  <a:pt x="2443" y="1378"/>
                  <a:pt x="2443" y="1378"/>
                </a:cubicBezTo>
                <a:cubicBezTo>
                  <a:pt x="2432" y="1388"/>
                  <a:pt x="2432" y="1388"/>
                  <a:pt x="2432" y="1388"/>
                </a:cubicBezTo>
                <a:cubicBezTo>
                  <a:pt x="2417" y="1388"/>
                  <a:pt x="2417" y="1388"/>
                  <a:pt x="2417" y="1388"/>
                </a:cubicBezTo>
                <a:cubicBezTo>
                  <a:pt x="2408" y="1375"/>
                  <a:pt x="2408" y="1375"/>
                  <a:pt x="2408" y="1375"/>
                </a:cubicBezTo>
                <a:cubicBezTo>
                  <a:pt x="2393" y="1375"/>
                  <a:pt x="2393" y="1375"/>
                  <a:pt x="2393" y="1375"/>
                </a:cubicBezTo>
                <a:cubicBezTo>
                  <a:pt x="2381" y="1388"/>
                  <a:pt x="2381" y="1388"/>
                  <a:pt x="2381" y="1388"/>
                </a:cubicBezTo>
                <a:cubicBezTo>
                  <a:pt x="2365" y="1388"/>
                  <a:pt x="2365" y="1388"/>
                  <a:pt x="2365" y="1388"/>
                </a:cubicBezTo>
                <a:cubicBezTo>
                  <a:pt x="2365" y="1465"/>
                  <a:pt x="2365" y="1465"/>
                  <a:pt x="2365" y="1465"/>
                </a:cubicBezTo>
                <a:cubicBezTo>
                  <a:pt x="2310" y="1465"/>
                  <a:pt x="2310" y="1465"/>
                  <a:pt x="2310" y="1465"/>
                </a:cubicBezTo>
                <a:cubicBezTo>
                  <a:pt x="2310" y="1440"/>
                  <a:pt x="2310" y="1440"/>
                  <a:pt x="2310" y="1440"/>
                </a:cubicBezTo>
                <a:cubicBezTo>
                  <a:pt x="2284" y="1420"/>
                  <a:pt x="2284" y="1420"/>
                  <a:pt x="2284" y="1420"/>
                </a:cubicBezTo>
                <a:cubicBezTo>
                  <a:pt x="2279" y="1380"/>
                  <a:pt x="2279" y="1380"/>
                  <a:pt x="2279" y="1380"/>
                </a:cubicBezTo>
                <a:cubicBezTo>
                  <a:pt x="2273" y="1419"/>
                  <a:pt x="2273" y="1419"/>
                  <a:pt x="2273" y="1419"/>
                </a:cubicBezTo>
                <a:cubicBezTo>
                  <a:pt x="2243" y="1441"/>
                  <a:pt x="2243" y="1441"/>
                  <a:pt x="2243" y="1441"/>
                </a:cubicBezTo>
                <a:cubicBezTo>
                  <a:pt x="2243" y="1457"/>
                  <a:pt x="2243" y="1457"/>
                  <a:pt x="2243" y="1457"/>
                </a:cubicBezTo>
                <a:cubicBezTo>
                  <a:pt x="2199" y="1457"/>
                  <a:pt x="2199" y="1457"/>
                  <a:pt x="2199" y="1457"/>
                </a:cubicBezTo>
                <a:cubicBezTo>
                  <a:pt x="2199" y="1401"/>
                  <a:pt x="2199" y="1401"/>
                  <a:pt x="2199" y="1401"/>
                </a:cubicBezTo>
                <a:cubicBezTo>
                  <a:pt x="2177" y="1401"/>
                  <a:pt x="2177" y="1401"/>
                  <a:pt x="2177" y="1401"/>
                </a:cubicBezTo>
                <a:cubicBezTo>
                  <a:pt x="2177" y="1391"/>
                  <a:pt x="2177" y="1391"/>
                  <a:pt x="2177" y="1391"/>
                </a:cubicBezTo>
                <a:cubicBezTo>
                  <a:pt x="2152" y="1391"/>
                  <a:pt x="2152" y="1391"/>
                  <a:pt x="2152" y="1391"/>
                </a:cubicBezTo>
                <a:cubicBezTo>
                  <a:pt x="2152" y="1409"/>
                  <a:pt x="2152" y="1409"/>
                  <a:pt x="2152" y="1409"/>
                </a:cubicBezTo>
                <a:cubicBezTo>
                  <a:pt x="2139" y="1409"/>
                  <a:pt x="2139" y="1409"/>
                  <a:pt x="2139" y="1409"/>
                </a:cubicBezTo>
                <a:cubicBezTo>
                  <a:pt x="2139" y="1371"/>
                  <a:pt x="2139" y="1371"/>
                  <a:pt x="2139" y="1371"/>
                </a:cubicBezTo>
                <a:cubicBezTo>
                  <a:pt x="2093" y="1371"/>
                  <a:pt x="2093" y="1371"/>
                  <a:pt x="2093" y="1371"/>
                </a:cubicBezTo>
                <a:cubicBezTo>
                  <a:pt x="2093" y="1436"/>
                  <a:pt x="2093" y="1436"/>
                  <a:pt x="2093" y="1436"/>
                </a:cubicBezTo>
                <a:cubicBezTo>
                  <a:pt x="2077" y="1436"/>
                  <a:pt x="2077" y="1436"/>
                  <a:pt x="2077" y="1436"/>
                </a:cubicBezTo>
                <a:cubicBezTo>
                  <a:pt x="2077" y="1453"/>
                  <a:pt x="2077" y="1453"/>
                  <a:pt x="2077" y="1453"/>
                </a:cubicBezTo>
                <a:cubicBezTo>
                  <a:pt x="2068" y="1453"/>
                  <a:pt x="2068" y="1453"/>
                  <a:pt x="2068" y="1453"/>
                </a:cubicBezTo>
                <a:cubicBezTo>
                  <a:pt x="2068" y="1463"/>
                  <a:pt x="2068" y="1463"/>
                  <a:pt x="2068" y="1463"/>
                </a:cubicBezTo>
                <a:cubicBezTo>
                  <a:pt x="2055" y="1463"/>
                  <a:pt x="2055" y="1463"/>
                  <a:pt x="2055" y="1463"/>
                </a:cubicBezTo>
                <a:cubicBezTo>
                  <a:pt x="2055" y="1453"/>
                  <a:pt x="2055" y="1453"/>
                  <a:pt x="2055" y="1453"/>
                </a:cubicBezTo>
                <a:cubicBezTo>
                  <a:pt x="2033" y="1453"/>
                  <a:pt x="2033" y="1453"/>
                  <a:pt x="2033" y="1453"/>
                </a:cubicBezTo>
                <a:cubicBezTo>
                  <a:pt x="2033" y="1461"/>
                  <a:pt x="2033" y="1461"/>
                  <a:pt x="2033" y="1461"/>
                </a:cubicBezTo>
                <a:cubicBezTo>
                  <a:pt x="2004" y="1461"/>
                  <a:pt x="2004" y="1461"/>
                  <a:pt x="2004" y="1461"/>
                </a:cubicBezTo>
                <a:cubicBezTo>
                  <a:pt x="2004" y="1471"/>
                  <a:pt x="2004" y="1471"/>
                  <a:pt x="2004" y="1471"/>
                </a:cubicBezTo>
                <a:cubicBezTo>
                  <a:pt x="1996" y="1471"/>
                  <a:pt x="1996" y="1471"/>
                  <a:pt x="1996" y="1471"/>
                </a:cubicBezTo>
                <a:cubicBezTo>
                  <a:pt x="1996" y="1463"/>
                  <a:pt x="1996" y="1463"/>
                  <a:pt x="1996" y="1463"/>
                </a:cubicBezTo>
                <a:cubicBezTo>
                  <a:pt x="1983" y="1463"/>
                  <a:pt x="1983" y="1463"/>
                  <a:pt x="1983" y="1463"/>
                </a:cubicBezTo>
                <a:cubicBezTo>
                  <a:pt x="1983" y="1479"/>
                  <a:pt x="1983" y="1479"/>
                  <a:pt x="1983" y="1479"/>
                </a:cubicBezTo>
                <a:cubicBezTo>
                  <a:pt x="1975" y="1479"/>
                  <a:pt x="1975" y="1479"/>
                  <a:pt x="1975" y="1479"/>
                </a:cubicBezTo>
                <a:cubicBezTo>
                  <a:pt x="1975" y="1343"/>
                  <a:pt x="1975" y="1343"/>
                  <a:pt x="1975" y="1343"/>
                </a:cubicBezTo>
                <a:cubicBezTo>
                  <a:pt x="1952" y="1343"/>
                  <a:pt x="1952" y="1343"/>
                  <a:pt x="1952" y="1343"/>
                </a:cubicBezTo>
                <a:cubicBezTo>
                  <a:pt x="1952" y="1352"/>
                  <a:pt x="1952" y="1352"/>
                  <a:pt x="1952" y="1352"/>
                </a:cubicBezTo>
                <a:cubicBezTo>
                  <a:pt x="1943" y="1352"/>
                  <a:pt x="1943" y="1352"/>
                  <a:pt x="1943" y="1352"/>
                </a:cubicBezTo>
                <a:cubicBezTo>
                  <a:pt x="1935" y="1335"/>
                  <a:pt x="1935" y="1335"/>
                  <a:pt x="1935" y="1335"/>
                </a:cubicBezTo>
                <a:cubicBezTo>
                  <a:pt x="1921" y="1335"/>
                  <a:pt x="1921" y="1335"/>
                  <a:pt x="1921" y="1335"/>
                </a:cubicBezTo>
                <a:cubicBezTo>
                  <a:pt x="1912" y="1352"/>
                  <a:pt x="1912" y="1352"/>
                  <a:pt x="1912" y="1352"/>
                </a:cubicBezTo>
                <a:cubicBezTo>
                  <a:pt x="1877" y="1352"/>
                  <a:pt x="1877" y="1352"/>
                  <a:pt x="1877" y="1352"/>
                </a:cubicBezTo>
                <a:cubicBezTo>
                  <a:pt x="1877" y="1456"/>
                  <a:pt x="1877" y="1456"/>
                  <a:pt x="1877" y="1456"/>
                </a:cubicBezTo>
                <a:cubicBezTo>
                  <a:pt x="1805" y="1456"/>
                  <a:pt x="1805" y="1456"/>
                  <a:pt x="1805" y="1456"/>
                </a:cubicBezTo>
                <a:cubicBezTo>
                  <a:pt x="1791" y="1441"/>
                  <a:pt x="1791" y="1441"/>
                  <a:pt x="1791" y="1441"/>
                </a:cubicBezTo>
                <a:cubicBezTo>
                  <a:pt x="1781" y="1452"/>
                  <a:pt x="1781" y="1452"/>
                  <a:pt x="1781" y="1452"/>
                </a:cubicBezTo>
                <a:cubicBezTo>
                  <a:pt x="1771" y="1452"/>
                  <a:pt x="1771" y="1452"/>
                  <a:pt x="1771" y="1452"/>
                </a:cubicBezTo>
                <a:cubicBezTo>
                  <a:pt x="1756" y="1437"/>
                  <a:pt x="1756" y="1437"/>
                  <a:pt x="1756" y="1437"/>
                </a:cubicBezTo>
                <a:cubicBezTo>
                  <a:pt x="1744" y="1437"/>
                  <a:pt x="1744" y="1437"/>
                  <a:pt x="1744" y="1437"/>
                </a:cubicBezTo>
                <a:cubicBezTo>
                  <a:pt x="1731" y="1448"/>
                  <a:pt x="1731" y="1448"/>
                  <a:pt x="1731" y="1448"/>
                </a:cubicBezTo>
                <a:cubicBezTo>
                  <a:pt x="1699" y="1448"/>
                  <a:pt x="1699" y="1448"/>
                  <a:pt x="1699" y="1448"/>
                </a:cubicBezTo>
                <a:cubicBezTo>
                  <a:pt x="1699" y="1437"/>
                  <a:pt x="1699" y="1437"/>
                  <a:pt x="1699" y="1437"/>
                </a:cubicBezTo>
                <a:cubicBezTo>
                  <a:pt x="1673" y="1437"/>
                  <a:pt x="1673" y="1437"/>
                  <a:pt x="1673" y="1437"/>
                </a:cubicBezTo>
                <a:cubicBezTo>
                  <a:pt x="1673" y="1469"/>
                  <a:pt x="1673" y="1469"/>
                  <a:pt x="1673" y="1469"/>
                </a:cubicBezTo>
                <a:cubicBezTo>
                  <a:pt x="1656" y="1469"/>
                  <a:pt x="1656" y="1469"/>
                  <a:pt x="1656" y="1469"/>
                </a:cubicBezTo>
                <a:cubicBezTo>
                  <a:pt x="1656" y="1459"/>
                  <a:pt x="1656" y="1459"/>
                  <a:pt x="1656" y="1459"/>
                </a:cubicBezTo>
                <a:cubicBezTo>
                  <a:pt x="1619" y="1459"/>
                  <a:pt x="1619" y="1459"/>
                  <a:pt x="1619" y="1459"/>
                </a:cubicBezTo>
                <a:cubicBezTo>
                  <a:pt x="1619" y="1448"/>
                  <a:pt x="1619" y="1448"/>
                  <a:pt x="1619" y="1448"/>
                </a:cubicBezTo>
                <a:cubicBezTo>
                  <a:pt x="1587" y="1448"/>
                  <a:pt x="1587" y="1448"/>
                  <a:pt x="1587" y="1448"/>
                </a:cubicBezTo>
                <a:cubicBezTo>
                  <a:pt x="1587" y="1459"/>
                  <a:pt x="1587" y="1459"/>
                  <a:pt x="1587" y="1459"/>
                </a:cubicBezTo>
                <a:cubicBezTo>
                  <a:pt x="1563" y="1459"/>
                  <a:pt x="1563" y="1459"/>
                  <a:pt x="1563" y="1459"/>
                </a:cubicBezTo>
                <a:cubicBezTo>
                  <a:pt x="1563" y="1407"/>
                  <a:pt x="1563" y="1407"/>
                  <a:pt x="1563" y="1407"/>
                </a:cubicBezTo>
                <a:cubicBezTo>
                  <a:pt x="1531" y="1393"/>
                  <a:pt x="1531" y="1393"/>
                  <a:pt x="1531" y="1393"/>
                </a:cubicBezTo>
                <a:cubicBezTo>
                  <a:pt x="1531" y="1408"/>
                  <a:pt x="1531" y="1408"/>
                  <a:pt x="1531" y="1408"/>
                </a:cubicBezTo>
                <a:cubicBezTo>
                  <a:pt x="1524" y="1408"/>
                  <a:pt x="1524" y="1408"/>
                  <a:pt x="1524" y="1408"/>
                </a:cubicBezTo>
                <a:cubicBezTo>
                  <a:pt x="1524" y="1331"/>
                  <a:pt x="1524" y="1331"/>
                  <a:pt x="1524" y="1331"/>
                </a:cubicBezTo>
                <a:cubicBezTo>
                  <a:pt x="1507" y="1331"/>
                  <a:pt x="1507" y="1331"/>
                  <a:pt x="1507" y="1331"/>
                </a:cubicBezTo>
                <a:cubicBezTo>
                  <a:pt x="1507" y="1307"/>
                  <a:pt x="1507" y="1307"/>
                  <a:pt x="1507" y="1307"/>
                </a:cubicBezTo>
                <a:cubicBezTo>
                  <a:pt x="1479" y="1307"/>
                  <a:pt x="1479" y="1307"/>
                  <a:pt x="1479" y="1307"/>
                </a:cubicBezTo>
                <a:cubicBezTo>
                  <a:pt x="1479" y="1281"/>
                  <a:pt x="1479" y="1281"/>
                  <a:pt x="1479" y="1281"/>
                </a:cubicBezTo>
                <a:cubicBezTo>
                  <a:pt x="1465" y="1281"/>
                  <a:pt x="1465" y="1281"/>
                  <a:pt x="1465" y="1281"/>
                </a:cubicBezTo>
                <a:cubicBezTo>
                  <a:pt x="1465" y="1307"/>
                  <a:pt x="1465" y="1307"/>
                  <a:pt x="1465" y="1307"/>
                </a:cubicBezTo>
                <a:cubicBezTo>
                  <a:pt x="1443" y="1307"/>
                  <a:pt x="1443" y="1307"/>
                  <a:pt x="1443" y="1307"/>
                </a:cubicBezTo>
                <a:cubicBezTo>
                  <a:pt x="1443" y="1265"/>
                  <a:pt x="1443" y="1265"/>
                  <a:pt x="1443" y="1265"/>
                </a:cubicBezTo>
                <a:cubicBezTo>
                  <a:pt x="1443" y="1265"/>
                  <a:pt x="1412" y="1232"/>
                  <a:pt x="1389" y="1232"/>
                </a:cubicBezTo>
                <a:cubicBezTo>
                  <a:pt x="1367" y="1232"/>
                  <a:pt x="1337" y="1269"/>
                  <a:pt x="1337" y="1269"/>
                </a:cubicBezTo>
                <a:cubicBezTo>
                  <a:pt x="1337" y="1359"/>
                  <a:pt x="1337" y="1359"/>
                  <a:pt x="1337" y="1359"/>
                </a:cubicBezTo>
                <a:cubicBezTo>
                  <a:pt x="1315" y="1359"/>
                  <a:pt x="1315" y="1359"/>
                  <a:pt x="1315" y="1359"/>
                </a:cubicBezTo>
                <a:cubicBezTo>
                  <a:pt x="1315" y="1417"/>
                  <a:pt x="1315" y="1417"/>
                  <a:pt x="1315" y="1417"/>
                </a:cubicBezTo>
                <a:cubicBezTo>
                  <a:pt x="1275" y="1432"/>
                  <a:pt x="1275" y="1432"/>
                  <a:pt x="1275" y="1432"/>
                </a:cubicBezTo>
                <a:cubicBezTo>
                  <a:pt x="1275" y="1445"/>
                  <a:pt x="1275" y="1445"/>
                  <a:pt x="1275" y="1445"/>
                </a:cubicBezTo>
                <a:cubicBezTo>
                  <a:pt x="1267" y="1445"/>
                  <a:pt x="1267" y="1445"/>
                  <a:pt x="1267" y="1445"/>
                </a:cubicBezTo>
                <a:cubicBezTo>
                  <a:pt x="1267" y="1421"/>
                  <a:pt x="1267" y="1421"/>
                  <a:pt x="1267" y="1421"/>
                </a:cubicBezTo>
                <a:cubicBezTo>
                  <a:pt x="1253" y="1421"/>
                  <a:pt x="1253" y="1421"/>
                  <a:pt x="1253" y="1421"/>
                </a:cubicBezTo>
                <a:cubicBezTo>
                  <a:pt x="1235" y="1395"/>
                  <a:pt x="1235" y="1395"/>
                  <a:pt x="1235" y="1395"/>
                </a:cubicBezTo>
                <a:cubicBezTo>
                  <a:pt x="1213" y="1416"/>
                  <a:pt x="1213" y="1416"/>
                  <a:pt x="1213" y="1416"/>
                </a:cubicBezTo>
                <a:cubicBezTo>
                  <a:pt x="1213" y="1399"/>
                  <a:pt x="1213" y="1399"/>
                  <a:pt x="1213" y="1399"/>
                </a:cubicBezTo>
                <a:cubicBezTo>
                  <a:pt x="1200" y="1399"/>
                  <a:pt x="1200" y="1399"/>
                  <a:pt x="1200" y="1399"/>
                </a:cubicBezTo>
                <a:cubicBezTo>
                  <a:pt x="1200" y="1409"/>
                  <a:pt x="1200" y="1409"/>
                  <a:pt x="1200" y="1409"/>
                </a:cubicBezTo>
                <a:cubicBezTo>
                  <a:pt x="1189" y="1409"/>
                  <a:pt x="1189" y="1409"/>
                  <a:pt x="1189" y="1409"/>
                </a:cubicBezTo>
                <a:cubicBezTo>
                  <a:pt x="1189" y="1392"/>
                  <a:pt x="1189" y="1392"/>
                  <a:pt x="1189" y="1392"/>
                </a:cubicBezTo>
                <a:cubicBezTo>
                  <a:pt x="1164" y="1392"/>
                  <a:pt x="1164" y="1392"/>
                  <a:pt x="1164" y="1392"/>
                </a:cubicBezTo>
                <a:cubicBezTo>
                  <a:pt x="1164" y="1401"/>
                  <a:pt x="1164" y="1401"/>
                  <a:pt x="1164" y="1401"/>
                </a:cubicBezTo>
                <a:cubicBezTo>
                  <a:pt x="1155" y="1401"/>
                  <a:pt x="1155" y="1401"/>
                  <a:pt x="1155" y="1401"/>
                </a:cubicBezTo>
                <a:cubicBezTo>
                  <a:pt x="1155" y="1417"/>
                  <a:pt x="1155" y="1417"/>
                  <a:pt x="1155" y="1417"/>
                </a:cubicBezTo>
                <a:cubicBezTo>
                  <a:pt x="1133" y="1417"/>
                  <a:pt x="1133" y="1417"/>
                  <a:pt x="1133" y="1417"/>
                </a:cubicBezTo>
                <a:cubicBezTo>
                  <a:pt x="1133" y="1397"/>
                  <a:pt x="1133" y="1397"/>
                  <a:pt x="1133" y="1397"/>
                </a:cubicBezTo>
                <a:cubicBezTo>
                  <a:pt x="1123" y="1397"/>
                  <a:pt x="1123" y="1397"/>
                  <a:pt x="1123" y="1397"/>
                </a:cubicBezTo>
                <a:cubicBezTo>
                  <a:pt x="1112" y="1385"/>
                  <a:pt x="1112" y="1385"/>
                  <a:pt x="1112" y="1385"/>
                </a:cubicBezTo>
                <a:cubicBezTo>
                  <a:pt x="1104" y="1391"/>
                  <a:pt x="1104" y="1391"/>
                  <a:pt x="1104" y="1391"/>
                </a:cubicBezTo>
                <a:cubicBezTo>
                  <a:pt x="1095" y="1391"/>
                  <a:pt x="1095" y="1391"/>
                  <a:pt x="1095" y="1391"/>
                </a:cubicBezTo>
                <a:cubicBezTo>
                  <a:pt x="1076" y="1368"/>
                  <a:pt x="1076" y="1368"/>
                  <a:pt x="1076" y="1368"/>
                </a:cubicBezTo>
                <a:cubicBezTo>
                  <a:pt x="1063" y="1389"/>
                  <a:pt x="1063" y="1389"/>
                  <a:pt x="1063" y="1389"/>
                </a:cubicBezTo>
                <a:cubicBezTo>
                  <a:pt x="1051" y="1389"/>
                  <a:pt x="1051" y="1389"/>
                  <a:pt x="1051" y="1389"/>
                </a:cubicBezTo>
                <a:cubicBezTo>
                  <a:pt x="1051" y="1371"/>
                  <a:pt x="1051" y="1371"/>
                  <a:pt x="1051" y="1371"/>
                </a:cubicBezTo>
                <a:cubicBezTo>
                  <a:pt x="1031" y="1371"/>
                  <a:pt x="1031" y="1371"/>
                  <a:pt x="1031" y="1371"/>
                </a:cubicBezTo>
                <a:cubicBezTo>
                  <a:pt x="1031" y="1391"/>
                  <a:pt x="1031" y="1391"/>
                  <a:pt x="1031" y="1391"/>
                </a:cubicBezTo>
                <a:cubicBezTo>
                  <a:pt x="1020" y="1403"/>
                  <a:pt x="1020" y="1403"/>
                  <a:pt x="1020" y="1403"/>
                </a:cubicBezTo>
                <a:cubicBezTo>
                  <a:pt x="1012" y="1403"/>
                  <a:pt x="1012" y="1403"/>
                  <a:pt x="1012" y="1403"/>
                </a:cubicBezTo>
                <a:cubicBezTo>
                  <a:pt x="1012" y="1376"/>
                  <a:pt x="1012" y="1376"/>
                  <a:pt x="1012" y="1376"/>
                </a:cubicBezTo>
                <a:cubicBezTo>
                  <a:pt x="999" y="1376"/>
                  <a:pt x="999" y="1376"/>
                  <a:pt x="999" y="1376"/>
                </a:cubicBezTo>
                <a:cubicBezTo>
                  <a:pt x="988" y="1359"/>
                  <a:pt x="988" y="1359"/>
                  <a:pt x="988" y="1359"/>
                </a:cubicBezTo>
                <a:cubicBezTo>
                  <a:pt x="969" y="1381"/>
                  <a:pt x="969" y="1381"/>
                  <a:pt x="969" y="1381"/>
                </a:cubicBezTo>
                <a:cubicBezTo>
                  <a:pt x="969" y="1224"/>
                  <a:pt x="969" y="1224"/>
                  <a:pt x="969" y="1224"/>
                </a:cubicBezTo>
                <a:cubicBezTo>
                  <a:pt x="943" y="1224"/>
                  <a:pt x="943" y="1224"/>
                  <a:pt x="943" y="1224"/>
                </a:cubicBezTo>
                <a:cubicBezTo>
                  <a:pt x="943" y="1212"/>
                  <a:pt x="943" y="1212"/>
                  <a:pt x="943" y="1212"/>
                </a:cubicBezTo>
                <a:cubicBezTo>
                  <a:pt x="969" y="1212"/>
                  <a:pt x="969" y="1212"/>
                  <a:pt x="969" y="1212"/>
                </a:cubicBezTo>
                <a:cubicBezTo>
                  <a:pt x="969" y="1204"/>
                  <a:pt x="969" y="1204"/>
                  <a:pt x="969" y="1204"/>
                </a:cubicBezTo>
                <a:cubicBezTo>
                  <a:pt x="847" y="1204"/>
                  <a:pt x="847" y="1204"/>
                  <a:pt x="847" y="1204"/>
                </a:cubicBezTo>
                <a:cubicBezTo>
                  <a:pt x="847" y="1211"/>
                  <a:pt x="847" y="1211"/>
                  <a:pt x="847" y="1211"/>
                </a:cubicBezTo>
                <a:cubicBezTo>
                  <a:pt x="857" y="1211"/>
                  <a:pt x="857" y="1211"/>
                  <a:pt x="857" y="1211"/>
                </a:cubicBezTo>
                <a:cubicBezTo>
                  <a:pt x="857" y="1224"/>
                  <a:pt x="857" y="1224"/>
                  <a:pt x="857" y="1224"/>
                </a:cubicBezTo>
                <a:cubicBezTo>
                  <a:pt x="843" y="1224"/>
                  <a:pt x="843" y="1224"/>
                  <a:pt x="843" y="1224"/>
                </a:cubicBezTo>
                <a:cubicBezTo>
                  <a:pt x="843" y="1375"/>
                  <a:pt x="843" y="1375"/>
                  <a:pt x="843" y="1375"/>
                </a:cubicBezTo>
                <a:cubicBezTo>
                  <a:pt x="828" y="1375"/>
                  <a:pt x="828" y="1375"/>
                  <a:pt x="828" y="1375"/>
                </a:cubicBezTo>
                <a:cubicBezTo>
                  <a:pt x="828" y="1387"/>
                  <a:pt x="828" y="1387"/>
                  <a:pt x="828" y="1387"/>
                </a:cubicBezTo>
                <a:cubicBezTo>
                  <a:pt x="816" y="1387"/>
                  <a:pt x="816" y="1387"/>
                  <a:pt x="816" y="1387"/>
                </a:cubicBezTo>
                <a:cubicBezTo>
                  <a:pt x="816" y="1403"/>
                  <a:pt x="816" y="1403"/>
                  <a:pt x="816" y="1403"/>
                </a:cubicBezTo>
                <a:cubicBezTo>
                  <a:pt x="804" y="1403"/>
                  <a:pt x="804" y="1403"/>
                  <a:pt x="804" y="1403"/>
                </a:cubicBezTo>
                <a:cubicBezTo>
                  <a:pt x="787" y="1393"/>
                  <a:pt x="787" y="1393"/>
                  <a:pt x="787" y="1393"/>
                </a:cubicBezTo>
                <a:cubicBezTo>
                  <a:pt x="787" y="1193"/>
                  <a:pt x="787" y="1193"/>
                  <a:pt x="787" y="1193"/>
                </a:cubicBezTo>
                <a:cubicBezTo>
                  <a:pt x="691" y="1193"/>
                  <a:pt x="691" y="1193"/>
                  <a:pt x="691" y="1193"/>
                </a:cubicBezTo>
                <a:cubicBezTo>
                  <a:pt x="691" y="1427"/>
                  <a:pt x="691" y="1427"/>
                  <a:pt x="691" y="1427"/>
                </a:cubicBezTo>
                <a:cubicBezTo>
                  <a:pt x="664" y="1427"/>
                  <a:pt x="664" y="1427"/>
                  <a:pt x="664" y="1427"/>
                </a:cubicBezTo>
                <a:cubicBezTo>
                  <a:pt x="664" y="1445"/>
                  <a:pt x="664" y="1445"/>
                  <a:pt x="664" y="1445"/>
                </a:cubicBezTo>
                <a:cubicBezTo>
                  <a:pt x="640" y="1445"/>
                  <a:pt x="640" y="1445"/>
                  <a:pt x="640" y="1445"/>
                </a:cubicBezTo>
                <a:cubicBezTo>
                  <a:pt x="640" y="1436"/>
                  <a:pt x="640" y="1436"/>
                  <a:pt x="640" y="1436"/>
                </a:cubicBezTo>
                <a:cubicBezTo>
                  <a:pt x="625" y="1436"/>
                  <a:pt x="625" y="1436"/>
                  <a:pt x="625" y="1436"/>
                </a:cubicBezTo>
                <a:cubicBezTo>
                  <a:pt x="625" y="1237"/>
                  <a:pt x="625" y="1237"/>
                  <a:pt x="625" y="1237"/>
                </a:cubicBezTo>
                <a:cubicBezTo>
                  <a:pt x="601" y="1237"/>
                  <a:pt x="601" y="1237"/>
                  <a:pt x="601" y="1237"/>
                </a:cubicBezTo>
                <a:cubicBezTo>
                  <a:pt x="601" y="1228"/>
                  <a:pt x="601" y="1228"/>
                  <a:pt x="601" y="1228"/>
                </a:cubicBezTo>
                <a:cubicBezTo>
                  <a:pt x="536" y="1228"/>
                  <a:pt x="536" y="1228"/>
                  <a:pt x="536" y="1228"/>
                </a:cubicBezTo>
                <a:cubicBezTo>
                  <a:pt x="536" y="1241"/>
                  <a:pt x="536" y="1241"/>
                  <a:pt x="536" y="1241"/>
                </a:cubicBezTo>
                <a:cubicBezTo>
                  <a:pt x="515" y="1241"/>
                  <a:pt x="515" y="1241"/>
                  <a:pt x="515" y="1241"/>
                </a:cubicBezTo>
                <a:cubicBezTo>
                  <a:pt x="515" y="1227"/>
                  <a:pt x="515" y="1227"/>
                  <a:pt x="515" y="1227"/>
                </a:cubicBezTo>
                <a:cubicBezTo>
                  <a:pt x="501" y="1227"/>
                  <a:pt x="501" y="1227"/>
                  <a:pt x="501" y="1227"/>
                </a:cubicBezTo>
                <a:cubicBezTo>
                  <a:pt x="501" y="1227"/>
                  <a:pt x="487" y="1169"/>
                  <a:pt x="456" y="1169"/>
                </a:cubicBezTo>
                <a:cubicBezTo>
                  <a:pt x="425" y="1169"/>
                  <a:pt x="401" y="1224"/>
                  <a:pt x="401" y="1224"/>
                </a:cubicBezTo>
                <a:cubicBezTo>
                  <a:pt x="392" y="1224"/>
                  <a:pt x="392" y="1224"/>
                  <a:pt x="392" y="1224"/>
                </a:cubicBezTo>
                <a:cubicBezTo>
                  <a:pt x="392" y="1243"/>
                  <a:pt x="392" y="1243"/>
                  <a:pt x="392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373" y="1233"/>
                  <a:pt x="373" y="1233"/>
                  <a:pt x="373" y="1233"/>
                </a:cubicBezTo>
                <a:cubicBezTo>
                  <a:pt x="320" y="1233"/>
                  <a:pt x="320" y="1233"/>
                  <a:pt x="320" y="1233"/>
                </a:cubicBezTo>
                <a:cubicBezTo>
                  <a:pt x="320" y="1245"/>
                  <a:pt x="320" y="1245"/>
                  <a:pt x="320" y="1245"/>
                </a:cubicBezTo>
                <a:cubicBezTo>
                  <a:pt x="303" y="1245"/>
                  <a:pt x="303" y="1245"/>
                  <a:pt x="303" y="1245"/>
                </a:cubicBezTo>
                <a:cubicBezTo>
                  <a:pt x="288" y="1257"/>
                  <a:pt x="288" y="1257"/>
                  <a:pt x="288" y="1257"/>
                </a:cubicBezTo>
                <a:cubicBezTo>
                  <a:pt x="288" y="1331"/>
                  <a:pt x="288" y="1331"/>
                  <a:pt x="288" y="1331"/>
                </a:cubicBezTo>
                <a:cubicBezTo>
                  <a:pt x="268" y="1331"/>
                  <a:pt x="268" y="1331"/>
                  <a:pt x="268" y="1331"/>
                </a:cubicBezTo>
                <a:cubicBezTo>
                  <a:pt x="268" y="1373"/>
                  <a:pt x="268" y="1373"/>
                  <a:pt x="268" y="1373"/>
                </a:cubicBezTo>
                <a:cubicBezTo>
                  <a:pt x="252" y="1373"/>
                  <a:pt x="252" y="1373"/>
                  <a:pt x="252" y="1373"/>
                </a:cubicBezTo>
                <a:cubicBezTo>
                  <a:pt x="252" y="1325"/>
                  <a:pt x="252" y="1325"/>
                  <a:pt x="252" y="1325"/>
                </a:cubicBezTo>
                <a:cubicBezTo>
                  <a:pt x="236" y="1325"/>
                  <a:pt x="236" y="1325"/>
                  <a:pt x="236" y="1325"/>
                </a:cubicBezTo>
                <a:cubicBezTo>
                  <a:pt x="236" y="1342"/>
                  <a:pt x="236" y="1342"/>
                  <a:pt x="236" y="1342"/>
                </a:cubicBezTo>
                <a:cubicBezTo>
                  <a:pt x="218" y="1342"/>
                  <a:pt x="218" y="1342"/>
                  <a:pt x="218" y="1342"/>
                </a:cubicBezTo>
                <a:cubicBezTo>
                  <a:pt x="218" y="1331"/>
                  <a:pt x="218" y="1331"/>
                  <a:pt x="218" y="1331"/>
                </a:cubicBezTo>
                <a:cubicBezTo>
                  <a:pt x="195" y="1331"/>
                  <a:pt x="195" y="1331"/>
                  <a:pt x="195" y="1331"/>
                </a:cubicBezTo>
                <a:cubicBezTo>
                  <a:pt x="195" y="1312"/>
                  <a:pt x="195" y="1312"/>
                  <a:pt x="195" y="1312"/>
                </a:cubicBezTo>
                <a:cubicBezTo>
                  <a:pt x="182" y="1299"/>
                  <a:pt x="182" y="1299"/>
                  <a:pt x="182" y="1299"/>
                </a:cubicBezTo>
                <a:cubicBezTo>
                  <a:pt x="168" y="1283"/>
                  <a:pt x="168" y="1283"/>
                  <a:pt x="168" y="1283"/>
                </a:cubicBezTo>
                <a:cubicBezTo>
                  <a:pt x="134" y="1283"/>
                  <a:pt x="134" y="1283"/>
                  <a:pt x="134" y="1283"/>
                </a:cubicBezTo>
                <a:cubicBezTo>
                  <a:pt x="102" y="1307"/>
                  <a:pt x="102" y="1307"/>
                  <a:pt x="102" y="1307"/>
                </a:cubicBezTo>
                <a:cubicBezTo>
                  <a:pt x="78" y="1307"/>
                  <a:pt x="78" y="1307"/>
                  <a:pt x="78" y="1307"/>
                </a:cubicBezTo>
                <a:cubicBezTo>
                  <a:pt x="78" y="1401"/>
                  <a:pt x="78" y="1401"/>
                  <a:pt x="78" y="1401"/>
                </a:cubicBezTo>
                <a:cubicBezTo>
                  <a:pt x="56" y="1357"/>
                  <a:pt x="56" y="1357"/>
                  <a:pt x="56" y="1357"/>
                </a:cubicBezTo>
                <a:cubicBezTo>
                  <a:pt x="56" y="1333"/>
                  <a:pt x="56" y="1333"/>
                  <a:pt x="56" y="1333"/>
                </a:cubicBezTo>
                <a:cubicBezTo>
                  <a:pt x="0" y="1333"/>
                  <a:pt x="0" y="1333"/>
                  <a:pt x="0" y="1333"/>
                </a:cubicBezTo>
                <a:cubicBezTo>
                  <a:pt x="0" y="1542"/>
                  <a:pt x="0" y="1542"/>
                  <a:pt x="0" y="1542"/>
                </a:cubicBezTo>
                <a:cubicBezTo>
                  <a:pt x="8000" y="1542"/>
                  <a:pt x="8000" y="1542"/>
                  <a:pt x="8000" y="1542"/>
                </a:cubicBezTo>
                <a:cubicBezTo>
                  <a:pt x="8000" y="1472"/>
                  <a:pt x="8000" y="1472"/>
                  <a:pt x="8000" y="1472"/>
                </a:cubicBezTo>
                <a:lnTo>
                  <a:pt x="7978" y="1472"/>
                </a:lnTo>
                <a:close/>
                <a:moveTo>
                  <a:pt x="3369" y="1457"/>
                </a:moveTo>
                <a:cubicBezTo>
                  <a:pt x="3356" y="1457"/>
                  <a:pt x="3356" y="1457"/>
                  <a:pt x="3356" y="1457"/>
                </a:cubicBezTo>
                <a:cubicBezTo>
                  <a:pt x="3356" y="1408"/>
                  <a:pt x="3356" y="1408"/>
                  <a:pt x="3356" y="1408"/>
                </a:cubicBezTo>
                <a:cubicBezTo>
                  <a:pt x="3369" y="1408"/>
                  <a:pt x="3369" y="1408"/>
                  <a:pt x="3369" y="1408"/>
                </a:cubicBezTo>
                <a:lnTo>
                  <a:pt x="3369" y="1457"/>
                </a:lnTo>
                <a:close/>
                <a:moveTo>
                  <a:pt x="3369" y="1389"/>
                </a:moveTo>
                <a:cubicBezTo>
                  <a:pt x="3356" y="1389"/>
                  <a:pt x="3356" y="1389"/>
                  <a:pt x="3356" y="1389"/>
                </a:cubicBezTo>
                <a:cubicBezTo>
                  <a:pt x="3356" y="1335"/>
                  <a:pt x="3356" y="1335"/>
                  <a:pt x="3356" y="1335"/>
                </a:cubicBezTo>
                <a:cubicBezTo>
                  <a:pt x="3369" y="1335"/>
                  <a:pt x="3369" y="1335"/>
                  <a:pt x="3369" y="1335"/>
                </a:cubicBezTo>
                <a:lnTo>
                  <a:pt x="3369" y="1389"/>
                </a:lnTo>
                <a:close/>
                <a:moveTo>
                  <a:pt x="3356" y="1141"/>
                </a:moveTo>
                <a:cubicBezTo>
                  <a:pt x="3356" y="1098"/>
                  <a:pt x="3356" y="1098"/>
                  <a:pt x="3356" y="1098"/>
                </a:cubicBezTo>
                <a:cubicBezTo>
                  <a:pt x="3356" y="1098"/>
                  <a:pt x="3373" y="1103"/>
                  <a:pt x="3373" y="1119"/>
                </a:cubicBezTo>
                <a:cubicBezTo>
                  <a:pt x="3373" y="1136"/>
                  <a:pt x="3356" y="1141"/>
                  <a:pt x="3356" y="1141"/>
                </a:cubicBezTo>
                <a:close/>
                <a:moveTo>
                  <a:pt x="3356" y="1060"/>
                </a:moveTo>
                <a:cubicBezTo>
                  <a:pt x="3356" y="1024"/>
                  <a:pt x="3356" y="1024"/>
                  <a:pt x="3356" y="1024"/>
                </a:cubicBezTo>
                <a:cubicBezTo>
                  <a:pt x="3356" y="1024"/>
                  <a:pt x="3373" y="1029"/>
                  <a:pt x="3373" y="1042"/>
                </a:cubicBezTo>
                <a:cubicBezTo>
                  <a:pt x="3373" y="1055"/>
                  <a:pt x="3356" y="1060"/>
                  <a:pt x="3356" y="1060"/>
                </a:cubicBezTo>
                <a:close/>
                <a:moveTo>
                  <a:pt x="3356" y="988"/>
                </a:moveTo>
                <a:cubicBezTo>
                  <a:pt x="3356" y="950"/>
                  <a:pt x="3356" y="950"/>
                  <a:pt x="3356" y="950"/>
                </a:cubicBezTo>
                <a:cubicBezTo>
                  <a:pt x="3356" y="950"/>
                  <a:pt x="3373" y="953"/>
                  <a:pt x="3373" y="969"/>
                </a:cubicBezTo>
                <a:cubicBezTo>
                  <a:pt x="3373" y="985"/>
                  <a:pt x="3356" y="988"/>
                  <a:pt x="3356" y="988"/>
                </a:cubicBezTo>
                <a:close/>
                <a:moveTo>
                  <a:pt x="3356" y="911"/>
                </a:moveTo>
                <a:cubicBezTo>
                  <a:pt x="3356" y="872"/>
                  <a:pt x="3356" y="872"/>
                  <a:pt x="3356" y="872"/>
                </a:cubicBezTo>
                <a:cubicBezTo>
                  <a:pt x="3356" y="872"/>
                  <a:pt x="3373" y="878"/>
                  <a:pt x="3373" y="891"/>
                </a:cubicBezTo>
                <a:cubicBezTo>
                  <a:pt x="3373" y="905"/>
                  <a:pt x="3356" y="911"/>
                  <a:pt x="3356" y="911"/>
                </a:cubicBezTo>
                <a:close/>
                <a:moveTo>
                  <a:pt x="3356" y="835"/>
                </a:moveTo>
                <a:cubicBezTo>
                  <a:pt x="3356" y="796"/>
                  <a:pt x="3356" y="796"/>
                  <a:pt x="3356" y="796"/>
                </a:cubicBezTo>
                <a:cubicBezTo>
                  <a:pt x="3356" y="796"/>
                  <a:pt x="3373" y="800"/>
                  <a:pt x="3373" y="815"/>
                </a:cubicBezTo>
                <a:cubicBezTo>
                  <a:pt x="3373" y="831"/>
                  <a:pt x="3356" y="835"/>
                  <a:pt x="3356" y="835"/>
                </a:cubicBezTo>
                <a:close/>
                <a:moveTo>
                  <a:pt x="3356" y="756"/>
                </a:moveTo>
                <a:cubicBezTo>
                  <a:pt x="3356" y="718"/>
                  <a:pt x="3356" y="718"/>
                  <a:pt x="3356" y="718"/>
                </a:cubicBezTo>
                <a:cubicBezTo>
                  <a:pt x="3356" y="718"/>
                  <a:pt x="3373" y="720"/>
                  <a:pt x="3373" y="737"/>
                </a:cubicBezTo>
                <a:cubicBezTo>
                  <a:pt x="3373" y="754"/>
                  <a:pt x="3356" y="756"/>
                  <a:pt x="3356" y="756"/>
                </a:cubicBezTo>
                <a:close/>
                <a:moveTo>
                  <a:pt x="5556" y="570"/>
                </a:moveTo>
                <a:cubicBezTo>
                  <a:pt x="5508" y="582"/>
                  <a:pt x="5508" y="582"/>
                  <a:pt x="5508" y="582"/>
                </a:cubicBezTo>
                <a:cubicBezTo>
                  <a:pt x="5490" y="529"/>
                  <a:pt x="5490" y="529"/>
                  <a:pt x="5490" y="529"/>
                </a:cubicBezTo>
                <a:cubicBezTo>
                  <a:pt x="5566" y="508"/>
                  <a:pt x="5566" y="508"/>
                  <a:pt x="5566" y="508"/>
                </a:cubicBezTo>
                <a:lnTo>
                  <a:pt x="5556" y="570"/>
                </a:lnTo>
                <a:close/>
              </a:path>
            </a:pathLst>
          </a:custGeom>
          <a:noFill/>
          <a:ln>
            <a:solidFill>
              <a:schemeClr val="accent1">
                <a:lumMod val="50000"/>
              </a:schemeClr>
            </a:solidFill>
          </a:ln>
          <a:effectLst/>
        </p:spPr>
        <p:txBody>
          <a:bodyPr lIns="157536" tIns="78768" rIns="157536" bIns="78768"/>
          <a:lstStyle/>
          <a:p>
            <a:pPr marL="0" marR="0" lvl="0" indent="0" algn="l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25" b="0" i="0" u="none" strike="noStrike" kern="120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 10"/>
          <p:cNvSpPr/>
          <p:nvPr/>
        </p:nvSpPr>
        <p:spPr>
          <a:xfrm flipV="1">
            <a:off x="296863" y="163513"/>
            <a:ext cx="11601450" cy="431800"/>
          </a:xfrm>
          <a:custGeom>
            <a:avLst/>
            <a:gdLst>
              <a:gd name="connsiteX0" fmla="*/ 167822 w 1386790"/>
              <a:gd name="connsiteY0" fmla="*/ 524933 h 524933"/>
              <a:gd name="connsiteX1" fmla="*/ 168846 w 1386790"/>
              <a:gd name="connsiteY1" fmla="*/ 524933 h 524933"/>
              <a:gd name="connsiteX2" fmla="*/ 168846 w 1386790"/>
              <a:gd name="connsiteY2" fmla="*/ 14598 h 524933"/>
              <a:gd name="connsiteX3" fmla="*/ 1386790 w 1386790"/>
              <a:gd name="connsiteY3" fmla="*/ 14598 h 524933"/>
              <a:gd name="connsiteX4" fmla="*/ 1386790 w 1386790"/>
              <a:gd name="connsiteY4" fmla="*/ 0 h 524933"/>
              <a:gd name="connsiteX5" fmla="*/ 167822 w 1386790"/>
              <a:gd name="connsiteY5" fmla="*/ 0 h 524933"/>
              <a:gd name="connsiteX6" fmla="*/ 152999 w 1386790"/>
              <a:gd name="connsiteY6" fmla="*/ 0 h 524933"/>
              <a:gd name="connsiteX7" fmla="*/ 152999 w 1386790"/>
              <a:gd name="connsiteY7" fmla="*/ 507260 h 524933"/>
              <a:gd name="connsiteX8" fmla="*/ 107280 w 1386790"/>
              <a:gd name="connsiteY8" fmla="*/ 507260 h 524933"/>
              <a:gd name="connsiteX9" fmla="*/ 107280 w 1386790"/>
              <a:gd name="connsiteY9" fmla="*/ 0 h 524933"/>
              <a:gd name="connsiteX10" fmla="*/ 0 w 1386790"/>
              <a:gd name="connsiteY10" fmla="*/ 0 h 524933"/>
              <a:gd name="connsiteX11" fmla="*/ 0 w 1386790"/>
              <a:gd name="connsiteY11" fmla="*/ 524932 h 524933"/>
              <a:gd name="connsiteX12" fmla="*/ 33834 w 1386790"/>
              <a:gd name="connsiteY12" fmla="*/ 524932 h 524933"/>
              <a:gd name="connsiteX13" fmla="*/ 33834 w 1386790"/>
              <a:gd name="connsiteY13" fmla="*/ 23810 h 524933"/>
              <a:gd name="connsiteX14" fmla="*/ 79553 w 1386790"/>
              <a:gd name="connsiteY14" fmla="*/ 23810 h 524933"/>
              <a:gd name="connsiteX15" fmla="*/ 79553 w 1386790"/>
              <a:gd name="connsiteY15" fmla="*/ 524932 h 524933"/>
              <a:gd name="connsiteX16" fmla="*/ 167822 w 1386790"/>
              <a:gd name="connsiteY16" fmla="*/ 524932 h 524933"/>
              <a:gd name="connsiteX0-1" fmla="*/ 167822 w 11969073"/>
              <a:gd name="connsiteY0-2" fmla="*/ 524933 h 524933"/>
              <a:gd name="connsiteX1-3" fmla="*/ 168846 w 11969073"/>
              <a:gd name="connsiteY1-4" fmla="*/ 524933 h 524933"/>
              <a:gd name="connsiteX2-5" fmla="*/ 168846 w 11969073"/>
              <a:gd name="connsiteY2-6" fmla="*/ 14598 h 524933"/>
              <a:gd name="connsiteX3-7" fmla="*/ 1386790 w 11969073"/>
              <a:gd name="connsiteY3-8" fmla="*/ 14598 h 524933"/>
              <a:gd name="connsiteX4-9" fmla="*/ 11969073 w 11969073"/>
              <a:gd name="connsiteY4-10" fmla="*/ 0 h 524933"/>
              <a:gd name="connsiteX5-11" fmla="*/ 167822 w 11969073"/>
              <a:gd name="connsiteY5-12" fmla="*/ 0 h 524933"/>
              <a:gd name="connsiteX6-13" fmla="*/ 152999 w 11969073"/>
              <a:gd name="connsiteY6-14" fmla="*/ 0 h 524933"/>
              <a:gd name="connsiteX7-15" fmla="*/ 152999 w 11969073"/>
              <a:gd name="connsiteY7-16" fmla="*/ 507260 h 524933"/>
              <a:gd name="connsiteX8-17" fmla="*/ 107280 w 11969073"/>
              <a:gd name="connsiteY8-18" fmla="*/ 507260 h 524933"/>
              <a:gd name="connsiteX9-19" fmla="*/ 107280 w 11969073"/>
              <a:gd name="connsiteY9-20" fmla="*/ 0 h 524933"/>
              <a:gd name="connsiteX10-21" fmla="*/ 0 w 11969073"/>
              <a:gd name="connsiteY10-22" fmla="*/ 0 h 524933"/>
              <a:gd name="connsiteX11-23" fmla="*/ 0 w 11969073"/>
              <a:gd name="connsiteY11-24" fmla="*/ 524932 h 524933"/>
              <a:gd name="connsiteX12-25" fmla="*/ 33834 w 11969073"/>
              <a:gd name="connsiteY12-26" fmla="*/ 524932 h 524933"/>
              <a:gd name="connsiteX13-27" fmla="*/ 33834 w 11969073"/>
              <a:gd name="connsiteY13-28" fmla="*/ 23810 h 524933"/>
              <a:gd name="connsiteX14-29" fmla="*/ 79553 w 11969073"/>
              <a:gd name="connsiteY14-30" fmla="*/ 23810 h 524933"/>
              <a:gd name="connsiteX15-31" fmla="*/ 79553 w 11969073"/>
              <a:gd name="connsiteY15-32" fmla="*/ 524932 h 524933"/>
              <a:gd name="connsiteX16-33" fmla="*/ 167822 w 11969073"/>
              <a:gd name="connsiteY16-34" fmla="*/ 524932 h 524933"/>
              <a:gd name="connsiteX17" fmla="*/ 167822 w 11969073"/>
              <a:gd name="connsiteY17" fmla="*/ 524933 h 524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" y="connsiteY17"/>
              </a:cxn>
            </a:cxnLst>
            <a:rect l="l" t="t" r="r" b="b"/>
            <a:pathLst>
              <a:path w="11969073" h="524933">
                <a:moveTo>
                  <a:pt x="167822" y="524933"/>
                </a:moveTo>
                <a:lnTo>
                  <a:pt x="168846" y="524933"/>
                </a:lnTo>
                <a:lnTo>
                  <a:pt x="168846" y="14598"/>
                </a:lnTo>
                <a:lnTo>
                  <a:pt x="1386790" y="14598"/>
                </a:lnTo>
                <a:lnTo>
                  <a:pt x="11969073" y="0"/>
                </a:lnTo>
                <a:lnTo>
                  <a:pt x="167822" y="0"/>
                </a:lnTo>
                <a:lnTo>
                  <a:pt x="152999" y="0"/>
                </a:lnTo>
                <a:lnTo>
                  <a:pt x="152999" y="507260"/>
                </a:lnTo>
                <a:lnTo>
                  <a:pt x="107280" y="507260"/>
                </a:lnTo>
                <a:lnTo>
                  <a:pt x="107280" y="0"/>
                </a:lnTo>
                <a:lnTo>
                  <a:pt x="0" y="0"/>
                </a:lnTo>
                <a:lnTo>
                  <a:pt x="0" y="524932"/>
                </a:lnTo>
                <a:lnTo>
                  <a:pt x="33834" y="524932"/>
                </a:lnTo>
                <a:lnTo>
                  <a:pt x="33834" y="23810"/>
                </a:lnTo>
                <a:lnTo>
                  <a:pt x="79553" y="23810"/>
                </a:lnTo>
                <a:lnTo>
                  <a:pt x="79553" y="524932"/>
                </a:lnTo>
                <a:lnTo>
                  <a:pt x="167822" y="524932"/>
                </a:lnTo>
                <a:lnTo>
                  <a:pt x="167822" y="524933"/>
                </a:lnTo>
                <a:close/>
              </a:path>
            </a:pathLst>
          </a:custGeom>
          <a:solidFill>
            <a:srgbClr val="28A9D6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152" tIns="59076" rIns="118152" bIns="59076" anchor="ctr"/>
          <a:lstStyle/>
          <a:p>
            <a:pPr marL="0" marR="0" lvl="0" indent="0" algn="ctr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34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</p:sldLayoutIdLst>
  <p:transition>
    <p:pull/>
  </p:transition>
  <p:hf sldNum="0" hdr="0" ftr="0"/>
  <p:txStyles>
    <p:titleStyle>
      <a:lvl1pPr algn="l" defTabSz="11811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 kern="1200">
          <a:solidFill>
            <a:srgbClr val="255FCF"/>
          </a:solidFill>
          <a:latin typeface="+mj-lt"/>
          <a:ea typeface="+mj-ea"/>
          <a:cs typeface="华文中宋" panose="02010600040101010101" pitchFamily="2" charset="-122"/>
        </a:defRPr>
      </a:lvl1pPr>
      <a:lvl2pPr algn="l" defTabSz="11811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rgbClr val="255FCF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2pPr>
      <a:lvl3pPr algn="l" defTabSz="11811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rgbClr val="255FCF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3pPr>
      <a:lvl4pPr algn="l" defTabSz="11811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rgbClr val="255FCF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4pPr>
      <a:lvl5pPr algn="l" defTabSz="11811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rgbClr val="255FCF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5pPr>
      <a:lvl6pPr marL="457200" algn="l" defTabSz="1209675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1A93C8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6pPr>
      <a:lvl7pPr marL="914400" algn="l" defTabSz="1209675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1A93C8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7pPr>
      <a:lvl8pPr marL="1371600" algn="l" defTabSz="1209675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1A93C8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8pPr>
      <a:lvl9pPr marL="1828800" algn="l" defTabSz="1209675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1A93C8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9pPr>
    </p:titleStyle>
    <p:bodyStyle>
      <a:lvl1pPr marL="460375" indent="-460375" algn="l" defTabSz="1181100" rtl="0" eaLnBrk="0" fontAlgn="base" hangingPunct="0">
        <a:lnSpc>
          <a:spcPct val="90000"/>
        </a:lnSpc>
        <a:spcBef>
          <a:spcPts val="2325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"/>
        <a:defRPr sz="3100" kern="1200">
          <a:solidFill>
            <a:srgbClr val="1A93C8"/>
          </a:solidFill>
          <a:latin typeface="+mn-lt"/>
          <a:ea typeface="+mn-ea"/>
          <a:cs typeface="幼圆" panose="02010509060101010101" pitchFamily="49" charset="-122"/>
        </a:defRPr>
      </a:lvl1pPr>
      <a:lvl2pPr marL="460375" indent="-460375" algn="l" defTabSz="1181100" rtl="0" eaLnBrk="0" fontAlgn="base" hangingPunct="0">
        <a:lnSpc>
          <a:spcPct val="130000"/>
        </a:lnSpc>
        <a:spcBef>
          <a:spcPct val="0"/>
        </a:spcBef>
        <a:spcAft>
          <a:spcPct val="0"/>
        </a:spcAft>
        <a:buFont typeface="Calibri" panose="020F0502020204030204" pitchFamily="34" charset="0"/>
        <a:buChar char=" "/>
        <a:defRPr sz="2300" kern="1200">
          <a:solidFill>
            <a:schemeClr val="tx1"/>
          </a:solidFill>
          <a:latin typeface="+mn-lt"/>
          <a:ea typeface="+mn-ea"/>
          <a:cs typeface="幼圆" panose="02010509060101010101" pitchFamily="49" charset="-122"/>
        </a:defRPr>
      </a:lvl2pPr>
      <a:lvl3pPr marL="1476375" indent="-295275" algn="l" defTabSz="1181100" rtl="0" eaLnBrk="0" fontAlgn="base" hangingPunct="0">
        <a:lnSpc>
          <a:spcPct val="90000"/>
        </a:lnSpc>
        <a:spcBef>
          <a:spcPts val="65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rgbClr val="7F7F7F"/>
          </a:solidFill>
          <a:latin typeface="+mn-lt"/>
          <a:ea typeface="+mn-ea"/>
          <a:cs typeface="幼圆" panose="02010509060101010101" pitchFamily="49" charset="-122"/>
        </a:defRPr>
      </a:lvl3pPr>
      <a:lvl4pPr marL="2066925" indent="-295275" algn="l" defTabSz="1181100" rtl="0" eaLnBrk="0" fontAlgn="base" hangingPunct="0">
        <a:lnSpc>
          <a:spcPct val="90000"/>
        </a:lnSpc>
        <a:spcBef>
          <a:spcPts val="65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rgbClr val="7F7F7F"/>
          </a:solidFill>
          <a:latin typeface="+mn-lt"/>
          <a:ea typeface="+mn-ea"/>
          <a:cs typeface="幼圆" panose="02010509060101010101" pitchFamily="49" charset="-122"/>
        </a:defRPr>
      </a:lvl4pPr>
      <a:lvl5pPr marL="2657475" indent="-295275" algn="l" defTabSz="1181100" rtl="0" eaLnBrk="0" fontAlgn="base" hangingPunct="0">
        <a:lnSpc>
          <a:spcPct val="90000"/>
        </a:lnSpc>
        <a:spcBef>
          <a:spcPts val="65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rgbClr val="7F7F7F"/>
          </a:solidFill>
          <a:latin typeface="+mn-lt"/>
          <a:ea typeface="+mn-ea"/>
          <a:cs typeface="幼圆" panose="02010509060101010101" pitchFamily="49" charset="-122"/>
        </a:defRPr>
      </a:lvl5pPr>
      <a:lvl6pPr marL="3249295" indent="-295275" algn="l" defTabSz="1181735" rtl="0" eaLnBrk="1" latinLnBrk="0" hangingPunct="1">
        <a:lnSpc>
          <a:spcPct val="90000"/>
        </a:lnSpc>
        <a:spcBef>
          <a:spcPts val="645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indent="-295275" algn="l" defTabSz="1181735" rtl="0" eaLnBrk="1" latinLnBrk="0" hangingPunct="1">
        <a:lnSpc>
          <a:spcPct val="90000"/>
        </a:lnSpc>
        <a:spcBef>
          <a:spcPts val="645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7pPr>
      <a:lvl8pPr marL="4430395" indent="-295275" algn="l" defTabSz="1181735" rtl="0" eaLnBrk="1" latinLnBrk="0" hangingPunct="1">
        <a:lnSpc>
          <a:spcPct val="90000"/>
        </a:lnSpc>
        <a:spcBef>
          <a:spcPts val="645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8pPr>
      <a:lvl9pPr marL="5021580" indent="-295275" algn="l" defTabSz="1181735" rtl="0" eaLnBrk="1" latinLnBrk="0" hangingPunct="1">
        <a:lnSpc>
          <a:spcPct val="90000"/>
        </a:lnSpc>
        <a:spcBef>
          <a:spcPts val="645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1735" rtl="0" eaLnBrk="1" latinLnBrk="0" hangingPunct="1"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91185" algn="l" defTabSz="1181735" rtl="0" eaLnBrk="1" latinLnBrk="0" hangingPunct="1">
        <a:defRPr sz="2345" kern="1200">
          <a:solidFill>
            <a:schemeClr val="tx1"/>
          </a:solidFill>
          <a:latin typeface="+mn-lt"/>
          <a:ea typeface="+mn-ea"/>
          <a:cs typeface="+mn-cs"/>
        </a:defRPr>
      </a:lvl2pPr>
      <a:lvl3pPr marL="1181735" algn="l" defTabSz="1181735" rtl="0" eaLnBrk="1" latinLnBrk="0" hangingPunct="1">
        <a:defRPr sz="2345" kern="1200">
          <a:solidFill>
            <a:schemeClr val="tx1"/>
          </a:solidFill>
          <a:latin typeface="+mn-lt"/>
          <a:ea typeface="+mn-ea"/>
          <a:cs typeface="+mn-cs"/>
        </a:defRPr>
      </a:lvl3pPr>
      <a:lvl4pPr marL="1772285" algn="l" defTabSz="1181735" rtl="0" eaLnBrk="1" latinLnBrk="0" hangingPunct="1">
        <a:defRPr sz="2345" kern="1200">
          <a:solidFill>
            <a:schemeClr val="tx1"/>
          </a:solidFill>
          <a:latin typeface="+mn-lt"/>
          <a:ea typeface="+mn-ea"/>
          <a:cs typeface="+mn-cs"/>
        </a:defRPr>
      </a:lvl4pPr>
      <a:lvl5pPr marL="2362835" algn="l" defTabSz="1181735" rtl="0" eaLnBrk="1" latinLnBrk="0" hangingPunct="1">
        <a:defRPr sz="2345" kern="1200">
          <a:solidFill>
            <a:schemeClr val="tx1"/>
          </a:solidFill>
          <a:latin typeface="+mn-lt"/>
          <a:ea typeface="+mn-ea"/>
          <a:cs typeface="+mn-cs"/>
        </a:defRPr>
      </a:lvl5pPr>
      <a:lvl6pPr marL="2954020" algn="l" defTabSz="1181735" rtl="0" eaLnBrk="1" latinLnBrk="0" hangingPunct="1">
        <a:defRPr sz="2345" kern="1200">
          <a:solidFill>
            <a:schemeClr val="tx1"/>
          </a:solidFill>
          <a:latin typeface="+mn-lt"/>
          <a:ea typeface="+mn-ea"/>
          <a:cs typeface="+mn-cs"/>
        </a:defRPr>
      </a:lvl6pPr>
      <a:lvl7pPr marL="3544570" algn="l" defTabSz="1181735" rtl="0" eaLnBrk="1" latinLnBrk="0" hangingPunct="1">
        <a:defRPr sz="2345" kern="1200">
          <a:solidFill>
            <a:schemeClr val="tx1"/>
          </a:solidFill>
          <a:latin typeface="+mn-lt"/>
          <a:ea typeface="+mn-ea"/>
          <a:cs typeface="+mn-cs"/>
        </a:defRPr>
      </a:lvl7pPr>
      <a:lvl8pPr marL="4135120" algn="l" defTabSz="1181735" rtl="0" eaLnBrk="1" latinLnBrk="0" hangingPunct="1">
        <a:defRPr sz="2345" kern="1200">
          <a:solidFill>
            <a:schemeClr val="tx1"/>
          </a:solidFill>
          <a:latin typeface="+mn-lt"/>
          <a:ea typeface="+mn-ea"/>
          <a:cs typeface="+mn-cs"/>
        </a:defRPr>
      </a:lvl8pPr>
      <a:lvl9pPr marL="4725670" algn="l" defTabSz="1181735" rtl="0" eaLnBrk="1" latinLnBrk="0" hangingPunct="1">
        <a:defRPr sz="23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1" y="2"/>
            <a:ext cx="12198965" cy="6889256"/>
          </a:xfrm>
          <a:prstGeom prst="rect">
            <a:avLst/>
          </a:prstGeom>
          <a:gradFill flip="none" rotWithShape="1">
            <a:gsLst>
              <a:gs pos="0">
                <a:srgbClr val="F4F6F8"/>
              </a:gs>
              <a:gs pos="100000">
                <a:srgbClr val="E1E1E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152" tIns="59076" rIns="118152" bIns="59076" anchor="ctr"/>
          <a:lstStyle/>
          <a:p>
            <a:pPr marL="0" marR="0" lvl="0" indent="0" algn="ctr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34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99" name="Text Placeholder 2"/>
          <p:cNvSpPr>
            <a:spLocks noGrp="1"/>
          </p:cNvSpPr>
          <p:nvPr>
            <p:ph type="body"/>
          </p:nvPr>
        </p:nvSpPr>
        <p:spPr>
          <a:xfrm>
            <a:off x="647700" y="1116013"/>
            <a:ext cx="10790238" cy="5345112"/>
          </a:xfrm>
          <a:prstGeom prst="rect">
            <a:avLst/>
          </a:prstGeom>
          <a:noFill/>
          <a:ln w="9525">
            <a:noFill/>
          </a:ln>
        </p:spPr>
        <p:txBody>
          <a:bodyPr lIns="120975" tIns="60488" rIns="120975" bIns="60488" anchor="t"/>
          <a:lstStyle/>
          <a:p>
            <a:pPr lvl="0"/>
            <a:r>
              <a:rPr lang="en-US" altLang="en-US" dirty="0"/>
              <a:t>单击此处编辑母版文本样式</a:t>
            </a:r>
            <a:endParaRPr lang="en-US" altLang="en-US" dirty="0"/>
          </a:p>
          <a:p>
            <a:pPr lvl="1"/>
            <a:r>
              <a:rPr lang="en-US" altLang="en-US" dirty="0"/>
              <a:t>第二级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buFontTx/>
              <a:buNone/>
              <a:defRPr sz="1600">
                <a:solidFill>
                  <a:srgbClr val="A6A6A6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4763"/>
            <a:ext cx="4117975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 algn="ctr">
              <a:buFontTx/>
              <a:buNone/>
              <a:defRPr sz="1600">
                <a:solidFill>
                  <a:srgbClr val="A6A6A6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3775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 algn="r">
              <a:defRPr sz="1500">
                <a:solidFill>
                  <a:srgbClr val="A6A6A6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103" name="Title Placeholder 1"/>
          <p:cNvSpPr>
            <a:spLocks noGrp="1"/>
          </p:cNvSpPr>
          <p:nvPr>
            <p:ph type="title"/>
          </p:nvPr>
        </p:nvSpPr>
        <p:spPr>
          <a:xfrm>
            <a:off x="647700" y="41275"/>
            <a:ext cx="10790238" cy="676275"/>
          </a:xfrm>
          <a:prstGeom prst="rect">
            <a:avLst/>
          </a:prstGeom>
          <a:noFill/>
          <a:ln w="9525">
            <a:noFill/>
          </a:ln>
        </p:spPr>
        <p:txBody>
          <a:bodyPr lIns="120975" tIns="60488" rIns="120975" bIns="60488" anchor="b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53975" y="6461125"/>
            <a:ext cx="11976100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7458075" y="5659438"/>
            <a:ext cx="4256088" cy="819150"/>
          </a:xfrm>
          <a:custGeom>
            <a:avLst/>
            <a:gdLst>
              <a:gd name="T0" fmla="*/ 7933 w 8000"/>
              <a:gd name="T1" fmla="*/ 1418 h 1542"/>
              <a:gd name="T2" fmla="*/ 7832 w 8000"/>
              <a:gd name="T3" fmla="*/ 1315 h 1542"/>
              <a:gd name="T4" fmla="*/ 7738 w 8000"/>
              <a:gd name="T5" fmla="*/ 1352 h 1542"/>
              <a:gd name="T6" fmla="*/ 7673 w 8000"/>
              <a:gd name="T7" fmla="*/ 1336 h 1542"/>
              <a:gd name="T8" fmla="*/ 7538 w 8000"/>
              <a:gd name="T9" fmla="*/ 1313 h 1542"/>
              <a:gd name="T10" fmla="*/ 7430 w 8000"/>
              <a:gd name="T11" fmla="*/ 1287 h 1542"/>
              <a:gd name="T12" fmla="*/ 7292 w 8000"/>
              <a:gd name="T13" fmla="*/ 1358 h 1542"/>
              <a:gd name="T14" fmla="*/ 7170 w 8000"/>
              <a:gd name="T15" fmla="*/ 1352 h 1542"/>
              <a:gd name="T16" fmla="*/ 6993 w 8000"/>
              <a:gd name="T17" fmla="*/ 1400 h 1542"/>
              <a:gd name="T18" fmla="*/ 6886 w 8000"/>
              <a:gd name="T19" fmla="*/ 1357 h 1542"/>
              <a:gd name="T20" fmla="*/ 6766 w 8000"/>
              <a:gd name="T21" fmla="*/ 1380 h 1542"/>
              <a:gd name="T22" fmla="*/ 6640 w 8000"/>
              <a:gd name="T23" fmla="*/ 1194 h 1542"/>
              <a:gd name="T24" fmla="*/ 6505 w 8000"/>
              <a:gd name="T25" fmla="*/ 1157 h 1542"/>
              <a:gd name="T26" fmla="*/ 6381 w 8000"/>
              <a:gd name="T27" fmla="*/ 1311 h 1542"/>
              <a:gd name="T28" fmla="*/ 6242 w 8000"/>
              <a:gd name="T29" fmla="*/ 1181 h 1542"/>
              <a:gd name="T30" fmla="*/ 5688 w 8000"/>
              <a:gd name="T31" fmla="*/ 818 h 1542"/>
              <a:gd name="T32" fmla="*/ 5396 w 8000"/>
              <a:gd name="T33" fmla="*/ 674 h 1542"/>
              <a:gd name="T34" fmla="*/ 5346 w 8000"/>
              <a:gd name="T35" fmla="*/ 615 h 1542"/>
              <a:gd name="T36" fmla="*/ 5292 w 8000"/>
              <a:gd name="T37" fmla="*/ 1274 h 1542"/>
              <a:gd name="T38" fmla="*/ 5007 w 8000"/>
              <a:gd name="T39" fmla="*/ 1089 h 1542"/>
              <a:gd name="T40" fmla="*/ 4819 w 8000"/>
              <a:gd name="T41" fmla="*/ 685 h 1542"/>
              <a:gd name="T42" fmla="*/ 4540 w 8000"/>
              <a:gd name="T43" fmla="*/ 1250 h 1542"/>
              <a:gd name="T44" fmla="*/ 4474 w 8000"/>
              <a:gd name="T45" fmla="*/ 1255 h 1542"/>
              <a:gd name="T46" fmla="*/ 4398 w 8000"/>
              <a:gd name="T47" fmla="*/ 1265 h 1542"/>
              <a:gd name="T48" fmla="*/ 4286 w 8000"/>
              <a:gd name="T49" fmla="*/ 1131 h 1542"/>
              <a:gd name="T50" fmla="*/ 4046 w 8000"/>
              <a:gd name="T51" fmla="*/ 1117 h 1542"/>
              <a:gd name="T52" fmla="*/ 3923 w 8000"/>
              <a:gd name="T53" fmla="*/ 975 h 1542"/>
              <a:gd name="T54" fmla="*/ 3742 w 8000"/>
              <a:gd name="T55" fmla="*/ 1095 h 1542"/>
              <a:gd name="T56" fmla="*/ 3585 w 8000"/>
              <a:gd name="T57" fmla="*/ 1415 h 1542"/>
              <a:gd name="T58" fmla="*/ 3463 w 8000"/>
              <a:gd name="T59" fmla="*/ 1255 h 1542"/>
              <a:gd name="T60" fmla="*/ 3390 w 8000"/>
              <a:gd name="T61" fmla="*/ 372 h 1542"/>
              <a:gd name="T62" fmla="*/ 3367 w 8000"/>
              <a:gd name="T63" fmla="*/ 187 h 1542"/>
              <a:gd name="T64" fmla="*/ 3329 w 8000"/>
              <a:gd name="T65" fmla="*/ 695 h 1542"/>
              <a:gd name="T66" fmla="*/ 2997 w 8000"/>
              <a:gd name="T67" fmla="*/ 1479 h 1542"/>
              <a:gd name="T68" fmla="*/ 2797 w 8000"/>
              <a:gd name="T69" fmla="*/ 1119 h 1542"/>
              <a:gd name="T70" fmla="*/ 2628 w 8000"/>
              <a:gd name="T71" fmla="*/ 1372 h 1542"/>
              <a:gd name="T72" fmla="*/ 2470 w 8000"/>
              <a:gd name="T73" fmla="*/ 1378 h 1542"/>
              <a:gd name="T74" fmla="*/ 2310 w 8000"/>
              <a:gd name="T75" fmla="*/ 1440 h 1542"/>
              <a:gd name="T76" fmla="*/ 2152 w 8000"/>
              <a:gd name="T77" fmla="*/ 1391 h 1542"/>
              <a:gd name="T78" fmla="*/ 2055 w 8000"/>
              <a:gd name="T79" fmla="*/ 1463 h 1542"/>
              <a:gd name="T80" fmla="*/ 1975 w 8000"/>
              <a:gd name="T81" fmla="*/ 1479 h 1542"/>
              <a:gd name="T82" fmla="*/ 1805 w 8000"/>
              <a:gd name="T83" fmla="*/ 1456 h 1542"/>
              <a:gd name="T84" fmla="*/ 1673 w 8000"/>
              <a:gd name="T85" fmla="*/ 1469 h 1542"/>
              <a:gd name="T86" fmla="*/ 1531 w 8000"/>
              <a:gd name="T87" fmla="*/ 1408 h 1542"/>
              <a:gd name="T88" fmla="*/ 1443 w 8000"/>
              <a:gd name="T89" fmla="*/ 1265 h 1542"/>
              <a:gd name="T90" fmla="*/ 1253 w 8000"/>
              <a:gd name="T91" fmla="*/ 1421 h 1542"/>
              <a:gd name="T92" fmla="*/ 1155 w 8000"/>
              <a:gd name="T93" fmla="*/ 1401 h 1542"/>
              <a:gd name="T94" fmla="*/ 1051 w 8000"/>
              <a:gd name="T95" fmla="*/ 1389 h 1542"/>
              <a:gd name="T96" fmla="*/ 969 w 8000"/>
              <a:gd name="T97" fmla="*/ 1224 h 1542"/>
              <a:gd name="T98" fmla="*/ 843 w 8000"/>
              <a:gd name="T99" fmla="*/ 1375 h 1542"/>
              <a:gd name="T100" fmla="*/ 664 w 8000"/>
              <a:gd name="T101" fmla="*/ 1427 h 1542"/>
              <a:gd name="T102" fmla="*/ 515 w 8000"/>
              <a:gd name="T103" fmla="*/ 1241 h 1542"/>
              <a:gd name="T104" fmla="*/ 320 w 8000"/>
              <a:gd name="T105" fmla="*/ 1245 h 1542"/>
              <a:gd name="T106" fmla="*/ 218 w 8000"/>
              <a:gd name="T107" fmla="*/ 1342 h 1542"/>
              <a:gd name="T108" fmla="*/ 56 w 8000"/>
              <a:gd name="T109" fmla="*/ 1357 h 1542"/>
              <a:gd name="T110" fmla="*/ 3369 w 8000"/>
              <a:gd name="T111" fmla="*/ 1408 h 1542"/>
              <a:gd name="T112" fmla="*/ 3356 w 8000"/>
              <a:gd name="T113" fmla="*/ 1141 h 1542"/>
              <a:gd name="T114" fmla="*/ 3356 w 8000"/>
              <a:gd name="T115" fmla="*/ 872 h 1542"/>
              <a:gd name="T116" fmla="*/ 3356 w 8000"/>
              <a:gd name="T117" fmla="*/ 756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0" h="1542">
                <a:moveTo>
                  <a:pt x="7978" y="1472"/>
                </a:moveTo>
                <a:cubicBezTo>
                  <a:pt x="7978" y="1462"/>
                  <a:pt x="7978" y="1462"/>
                  <a:pt x="7978" y="1462"/>
                </a:cubicBezTo>
                <a:cubicBezTo>
                  <a:pt x="7966" y="1462"/>
                  <a:pt x="7966" y="1462"/>
                  <a:pt x="7966" y="1462"/>
                </a:cubicBezTo>
                <a:cubicBezTo>
                  <a:pt x="7966" y="1436"/>
                  <a:pt x="7966" y="1436"/>
                  <a:pt x="7966" y="1436"/>
                </a:cubicBezTo>
                <a:cubicBezTo>
                  <a:pt x="7955" y="1436"/>
                  <a:pt x="7955" y="1436"/>
                  <a:pt x="7955" y="1436"/>
                </a:cubicBezTo>
                <a:cubicBezTo>
                  <a:pt x="7955" y="1420"/>
                  <a:pt x="7955" y="1420"/>
                  <a:pt x="7955" y="1420"/>
                </a:cubicBezTo>
                <a:cubicBezTo>
                  <a:pt x="7941" y="1420"/>
                  <a:pt x="7941" y="1420"/>
                  <a:pt x="7941" y="1420"/>
                </a:cubicBezTo>
                <a:cubicBezTo>
                  <a:pt x="7941" y="1428"/>
                  <a:pt x="7941" y="1428"/>
                  <a:pt x="7941" y="1428"/>
                </a:cubicBezTo>
                <a:cubicBezTo>
                  <a:pt x="7933" y="1428"/>
                  <a:pt x="7933" y="1428"/>
                  <a:pt x="7933" y="1428"/>
                </a:cubicBezTo>
                <a:cubicBezTo>
                  <a:pt x="7933" y="1418"/>
                  <a:pt x="7933" y="1418"/>
                  <a:pt x="7933" y="1418"/>
                </a:cubicBezTo>
                <a:cubicBezTo>
                  <a:pt x="7916" y="1418"/>
                  <a:pt x="7916" y="1418"/>
                  <a:pt x="7916" y="1418"/>
                </a:cubicBezTo>
                <a:cubicBezTo>
                  <a:pt x="7916" y="1433"/>
                  <a:pt x="7916" y="1433"/>
                  <a:pt x="7916" y="1433"/>
                </a:cubicBezTo>
                <a:cubicBezTo>
                  <a:pt x="7895" y="1433"/>
                  <a:pt x="7895" y="1433"/>
                  <a:pt x="7895" y="1433"/>
                </a:cubicBezTo>
                <a:cubicBezTo>
                  <a:pt x="7895" y="1335"/>
                  <a:pt x="7895" y="1335"/>
                  <a:pt x="7895" y="1335"/>
                </a:cubicBezTo>
                <a:cubicBezTo>
                  <a:pt x="7879" y="1335"/>
                  <a:pt x="7879" y="1335"/>
                  <a:pt x="7879" y="1335"/>
                </a:cubicBezTo>
                <a:cubicBezTo>
                  <a:pt x="7855" y="1316"/>
                  <a:pt x="7855" y="1316"/>
                  <a:pt x="7855" y="1316"/>
                </a:cubicBezTo>
                <a:cubicBezTo>
                  <a:pt x="7855" y="1300"/>
                  <a:pt x="7855" y="1300"/>
                  <a:pt x="7855" y="1300"/>
                </a:cubicBezTo>
                <a:cubicBezTo>
                  <a:pt x="7843" y="1300"/>
                  <a:pt x="7843" y="1300"/>
                  <a:pt x="7843" y="1300"/>
                </a:cubicBezTo>
                <a:cubicBezTo>
                  <a:pt x="7843" y="1315"/>
                  <a:pt x="7843" y="1315"/>
                  <a:pt x="7843" y="1315"/>
                </a:cubicBezTo>
                <a:cubicBezTo>
                  <a:pt x="7832" y="1315"/>
                  <a:pt x="7832" y="1315"/>
                  <a:pt x="7832" y="1315"/>
                </a:cubicBezTo>
                <a:cubicBezTo>
                  <a:pt x="7832" y="1300"/>
                  <a:pt x="7832" y="1300"/>
                  <a:pt x="7832" y="1300"/>
                </a:cubicBezTo>
                <a:cubicBezTo>
                  <a:pt x="7821" y="1300"/>
                  <a:pt x="7821" y="1300"/>
                  <a:pt x="7821" y="1300"/>
                </a:cubicBezTo>
                <a:cubicBezTo>
                  <a:pt x="7821" y="1315"/>
                  <a:pt x="7821" y="1315"/>
                  <a:pt x="7821" y="1315"/>
                </a:cubicBezTo>
                <a:cubicBezTo>
                  <a:pt x="7806" y="1335"/>
                  <a:pt x="7806" y="1335"/>
                  <a:pt x="7806" y="1335"/>
                </a:cubicBezTo>
                <a:cubicBezTo>
                  <a:pt x="7789" y="1335"/>
                  <a:pt x="7789" y="1335"/>
                  <a:pt x="7789" y="1335"/>
                </a:cubicBezTo>
                <a:cubicBezTo>
                  <a:pt x="7789" y="1436"/>
                  <a:pt x="7789" y="1436"/>
                  <a:pt x="7789" y="1436"/>
                </a:cubicBezTo>
                <a:cubicBezTo>
                  <a:pt x="7749" y="1436"/>
                  <a:pt x="7749" y="1436"/>
                  <a:pt x="7749" y="1436"/>
                </a:cubicBezTo>
                <a:cubicBezTo>
                  <a:pt x="7749" y="1345"/>
                  <a:pt x="7749" y="1345"/>
                  <a:pt x="7749" y="1345"/>
                </a:cubicBezTo>
                <a:cubicBezTo>
                  <a:pt x="7738" y="1345"/>
                  <a:pt x="7738" y="1345"/>
                  <a:pt x="7738" y="1345"/>
                </a:cubicBezTo>
                <a:cubicBezTo>
                  <a:pt x="7738" y="1352"/>
                  <a:pt x="7738" y="1352"/>
                  <a:pt x="7738" y="1352"/>
                </a:cubicBezTo>
                <a:cubicBezTo>
                  <a:pt x="7724" y="1352"/>
                  <a:pt x="7724" y="1352"/>
                  <a:pt x="7724" y="1352"/>
                </a:cubicBezTo>
                <a:cubicBezTo>
                  <a:pt x="7724" y="1337"/>
                  <a:pt x="7724" y="1337"/>
                  <a:pt x="7724" y="1337"/>
                </a:cubicBezTo>
                <a:cubicBezTo>
                  <a:pt x="7713" y="1337"/>
                  <a:pt x="7713" y="1337"/>
                  <a:pt x="7713" y="1337"/>
                </a:cubicBezTo>
                <a:cubicBezTo>
                  <a:pt x="7713" y="1321"/>
                  <a:pt x="7713" y="1321"/>
                  <a:pt x="7713" y="1321"/>
                </a:cubicBezTo>
                <a:cubicBezTo>
                  <a:pt x="7697" y="1321"/>
                  <a:pt x="7697" y="1321"/>
                  <a:pt x="7697" y="1321"/>
                </a:cubicBezTo>
                <a:cubicBezTo>
                  <a:pt x="7697" y="1336"/>
                  <a:pt x="7697" y="1336"/>
                  <a:pt x="7697" y="1336"/>
                </a:cubicBezTo>
                <a:cubicBezTo>
                  <a:pt x="7687" y="1336"/>
                  <a:pt x="7687" y="1336"/>
                  <a:pt x="7687" y="1336"/>
                </a:cubicBezTo>
                <a:cubicBezTo>
                  <a:pt x="7687" y="1324"/>
                  <a:pt x="7687" y="1324"/>
                  <a:pt x="7687" y="1324"/>
                </a:cubicBezTo>
                <a:cubicBezTo>
                  <a:pt x="7673" y="1324"/>
                  <a:pt x="7673" y="1324"/>
                  <a:pt x="7673" y="1324"/>
                </a:cubicBezTo>
                <a:cubicBezTo>
                  <a:pt x="7673" y="1336"/>
                  <a:pt x="7673" y="1336"/>
                  <a:pt x="7673" y="1336"/>
                </a:cubicBezTo>
                <a:cubicBezTo>
                  <a:pt x="7659" y="1336"/>
                  <a:pt x="7659" y="1336"/>
                  <a:pt x="7659" y="1336"/>
                </a:cubicBezTo>
                <a:cubicBezTo>
                  <a:pt x="7659" y="1326"/>
                  <a:pt x="7659" y="1326"/>
                  <a:pt x="7659" y="1326"/>
                </a:cubicBezTo>
                <a:cubicBezTo>
                  <a:pt x="7645" y="1326"/>
                  <a:pt x="7645" y="1326"/>
                  <a:pt x="7645" y="1326"/>
                </a:cubicBezTo>
                <a:cubicBezTo>
                  <a:pt x="7645" y="1356"/>
                  <a:pt x="7645" y="1356"/>
                  <a:pt x="7645" y="1356"/>
                </a:cubicBezTo>
                <a:cubicBezTo>
                  <a:pt x="7616" y="1356"/>
                  <a:pt x="7616" y="1356"/>
                  <a:pt x="7616" y="1356"/>
                </a:cubicBezTo>
                <a:cubicBezTo>
                  <a:pt x="7616" y="1439"/>
                  <a:pt x="7616" y="1439"/>
                  <a:pt x="7616" y="1439"/>
                </a:cubicBezTo>
                <a:cubicBezTo>
                  <a:pt x="7581" y="1439"/>
                  <a:pt x="7581" y="1439"/>
                  <a:pt x="7581" y="1439"/>
                </a:cubicBezTo>
                <a:cubicBezTo>
                  <a:pt x="7581" y="1337"/>
                  <a:pt x="7581" y="1337"/>
                  <a:pt x="7581" y="1337"/>
                </a:cubicBezTo>
                <a:cubicBezTo>
                  <a:pt x="7557" y="1337"/>
                  <a:pt x="7557" y="1337"/>
                  <a:pt x="7557" y="1337"/>
                </a:cubicBezTo>
                <a:cubicBezTo>
                  <a:pt x="7538" y="1313"/>
                  <a:pt x="7538" y="1313"/>
                  <a:pt x="7538" y="1313"/>
                </a:cubicBezTo>
                <a:cubicBezTo>
                  <a:pt x="7497" y="1313"/>
                  <a:pt x="7497" y="1313"/>
                  <a:pt x="7497" y="1313"/>
                </a:cubicBezTo>
                <a:cubicBezTo>
                  <a:pt x="7497" y="1416"/>
                  <a:pt x="7497" y="1416"/>
                  <a:pt x="7497" y="1416"/>
                </a:cubicBezTo>
                <a:cubicBezTo>
                  <a:pt x="7483" y="1416"/>
                  <a:pt x="7483" y="1416"/>
                  <a:pt x="7483" y="1416"/>
                </a:cubicBezTo>
                <a:cubicBezTo>
                  <a:pt x="7483" y="1314"/>
                  <a:pt x="7483" y="1314"/>
                  <a:pt x="7483" y="1314"/>
                </a:cubicBezTo>
                <a:cubicBezTo>
                  <a:pt x="7465" y="1285"/>
                  <a:pt x="7465" y="1285"/>
                  <a:pt x="7465" y="1285"/>
                </a:cubicBezTo>
                <a:cubicBezTo>
                  <a:pt x="7452" y="1285"/>
                  <a:pt x="7452" y="1285"/>
                  <a:pt x="7452" y="1285"/>
                </a:cubicBezTo>
                <a:cubicBezTo>
                  <a:pt x="7452" y="1291"/>
                  <a:pt x="7452" y="1291"/>
                  <a:pt x="7452" y="1291"/>
                </a:cubicBezTo>
                <a:cubicBezTo>
                  <a:pt x="7441" y="1291"/>
                  <a:pt x="7441" y="1291"/>
                  <a:pt x="7441" y="1291"/>
                </a:cubicBezTo>
                <a:cubicBezTo>
                  <a:pt x="7441" y="1287"/>
                  <a:pt x="7441" y="1287"/>
                  <a:pt x="7441" y="1287"/>
                </a:cubicBezTo>
                <a:cubicBezTo>
                  <a:pt x="7430" y="1287"/>
                  <a:pt x="7430" y="1287"/>
                  <a:pt x="7430" y="1287"/>
                </a:cubicBezTo>
                <a:cubicBezTo>
                  <a:pt x="7430" y="1301"/>
                  <a:pt x="7430" y="1301"/>
                  <a:pt x="7430" y="1301"/>
                </a:cubicBezTo>
                <a:cubicBezTo>
                  <a:pt x="7383" y="1301"/>
                  <a:pt x="7383" y="1301"/>
                  <a:pt x="7383" y="1301"/>
                </a:cubicBezTo>
                <a:cubicBezTo>
                  <a:pt x="7383" y="1286"/>
                  <a:pt x="7383" y="1286"/>
                  <a:pt x="7383" y="1286"/>
                </a:cubicBezTo>
                <a:cubicBezTo>
                  <a:pt x="7370" y="1261"/>
                  <a:pt x="7370" y="1261"/>
                  <a:pt x="7370" y="1261"/>
                </a:cubicBezTo>
                <a:cubicBezTo>
                  <a:pt x="7326" y="1261"/>
                  <a:pt x="7326" y="1261"/>
                  <a:pt x="7326" y="1261"/>
                </a:cubicBezTo>
                <a:cubicBezTo>
                  <a:pt x="7326" y="1286"/>
                  <a:pt x="7326" y="1286"/>
                  <a:pt x="7326" y="1286"/>
                </a:cubicBezTo>
                <a:cubicBezTo>
                  <a:pt x="7297" y="1286"/>
                  <a:pt x="7297" y="1286"/>
                  <a:pt x="7297" y="1286"/>
                </a:cubicBezTo>
                <a:cubicBezTo>
                  <a:pt x="7297" y="1303"/>
                  <a:pt x="7297" y="1303"/>
                  <a:pt x="7297" y="1303"/>
                </a:cubicBezTo>
                <a:cubicBezTo>
                  <a:pt x="7292" y="1303"/>
                  <a:pt x="7292" y="1303"/>
                  <a:pt x="7292" y="1303"/>
                </a:cubicBezTo>
                <a:cubicBezTo>
                  <a:pt x="7292" y="1358"/>
                  <a:pt x="7292" y="1358"/>
                  <a:pt x="7292" y="1358"/>
                </a:cubicBezTo>
                <a:cubicBezTo>
                  <a:pt x="7281" y="1358"/>
                  <a:pt x="7281" y="1358"/>
                  <a:pt x="7281" y="1358"/>
                </a:cubicBezTo>
                <a:cubicBezTo>
                  <a:pt x="7281" y="1302"/>
                  <a:pt x="7281" y="1302"/>
                  <a:pt x="7281" y="1302"/>
                </a:cubicBezTo>
                <a:cubicBezTo>
                  <a:pt x="7273" y="1302"/>
                  <a:pt x="7273" y="1302"/>
                  <a:pt x="7273" y="1302"/>
                </a:cubicBezTo>
                <a:cubicBezTo>
                  <a:pt x="7273" y="1279"/>
                  <a:pt x="7273" y="1279"/>
                  <a:pt x="7273" y="1279"/>
                </a:cubicBezTo>
                <a:cubicBezTo>
                  <a:pt x="7210" y="1279"/>
                  <a:pt x="7210" y="1279"/>
                  <a:pt x="7210" y="1279"/>
                </a:cubicBezTo>
                <a:cubicBezTo>
                  <a:pt x="7210" y="1303"/>
                  <a:pt x="7210" y="1303"/>
                  <a:pt x="7210" y="1303"/>
                </a:cubicBezTo>
                <a:cubicBezTo>
                  <a:pt x="7179" y="1303"/>
                  <a:pt x="7179" y="1303"/>
                  <a:pt x="7179" y="1303"/>
                </a:cubicBezTo>
                <a:cubicBezTo>
                  <a:pt x="7179" y="1323"/>
                  <a:pt x="7179" y="1323"/>
                  <a:pt x="7179" y="1323"/>
                </a:cubicBezTo>
                <a:cubicBezTo>
                  <a:pt x="7170" y="1323"/>
                  <a:pt x="7170" y="1323"/>
                  <a:pt x="7170" y="1323"/>
                </a:cubicBezTo>
                <a:cubicBezTo>
                  <a:pt x="7170" y="1352"/>
                  <a:pt x="7170" y="1352"/>
                  <a:pt x="7170" y="1352"/>
                </a:cubicBezTo>
                <a:cubicBezTo>
                  <a:pt x="7090" y="1352"/>
                  <a:pt x="7090" y="1352"/>
                  <a:pt x="7090" y="1352"/>
                </a:cubicBezTo>
                <a:cubicBezTo>
                  <a:pt x="7090" y="1362"/>
                  <a:pt x="7090" y="1362"/>
                  <a:pt x="7090" y="1362"/>
                </a:cubicBezTo>
                <a:cubicBezTo>
                  <a:pt x="7069" y="1362"/>
                  <a:pt x="7069" y="1362"/>
                  <a:pt x="7069" y="1362"/>
                </a:cubicBezTo>
                <a:cubicBezTo>
                  <a:pt x="7069" y="1308"/>
                  <a:pt x="7069" y="1308"/>
                  <a:pt x="7069" y="1308"/>
                </a:cubicBezTo>
                <a:cubicBezTo>
                  <a:pt x="7036" y="1308"/>
                  <a:pt x="7036" y="1308"/>
                  <a:pt x="7036" y="1308"/>
                </a:cubicBezTo>
                <a:cubicBezTo>
                  <a:pt x="7036" y="1291"/>
                  <a:pt x="7036" y="1291"/>
                  <a:pt x="7036" y="1291"/>
                </a:cubicBezTo>
                <a:cubicBezTo>
                  <a:pt x="7010" y="1291"/>
                  <a:pt x="7010" y="1291"/>
                  <a:pt x="7010" y="1291"/>
                </a:cubicBezTo>
                <a:cubicBezTo>
                  <a:pt x="7010" y="1305"/>
                  <a:pt x="7010" y="1305"/>
                  <a:pt x="7010" y="1305"/>
                </a:cubicBezTo>
                <a:cubicBezTo>
                  <a:pt x="6993" y="1305"/>
                  <a:pt x="6993" y="1305"/>
                  <a:pt x="6993" y="1305"/>
                </a:cubicBezTo>
                <a:cubicBezTo>
                  <a:pt x="6993" y="1400"/>
                  <a:pt x="6993" y="1400"/>
                  <a:pt x="6993" y="1400"/>
                </a:cubicBezTo>
                <a:cubicBezTo>
                  <a:pt x="6972" y="1400"/>
                  <a:pt x="6972" y="1400"/>
                  <a:pt x="6972" y="1400"/>
                </a:cubicBezTo>
                <a:cubicBezTo>
                  <a:pt x="6972" y="1391"/>
                  <a:pt x="6972" y="1391"/>
                  <a:pt x="6972" y="1391"/>
                </a:cubicBezTo>
                <a:cubicBezTo>
                  <a:pt x="6952" y="1391"/>
                  <a:pt x="6952" y="1391"/>
                  <a:pt x="6952" y="1391"/>
                </a:cubicBezTo>
                <a:cubicBezTo>
                  <a:pt x="6952" y="1405"/>
                  <a:pt x="6952" y="1405"/>
                  <a:pt x="6952" y="1405"/>
                </a:cubicBezTo>
                <a:cubicBezTo>
                  <a:pt x="6936" y="1405"/>
                  <a:pt x="6936" y="1405"/>
                  <a:pt x="6936" y="1405"/>
                </a:cubicBezTo>
                <a:cubicBezTo>
                  <a:pt x="6936" y="1375"/>
                  <a:pt x="6936" y="1375"/>
                  <a:pt x="6936" y="1375"/>
                </a:cubicBezTo>
                <a:cubicBezTo>
                  <a:pt x="6922" y="1375"/>
                  <a:pt x="6922" y="1375"/>
                  <a:pt x="6922" y="1375"/>
                </a:cubicBezTo>
                <a:cubicBezTo>
                  <a:pt x="6922" y="1357"/>
                  <a:pt x="6922" y="1357"/>
                  <a:pt x="6922" y="1357"/>
                </a:cubicBezTo>
                <a:cubicBezTo>
                  <a:pt x="6906" y="1357"/>
                  <a:pt x="6906" y="1357"/>
                  <a:pt x="6906" y="1357"/>
                </a:cubicBezTo>
                <a:cubicBezTo>
                  <a:pt x="6886" y="1357"/>
                  <a:pt x="6886" y="1357"/>
                  <a:pt x="6886" y="1357"/>
                </a:cubicBezTo>
                <a:cubicBezTo>
                  <a:pt x="6886" y="1348"/>
                  <a:pt x="6886" y="1348"/>
                  <a:pt x="6886" y="1348"/>
                </a:cubicBezTo>
                <a:cubicBezTo>
                  <a:pt x="6852" y="1348"/>
                  <a:pt x="6852" y="1348"/>
                  <a:pt x="6852" y="1348"/>
                </a:cubicBezTo>
                <a:cubicBezTo>
                  <a:pt x="6852" y="1334"/>
                  <a:pt x="6852" y="1334"/>
                  <a:pt x="6852" y="1334"/>
                </a:cubicBezTo>
                <a:cubicBezTo>
                  <a:pt x="6839" y="1334"/>
                  <a:pt x="6839" y="1334"/>
                  <a:pt x="6839" y="1334"/>
                </a:cubicBezTo>
                <a:cubicBezTo>
                  <a:pt x="6839" y="1344"/>
                  <a:pt x="6839" y="1344"/>
                  <a:pt x="6839" y="1344"/>
                </a:cubicBezTo>
                <a:cubicBezTo>
                  <a:pt x="6786" y="1344"/>
                  <a:pt x="6786" y="1344"/>
                  <a:pt x="6786" y="1344"/>
                </a:cubicBezTo>
                <a:cubicBezTo>
                  <a:pt x="6786" y="1355"/>
                  <a:pt x="6786" y="1355"/>
                  <a:pt x="6786" y="1355"/>
                </a:cubicBezTo>
                <a:cubicBezTo>
                  <a:pt x="6776" y="1355"/>
                  <a:pt x="6776" y="1355"/>
                  <a:pt x="6776" y="1355"/>
                </a:cubicBezTo>
                <a:cubicBezTo>
                  <a:pt x="6776" y="1370"/>
                  <a:pt x="6776" y="1370"/>
                  <a:pt x="6776" y="1370"/>
                </a:cubicBezTo>
                <a:cubicBezTo>
                  <a:pt x="6766" y="1380"/>
                  <a:pt x="6766" y="1380"/>
                  <a:pt x="6766" y="1380"/>
                </a:cubicBezTo>
                <a:cubicBezTo>
                  <a:pt x="6766" y="1411"/>
                  <a:pt x="6766" y="1411"/>
                  <a:pt x="6766" y="1411"/>
                </a:cubicBezTo>
                <a:cubicBezTo>
                  <a:pt x="6755" y="1411"/>
                  <a:pt x="6755" y="1411"/>
                  <a:pt x="6755" y="1411"/>
                </a:cubicBezTo>
                <a:cubicBezTo>
                  <a:pt x="6755" y="1381"/>
                  <a:pt x="6755" y="1381"/>
                  <a:pt x="6755" y="1381"/>
                </a:cubicBezTo>
                <a:cubicBezTo>
                  <a:pt x="6744" y="1367"/>
                  <a:pt x="6744" y="1367"/>
                  <a:pt x="6744" y="1367"/>
                </a:cubicBezTo>
                <a:cubicBezTo>
                  <a:pt x="6744" y="1291"/>
                  <a:pt x="6744" y="1291"/>
                  <a:pt x="6744" y="1291"/>
                </a:cubicBezTo>
                <a:cubicBezTo>
                  <a:pt x="6727" y="1291"/>
                  <a:pt x="6727" y="1291"/>
                  <a:pt x="6727" y="1291"/>
                </a:cubicBezTo>
                <a:cubicBezTo>
                  <a:pt x="6727" y="1217"/>
                  <a:pt x="6727" y="1217"/>
                  <a:pt x="6727" y="1217"/>
                </a:cubicBezTo>
                <a:cubicBezTo>
                  <a:pt x="6670" y="1217"/>
                  <a:pt x="6670" y="1217"/>
                  <a:pt x="6670" y="1217"/>
                </a:cubicBezTo>
                <a:cubicBezTo>
                  <a:pt x="6670" y="1194"/>
                  <a:pt x="6670" y="1194"/>
                  <a:pt x="6670" y="1194"/>
                </a:cubicBezTo>
                <a:cubicBezTo>
                  <a:pt x="6640" y="1194"/>
                  <a:pt x="6640" y="1194"/>
                  <a:pt x="6640" y="1194"/>
                </a:cubicBezTo>
                <a:cubicBezTo>
                  <a:pt x="6640" y="1246"/>
                  <a:pt x="6640" y="1246"/>
                  <a:pt x="6640" y="1246"/>
                </a:cubicBezTo>
                <a:cubicBezTo>
                  <a:pt x="6625" y="1246"/>
                  <a:pt x="6625" y="1246"/>
                  <a:pt x="6625" y="1246"/>
                </a:cubicBezTo>
                <a:cubicBezTo>
                  <a:pt x="6625" y="1229"/>
                  <a:pt x="6625" y="1229"/>
                  <a:pt x="6625" y="1229"/>
                </a:cubicBezTo>
                <a:cubicBezTo>
                  <a:pt x="6625" y="1229"/>
                  <a:pt x="6614" y="1229"/>
                  <a:pt x="6609" y="1229"/>
                </a:cubicBezTo>
                <a:cubicBezTo>
                  <a:pt x="6604" y="1229"/>
                  <a:pt x="6604" y="1246"/>
                  <a:pt x="6604" y="1246"/>
                </a:cubicBezTo>
                <a:cubicBezTo>
                  <a:pt x="6604" y="1293"/>
                  <a:pt x="6604" y="1293"/>
                  <a:pt x="6604" y="1293"/>
                </a:cubicBezTo>
                <a:cubicBezTo>
                  <a:pt x="6562" y="1293"/>
                  <a:pt x="6562" y="1293"/>
                  <a:pt x="6562" y="1293"/>
                </a:cubicBezTo>
                <a:cubicBezTo>
                  <a:pt x="6562" y="1130"/>
                  <a:pt x="6562" y="1130"/>
                  <a:pt x="6562" y="1130"/>
                </a:cubicBezTo>
                <a:cubicBezTo>
                  <a:pt x="6505" y="1130"/>
                  <a:pt x="6505" y="1130"/>
                  <a:pt x="6505" y="1130"/>
                </a:cubicBezTo>
                <a:cubicBezTo>
                  <a:pt x="6505" y="1157"/>
                  <a:pt x="6505" y="1157"/>
                  <a:pt x="6505" y="1157"/>
                </a:cubicBezTo>
                <a:cubicBezTo>
                  <a:pt x="6481" y="1157"/>
                  <a:pt x="6477" y="1169"/>
                  <a:pt x="6477" y="1169"/>
                </a:cubicBezTo>
                <a:cubicBezTo>
                  <a:pt x="6450" y="1169"/>
                  <a:pt x="6450" y="1169"/>
                  <a:pt x="6450" y="1169"/>
                </a:cubicBezTo>
                <a:cubicBezTo>
                  <a:pt x="6450" y="1202"/>
                  <a:pt x="6450" y="1202"/>
                  <a:pt x="6450" y="1202"/>
                </a:cubicBezTo>
                <a:cubicBezTo>
                  <a:pt x="6438" y="1202"/>
                  <a:pt x="6438" y="1202"/>
                  <a:pt x="6438" y="1202"/>
                </a:cubicBezTo>
                <a:cubicBezTo>
                  <a:pt x="6438" y="1333"/>
                  <a:pt x="6438" y="1333"/>
                  <a:pt x="6438" y="1333"/>
                </a:cubicBezTo>
                <a:cubicBezTo>
                  <a:pt x="6414" y="1333"/>
                  <a:pt x="6414" y="1333"/>
                  <a:pt x="6414" y="1333"/>
                </a:cubicBezTo>
                <a:cubicBezTo>
                  <a:pt x="6414" y="1314"/>
                  <a:pt x="6414" y="1314"/>
                  <a:pt x="6414" y="1314"/>
                </a:cubicBezTo>
                <a:cubicBezTo>
                  <a:pt x="6401" y="1301"/>
                  <a:pt x="6401" y="1301"/>
                  <a:pt x="6401" y="1301"/>
                </a:cubicBezTo>
                <a:cubicBezTo>
                  <a:pt x="6394" y="1301"/>
                  <a:pt x="6394" y="1301"/>
                  <a:pt x="6394" y="1301"/>
                </a:cubicBezTo>
                <a:cubicBezTo>
                  <a:pt x="6381" y="1311"/>
                  <a:pt x="6381" y="1311"/>
                  <a:pt x="6381" y="1311"/>
                </a:cubicBezTo>
                <a:cubicBezTo>
                  <a:pt x="6381" y="1078"/>
                  <a:pt x="6381" y="1078"/>
                  <a:pt x="6381" y="1078"/>
                </a:cubicBezTo>
                <a:cubicBezTo>
                  <a:pt x="6322" y="1065"/>
                  <a:pt x="6322" y="1065"/>
                  <a:pt x="6322" y="1065"/>
                </a:cubicBezTo>
                <a:cubicBezTo>
                  <a:pt x="6297" y="1065"/>
                  <a:pt x="6297" y="1065"/>
                  <a:pt x="6297" y="1065"/>
                </a:cubicBezTo>
                <a:cubicBezTo>
                  <a:pt x="6297" y="1080"/>
                  <a:pt x="6297" y="1080"/>
                  <a:pt x="6297" y="1080"/>
                </a:cubicBezTo>
                <a:cubicBezTo>
                  <a:pt x="6280" y="1080"/>
                  <a:pt x="6280" y="1080"/>
                  <a:pt x="6280" y="1080"/>
                </a:cubicBezTo>
                <a:cubicBezTo>
                  <a:pt x="6280" y="1135"/>
                  <a:pt x="6280" y="1135"/>
                  <a:pt x="6280" y="1135"/>
                </a:cubicBezTo>
                <a:cubicBezTo>
                  <a:pt x="6264" y="1135"/>
                  <a:pt x="6264" y="1135"/>
                  <a:pt x="6264" y="1135"/>
                </a:cubicBezTo>
                <a:cubicBezTo>
                  <a:pt x="6264" y="1207"/>
                  <a:pt x="6264" y="1207"/>
                  <a:pt x="6264" y="1207"/>
                </a:cubicBezTo>
                <a:cubicBezTo>
                  <a:pt x="6242" y="1207"/>
                  <a:pt x="6242" y="1207"/>
                  <a:pt x="6242" y="1207"/>
                </a:cubicBezTo>
                <a:cubicBezTo>
                  <a:pt x="6242" y="1181"/>
                  <a:pt x="6242" y="1181"/>
                  <a:pt x="6242" y="1181"/>
                </a:cubicBezTo>
                <a:cubicBezTo>
                  <a:pt x="6214" y="1181"/>
                  <a:pt x="6214" y="1181"/>
                  <a:pt x="6214" y="1181"/>
                </a:cubicBezTo>
                <a:cubicBezTo>
                  <a:pt x="6214" y="1098"/>
                  <a:pt x="6214" y="1098"/>
                  <a:pt x="6214" y="1098"/>
                </a:cubicBezTo>
                <a:cubicBezTo>
                  <a:pt x="6196" y="1098"/>
                  <a:pt x="6196" y="1098"/>
                  <a:pt x="6196" y="1098"/>
                </a:cubicBezTo>
                <a:cubicBezTo>
                  <a:pt x="6196" y="1048"/>
                  <a:pt x="6196" y="1048"/>
                  <a:pt x="6196" y="1048"/>
                </a:cubicBezTo>
                <a:cubicBezTo>
                  <a:pt x="6114" y="1039"/>
                  <a:pt x="6114" y="1039"/>
                  <a:pt x="6114" y="1039"/>
                </a:cubicBezTo>
                <a:cubicBezTo>
                  <a:pt x="6114" y="1024"/>
                  <a:pt x="6114" y="1024"/>
                  <a:pt x="6114" y="1024"/>
                </a:cubicBezTo>
                <a:cubicBezTo>
                  <a:pt x="5961" y="1014"/>
                  <a:pt x="5961" y="1014"/>
                  <a:pt x="5961" y="1014"/>
                </a:cubicBezTo>
                <a:cubicBezTo>
                  <a:pt x="5961" y="823"/>
                  <a:pt x="5961" y="823"/>
                  <a:pt x="5961" y="823"/>
                </a:cubicBezTo>
                <a:cubicBezTo>
                  <a:pt x="5826" y="790"/>
                  <a:pt x="5826" y="790"/>
                  <a:pt x="5826" y="790"/>
                </a:cubicBezTo>
                <a:cubicBezTo>
                  <a:pt x="5688" y="818"/>
                  <a:pt x="5688" y="818"/>
                  <a:pt x="5688" y="818"/>
                </a:cubicBezTo>
                <a:cubicBezTo>
                  <a:pt x="5688" y="1359"/>
                  <a:pt x="5688" y="1359"/>
                  <a:pt x="5688" y="1359"/>
                </a:cubicBezTo>
                <a:cubicBezTo>
                  <a:pt x="5605" y="1359"/>
                  <a:pt x="5605" y="1359"/>
                  <a:pt x="5605" y="1359"/>
                </a:cubicBezTo>
                <a:cubicBezTo>
                  <a:pt x="5605" y="451"/>
                  <a:pt x="5605" y="451"/>
                  <a:pt x="5605" y="451"/>
                </a:cubicBezTo>
                <a:cubicBezTo>
                  <a:pt x="5468" y="487"/>
                  <a:pt x="5468" y="487"/>
                  <a:pt x="5468" y="487"/>
                </a:cubicBezTo>
                <a:cubicBezTo>
                  <a:pt x="5468" y="1274"/>
                  <a:pt x="5468" y="1274"/>
                  <a:pt x="5468" y="1274"/>
                </a:cubicBezTo>
                <a:cubicBezTo>
                  <a:pt x="5414" y="1274"/>
                  <a:pt x="5414" y="1274"/>
                  <a:pt x="5414" y="1274"/>
                </a:cubicBezTo>
                <a:cubicBezTo>
                  <a:pt x="5414" y="683"/>
                  <a:pt x="5414" y="683"/>
                  <a:pt x="5414" y="683"/>
                </a:cubicBezTo>
                <a:cubicBezTo>
                  <a:pt x="5404" y="683"/>
                  <a:pt x="5404" y="683"/>
                  <a:pt x="5404" y="683"/>
                </a:cubicBezTo>
                <a:cubicBezTo>
                  <a:pt x="5404" y="674"/>
                  <a:pt x="5404" y="674"/>
                  <a:pt x="5404" y="674"/>
                </a:cubicBezTo>
                <a:cubicBezTo>
                  <a:pt x="5396" y="674"/>
                  <a:pt x="5396" y="674"/>
                  <a:pt x="5396" y="674"/>
                </a:cubicBezTo>
                <a:cubicBezTo>
                  <a:pt x="5396" y="655"/>
                  <a:pt x="5396" y="655"/>
                  <a:pt x="5396" y="655"/>
                </a:cubicBezTo>
                <a:cubicBezTo>
                  <a:pt x="5384" y="655"/>
                  <a:pt x="5384" y="655"/>
                  <a:pt x="5384" y="655"/>
                </a:cubicBezTo>
                <a:cubicBezTo>
                  <a:pt x="5384" y="634"/>
                  <a:pt x="5384" y="634"/>
                  <a:pt x="5384" y="634"/>
                </a:cubicBezTo>
                <a:cubicBezTo>
                  <a:pt x="5367" y="634"/>
                  <a:pt x="5367" y="634"/>
                  <a:pt x="5367" y="634"/>
                </a:cubicBezTo>
                <a:cubicBezTo>
                  <a:pt x="5367" y="615"/>
                  <a:pt x="5367" y="615"/>
                  <a:pt x="5367" y="615"/>
                </a:cubicBezTo>
                <a:cubicBezTo>
                  <a:pt x="5360" y="615"/>
                  <a:pt x="5360" y="615"/>
                  <a:pt x="5360" y="615"/>
                </a:cubicBezTo>
                <a:cubicBezTo>
                  <a:pt x="5360" y="593"/>
                  <a:pt x="5360" y="593"/>
                  <a:pt x="5360" y="593"/>
                </a:cubicBezTo>
                <a:cubicBezTo>
                  <a:pt x="5353" y="532"/>
                  <a:pt x="5353" y="532"/>
                  <a:pt x="5353" y="532"/>
                </a:cubicBezTo>
                <a:cubicBezTo>
                  <a:pt x="5346" y="593"/>
                  <a:pt x="5346" y="593"/>
                  <a:pt x="5346" y="593"/>
                </a:cubicBezTo>
                <a:cubicBezTo>
                  <a:pt x="5346" y="615"/>
                  <a:pt x="5346" y="615"/>
                  <a:pt x="5346" y="615"/>
                </a:cubicBezTo>
                <a:cubicBezTo>
                  <a:pt x="5339" y="615"/>
                  <a:pt x="5339" y="615"/>
                  <a:pt x="5339" y="615"/>
                </a:cubicBezTo>
                <a:cubicBezTo>
                  <a:pt x="5339" y="634"/>
                  <a:pt x="5339" y="634"/>
                  <a:pt x="5339" y="634"/>
                </a:cubicBezTo>
                <a:cubicBezTo>
                  <a:pt x="5322" y="634"/>
                  <a:pt x="5322" y="634"/>
                  <a:pt x="5322" y="634"/>
                </a:cubicBezTo>
                <a:cubicBezTo>
                  <a:pt x="5322" y="655"/>
                  <a:pt x="5322" y="655"/>
                  <a:pt x="5322" y="655"/>
                </a:cubicBezTo>
                <a:cubicBezTo>
                  <a:pt x="5310" y="655"/>
                  <a:pt x="5310" y="655"/>
                  <a:pt x="5310" y="655"/>
                </a:cubicBezTo>
                <a:cubicBezTo>
                  <a:pt x="5310" y="674"/>
                  <a:pt x="5310" y="674"/>
                  <a:pt x="5310" y="674"/>
                </a:cubicBezTo>
                <a:cubicBezTo>
                  <a:pt x="5302" y="674"/>
                  <a:pt x="5302" y="674"/>
                  <a:pt x="5302" y="674"/>
                </a:cubicBezTo>
                <a:cubicBezTo>
                  <a:pt x="5302" y="683"/>
                  <a:pt x="5302" y="683"/>
                  <a:pt x="5302" y="683"/>
                </a:cubicBezTo>
                <a:cubicBezTo>
                  <a:pt x="5292" y="683"/>
                  <a:pt x="5292" y="683"/>
                  <a:pt x="5292" y="683"/>
                </a:cubicBezTo>
                <a:cubicBezTo>
                  <a:pt x="5292" y="1274"/>
                  <a:pt x="5292" y="1274"/>
                  <a:pt x="5292" y="1274"/>
                </a:cubicBezTo>
                <a:cubicBezTo>
                  <a:pt x="5260" y="1274"/>
                  <a:pt x="5260" y="1274"/>
                  <a:pt x="5260" y="1274"/>
                </a:cubicBezTo>
                <a:cubicBezTo>
                  <a:pt x="5260" y="792"/>
                  <a:pt x="5260" y="792"/>
                  <a:pt x="5260" y="792"/>
                </a:cubicBezTo>
                <a:cubicBezTo>
                  <a:pt x="5098" y="792"/>
                  <a:pt x="5098" y="792"/>
                  <a:pt x="5098" y="792"/>
                </a:cubicBezTo>
                <a:cubicBezTo>
                  <a:pt x="5073" y="817"/>
                  <a:pt x="5073" y="817"/>
                  <a:pt x="5073" y="817"/>
                </a:cubicBezTo>
                <a:cubicBezTo>
                  <a:pt x="5073" y="1219"/>
                  <a:pt x="5073" y="1219"/>
                  <a:pt x="5073" y="1219"/>
                </a:cubicBezTo>
                <a:cubicBezTo>
                  <a:pt x="5044" y="1219"/>
                  <a:pt x="5044" y="1219"/>
                  <a:pt x="5044" y="1219"/>
                </a:cubicBezTo>
                <a:cubicBezTo>
                  <a:pt x="5031" y="1237"/>
                  <a:pt x="5031" y="1237"/>
                  <a:pt x="5031" y="1237"/>
                </a:cubicBezTo>
                <a:cubicBezTo>
                  <a:pt x="5031" y="1419"/>
                  <a:pt x="5031" y="1419"/>
                  <a:pt x="5031" y="1419"/>
                </a:cubicBezTo>
                <a:cubicBezTo>
                  <a:pt x="5007" y="1419"/>
                  <a:pt x="5007" y="1419"/>
                  <a:pt x="5007" y="1419"/>
                </a:cubicBezTo>
                <a:cubicBezTo>
                  <a:pt x="5007" y="1089"/>
                  <a:pt x="5007" y="1089"/>
                  <a:pt x="5007" y="1089"/>
                </a:cubicBezTo>
                <a:cubicBezTo>
                  <a:pt x="4993" y="1089"/>
                  <a:pt x="4993" y="1089"/>
                  <a:pt x="4993" y="1089"/>
                </a:cubicBezTo>
                <a:cubicBezTo>
                  <a:pt x="4993" y="1050"/>
                  <a:pt x="4993" y="1050"/>
                  <a:pt x="4993" y="1050"/>
                </a:cubicBezTo>
                <a:cubicBezTo>
                  <a:pt x="4981" y="1050"/>
                  <a:pt x="4981" y="1050"/>
                  <a:pt x="4981" y="1050"/>
                </a:cubicBezTo>
                <a:cubicBezTo>
                  <a:pt x="4981" y="1026"/>
                  <a:pt x="4981" y="1026"/>
                  <a:pt x="4981" y="1026"/>
                </a:cubicBezTo>
                <a:cubicBezTo>
                  <a:pt x="4959" y="1026"/>
                  <a:pt x="4959" y="1026"/>
                  <a:pt x="4959" y="1026"/>
                </a:cubicBezTo>
                <a:cubicBezTo>
                  <a:pt x="4945" y="1016"/>
                  <a:pt x="4945" y="1016"/>
                  <a:pt x="4945" y="1016"/>
                </a:cubicBezTo>
                <a:cubicBezTo>
                  <a:pt x="4945" y="887"/>
                  <a:pt x="4945" y="887"/>
                  <a:pt x="4945" y="887"/>
                </a:cubicBezTo>
                <a:cubicBezTo>
                  <a:pt x="4841" y="919"/>
                  <a:pt x="4841" y="919"/>
                  <a:pt x="4841" y="919"/>
                </a:cubicBezTo>
                <a:cubicBezTo>
                  <a:pt x="4819" y="902"/>
                  <a:pt x="4819" y="902"/>
                  <a:pt x="4819" y="902"/>
                </a:cubicBezTo>
                <a:cubicBezTo>
                  <a:pt x="4819" y="685"/>
                  <a:pt x="4819" y="685"/>
                  <a:pt x="4819" y="685"/>
                </a:cubicBezTo>
                <a:cubicBezTo>
                  <a:pt x="4750" y="668"/>
                  <a:pt x="4750" y="668"/>
                  <a:pt x="4750" y="668"/>
                </a:cubicBezTo>
                <a:cubicBezTo>
                  <a:pt x="4616" y="723"/>
                  <a:pt x="4616" y="723"/>
                  <a:pt x="4616" y="723"/>
                </a:cubicBezTo>
                <a:cubicBezTo>
                  <a:pt x="4616" y="734"/>
                  <a:pt x="4616" y="734"/>
                  <a:pt x="4616" y="734"/>
                </a:cubicBezTo>
                <a:cubicBezTo>
                  <a:pt x="4593" y="720"/>
                  <a:pt x="4593" y="720"/>
                  <a:pt x="4593" y="720"/>
                </a:cubicBezTo>
                <a:cubicBezTo>
                  <a:pt x="4574" y="720"/>
                  <a:pt x="4574" y="720"/>
                  <a:pt x="4574" y="720"/>
                </a:cubicBezTo>
                <a:cubicBezTo>
                  <a:pt x="4574" y="739"/>
                  <a:pt x="4574" y="739"/>
                  <a:pt x="4574" y="739"/>
                </a:cubicBezTo>
                <a:cubicBezTo>
                  <a:pt x="4551" y="739"/>
                  <a:pt x="4551" y="739"/>
                  <a:pt x="4551" y="739"/>
                </a:cubicBezTo>
                <a:cubicBezTo>
                  <a:pt x="4551" y="807"/>
                  <a:pt x="4551" y="807"/>
                  <a:pt x="4551" y="807"/>
                </a:cubicBezTo>
                <a:cubicBezTo>
                  <a:pt x="4540" y="807"/>
                  <a:pt x="4540" y="807"/>
                  <a:pt x="4540" y="807"/>
                </a:cubicBezTo>
                <a:cubicBezTo>
                  <a:pt x="4540" y="1250"/>
                  <a:pt x="4540" y="1250"/>
                  <a:pt x="4540" y="1250"/>
                </a:cubicBezTo>
                <a:cubicBezTo>
                  <a:pt x="4523" y="1250"/>
                  <a:pt x="4523" y="1250"/>
                  <a:pt x="4523" y="1250"/>
                </a:cubicBezTo>
                <a:cubicBezTo>
                  <a:pt x="4516" y="1237"/>
                  <a:pt x="4516" y="1237"/>
                  <a:pt x="4516" y="1237"/>
                </a:cubicBezTo>
                <a:cubicBezTo>
                  <a:pt x="4516" y="1205"/>
                  <a:pt x="4516" y="1205"/>
                  <a:pt x="4516" y="1205"/>
                </a:cubicBezTo>
                <a:cubicBezTo>
                  <a:pt x="4499" y="1205"/>
                  <a:pt x="4499" y="1205"/>
                  <a:pt x="4499" y="1205"/>
                </a:cubicBezTo>
                <a:cubicBezTo>
                  <a:pt x="4499" y="1238"/>
                  <a:pt x="4499" y="1238"/>
                  <a:pt x="4499" y="1238"/>
                </a:cubicBezTo>
                <a:cubicBezTo>
                  <a:pt x="4495" y="1234"/>
                  <a:pt x="4495" y="1234"/>
                  <a:pt x="4495" y="1234"/>
                </a:cubicBezTo>
                <a:cubicBezTo>
                  <a:pt x="4495" y="1245"/>
                  <a:pt x="4495" y="1245"/>
                  <a:pt x="4495" y="1245"/>
                </a:cubicBezTo>
                <a:cubicBezTo>
                  <a:pt x="4482" y="1245"/>
                  <a:pt x="4482" y="1245"/>
                  <a:pt x="4482" y="1245"/>
                </a:cubicBezTo>
                <a:cubicBezTo>
                  <a:pt x="4482" y="1255"/>
                  <a:pt x="4482" y="1255"/>
                  <a:pt x="4482" y="1255"/>
                </a:cubicBezTo>
                <a:cubicBezTo>
                  <a:pt x="4474" y="1255"/>
                  <a:pt x="4474" y="1255"/>
                  <a:pt x="4474" y="1255"/>
                </a:cubicBezTo>
                <a:cubicBezTo>
                  <a:pt x="4474" y="1263"/>
                  <a:pt x="4474" y="1263"/>
                  <a:pt x="4474" y="1263"/>
                </a:cubicBezTo>
                <a:cubicBezTo>
                  <a:pt x="4452" y="1263"/>
                  <a:pt x="4452" y="1263"/>
                  <a:pt x="4452" y="1263"/>
                </a:cubicBezTo>
                <a:cubicBezTo>
                  <a:pt x="4452" y="1251"/>
                  <a:pt x="4452" y="1251"/>
                  <a:pt x="4452" y="1251"/>
                </a:cubicBezTo>
                <a:cubicBezTo>
                  <a:pt x="4468" y="1248"/>
                  <a:pt x="4468" y="1248"/>
                  <a:pt x="4468" y="1248"/>
                </a:cubicBezTo>
                <a:cubicBezTo>
                  <a:pt x="4468" y="1242"/>
                  <a:pt x="4468" y="1242"/>
                  <a:pt x="4468" y="1242"/>
                </a:cubicBezTo>
                <a:cubicBezTo>
                  <a:pt x="4407" y="1242"/>
                  <a:pt x="4407" y="1242"/>
                  <a:pt x="4407" y="1242"/>
                </a:cubicBezTo>
                <a:cubicBezTo>
                  <a:pt x="4409" y="1247"/>
                  <a:pt x="4409" y="1247"/>
                  <a:pt x="4409" y="1247"/>
                </a:cubicBezTo>
                <a:cubicBezTo>
                  <a:pt x="4421" y="1249"/>
                  <a:pt x="4421" y="1249"/>
                  <a:pt x="4421" y="1249"/>
                </a:cubicBezTo>
                <a:cubicBezTo>
                  <a:pt x="4421" y="1260"/>
                  <a:pt x="4421" y="1260"/>
                  <a:pt x="4421" y="1260"/>
                </a:cubicBezTo>
                <a:cubicBezTo>
                  <a:pt x="4398" y="1265"/>
                  <a:pt x="4398" y="1265"/>
                  <a:pt x="4398" y="1265"/>
                </a:cubicBezTo>
                <a:cubicBezTo>
                  <a:pt x="4369" y="1201"/>
                  <a:pt x="4369" y="1201"/>
                  <a:pt x="4369" y="1201"/>
                </a:cubicBezTo>
                <a:cubicBezTo>
                  <a:pt x="4369" y="1161"/>
                  <a:pt x="4369" y="1161"/>
                  <a:pt x="4369" y="1161"/>
                </a:cubicBezTo>
                <a:cubicBezTo>
                  <a:pt x="4369" y="948"/>
                  <a:pt x="4369" y="948"/>
                  <a:pt x="4369" y="948"/>
                </a:cubicBezTo>
                <a:cubicBezTo>
                  <a:pt x="4369" y="948"/>
                  <a:pt x="4379" y="944"/>
                  <a:pt x="4379" y="932"/>
                </a:cubicBezTo>
                <a:cubicBezTo>
                  <a:pt x="4379" y="920"/>
                  <a:pt x="4346" y="917"/>
                  <a:pt x="4333" y="917"/>
                </a:cubicBezTo>
                <a:cubicBezTo>
                  <a:pt x="4320" y="917"/>
                  <a:pt x="4287" y="920"/>
                  <a:pt x="4287" y="932"/>
                </a:cubicBezTo>
                <a:cubicBezTo>
                  <a:pt x="4287" y="944"/>
                  <a:pt x="4297" y="948"/>
                  <a:pt x="4297" y="948"/>
                </a:cubicBezTo>
                <a:cubicBezTo>
                  <a:pt x="4297" y="1161"/>
                  <a:pt x="4297" y="1161"/>
                  <a:pt x="4297" y="1161"/>
                </a:cubicBezTo>
                <a:cubicBezTo>
                  <a:pt x="4286" y="1161"/>
                  <a:pt x="4286" y="1161"/>
                  <a:pt x="4286" y="1161"/>
                </a:cubicBezTo>
                <a:cubicBezTo>
                  <a:pt x="4286" y="1131"/>
                  <a:pt x="4286" y="1131"/>
                  <a:pt x="4286" y="1131"/>
                </a:cubicBezTo>
                <a:cubicBezTo>
                  <a:pt x="4238" y="1091"/>
                  <a:pt x="4238" y="1091"/>
                  <a:pt x="4238" y="1091"/>
                </a:cubicBezTo>
                <a:cubicBezTo>
                  <a:pt x="4238" y="974"/>
                  <a:pt x="4238" y="974"/>
                  <a:pt x="4238" y="974"/>
                </a:cubicBezTo>
                <a:cubicBezTo>
                  <a:pt x="4223" y="974"/>
                  <a:pt x="4223" y="974"/>
                  <a:pt x="4223" y="974"/>
                </a:cubicBezTo>
                <a:cubicBezTo>
                  <a:pt x="4166" y="1010"/>
                  <a:pt x="4166" y="1010"/>
                  <a:pt x="4166" y="1010"/>
                </a:cubicBezTo>
                <a:cubicBezTo>
                  <a:pt x="4166" y="995"/>
                  <a:pt x="4166" y="995"/>
                  <a:pt x="4166" y="995"/>
                </a:cubicBezTo>
                <a:cubicBezTo>
                  <a:pt x="4087" y="995"/>
                  <a:pt x="4087" y="995"/>
                  <a:pt x="4087" y="995"/>
                </a:cubicBezTo>
                <a:cubicBezTo>
                  <a:pt x="4087" y="1012"/>
                  <a:pt x="4087" y="1012"/>
                  <a:pt x="4087" y="1012"/>
                </a:cubicBezTo>
                <a:cubicBezTo>
                  <a:pt x="4069" y="1012"/>
                  <a:pt x="4069" y="1012"/>
                  <a:pt x="4069" y="1012"/>
                </a:cubicBezTo>
                <a:cubicBezTo>
                  <a:pt x="4069" y="1130"/>
                  <a:pt x="4069" y="1130"/>
                  <a:pt x="4069" y="1130"/>
                </a:cubicBezTo>
                <a:cubicBezTo>
                  <a:pt x="4046" y="1117"/>
                  <a:pt x="4046" y="1117"/>
                  <a:pt x="4046" y="1117"/>
                </a:cubicBezTo>
                <a:cubicBezTo>
                  <a:pt x="4046" y="1088"/>
                  <a:pt x="4046" y="1088"/>
                  <a:pt x="4046" y="1088"/>
                </a:cubicBezTo>
                <a:cubicBezTo>
                  <a:pt x="4039" y="1088"/>
                  <a:pt x="4039" y="1088"/>
                  <a:pt x="4039" y="1088"/>
                </a:cubicBezTo>
                <a:cubicBezTo>
                  <a:pt x="4039" y="1118"/>
                  <a:pt x="4039" y="1118"/>
                  <a:pt x="4039" y="1118"/>
                </a:cubicBezTo>
                <a:cubicBezTo>
                  <a:pt x="4032" y="1118"/>
                  <a:pt x="4032" y="1118"/>
                  <a:pt x="4032" y="1118"/>
                </a:cubicBezTo>
                <a:cubicBezTo>
                  <a:pt x="4032" y="1061"/>
                  <a:pt x="4032" y="1061"/>
                  <a:pt x="4032" y="1061"/>
                </a:cubicBezTo>
                <a:cubicBezTo>
                  <a:pt x="3989" y="1061"/>
                  <a:pt x="3989" y="1061"/>
                  <a:pt x="3989" y="1061"/>
                </a:cubicBezTo>
                <a:cubicBezTo>
                  <a:pt x="3989" y="1052"/>
                  <a:pt x="3984" y="1018"/>
                  <a:pt x="3943" y="995"/>
                </a:cubicBezTo>
                <a:cubicBezTo>
                  <a:pt x="3943" y="975"/>
                  <a:pt x="3943" y="975"/>
                  <a:pt x="3943" y="975"/>
                </a:cubicBezTo>
                <a:cubicBezTo>
                  <a:pt x="3933" y="975"/>
                  <a:pt x="3933" y="975"/>
                  <a:pt x="3933" y="975"/>
                </a:cubicBezTo>
                <a:cubicBezTo>
                  <a:pt x="3923" y="975"/>
                  <a:pt x="3923" y="975"/>
                  <a:pt x="3923" y="975"/>
                </a:cubicBezTo>
                <a:cubicBezTo>
                  <a:pt x="3923" y="995"/>
                  <a:pt x="3923" y="995"/>
                  <a:pt x="3923" y="995"/>
                </a:cubicBezTo>
                <a:cubicBezTo>
                  <a:pt x="3882" y="1018"/>
                  <a:pt x="3877" y="1052"/>
                  <a:pt x="3877" y="1061"/>
                </a:cubicBezTo>
                <a:cubicBezTo>
                  <a:pt x="3877" y="1070"/>
                  <a:pt x="3885" y="1078"/>
                  <a:pt x="3885" y="1078"/>
                </a:cubicBezTo>
                <a:cubicBezTo>
                  <a:pt x="3859" y="1078"/>
                  <a:pt x="3859" y="1078"/>
                  <a:pt x="3859" y="1078"/>
                </a:cubicBezTo>
                <a:cubicBezTo>
                  <a:pt x="3846" y="1078"/>
                  <a:pt x="3846" y="1078"/>
                  <a:pt x="3846" y="1078"/>
                </a:cubicBezTo>
                <a:cubicBezTo>
                  <a:pt x="3809" y="1051"/>
                  <a:pt x="3809" y="1051"/>
                  <a:pt x="3809" y="1051"/>
                </a:cubicBezTo>
                <a:cubicBezTo>
                  <a:pt x="3781" y="1070"/>
                  <a:pt x="3781" y="1070"/>
                  <a:pt x="3781" y="1070"/>
                </a:cubicBezTo>
                <a:cubicBezTo>
                  <a:pt x="3770" y="1080"/>
                  <a:pt x="3770" y="1080"/>
                  <a:pt x="3770" y="1080"/>
                </a:cubicBezTo>
                <a:cubicBezTo>
                  <a:pt x="3742" y="1080"/>
                  <a:pt x="3742" y="1080"/>
                  <a:pt x="3742" y="1080"/>
                </a:cubicBezTo>
                <a:cubicBezTo>
                  <a:pt x="3742" y="1095"/>
                  <a:pt x="3742" y="1095"/>
                  <a:pt x="3742" y="1095"/>
                </a:cubicBezTo>
                <a:cubicBezTo>
                  <a:pt x="3759" y="1095"/>
                  <a:pt x="3763" y="1109"/>
                  <a:pt x="3763" y="1109"/>
                </a:cubicBezTo>
                <a:cubicBezTo>
                  <a:pt x="3763" y="1133"/>
                  <a:pt x="3763" y="1133"/>
                  <a:pt x="3763" y="1133"/>
                </a:cubicBezTo>
                <a:cubicBezTo>
                  <a:pt x="3734" y="1133"/>
                  <a:pt x="3734" y="1133"/>
                  <a:pt x="3734" y="1133"/>
                </a:cubicBezTo>
                <a:cubicBezTo>
                  <a:pt x="3734" y="1123"/>
                  <a:pt x="3734" y="1123"/>
                  <a:pt x="3734" y="1123"/>
                </a:cubicBezTo>
                <a:cubicBezTo>
                  <a:pt x="3673" y="1123"/>
                  <a:pt x="3673" y="1123"/>
                  <a:pt x="3673" y="1123"/>
                </a:cubicBezTo>
                <a:cubicBezTo>
                  <a:pt x="3673" y="1147"/>
                  <a:pt x="3673" y="1147"/>
                  <a:pt x="3673" y="1147"/>
                </a:cubicBezTo>
                <a:cubicBezTo>
                  <a:pt x="3635" y="1147"/>
                  <a:pt x="3635" y="1147"/>
                  <a:pt x="3635" y="1147"/>
                </a:cubicBezTo>
                <a:cubicBezTo>
                  <a:pt x="3635" y="1405"/>
                  <a:pt x="3635" y="1405"/>
                  <a:pt x="3635" y="1405"/>
                </a:cubicBezTo>
                <a:cubicBezTo>
                  <a:pt x="3585" y="1405"/>
                  <a:pt x="3585" y="1405"/>
                  <a:pt x="3585" y="1405"/>
                </a:cubicBezTo>
                <a:cubicBezTo>
                  <a:pt x="3585" y="1415"/>
                  <a:pt x="3585" y="1415"/>
                  <a:pt x="3585" y="1415"/>
                </a:cubicBezTo>
                <a:cubicBezTo>
                  <a:pt x="3576" y="1415"/>
                  <a:pt x="3576" y="1415"/>
                  <a:pt x="3576" y="1415"/>
                </a:cubicBezTo>
                <a:cubicBezTo>
                  <a:pt x="3576" y="1437"/>
                  <a:pt x="3576" y="1437"/>
                  <a:pt x="3576" y="1437"/>
                </a:cubicBezTo>
                <a:cubicBezTo>
                  <a:pt x="3565" y="1437"/>
                  <a:pt x="3565" y="1437"/>
                  <a:pt x="3565" y="1437"/>
                </a:cubicBezTo>
                <a:cubicBezTo>
                  <a:pt x="3565" y="1403"/>
                  <a:pt x="3565" y="1403"/>
                  <a:pt x="3565" y="1403"/>
                </a:cubicBezTo>
                <a:cubicBezTo>
                  <a:pt x="3528" y="1403"/>
                  <a:pt x="3528" y="1403"/>
                  <a:pt x="3528" y="1403"/>
                </a:cubicBezTo>
                <a:cubicBezTo>
                  <a:pt x="3528" y="1259"/>
                  <a:pt x="3528" y="1259"/>
                  <a:pt x="3528" y="1259"/>
                </a:cubicBezTo>
                <a:cubicBezTo>
                  <a:pt x="3478" y="1259"/>
                  <a:pt x="3478" y="1259"/>
                  <a:pt x="3478" y="1259"/>
                </a:cubicBezTo>
                <a:cubicBezTo>
                  <a:pt x="3478" y="1245"/>
                  <a:pt x="3478" y="1245"/>
                  <a:pt x="3478" y="1245"/>
                </a:cubicBezTo>
                <a:cubicBezTo>
                  <a:pt x="3463" y="1245"/>
                  <a:pt x="3463" y="1245"/>
                  <a:pt x="3463" y="1245"/>
                </a:cubicBezTo>
                <a:cubicBezTo>
                  <a:pt x="3463" y="1255"/>
                  <a:pt x="3463" y="1255"/>
                  <a:pt x="3463" y="1255"/>
                </a:cubicBezTo>
                <a:cubicBezTo>
                  <a:pt x="3455" y="1255"/>
                  <a:pt x="3455" y="1255"/>
                  <a:pt x="3455" y="1255"/>
                </a:cubicBezTo>
                <a:cubicBezTo>
                  <a:pt x="3456" y="1251"/>
                  <a:pt x="3456" y="1248"/>
                  <a:pt x="3456" y="1245"/>
                </a:cubicBezTo>
                <a:cubicBezTo>
                  <a:pt x="3456" y="1211"/>
                  <a:pt x="3436" y="1182"/>
                  <a:pt x="3407" y="1168"/>
                </a:cubicBezTo>
                <a:cubicBezTo>
                  <a:pt x="3407" y="700"/>
                  <a:pt x="3407" y="700"/>
                  <a:pt x="3407" y="700"/>
                </a:cubicBezTo>
                <a:cubicBezTo>
                  <a:pt x="3431" y="687"/>
                  <a:pt x="3447" y="662"/>
                  <a:pt x="3447" y="634"/>
                </a:cubicBezTo>
                <a:cubicBezTo>
                  <a:pt x="3447" y="597"/>
                  <a:pt x="3421" y="567"/>
                  <a:pt x="3387" y="560"/>
                </a:cubicBezTo>
                <a:cubicBezTo>
                  <a:pt x="3383" y="429"/>
                  <a:pt x="3383" y="429"/>
                  <a:pt x="3383" y="429"/>
                </a:cubicBezTo>
                <a:cubicBezTo>
                  <a:pt x="3391" y="425"/>
                  <a:pt x="3397" y="417"/>
                  <a:pt x="3397" y="407"/>
                </a:cubicBezTo>
                <a:cubicBezTo>
                  <a:pt x="3397" y="400"/>
                  <a:pt x="3394" y="393"/>
                  <a:pt x="3390" y="389"/>
                </a:cubicBezTo>
                <a:cubicBezTo>
                  <a:pt x="3390" y="372"/>
                  <a:pt x="3390" y="372"/>
                  <a:pt x="3390" y="372"/>
                </a:cubicBezTo>
                <a:cubicBezTo>
                  <a:pt x="3382" y="372"/>
                  <a:pt x="3382" y="372"/>
                  <a:pt x="3382" y="372"/>
                </a:cubicBezTo>
                <a:cubicBezTo>
                  <a:pt x="3382" y="269"/>
                  <a:pt x="3382" y="269"/>
                  <a:pt x="3382" y="269"/>
                </a:cubicBezTo>
                <a:cubicBezTo>
                  <a:pt x="3377" y="269"/>
                  <a:pt x="3377" y="269"/>
                  <a:pt x="3377" y="269"/>
                </a:cubicBezTo>
                <a:cubicBezTo>
                  <a:pt x="3377" y="187"/>
                  <a:pt x="3377" y="187"/>
                  <a:pt x="3377" y="187"/>
                </a:cubicBezTo>
                <a:cubicBezTo>
                  <a:pt x="3377" y="187"/>
                  <a:pt x="3385" y="187"/>
                  <a:pt x="3385" y="177"/>
                </a:cubicBezTo>
                <a:cubicBezTo>
                  <a:pt x="3385" y="167"/>
                  <a:pt x="3377" y="170"/>
                  <a:pt x="3377" y="170"/>
                </a:cubicBezTo>
                <a:cubicBezTo>
                  <a:pt x="3372" y="0"/>
                  <a:pt x="3372" y="0"/>
                  <a:pt x="3372" y="0"/>
                </a:cubicBezTo>
                <a:cubicBezTo>
                  <a:pt x="3367" y="170"/>
                  <a:pt x="3367" y="170"/>
                  <a:pt x="3367" y="170"/>
                </a:cubicBezTo>
                <a:cubicBezTo>
                  <a:pt x="3367" y="170"/>
                  <a:pt x="3359" y="167"/>
                  <a:pt x="3359" y="177"/>
                </a:cubicBezTo>
                <a:cubicBezTo>
                  <a:pt x="3359" y="187"/>
                  <a:pt x="3367" y="187"/>
                  <a:pt x="3367" y="187"/>
                </a:cubicBezTo>
                <a:cubicBezTo>
                  <a:pt x="3367" y="269"/>
                  <a:pt x="3367" y="269"/>
                  <a:pt x="3367" y="269"/>
                </a:cubicBezTo>
                <a:cubicBezTo>
                  <a:pt x="3362" y="269"/>
                  <a:pt x="3362" y="269"/>
                  <a:pt x="3362" y="269"/>
                </a:cubicBezTo>
                <a:cubicBezTo>
                  <a:pt x="3362" y="372"/>
                  <a:pt x="3362" y="372"/>
                  <a:pt x="3362" y="372"/>
                </a:cubicBezTo>
                <a:cubicBezTo>
                  <a:pt x="3354" y="372"/>
                  <a:pt x="3354" y="372"/>
                  <a:pt x="3354" y="372"/>
                </a:cubicBezTo>
                <a:cubicBezTo>
                  <a:pt x="3354" y="389"/>
                  <a:pt x="3354" y="389"/>
                  <a:pt x="3354" y="389"/>
                </a:cubicBezTo>
                <a:cubicBezTo>
                  <a:pt x="3350" y="393"/>
                  <a:pt x="3347" y="400"/>
                  <a:pt x="3347" y="407"/>
                </a:cubicBezTo>
                <a:cubicBezTo>
                  <a:pt x="3347" y="417"/>
                  <a:pt x="3353" y="425"/>
                  <a:pt x="3361" y="429"/>
                </a:cubicBezTo>
                <a:cubicBezTo>
                  <a:pt x="3357" y="560"/>
                  <a:pt x="3357" y="560"/>
                  <a:pt x="3357" y="560"/>
                </a:cubicBezTo>
                <a:cubicBezTo>
                  <a:pt x="3323" y="567"/>
                  <a:pt x="3297" y="597"/>
                  <a:pt x="3297" y="634"/>
                </a:cubicBezTo>
                <a:cubicBezTo>
                  <a:pt x="3297" y="659"/>
                  <a:pt x="3310" y="681"/>
                  <a:pt x="3329" y="695"/>
                </a:cubicBezTo>
                <a:cubicBezTo>
                  <a:pt x="3329" y="1173"/>
                  <a:pt x="3329" y="1173"/>
                  <a:pt x="3329" y="1173"/>
                </a:cubicBezTo>
                <a:cubicBezTo>
                  <a:pt x="3304" y="1187"/>
                  <a:pt x="3288" y="1214"/>
                  <a:pt x="3288" y="1245"/>
                </a:cubicBezTo>
                <a:cubicBezTo>
                  <a:pt x="3288" y="1275"/>
                  <a:pt x="3304" y="1302"/>
                  <a:pt x="3329" y="1317"/>
                </a:cubicBezTo>
                <a:cubicBezTo>
                  <a:pt x="3329" y="1343"/>
                  <a:pt x="3329" y="1343"/>
                  <a:pt x="3329" y="1343"/>
                </a:cubicBezTo>
                <a:cubicBezTo>
                  <a:pt x="3287" y="1479"/>
                  <a:pt x="3287" y="1479"/>
                  <a:pt x="3287" y="1479"/>
                </a:cubicBezTo>
                <a:cubicBezTo>
                  <a:pt x="3180" y="1479"/>
                  <a:pt x="3180" y="1479"/>
                  <a:pt x="3180" y="1479"/>
                </a:cubicBezTo>
                <a:cubicBezTo>
                  <a:pt x="3180" y="1420"/>
                  <a:pt x="3180" y="1420"/>
                  <a:pt x="3180" y="1420"/>
                </a:cubicBezTo>
                <a:cubicBezTo>
                  <a:pt x="3132" y="1420"/>
                  <a:pt x="3132" y="1420"/>
                  <a:pt x="3132" y="1420"/>
                </a:cubicBezTo>
                <a:cubicBezTo>
                  <a:pt x="3132" y="1479"/>
                  <a:pt x="3132" y="1479"/>
                  <a:pt x="3132" y="1479"/>
                </a:cubicBezTo>
                <a:cubicBezTo>
                  <a:pt x="2997" y="1479"/>
                  <a:pt x="2997" y="1479"/>
                  <a:pt x="2997" y="1479"/>
                </a:cubicBezTo>
                <a:cubicBezTo>
                  <a:pt x="2997" y="1395"/>
                  <a:pt x="2997" y="1395"/>
                  <a:pt x="2997" y="1395"/>
                </a:cubicBezTo>
                <a:cubicBezTo>
                  <a:pt x="2850" y="1372"/>
                  <a:pt x="2850" y="1372"/>
                  <a:pt x="2850" y="1372"/>
                </a:cubicBezTo>
                <a:cubicBezTo>
                  <a:pt x="2850" y="1279"/>
                  <a:pt x="2850" y="1279"/>
                  <a:pt x="2850" y="1279"/>
                </a:cubicBezTo>
                <a:cubicBezTo>
                  <a:pt x="2844" y="1271"/>
                  <a:pt x="2844" y="1271"/>
                  <a:pt x="2844" y="1271"/>
                </a:cubicBezTo>
                <a:cubicBezTo>
                  <a:pt x="2844" y="1227"/>
                  <a:pt x="2844" y="1227"/>
                  <a:pt x="2844" y="1227"/>
                </a:cubicBezTo>
                <a:cubicBezTo>
                  <a:pt x="2838" y="1223"/>
                  <a:pt x="2838" y="1223"/>
                  <a:pt x="2838" y="1223"/>
                </a:cubicBezTo>
                <a:cubicBezTo>
                  <a:pt x="2838" y="1194"/>
                  <a:pt x="2838" y="1194"/>
                  <a:pt x="2838" y="1194"/>
                </a:cubicBezTo>
                <a:cubicBezTo>
                  <a:pt x="2818" y="1177"/>
                  <a:pt x="2818" y="1177"/>
                  <a:pt x="2818" y="1177"/>
                </a:cubicBezTo>
                <a:cubicBezTo>
                  <a:pt x="2803" y="1177"/>
                  <a:pt x="2803" y="1177"/>
                  <a:pt x="2803" y="1177"/>
                </a:cubicBezTo>
                <a:cubicBezTo>
                  <a:pt x="2797" y="1119"/>
                  <a:pt x="2797" y="1119"/>
                  <a:pt x="2797" y="1119"/>
                </a:cubicBezTo>
                <a:cubicBezTo>
                  <a:pt x="2791" y="1177"/>
                  <a:pt x="2791" y="1177"/>
                  <a:pt x="2791" y="1177"/>
                </a:cubicBezTo>
                <a:cubicBezTo>
                  <a:pt x="2776" y="1177"/>
                  <a:pt x="2776" y="1177"/>
                  <a:pt x="2776" y="1177"/>
                </a:cubicBezTo>
                <a:cubicBezTo>
                  <a:pt x="2756" y="1194"/>
                  <a:pt x="2756" y="1194"/>
                  <a:pt x="2756" y="1194"/>
                </a:cubicBezTo>
                <a:cubicBezTo>
                  <a:pt x="2756" y="1223"/>
                  <a:pt x="2756" y="1223"/>
                  <a:pt x="2756" y="1223"/>
                </a:cubicBezTo>
                <a:cubicBezTo>
                  <a:pt x="2750" y="1227"/>
                  <a:pt x="2750" y="1227"/>
                  <a:pt x="2750" y="1227"/>
                </a:cubicBezTo>
                <a:cubicBezTo>
                  <a:pt x="2750" y="1271"/>
                  <a:pt x="2750" y="1271"/>
                  <a:pt x="2750" y="1271"/>
                </a:cubicBezTo>
                <a:cubicBezTo>
                  <a:pt x="2744" y="1279"/>
                  <a:pt x="2744" y="1279"/>
                  <a:pt x="2744" y="1279"/>
                </a:cubicBezTo>
                <a:cubicBezTo>
                  <a:pt x="2744" y="1341"/>
                  <a:pt x="2744" y="1341"/>
                  <a:pt x="2744" y="1341"/>
                </a:cubicBezTo>
                <a:cubicBezTo>
                  <a:pt x="2744" y="1341"/>
                  <a:pt x="2733" y="1330"/>
                  <a:pt x="2701" y="1330"/>
                </a:cubicBezTo>
                <a:cubicBezTo>
                  <a:pt x="2658" y="1330"/>
                  <a:pt x="2628" y="1372"/>
                  <a:pt x="2628" y="1372"/>
                </a:cubicBezTo>
                <a:cubicBezTo>
                  <a:pt x="2572" y="1372"/>
                  <a:pt x="2572" y="1372"/>
                  <a:pt x="2572" y="1372"/>
                </a:cubicBezTo>
                <a:cubicBezTo>
                  <a:pt x="2572" y="1389"/>
                  <a:pt x="2572" y="1389"/>
                  <a:pt x="2572" y="1389"/>
                </a:cubicBezTo>
                <a:cubicBezTo>
                  <a:pt x="2553" y="1389"/>
                  <a:pt x="2553" y="1389"/>
                  <a:pt x="2553" y="1389"/>
                </a:cubicBezTo>
                <a:cubicBezTo>
                  <a:pt x="2553" y="1382"/>
                  <a:pt x="2553" y="1382"/>
                  <a:pt x="2553" y="1382"/>
                </a:cubicBezTo>
                <a:cubicBezTo>
                  <a:pt x="2510" y="1382"/>
                  <a:pt x="2510" y="1382"/>
                  <a:pt x="2510" y="1382"/>
                </a:cubicBezTo>
                <a:cubicBezTo>
                  <a:pt x="2502" y="1393"/>
                  <a:pt x="2502" y="1393"/>
                  <a:pt x="2502" y="1393"/>
                </a:cubicBezTo>
                <a:cubicBezTo>
                  <a:pt x="2478" y="1393"/>
                  <a:pt x="2478" y="1393"/>
                  <a:pt x="2478" y="1393"/>
                </a:cubicBezTo>
                <a:cubicBezTo>
                  <a:pt x="2478" y="1402"/>
                  <a:pt x="2478" y="1402"/>
                  <a:pt x="2478" y="1402"/>
                </a:cubicBezTo>
                <a:cubicBezTo>
                  <a:pt x="2470" y="1402"/>
                  <a:pt x="2470" y="1402"/>
                  <a:pt x="2470" y="1402"/>
                </a:cubicBezTo>
                <a:cubicBezTo>
                  <a:pt x="2470" y="1378"/>
                  <a:pt x="2470" y="1378"/>
                  <a:pt x="2470" y="1378"/>
                </a:cubicBezTo>
                <a:cubicBezTo>
                  <a:pt x="2443" y="1378"/>
                  <a:pt x="2443" y="1378"/>
                  <a:pt x="2443" y="1378"/>
                </a:cubicBezTo>
                <a:cubicBezTo>
                  <a:pt x="2432" y="1388"/>
                  <a:pt x="2432" y="1388"/>
                  <a:pt x="2432" y="1388"/>
                </a:cubicBezTo>
                <a:cubicBezTo>
                  <a:pt x="2417" y="1388"/>
                  <a:pt x="2417" y="1388"/>
                  <a:pt x="2417" y="1388"/>
                </a:cubicBezTo>
                <a:cubicBezTo>
                  <a:pt x="2408" y="1375"/>
                  <a:pt x="2408" y="1375"/>
                  <a:pt x="2408" y="1375"/>
                </a:cubicBezTo>
                <a:cubicBezTo>
                  <a:pt x="2393" y="1375"/>
                  <a:pt x="2393" y="1375"/>
                  <a:pt x="2393" y="1375"/>
                </a:cubicBezTo>
                <a:cubicBezTo>
                  <a:pt x="2381" y="1388"/>
                  <a:pt x="2381" y="1388"/>
                  <a:pt x="2381" y="1388"/>
                </a:cubicBezTo>
                <a:cubicBezTo>
                  <a:pt x="2365" y="1388"/>
                  <a:pt x="2365" y="1388"/>
                  <a:pt x="2365" y="1388"/>
                </a:cubicBezTo>
                <a:cubicBezTo>
                  <a:pt x="2365" y="1465"/>
                  <a:pt x="2365" y="1465"/>
                  <a:pt x="2365" y="1465"/>
                </a:cubicBezTo>
                <a:cubicBezTo>
                  <a:pt x="2310" y="1465"/>
                  <a:pt x="2310" y="1465"/>
                  <a:pt x="2310" y="1465"/>
                </a:cubicBezTo>
                <a:cubicBezTo>
                  <a:pt x="2310" y="1440"/>
                  <a:pt x="2310" y="1440"/>
                  <a:pt x="2310" y="1440"/>
                </a:cubicBezTo>
                <a:cubicBezTo>
                  <a:pt x="2284" y="1420"/>
                  <a:pt x="2284" y="1420"/>
                  <a:pt x="2284" y="1420"/>
                </a:cubicBezTo>
                <a:cubicBezTo>
                  <a:pt x="2279" y="1380"/>
                  <a:pt x="2279" y="1380"/>
                  <a:pt x="2279" y="1380"/>
                </a:cubicBezTo>
                <a:cubicBezTo>
                  <a:pt x="2273" y="1419"/>
                  <a:pt x="2273" y="1419"/>
                  <a:pt x="2273" y="1419"/>
                </a:cubicBezTo>
                <a:cubicBezTo>
                  <a:pt x="2243" y="1441"/>
                  <a:pt x="2243" y="1441"/>
                  <a:pt x="2243" y="1441"/>
                </a:cubicBezTo>
                <a:cubicBezTo>
                  <a:pt x="2243" y="1457"/>
                  <a:pt x="2243" y="1457"/>
                  <a:pt x="2243" y="1457"/>
                </a:cubicBezTo>
                <a:cubicBezTo>
                  <a:pt x="2199" y="1457"/>
                  <a:pt x="2199" y="1457"/>
                  <a:pt x="2199" y="1457"/>
                </a:cubicBezTo>
                <a:cubicBezTo>
                  <a:pt x="2199" y="1401"/>
                  <a:pt x="2199" y="1401"/>
                  <a:pt x="2199" y="1401"/>
                </a:cubicBezTo>
                <a:cubicBezTo>
                  <a:pt x="2177" y="1401"/>
                  <a:pt x="2177" y="1401"/>
                  <a:pt x="2177" y="1401"/>
                </a:cubicBezTo>
                <a:cubicBezTo>
                  <a:pt x="2177" y="1391"/>
                  <a:pt x="2177" y="1391"/>
                  <a:pt x="2177" y="1391"/>
                </a:cubicBezTo>
                <a:cubicBezTo>
                  <a:pt x="2152" y="1391"/>
                  <a:pt x="2152" y="1391"/>
                  <a:pt x="2152" y="1391"/>
                </a:cubicBezTo>
                <a:cubicBezTo>
                  <a:pt x="2152" y="1409"/>
                  <a:pt x="2152" y="1409"/>
                  <a:pt x="2152" y="1409"/>
                </a:cubicBezTo>
                <a:cubicBezTo>
                  <a:pt x="2139" y="1409"/>
                  <a:pt x="2139" y="1409"/>
                  <a:pt x="2139" y="1409"/>
                </a:cubicBezTo>
                <a:cubicBezTo>
                  <a:pt x="2139" y="1371"/>
                  <a:pt x="2139" y="1371"/>
                  <a:pt x="2139" y="1371"/>
                </a:cubicBezTo>
                <a:cubicBezTo>
                  <a:pt x="2093" y="1371"/>
                  <a:pt x="2093" y="1371"/>
                  <a:pt x="2093" y="1371"/>
                </a:cubicBezTo>
                <a:cubicBezTo>
                  <a:pt x="2093" y="1436"/>
                  <a:pt x="2093" y="1436"/>
                  <a:pt x="2093" y="1436"/>
                </a:cubicBezTo>
                <a:cubicBezTo>
                  <a:pt x="2077" y="1436"/>
                  <a:pt x="2077" y="1436"/>
                  <a:pt x="2077" y="1436"/>
                </a:cubicBezTo>
                <a:cubicBezTo>
                  <a:pt x="2077" y="1453"/>
                  <a:pt x="2077" y="1453"/>
                  <a:pt x="2077" y="1453"/>
                </a:cubicBezTo>
                <a:cubicBezTo>
                  <a:pt x="2068" y="1453"/>
                  <a:pt x="2068" y="1453"/>
                  <a:pt x="2068" y="1453"/>
                </a:cubicBezTo>
                <a:cubicBezTo>
                  <a:pt x="2068" y="1463"/>
                  <a:pt x="2068" y="1463"/>
                  <a:pt x="2068" y="1463"/>
                </a:cubicBezTo>
                <a:cubicBezTo>
                  <a:pt x="2055" y="1463"/>
                  <a:pt x="2055" y="1463"/>
                  <a:pt x="2055" y="1463"/>
                </a:cubicBezTo>
                <a:cubicBezTo>
                  <a:pt x="2055" y="1453"/>
                  <a:pt x="2055" y="1453"/>
                  <a:pt x="2055" y="1453"/>
                </a:cubicBezTo>
                <a:cubicBezTo>
                  <a:pt x="2033" y="1453"/>
                  <a:pt x="2033" y="1453"/>
                  <a:pt x="2033" y="1453"/>
                </a:cubicBezTo>
                <a:cubicBezTo>
                  <a:pt x="2033" y="1461"/>
                  <a:pt x="2033" y="1461"/>
                  <a:pt x="2033" y="1461"/>
                </a:cubicBezTo>
                <a:cubicBezTo>
                  <a:pt x="2004" y="1461"/>
                  <a:pt x="2004" y="1461"/>
                  <a:pt x="2004" y="1461"/>
                </a:cubicBezTo>
                <a:cubicBezTo>
                  <a:pt x="2004" y="1471"/>
                  <a:pt x="2004" y="1471"/>
                  <a:pt x="2004" y="1471"/>
                </a:cubicBezTo>
                <a:cubicBezTo>
                  <a:pt x="1996" y="1471"/>
                  <a:pt x="1996" y="1471"/>
                  <a:pt x="1996" y="1471"/>
                </a:cubicBezTo>
                <a:cubicBezTo>
                  <a:pt x="1996" y="1463"/>
                  <a:pt x="1996" y="1463"/>
                  <a:pt x="1996" y="1463"/>
                </a:cubicBezTo>
                <a:cubicBezTo>
                  <a:pt x="1983" y="1463"/>
                  <a:pt x="1983" y="1463"/>
                  <a:pt x="1983" y="1463"/>
                </a:cubicBezTo>
                <a:cubicBezTo>
                  <a:pt x="1983" y="1479"/>
                  <a:pt x="1983" y="1479"/>
                  <a:pt x="1983" y="1479"/>
                </a:cubicBezTo>
                <a:cubicBezTo>
                  <a:pt x="1975" y="1479"/>
                  <a:pt x="1975" y="1479"/>
                  <a:pt x="1975" y="1479"/>
                </a:cubicBezTo>
                <a:cubicBezTo>
                  <a:pt x="1975" y="1343"/>
                  <a:pt x="1975" y="1343"/>
                  <a:pt x="1975" y="1343"/>
                </a:cubicBezTo>
                <a:cubicBezTo>
                  <a:pt x="1952" y="1343"/>
                  <a:pt x="1952" y="1343"/>
                  <a:pt x="1952" y="1343"/>
                </a:cubicBezTo>
                <a:cubicBezTo>
                  <a:pt x="1952" y="1352"/>
                  <a:pt x="1952" y="1352"/>
                  <a:pt x="1952" y="1352"/>
                </a:cubicBezTo>
                <a:cubicBezTo>
                  <a:pt x="1943" y="1352"/>
                  <a:pt x="1943" y="1352"/>
                  <a:pt x="1943" y="1352"/>
                </a:cubicBezTo>
                <a:cubicBezTo>
                  <a:pt x="1935" y="1335"/>
                  <a:pt x="1935" y="1335"/>
                  <a:pt x="1935" y="1335"/>
                </a:cubicBezTo>
                <a:cubicBezTo>
                  <a:pt x="1921" y="1335"/>
                  <a:pt x="1921" y="1335"/>
                  <a:pt x="1921" y="1335"/>
                </a:cubicBezTo>
                <a:cubicBezTo>
                  <a:pt x="1912" y="1352"/>
                  <a:pt x="1912" y="1352"/>
                  <a:pt x="1912" y="1352"/>
                </a:cubicBezTo>
                <a:cubicBezTo>
                  <a:pt x="1877" y="1352"/>
                  <a:pt x="1877" y="1352"/>
                  <a:pt x="1877" y="1352"/>
                </a:cubicBezTo>
                <a:cubicBezTo>
                  <a:pt x="1877" y="1456"/>
                  <a:pt x="1877" y="1456"/>
                  <a:pt x="1877" y="1456"/>
                </a:cubicBezTo>
                <a:cubicBezTo>
                  <a:pt x="1805" y="1456"/>
                  <a:pt x="1805" y="1456"/>
                  <a:pt x="1805" y="1456"/>
                </a:cubicBezTo>
                <a:cubicBezTo>
                  <a:pt x="1791" y="1441"/>
                  <a:pt x="1791" y="1441"/>
                  <a:pt x="1791" y="1441"/>
                </a:cubicBezTo>
                <a:cubicBezTo>
                  <a:pt x="1781" y="1452"/>
                  <a:pt x="1781" y="1452"/>
                  <a:pt x="1781" y="1452"/>
                </a:cubicBezTo>
                <a:cubicBezTo>
                  <a:pt x="1771" y="1452"/>
                  <a:pt x="1771" y="1452"/>
                  <a:pt x="1771" y="1452"/>
                </a:cubicBezTo>
                <a:cubicBezTo>
                  <a:pt x="1756" y="1437"/>
                  <a:pt x="1756" y="1437"/>
                  <a:pt x="1756" y="1437"/>
                </a:cubicBezTo>
                <a:cubicBezTo>
                  <a:pt x="1744" y="1437"/>
                  <a:pt x="1744" y="1437"/>
                  <a:pt x="1744" y="1437"/>
                </a:cubicBezTo>
                <a:cubicBezTo>
                  <a:pt x="1731" y="1448"/>
                  <a:pt x="1731" y="1448"/>
                  <a:pt x="1731" y="1448"/>
                </a:cubicBezTo>
                <a:cubicBezTo>
                  <a:pt x="1699" y="1448"/>
                  <a:pt x="1699" y="1448"/>
                  <a:pt x="1699" y="1448"/>
                </a:cubicBezTo>
                <a:cubicBezTo>
                  <a:pt x="1699" y="1437"/>
                  <a:pt x="1699" y="1437"/>
                  <a:pt x="1699" y="1437"/>
                </a:cubicBezTo>
                <a:cubicBezTo>
                  <a:pt x="1673" y="1437"/>
                  <a:pt x="1673" y="1437"/>
                  <a:pt x="1673" y="1437"/>
                </a:cubicBezTo>
                <a:cubicBezTo>
                  <a:pt x="1673" y="1469"/>
                  <a:pt x="1673" y="1469"/>
                  <a:pt x="1673" y="1469"/>
                </a:cubicBezTo>
                <a:cubicBezTo>
                  <a:pt x="1656" y="1469"/>
                  <a:pt x="1656" y="1469"/>
                  <a:pt x="1656" y="1469"/>
                </a:cubicBezTo>
                <a:cubicBezTo>
                  <a:pt x="1656" y="1459"/>
                  <a:pt x="1656" y="1459"/>
                  <a:pt x="1656" y="1459"/>
                </a:cubicBezTo>
                <a:cubicBezTo>
                  <a:pt x="1619" y="1459"/>
                  <a:pt x="1619" y="1459"/>
                  <a:pt x="1619" y="1459"/>
                </a:cubicBezTo>
                <a:cubicBezTo>
                  <a:pt x="1619" y="1448"/>
                  <a:pt x="1619" y="1448"/>
                  <a:pt x="1619" y="1448"/>
                </a:cubicBezTo>
                <a:cubicBezTo>
                  <a:pt x="1587" y="1448"/>
                  <a:pt x="1587" y="1448"/>
                  <a:pt x="1587" y="1448"/>
                </a:cubicBezTo>
                <a:cubicBezTo>
                  <a:pt x="1587" y="1459"/>
                  <a:pt x="1587" y="1459"/>
                  <a:pt x="1587" y="1459"/>
                </a:cubicBezTo>
                <a:cubicBezTo>
                  <a:pt x="1563" y="1459"/>
                  <a:pt x="1563" y="1459"/>
                  <a:pt x="1563" y="1459"/>
                </a:cubicBezTo>
                <a:cubicBezTo>
                  <a:pt x="1563" y="1407"/>
                  <a:pt x="1563" y="1407"/>
                  <a:pt x="1563" y="1407"/>
                </a:cubicBezTo>
                <a:cubicBezTo>
                  <a:pt x="1531" y="1393"/>
                  <a:pt x="1531" y="1393"/>
                  <a:pt x="1531" y="1393"/>
                </a:cubicBezTo>
                <a:cubicBezTo>
                  <a:pt x="1531" y="1408"/>
                  <a:pt x="1531" y="1408"/>
                  <a:pt x="1531" y="1408"/>
                </a:cubicBezTo>
                <a:cubicBezTo>
                  <a:pt x="1524" y="1408"/>
                  <a:pt x="1524" y="1408"/>
                  <a:pt x="1524" y="1408"/>
                </a:cubicBezTo>
                <a:cubicBezTo>
                  <a:pt x="1524" y="1331"/>
                  <a:pt x="1524" y="1331"/>
                  <a:pt x="1524" y="1331"/>
                </a:cubicBezTo>
                <a:cubicBezTo>
                  <a:pt x="1507" y="1331"/>
                  <a:pt x="1507" y="1331"/>
                  <a:pt x="1507" y="1331"/>
                </a:cubicBezTo>
                <a:cubicBezTo>
                  <a:pt x="1507" y="1307"/>
                  <a:pt x="1507" y="1307"/>
                  <a:pt x="1507" y="1307"/>
                </a:cubicBezTo>
                <a:cubicBezTo>
                  <a:pt x="1479" y="1307"/>
                  <a:pt x="1479" y="1307"/>
                  <a:pt x="1479" y="1307"/>
                </a:cubicBezTo>
                <a:cubicBezTo>
                  <a:pt x="1479" y="1281"/>
                  <a:pt x="1479" y="1281"/>
                  <a:pt x="1479" y="1281"/>
                </a:cubicBezTo>
                <a:cubicBezTo>
                  <a:pt x="1465" y="1281"/>
                  <a:pt x="1465" y="1281"/>
                  <a:pt x="1465" y="1281"/>
                </a:cubicBezTo>
                <a:cubicBezTo>
                  <a:pt x="1465" y="1307"/>
                  <a:pt x="1465" y="1307"/>
                  <a:pt x="1465" y="1307"/>
                </a:cubicBezTo>
                <a:cubicBezTo>
                  <a:pt x="1443" y="1307"/>
                  <a:pt x="1443" y="1307"/>
                  <a:pt x="1443" y="1307"/>
                </a:cubicBezTo>
                <a:cubicBezTo>
                  <a:pt x="1443" y="1265"/>
                  <a:pt x="1443" y="1265"/>
                  <a:pt x="1443" y="1265"/>
                </a:cubicBezTo>
                <a:cubicBezTo>
                  <a:pt x="1443" y="1265"/>
                  <a:pt x="1412" y="1232"/>
                  <a:pt x="1389" y="1232"/>
                </a:cubicBezTo>
                <a:cubicBezTo>
                  <a:pt x="1367" y="1232"/>
                  <a:pt x="1337" y="1269"/>
                  <a:pt x="1337" y="1269"/>
                </a:cubicBezTo>
                <a:cubicBezTo>
                  <a:pt x="1337" y="1359"/>
                  <a:pt x="1337" y="1359"/>
                  <a:pt x="1337" y="1359"/>
                </a:cubicBezTo>
                <a:cubicBezTo>
                  <a:pt x="1315" y="1359"/>
                  <a:pt x="1315" y="1359"/>
                  <a:pt x="1315" y="1359"/>
                </a:cubicBezTo>
                <a:cubicBezTo>
                  <a:pt x="1315" y="1417"/>
                  <a:pt x="1315" y="1417"/>
                  <a:pt x="1315" y="1417"/>
                </a:cubicBezTo>
                <a:cubicBezTo>
                  <a:pt x="1275" y="1432"/>
                  <a:pt x="1275" y="1432"/>
                  <a:pt x="1275" y="1432"/>
                </a:cubicBezTo>
                <a:cubicBezTo>
                  <a:pt x="1275" y="1445"/>
                  <a:pt x="1275" y="1445"/>
                  <a:pt x="1275" y="1445"/>
                </a:cubicBezTo>
                <a:cubicBezTo>
                  <a:pt x="1267" y="1445"/>
                  <a:pt x="1267" y="1445"/>
                  <a:pt x="1267" y="1445"/>
                </a:cubicBezTo>
                <a:cubicBezTo>
                  <a:pt x="1267" y="1421"/>
                  <a:pt x="1267" y="1421"/>
                  <a:pt x="1267" y="1421"/>
                </a:cubicBezTo>
                <a:cubicBezTo>
                  <a:pt x="1253" y="1421"/>
                  <a:pt x="1253" y="1421"/>
                  <a:pt x="1253" y="1421"/>
                </a:cubicBezTo>
                <a:cubicBezTo>
                  <a:pt x="1235" y="1395"/>
                  <a:pt x="1235" y="1395"/>
                  <a:pt x="1235" y="1395"/>
                </a:cubicBezTo>
                <a:cubicBezTo>
                  <a:pt x="1213" y="1416"/>
                  <a:pt x="1213" y="1416"/>
                  <a:pt x="1213" y="1416"/>
                </a:cubicBezTo>
                <a:cubicBezTo>
                  <a:pt x="1213" y="1399"/>
                  <a:pt x="1213" y="1399"/>
                  <a:pt x="1213" y="1399"/>
                </a:cubicBezTo>
                <a:cubicBezTo>
                  <a:pt x="1200" y="1399"/>
                  <a:pt x="1200" y="1399"/>
                  <a:pt x="1200" y="1399"/>
                </a:cubicBezTo>
                <a:cubicBezTo>
                  <a:pt x="1200" y="1409"/>
                  <a:pt x="1200" y="1409"/>
                  <a:pt x="1200" y="1409"/>
                </a:cubicBezTo>
                <a:cubicBezTo>
                  <a:pt x="1189" y="1409"/>
                  <a:pt x="1189" y="1409"/>
                  <a:pt x="1189" y="1409"/>
                </a:cubicBezTo>
                <a:cubicBezTo>
                  <a:pt x="1189" y="1392"/>
                  <a:pt x="1189" y="1392"/>
                  <a:pt x="1189" y="1392"/>
                </a:cubicBezTo>
                <a:cubicBezTo>
                  <a:pt x="1164" y="1392"/>
                  <a:pt x="1164" y="1392"/>
                  <a:pt x="1164" y="1392"/>
                </a:cubicBezTo>
                <a:cubicBezTo>
                  <a:pt x="1164" y="1401"/>
                  <a:pt x="1164" y="1401"/>
                  <a:pt x="1164" y="1401"/>
                </a:cubicBezTo>
                <a:cubicBezTo>
                  <a:pt x="1155" y="1401"/>
                  <a:pt x="1155" y="1401"/>
                  <a:pt x="1155" y="1401"/>
                </a:cubicBezTo>
                <a:cubicBezTo>
                  <a:pt x="1155" y="1417"/>
                  <a:pt x="1155" y="1417"/>
                  <a:pt x="1155" y="1417"/>
                </a:cubicBezTo>
                <a:cubicBezTo>
                  <a:pt x="1133" y="1417"/>
                  <a:pt x="1133" y="1417"/>
                  <a:pt x="1133" y="1417"/>
                </a:cubicBezTo>
                <a:cubicBezTo>
                  <a:pt x="1133" y="1397"/>
                  <a:pt x="1133" y="1397"/>
                  <a:pt x="1133" y="1397"/>
                </a:cubicBezTo>
                <a:cubicBezTo>
                  <a:pt x="1123" y="1397"/>
                  <a:pt x="1123" y="1397"/>
                  <a:pt x="1123" y="1397"/>
                </a:cubicBezTo>
                <a:cubicBezTo>
                  <a:pt x="1112" y="1385"/>
                  <a:pt x="1112" y="1385"/>
                  <a:pt x="1112" y="1385"/>
                </a:cubicBezTo>
                <a:cubicBezTo>
                  <a:pt x="1104" y="1391"/>
                  <a:pt x="1104" y="1391"/>
                  <a:pt x="1104" y="1391"/>
                </a:cubicBezTo>
                <a:cubicBezTo>
                  <a:pt x="1095" y="1391"/>
                  <a:pt x="1095" y="1391"/>
                  <a:pt x="1095" y="1391"/>
                </a:cubicBezTo>
                <a:cubicBezTo>
                  <a:pt x="1076" y="1368"/>
                  <a:pt x="1076" y="1368"/>
                  <a:pt x="1076" y="1368"/>
                </a:cubicBezTo>
                <a:cubicBezTo>
                  <a:pt x="1063" y="1389"/>
                  <a:pt x="1063" y="1389"/>
                  <a:pt x="1063" y="1389"/>
                </a:cubicBezTo>
                <a:cubicBezTo>
                  <a:pt x="1051" y="1389"/>
                  <a:pt x="1051" y="1389"/>
                  <a:pt x="1051" y="1389"/>
                </a:cubicBezTo>
                <a:cubicBezTo>
                  <a:pt x="1051" y="1371"/>
                  <a:pt x="1051" y="1371"/>
                  <a:pt x="1051" y="1371"/>
                </a:cubicBezTo>
                <a:cubicBezTo>
                  <a:pt x="1031" y="1371"/>
                  <a:pt x="1031" y="1371"/>
                  <a:pt x="1031" y="1371"/>
                </a:cubicBezTo>
                <a:cubicBezTo>
                  <a:pt x="1031" y="1391"/>
                  <a:pt x="1031" y="1391"/>
                  <a:pt x="1031" y="1391"/>
                </a:cubicBezTo>
                <a:cubicBezTo>
                  <a:pt x="1020" y="1403"/>
                  <a:pt x="1020" y="1403"/>
                  <a:pt x="1020" y="1403"/>
                </a:cubicBezTo>
                <a:cubicBezTo>
                  <a:pt x="1012" y="1403"/>
                  <a:pt x="1012" y="1403"/>
                  <a:pt x="1012" y="1403"/>
                </a:cubicBezTo>
                <a:cubicBezTo>
                  <a:pt x="1012" y="1376"/>
                  <a:pt x="1012" y="1376"/>
                  <a:pt x="1012" y="1376"/>
                </a:cubicBezTo>
                <a:cubicBezTo>
                  <a:pt x="999" y="1376"/>
                  <a:pt x="999" y="1376"/>
                  <a:pt x="999" y="1376"/>
                </a:cubicBezTo>
                <a:cubicBezTo>
                  <a:pt x="988" y="1359"/>
                  <a:pt x="988" y="1359"/>
                  <a:pt x="988" y="1359"/>
                </a:cubicBezTo>
                <a:cubicBezTo>
                  <a:pt x="969" y="1381"/>
                  <a:pt x="969" y="1381"/>
                  <a:pt x="969" y="1381"/>
                </a:cubicBezTo>
                <a:cubicBezTo>
                  <a:pt x="969" y="1224"/>
                  <a:pt x="969" y="1224"/>
                  <a:pt x="969" y="1224"/>
                </a:cubicBezTo>
                <a:cubicBezTo>
                  <a:pt x="943" y="1224"/>
                  <a:pt x="943" y="1224"/>
                  <a:pt x="943" y="1224"/>
                </a:cubicBezTo>
                <a:cubicBezTo>
                  <a:pt x="943" y="1212"/>
                  <a:pt x="943" y="1212"/>
                  <a:pt x="943" y="1212"/>
                </a:cubicBezTo>
                <a:cubicBezTo>
                  <a:pt x="969" y="1212"/>
                  <a:pt x="969" y="1212"/>
                  <a:pt x="969" y="1212"/>
                </a:cubicBezTo>
                <a:cubicBezTo>
                  <a:pt x="969" y="1204"/>
                  <a:pt x="969" y="1204"/>
                  <a:pt x="969" y="1204"/>
                </a:cubicBezTo>
                <a:cubicBezTo>
                  <a:pt x="847" y="1204"/>
                  <a:pt x="847" y="1204"/>
                  <a:pt x="847" y="1204"/>
                </a:cubicBezTo>
                <a:cubicBezTo>
                  <a:pt x="847" y="1211"/>
                  <a:pt x="847" y="1211"/>
                  <a:pt x="847" y="1211"/>
                </a:cubicBezTo>
                <a:cubicBezTo>
                  <a:pt x="857" y="1211"/>
                  <a:pt x="857" y="1211"/>
                  <a:pt x="857" y="1211"/>
                </a:cubicBezTo>
                <a:cubicBezTo>
                  <a:pt x="857" y="1224"/>
                  <a:pt x="857" y="1224"/>
                  <a:pt x="857" y="1224"/>
                </a:cubicBezTo>
                <a:cubicBezTo>
                  <a:pt x="843" y="1224"/>
                  <a:pt x="843" y="1224"/>
                  <a:pt x="843" y="1224"/>
                </a:cubicBezTo>
                <a:cubicBezTo>
                  <a:pt x="843" y="1375"/>
                  <a:pt x="843" y="1375"/>
                  <a:pt x="843" y="1375"/>
                </a:cubicBezTo>
                <a:cubicBezTo>
                  <a:pt x="828" y="1375"/>
                  <a:pt x="828" y="1375"/>
                  <a:pt x="828" y="1375"/>
                </a:cubicBezTo>
                <a:cubicBezTo>
                  <a:pt x="828" y="1387"/>
                  <a:pt x="828" y="1387"/>
                  <a:pt x="828" y="1387"/>
                </a:cubicBezTo>
                <a:cubicBezTo>
                  <a:pt x="816" y="1387"/>
                  <a:pt x="816" y="1387"/>
                  <a:pt x="816" y="1387"/>
                </a:cubicBezTo>
                <a:cubicBezTo>
                  <a:pt x="816" y="1403"/>
                  <a:pt x="816" y="1403"/>
                  <a:pt x="816" y="1403"/>
                </a:cubicBezTo>
                <a:cubicBezTo>
                  <a:pt x="804" y="1403"/>
                  <a:pt x="804" y="1403"/>
                  <a:pt x="804" y="1403"/>
                </a:cubicBezTo>
                <a:cubicBezTo>
                  <a:pt x="787" y="1393"/>
                  <a:pt x="787" y="1393"/>
                  <a:pt x="787" y="1393"/>
                </a:cubicBezTo>
                <a:cubicBezTo>
                  <a:pt x="787" y="1193"/>
                  <a:pt x="787" y="1193"/>
                  <a:pt x="787" y="1193"/>
                </a:cubicBezTo>
                <a:cubicBezTo>
                  <a:pt x="691" y="1193"/>
                  <a:pt x="691" y="1193"/>
                  <a:pt x="691" y="1193"/>
                </a:cubicBezTo>
                <a:cubicBezTo>
                  <a:pt x="691" y="1427"/>
                  <a:pt x="691" y="1427"/>
                  <a:pt x="691" y="1427"/>
                </a:cubicBezTo>
                <a:cubicBezTo>
                  <a:pt x="664" y="1427"/>
                  <a:pt x="664" y="1427"/>
                  <a:pt x="664" y="1427"/>
                </a:cubicBezTo>
                <a:cubicBezTo>
                  <a:pt x="664" y="1445"/>
                  <a:pt x="664" y="1445"/>
                  <a:pt x="664" y="1445"/>
                </a:cubicBezTo>
                <a:cubicBezTo>
                  <a:pt x="640" y="1445"/>
                  <a:pt x="640" y="1445"/>
                  <a:pt x="640" y="1445"/>
                </a:cubicBezTo>
                <a:cubicBezTo>
                  <a:pt x="640" y="1436"/>
                  <a:pt x="640" y="1436"/>
                  <a:pt x="640" y="1436"/>
                </a:cubicBezTo>
                <a:cubicBezTo>
                  <a:pt x="625" y="1436"/>
                  <a:pt x="625" y="1436"/>
                  <a:pt x="625" y="1436"/>
                </a:cubicBezTo>
                <a:cubicBezTo>
                  <a:pt x="625" y="1237"/>
                  <a:pt x="625" y="1237"/>
                  <a:pt x="625" y="1237"/>
                </a:cubicBezTo>
                <a:cubicBezTo>
                  <a:pt x="601" y="1237"/>
                  <a:pt x="601" y="1237"/>
                  <a:pt x="601" y="1237"/>
                </a:cubicBezTo>
                <a:cubicBezTo>
                  <a:pt x="601" y="1228"/>
                  <a:pt x="601" y="1228"/>
                  <a:pt x="601" y="1228"/>
                </a:cubicBezTo>
                <a:cubicBezTo>
                  <a:pt x="536" y="1228"/>
                  <a:pt x="536" y="1228"/>
                  <a:pt x="536" y="1228"/>
                </a:cubicBezTo>
                <a:cubicBezTo>
                  <a:pt x="536" y="1241"/>
                  <a:pt x="536" y="1241"/>
                  <a:pt x="536" y="1241"/>
                </a:cubicBezTo>
                <a:cubicBezTo>
                  <a:pt x="515" y="1241"/>
                  <a:pt x="515" y="1241"/>
                  <a:pt x="515" y="1241"/>
                </a:cubicBezTo>
                <a:cubicBezTo>
                  <a:pt x="515" y="1227"/>
                  <a:pt x="515" y="1227"/>
                  <a:pt x="515" y="1227"/>
                </a:cubicBezTo>
                <a:cubicBezTo>
                  <a:pt x="501" y="1227"/>
                  <a:pt x="501" y="1227"/>
                  <a:pt x="501" y="1227"/>
                </a:cubicBezTo>
                <a:cubicBezTo>
                  <a:pt x="501" y="1227"/>
                  <a:pt x="487" y="1169"/>
                  <a:pt x="456" y="1169"/>
                </a:cubicBezTo>
                <a:cubicBezTo>
                  <a:pt x="425" y="1169"/>
                  <a:pt x="401" y="1224"/>
                  <a:pt x="401" y="1224"/>
                </a:cubicBezTo>
                <a:cubicBezTo>
                  <a:pt x="392" y="1224"/>
                  <a:pt x="392" y="1224"/>
                  <a:pt x="392" y="1224"/>
                </a:cubicBezTo>
                <a:cubicBezTo>
                  <a:pt x="392" y="1243"/>
                  <a:pt x="392" y="1243"/>
                  <a:pt x="392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373" y="1233"/>
                  <a:pt x="373" y="1233"/>
                  <a:pt x="373" y="1233"/>
                </a:cubicBezTo>
                <a:cubicBezTo>
                  <a:pt x="320" y="1233"/>
                  <a:pt x="320" y="1233"/>
                  <a:pt x="320" y="1233"/>
                </a:cubicBezTo>
                <a:cubicBezTo>
                  <a:pt x="320" y="1245"/>
                  <a:pt x="320" y="1245"/>
                  <a:pt x="320" y="1245"/>
                </a:cubicBezTo>
                <a:cubicBezTo>
                  <a:pt x="303" y="1245"/>
                  <a:pt x="303" y="1245"/>
                  <a:pt x="303" y="1245"/>
                </a:cubicBezTo>
                <a:cubicBezTo>
                  <a:pt x="288" y="1257"/>
                  <a:pt x="288" y="1257"/>
                  <a:pt x="288" y="1257"/>
                </a:cubicBezTo>
                <a:cubicBezTo>
                  <a:pt x="288" y="1331"/>
                  <a:pt x="288" y="1331"/>
                  <a:pt x="288" y="1331"/>
                </a:cubicBezTo>
                <a:cubicBezTo>
                  <a:pt x="268" y="1331"/>
                  <a:pt x="268" y="1331"/>
                  <a:pt x="268" y="1331"/>
                </a:cubicBezTo>
                <a:cubicBezTo>
                  <a:pt x="268" y="1373"/>
                  <a:pt x="268" y="1373"/>
                  <a:pt x="268" y="1373"/>
                </a:cubicBezTo>
                <a:cubicBezTo>
                  <a:pt x="252" y="1373"/>
                  <a:pt x="252" y="1373"/>
                  <a:pt x="252" y="1373"/>
                </a:cubicBezTo>
                <a:cubicBezTo>
                  <a:pt x="252" y="1325"/>
                  <a:pt x="252" y="1325"/>
                  <a:pt x="252" y="1325"/>
                </a:cubicBezTo>
                <a:cubicBezTo>
                  <a:pt x="236" y="1325"/>
                  <a:pt x="236" y="1325"/>
                  <a:pt x="236" y="1325"/>
                </a:cubicBezTo>
                <a:cubicBezTo>
                  <a:pt x="236" y="1342"/>
                  <a:pt x="236" y="1342"/>
                  <a:pt x="236" y="1342"/>
                </a:cubicBezTo>
                <a:cubicBezTo>
                  <a:pt x="218" y="1342"/>
                  <a:pt x="218" y="1342"/>
                  <a:pt x="218" y="1342"/>
                </a:cubicBezTo>
                <a:cubicBezTo>
                  <a:pt x="218" y="1331"/>
                  <a:pt x="218" y="1331"/>
                  <a:pt x="218" y="1331"/>
                </a:cubicBezTo>
                <a:cubicBezTo>
                  <a:pt x="195" y="1331"/>
                  <a:pt x="195" y="1331"/>
                  <a:pt x="195" y="1331"/>
                </a:cubicBezTo>
                <a:cubicBezTo>
                  <a:pt x="195" y="1312"/>
                  <a:pt x="195" y="1312"/>
                  <a:pt x="195" y="1312"/>
                </a:cubicBezTo>
                <a:cubicBezTo>
                  <a:pt x="182" y="1299"/>
                  <a:pt x="182" y="1299"/>
                  <a:pt x="182" y="1299"/>
                </a:cubicBezTo>
                <a:cubicBezTo>
                  <a:pt x="168" y="1283"/>
                  <a:pt x="168" y="1283"/>
                  <a:pt x="168" y="1283"/>
                </a:cubicBezTo>
                <a:cubicBezTo>
                  <a:pt x="134" y="1283"/>
                  <a:pt x="134" y="1283"/>
                  <a:pt x="134" y="1283"/>
                </a:cubicBezTo>
                <a:cubicBezTo>
                  <a:pt x="102" y="1307"/>
                  <a:pt x="102" y="1307"/>
                  <a:pt x="102" y="1307"/>
                </a:cubicBezTo>
                <a:cubicBezTo>
                  <a:pt x="78" y="1307"/>
                  <a:pt x="78" y="1307"/>
                  <a:pt x="78" y="1307"/>
                </a:cubicBezTo>
                <a:cubicBezTo>
                  <a:pt x="78" y="1401"/>
                  <a:pt x="78" y="1401"/>
                  <a:pt x="78" y="1401"/>
                </a:cubicBezTo>
                <a:cubicBezTo>
                  <a:pt x="56" y="1357"/>
                  <a:pt x="56" y="1357"/>
                  <a:pt x="56" y="1357"/>
                </a:cubicBezTo>
                <a:cubicBezTo>
                  <a:pt x="56" y="1333"/>
                  <a:pt x="56" y="1333"/>
                  <a:pt x="56" y="1333"/>
                </a:cubicBezTo>
                <a:cubicBezTo>
                  <a:pt x="0" y="1333"/>
                  <a:pt x="0" y="1333"/>
                  <a:pt x="0" y="1333"/>
                </a:cubicBezTo>
                <a:cubicBezTo>
                  <a:pt x="0" y="1542"/>
                  <a:pt x="0" y="1542"/>
                  <a:pt x="0" y="1542"/>
                </a:cubicBezTo>
                <a:cubicBezTo>
                  <a:pt x="8000" y="1542"/>
                  <a:pt x="8000" y="1542"/>
                  <a:pt x="8000" y="1542"/>
                </a:cubicBezTo>
                <a:cubicBezTo>
                  <a:pt x="8000" y="1472"/>
                  <a:pt x="8000" y="1472"/>
                  <a:pt x="8000" y="1472"/>
                </a:cubicBezTo>
                <a:lnTo>
                  <a:pt x="7978" y="1472"/>
                </a:lnTo>
                <a:close/>
                <a:moveTo>
                  <a:pt x="3369" y="1457"/>
                </a:moveTo>
                <a:cubicBezTo>
                  <a:pt x="3356" y="1457"/>
                  <a:pt x="3356" y="1457"/>
                  <a:pt x="3356" y="1457"/>
                </a:cubicBezTo>
                <a:cubicBezTo>
                  <a:pt x="3356" y="1408"/>
                  <a:pt x="3356" y="1408"/>
                  <a:pt x="3356" y="1408"/>
                </a:cubicBezTo>
                <a:cubicBezTo>
                  <a:pt x="3369" y="1408"/>
                  <a:pt x="3369" y="1408"/>
                  <a:pt x="3369" y="1408"/>
                </a:cubicBezTo>
                <a:lnTo>
                  <a:pt x="3369" y="1457"/>
                </a:lnTo>
                <a:close/>
                <a:moveTo>
                  <a:pt x="3369" y="1389"/>
                </a:moveTo>
                <a:cubicBezTo>
                  <a:pt x="3356" y="1389"/>
                  <a:pt x="3356" y="1389"/>
                  <a:pt x="3356" y="1389"/>
                </a:cubicBezTo>
                <a:cubicBezTo>
                  <a:pt x="3356" y="1335"/>
                  <a:pt x="3356" y="1335"/>
                  <a:pt x="3356" y="1335"/>
                </a:cubicBezTo>
                <a:cubicBezTo>
                  <a:pt x="3369" y="1335"/>
                  <a:pt x="3369" y="1335"/>
                  <a:pt x="3369" y="1335"/>
                </a:cubicBezTo>
                <a:lnTo>
                  <a:pt x="3369" y="1389"/>
                </a:lnTo>
                <a:close/>
                <a:moveTo>
                  <a:pt x="3356" y="1141"/>
                </a:moveTo>
                <a:cubicBezTo>
                  <a:pt x="3356" y="1098"/>
                  <a:pt x="3356" y="1098"/>
                  <a:pt x="3356" y="1098"/>
                </a:cubicBezTo>
                <a:cubicBezTo>
                  <a:pt x="3356" y="1098"/>
                  <a:pt x="3373" y="1103"/>
                  <a:pt x="3373" y="1119"/>
                </a:cubicBezTo>
                <a:cubicBezTo>
                  <a:pt x="3373" y="1136"/>
                  <a:pt x="3356" y="1141"/>
                  <a:pt x="3356" y="1141"/>
                </a:cubicBezTo>
                <a:close/>
                <a:moveTo>
                  <a:pt x="3356" y="1060"/>
                </a:moveTo>
                <a:cubicBezTo>
                  <a:pt x="3356" y="1024"/>
                  <a:pt x="3356" y="1024"/>
                  <a:pt x="3356" y="1024"/>
                </a:cubicBezTo>
                <a:cubicBezTo>
                  <a:pt x="3356" y="1024"/>
                  <a:pt x="3373" y="1029"/>
                  <a:pt x="3373" y="1042"/>
                </a:cubicBezTo>
                <a:cubicBezTo>
                  <a:pt x="3373" y="1055"/>
                  <a:pt x="3356" y="1060"/>
                  <a:pt x="3356" y="1060"/>
                </a:cubicBezTo>
                <a:close/>
                <a:moveTo>
                  <a:pt x="3356" y="988"/>
                </a:moveTo>
                <a:cubicBezTo>
                  <a:pt x="3356" y="950"/>
                  <a:pt x="3356" y="950"/>
                  <a:pt x="3356" y="950"/>
                </a:cubicBezTo>
                <a:cubicBezTo>
                  <a:pt x="3356" y="950"/>
                  <a:pt x="3373" y="953"/>
                  <a:pt x="3373" y="969"/>
                </a:cubicBezTo>
                <a:cubicBezTo>
                  <a:pt x="3373" y="985"/>
                  <a:pt x="3356" y="988"/>
                  <a:pt x="3356" y="988"/>
                </a:cubicBezTo>
                <a:close/>
                <a:moveTo>
                  <a:pt x="3356" y="911"/>
                </a:moveTo>
                <a:cubicBezTo>
                  <a:pt x="3356" y="872"/>
                  <a:pt x="3356" y="872"/>
                  <a:pt x="3356" y="872"/>
                </a:cubicBezTo>
                <a:cubicBezTo>
                  <a:pt x="3356" y="872"/>
                  <a:pt x="3373" y="878"/>
                  <a:pt x="3373" y="891"/>
                </a:cubicBezTo>
                <a:cubicBezTo>
                  <a:pt x="3373" y="905"/>
                  <a:pt x="3356" y="911"/>
                  <a:pt x="3356" y="911"/>
                </a:cubicBezTo>
                <a:close/>
                <a:moveTo>
                  <a:pt x="3356" y="835"/>
                </a:moveTo>
                <a:cubicBezTo>
                  <a:pt x="3356" y="796"/>
                  <a:pt x="3356" y="796"/>
                  <a:pt x="3356" y="796"/>
                </a:cubicBezTo>
                <a:cubicBezTo>
                  <a:pt x="3356" y="796"/>
                  <a:pt x="3373" y="800"/>
                  <a:pt x="3373" y="815"/>
                </a:cubicBezTo>
                <a:cubicBezTo>
                  <a:pt x="3373" y="831"/>
                  <a:pt x="3356" y="835"/>
                  <a:pt x="3356" y="835"/>
                </a:cubicBezTo>
                <a:close/>
                <a:moveTo>
                  <a:pt x="3356" y="756"/>
                </a:moveTo>
                <a:cubicBezTo>
                  <a:pt x="3356" y="718"/>
                  <a:pt x="3356" y="718"/>
                  <a:pt x="3356" y="718"/>
                </a:cubicBezTo>
                <a:cubicBezTo>
                  <a:pt x="3356" y="718"/>
                  <a:pt x="3373" y="720"/>
                  <a:pt x="3373" y="737"/>
                </a:cubicBezTo>
                <a:cubicBezTo>
                  <a:pt x="3373" y="754"/>
                  <a:pt x="3356" y="756"/>
                  <a:pt x="3356" y="756"/>
                </a:cubicBezTo>
                <a:close/>
                <a:moveTo>
                  <a:pt x="5556" y="570"/>
                </a:moveTo>
                <a:cubicBezTo>
                  <a:pt x="5508" y="582"/>
                  <a:pt x="5508" y="582"/>
                  <a:pt x="5508" y="582"/>
                </a:cubicBezTo>
                <a:cubicBezTo>
                  <a:pt x="5490" y="529"/>
                  <a:pt x="5490" y="529"/>
                  <a:pt x="5490" y="529"/>
                </a:cubicBezTo>
                <a:cubicBezTo>
                  <a:pt x="5566" y="508"/>
                  <a:pt x="5566" y="508"/>
                  <a:pt x="5566" y="508"/>
                </a:cubicBezTo>
                <a:lnTo>
                  <a:pt x="5556" y="570"/>
                </a:lnTo>
                <a:close/>
              </a:path>
            </a:pathLst>
          </a:custGeom>
          <a:noFill/>
          <a:ln>
            <a:solidFill>
              <a:schemeClr val="accent1">
                <a:lumMod val="50000"/>
              </a:schemeClr>
            </a:solidFill>
          </a:ln>
          <a:effectLst/>
        </p:spPr>
        <p:txBody>
          <a:bodyPr lIns="157536" tIns="78768" rIns="157536" bIns="78768"/>
          <a:lstStyle/>
          <a:p>
            <a:pPr marL="0" marR="0" lvl="0" indent="0" algn="l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25" b="0" i="0" u="none" strike="noStrike" kern="120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 10"/>
          <p:cNvSpPr/>
          <p:nvPr/>
        </p:nvSpPr>
        <p:spPr>
          <a:xfrm flipV="1">
            <a:off x="296863" y="163513"/>
            <a:ext cx="11601450" cy="431800"/>
          </a:xfrm>
          <a:custGeom>
            <a:avLst/>
            <a:gdLst>
              <a:gd name="connsiteX0" fmla="*/ 167822 w 1386790"/>
              <a:gd name="connsiteY0" fmla="*/ 524933 h 524933"/>
              <a:gd name="connsiteX1" fmla="*/ 168846 w 1386790"/>
              <a:gd name="connsiteY1" fmla="*/ 524933 h 524933"/>
              <a:gd name="connsiteX2" fmla="*/ 168846 w 1386790"/>
              <a:gd name="connsiteY2" fmla="*/ 14598 h 524933"/>
              <a:gd name="connsiteX3" fmla="*/ 1386790 w 1386790"/>
              <a:gd name="connsiteY3" fmla="*/ 14598 h 524933"/>
              <a:gd name="connsiteX4" fmla="*/ 1386790 w 1386790"/>
              <a:gd name="connsiteY4" fmla="*/ 0 h 524933"/>
              <a:gd name="connsiteX5" fmla="*/ 167822 w 1386790"/>
              <a:gd name="connsiteY5" fmla="*/ 0 h 524933"/>
              <a:gd name="connsiteX6" fmla="*/ 152999 w 1386790"/>
              <a:gd name="connsiteY6" fmla="*/ 0 h 524933"/>
              <a:gd name="connsiteX7" fmla="*/ 152999 w 1386790"/>
              <a:gd name="connsiteY7" fmla="*/ 507260 h 524933"/>
              <a:gd name="connsiteX8" fmla="*/ 107280 w 1386790"/>
              <a:gd name="connsiteY8" fmla="*/ 507260 h 524933"/>
              <a:gd name="connsiteX9" fmla="*/ 107280 w 1386790"/>
              <a:gd name="connsiteY9" fmla="*/ 0 h 524933"/>
              <a:gd name="connsiteX10" fmla="*/ 0 w 1386790"/>
              <a:gd name="connsiteY10" fmla="*/ 0 h 524933"/>
              <a:gd name="connsiteX11" fmla="*/ 0 w 1386790"/>
              <a:gd name="connsiteY11" fmla="*/ 524932 h 524933"/>
              <a:gd name="connsiteX12" fmla="*/ 33834 w 1386790"/>
              <a:gd name="connsiteY12" fmla="*/ 524932 h 524933"/>
              <a:gd name="connsiteX13" fmla="*/ 33834 w 1386790"/>
              <a:gd name="connsiteY13" fmla="*/ 23810 h 524933"/>
              <a:gd name="connsiteX14" fmla="*/ 79553 w 1386790"/>
              <a:gd name="connsiteY14" fmla="*/ 23810 h 524933"/>
              <a:gd name="connsiteX15" fmla="*/ 79553 w 1386790"/>
              <a:gd name="connsiteY15" fmla="*/ 524932 h 524933"/>
              <a:gd name="connsiteX16" fmla="*/ 167822 w 1386790"/>
              <a:gd name="connsiteY16" fmla="*/ 524932 h 524933"/>
              <a:gd name="connsiteX0-1" fmla="*/ 167822 w 11969073"/>
              <a:gd name="connsiteY0-2" fmla="*/ 524933 h 524933"/>
              <a:gd name="connsiteX1-3" fmla="*/ 168846 w 11969073"/>
              <a:gd name="connsiteY1-4" fmla="*/ 524933 h 524933"/>
              <a:gd name="connsiteX2-5" fmla="*/ 168846 w 11969073"/>
              <a:gd name="connsiteY2-6" fmla="*/ 14598 h 524933"/>
              <a:gd name="connsiteX3-7" fmla="*/ 1386790 w 11969073"/>
              <a:gd name="connsiteY3-8" fmla="*/ 14598 h 524933"/>
              <a:gd name="connsiteX4-9" fmla="*/ 11969073 w 11969073"/>
              <a:gd name="connsiteY4-10" fmla="*/ 0 h 524933"/>
              <a:gd name="connsiteX5-11" fmla="*/ 167822 w 11969073"/>
              <a:gd name="connsiteY5-12" fmla="*/ 0 h 524933"/>
              <a:gd name="connsiteX6-13" fmla="*/ 152999 w 11969073"/>
              <a:gd name="connsiteY6-14" fmla="*/ 0 h 524933"/>
              <a:gd name="connsiteX7-15" fmla="*/ 152999 w 11969073"/>
              <a:gd name="connsiteY7-16" fmla="*/ 507260 h 524933"/>
              <a:gd name="connsiteX8-17" fmla="*/ 107280 w 11969073"/>
              <a:gd name="connsiteY8-18" fmla="*/ 507260 h 524933"/>
              <a:gd name="connsiteX9-19" fmla="*/ 107280 w 11969073"/>
              <a:gd name="connsiteY9-20" fmla="*/ 0 h 524933"/>
              <a:gd name="connsiteX10-21" fmla="*/ 0 w 11969073"/>
              <a:gd name="connsiteY10-22" fmla="*/ 0 h 524933"/>
              <a:gd name="connsiteX11-23" fmla="*/ 0 w 11969073"/>
              <a:gd name="connsiteY11-24" fmla="*/ 524932 h 524933"/>
              <a:gd name="connsiteX12-25" fmla="*/ 33834 w 11969073"/>
              <a:gd name="connsiteY12-26" fmla="*/ 524932 h 524933"/>
              <a:gd name="connsiteX13-27" fmla="*/ 33834 w 11969073"/>
              <a:gd name="connsiteY13-28" fmla="*/ 23810 h 524933"/>
              <a:gd name="connsiteX14-29" fmla="*/ 79553 w 11969073"/>
              <a:gd name="connsiteY14-30" fmla="*/ 23810 h 524933"/>
              <a:gd name="connsiteX15-31" fmla="*/ 79553 w 11969073"/>
              <a:gd name="connsiteY15-32" fmla="*/ 524932 h 524933"/>
              <a:gd name="connsiteX16-33" fmla="*/ 167822 w 11969073"/>
              <a:gd name="connsiteY16-34" fmla="*/ 524932 h 524933"/>
              <a:gd name="connsiteX17" fmla="*/ 167822 w 11969073"/>
              <a:gd name="connsiteY17" fmla="*/ 524933 h 524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" y="connsiteY17"/>
              </a:cxn>
            </a:cxnLst>
            <a:rect l="l" t="t" r="r" b="b"/>
            <a:pathLst>
              <a:path w="11969073" h="524933">
                <a:moveTo>
                  <a:pt x="167822" y="524933"/>
                </a:moveTo>
                <a:lnTo>
                  <a:pt x="168846" y="524933"/>
                </a:lnTo>
                <a:lnTo>
                  <a:pt x="168846" y="14598"/>
                </a:lnTo>
                <a:lnTo>
                  <a:pt x="1386790" y="14598"/>
                </a:lnTo>
                <a:lnTo>
                  <a:pt x="11969073" y="0"/>
                </a:lnTo>
                <a:lnTo>
                  <a:pt x="167822" y="0"/>
                </a:lnTo>
                <a:lnTo>
                  <a:pt x="152999" y="0"/>
                </a:lnTo>
                <a:lnTo>
                  <a:pt x="152999" y="507260"/>
                </a:lnTo>
                <a:lnTo>
                  <a:pt x="107280" y="507260"/>
                </a:lnTo>
                <a:lnTo>
                  <a:pt x="107280" y="0"/>
                </a:lnTo>
                <a:lnTo>
                  <a:pt x="0" y="0"/>
                </a:lnTo>
                <a:lnTo>
                  <a:pt x="0" y="524932"/>
                </a:lnTo>
                <a:lnTo>
                  <a:pt x="33834" y="524932"/>
                </a:lnTo>
                <a:lnTo>
                  <a:pt x="33834" y="23810"/>
                </a:lnTo>
                <a:lnTo>
                  <a:pt x="79553" y="23810"/>
                </a:lnTo>
                <a:lnTo>
                  <a:pt x="79553" y="524932"/>
                </a:lnTo>
                <a:lnTo>
                  <a:pt x="167822" y="524932"/>
                </a:lnTo>
                <a:lnTo>
                  <a:pt x="167822" y="524933"/>
                </a:lnTo>
                <a:close/>
              </a:path>
            </a:pathLst>
          </a:custGeom>
          <a:solidFill>
            <a:srgbClr val="28A9D6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152" tIns="59076" rIns="118152" bIns="59076" anchor="ctr"/>
          <a:lstStyle/>
          <a:p>
            <a:pPr marL="0" marR="0" lvl="0" indent="0" algn="ctr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34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</p:sldLayoutIdLst>
  <p:transition>
    <p:pull/>
  </p:transition>
  <p:hf sldNum="0" hdr="0" ftr="0"/>
  <p:txStyles>
    <p:titleStyle>
      <a:lvl1pPr algn="l" defTabSz="11811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 kern="1200">
          <a:solidFill>
            <a:srgbClr val="255FCF"/>
          </a:solidFill>
          <a:latin typeface="+mj-lt"/>
          <a:ea typeface="+mj-ea"/>
          <a:cs typeface="华文中宋" panose="02010600040101010101" pitchFamily="2" charset="-122"/>
        </a:defRPr>
      </a:lvl1pPr>
      <a:lvl2pPr algn="l" defTabSz="11811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rgbClr val="255FCF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2pPr>
      <a:lvl3pPr algn="l" defTabSz="11811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rgbClr val="255FCF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3pPr>
      <a:lvl4pPr algn="l" defTabSz="11811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rgbClr val="255FCF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4pPr>
      <a:lvl5pPr algn="l" defTabSz="11811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rgbClr val="255FCF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5pPr>
      <a:lvl6pPr marL="457200" algn="l" defTabSz="1209675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1A93C8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6pPr>
      <a:lvl7pPr marL="914400" algn="l" defTabSz="1209675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1A93C8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7pPr>
      <a:lvl8pPr marL="1371600" algn="l" defTabSz="1209675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1A93C8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8pPr>
      <a:lvl9pPr marL="1828800" algn="l" defTabSz="1209675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1A93C8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9pPr>
    </p:titleStyle>
    <p:bodyStyle>
      <a:lvl1pPr marL="460375" indent="-460375" algn="l" defTabSz="1181100" rtl="0" eaLnBrk="0" fontAlgn="base" hangingPunct="0">
        <a:lnSpc>
          <a:spcPct val="90000"/>
        </a:lnSpc>
        <a:spcBef>
          <a:spcPts val="2325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"/>
        <a:defRPr sz="3100" kern="1200">
          <a:solidFill>
            <a:srgbClr val="1A93C8"/>
          </a:solidFill>
          <a:latin typeface="+mn-lt"/>
          <a:ea typeface="+mn-ea"/>
          <a:cs typeface="幼圆" panose="02010509060101010101" pitchFamily="49" charset="-122"/>
        </a:defRPr>
      </a:lvl1pPr>
      <a:lvl2pPr marL="460375" indent="-460375" algn="l" defTabSz="1181100" rtl="0" eaLnBrk="0" fontAlgn="base" hangingPunct="0">
        <a:lnSpc>
          <a:spcPct val="130000"/>
        </a:lnSpc>
        <a:spcBef>
          <a:spcPct val="0"/>
        </a:spcBef>
        <a:spcAft>
          <a:spcPct val="0"/>
        </a:spcAft>
        <a:buFont typeface="Calibri" panose="020F0502020204030204" pitchFamily="34" charset="0"/>
        <a:buChar char=" "/>
        <a:defRPr sz="2300" kern="1200">
          <a:solidFill>
            <a:schemeClr val="tx1"/>
          </a:solidFill>
          <a:latin typeface="+mn-lt"/>
          <a:ea typeface="+mn-ea"/>
          <a:cs typeface="幼圆" panose="02010509060101010101" pitchFamily="49" charset="-122"/>
        </a:defRPr>
      </a:lvl2pPr>
      <a:lvl3pPr marL="1476375" indent="-295275" algn="l" defTabSz="1181100" rtl="0" eaLnBrk="0" fontAlgn="base" hangingPunct="0">
        <a:lnSpc>
          <a:spcPct val="90000"/>
        </a:lnSpc>
        <a:spcBef>
          <a:spcPts val="65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rgbClr val="7F7F7F"/>
          </a:solidFill>
          <a:latin typeface="+mn-lt"/>
          <a:ea typeface="+mn-ea"/>
          <a:cs typeface="幼圆" panose="02010509060101010101" pitchFamily="49" charset="-122"/>
        </a:defRPr>
      </a:lvl3pPr>
      <a:lvl4pPr marL="2066925" indent="-295275" algn="l" defTabSz="1181100" rtl="0" eaLnBrk="0" fontAlgn="base" hangingPunct="0">
        <a:lnSpc>
          <a:spcPct val="90000"/>
        </a:lnSpc>
        <a:spcBef>
          <a:spcPts val="65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rgbClr val="7F7F7F"/>
          </a:solidFill>
          <a:latin typeface="+mn-lt"/>
          <a:ea typeface="+mn-ea"/>
          <a:cs typeface="幼圆" panose="02010509060101010101" pitchFamily="49" charset="-122"/>
        </a:defRPr>
      </a:lvl4pPr>
      <a:lvl5pPr marL="2657475" indent="-295275" algn="l" defTabSz="1181100" rtl="0" eaLnBrk="0" fontAlgn="base" hangingPunct="0">
        <a:lnSpc>
          <a:spcPct val="90000"/>
        </a:lnSpc>
        <a:spcBef>
          <a:spcPts val="65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rgbClr val="7F7F7F"/>
          </a:solidFill>
          <a:latin typeface="+mn-lt"/>
          <a:ea typeface="+mn-ea"/>
          <a:cs typeface="幼圆" panose="02010509060101010101" pitchFamily="49" charset="-122"/>
        </a:defRPr>
      </a:lvl5pPr>
      <a:lvl6pPr marL="3249295" indent="-295275" algn="l" defTabSz="1181735" rtl="0" eaLnBrk="1" latinLnBrk="0" hangingPunct="1">
        <a:lnSpc>
          <a:spcPct val="90000"/>
        </a:lnSpc>
        <a:spcBef>
          <a:spcPts val="645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indent="-295275" algn="l" defTabSz="1181735" rtl="0" eaLnBrk="1" latinLnBrk="0" hangingPunct="1">
        <a:lnSpc>
          <a:spcPct val="90000"/>
        </a:lnSpc>
        <a:spcBef>
          <a:spcPts val="645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7pPr>
      <a:lvl8pPr marL="4430395" indent="-295275" algn="l" defTabSz="1181735" rtl="0" eaLnBrk="1" latinLnBrk="0" hangingPunct="1">
        <a:lnSpc>
          <a:spcPct val="90000"/>
        </a:lnSpc>
        <a:spcBef>
          <a:spcPts val="645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8pPr>
      <a:lvl9pPr marL="5021580" indent="-295275" algn="l" defTabSz="1181735" rtl="0" eaLnBrk="1" latinLnBrk="0" hangingPunct="1">
        <a:lnSpc>
          <a:spcPct val="90000"/>
        </a:lnSpc>
        <a:spcBef>
          <a:spcPts val="645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1735" rtl="0" eaLnBrk="1" latinLnBrk="0" hangingPunct="1"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91185" algn="l" defTabSz="1181735" rtl="0" eaLnBrk="1" latinLnBrk="0" hangingPunct="1">
        <a:defRPr sz="2345" kern="1200">
          <a:solidFill>
            <a:schemeClr val="tx1"/>
          </a:solidFill>
          <a:latin typeface="+mn-lt"/>
          <a:ea typeface="+mn-ea"/>
          <a:cs typeface="+mn-cs"/>
        </a:defRPr>
      </a:lvl2pPr>
      <a:lvl3pPr marL="1181735" algn="l" defTabSz="1181735" rtl="0" eaLnBrk="1" latinLnBrk="0" hangingPunct="1">
        <a:defRPr sz="2345" kern="1200">
          <a:solidFill>
            <a:schemeClr val="tx1"/>
          </a:solidFill>
          <a:latin typeface="+mn-lt"/>
          <a:ea typeface="+mn-ea"/>
          <a:cs typeface="+mn-cs"/>
        </a:defRPr>
      </a:lvl3pPr>
      <a:lvl4pPr marL="1772285" algn="l" defTabSz="1181735" rtl="0" eaLnBrk="1" latinLnBrk="0" hangingPunct="1">
        <a:defRPr sz="2345" kern="1200">
          <a:solidFill>
            <a:schemeClr val="tx1"/>
          </a:solidFill>
          <a:latin typeface="+mn-lt"/>
          <a:ea typeface="+mn-ea"/>
          <a:cs typeface="+mn-cs"/>
        </a:defRPr>
      </a:lvl4pPr>
      <a:lvl5pPr marL="2362835" algn="l" defTabSz="1181735" rtl="0" eaLnBrk="1" latinLnBrk="0" hangingPunct="1">
        <a:defRPr sz="2345" kern="1200">
          <a:solidFill>
            <a:schemeClr val="tx1"/>
          </a:solidFill>
          <a:latin typeface="+mn-lt"/>
          <a:ea typeface="+mn-ea"/>
          <a:cs typeface="+mn-cs"/>
        </a:defRPr>
      </a:lvl5pPr>
      <a:lvl6pPr marL="2954020" algn="l" defTabSz="1181735" rtl="0" eaLnBrk="1" latinLnBrk="0" hangingPunct="1">
        <a:defRPr sz="2345" kern="1200">
          <a:solidFill>
            <a:schemeClr val="tx1"/>
          </a:solidFill>
          <a:latin typeface="+mn-lt"/>
          <a:ea typeface="+mn-ea"/>
          <a:cs typeface="+mn-cs"/>
        </a:defRPr>
      </a:lvl6pPr>
      <a:lvl7pPr marL="3544570" algn="l" defTabSz="1181735" rtl="0" eaLnBrk="1" latinLnBrk="0" hangingPunct="1">
        <a:defRPr sz="2345" kern="1200">
          <a:solidFill>
            <a:schemeClr val="tx1"/>
          </a:solidFill>
          <a:latin typeface="+mn-lt"/>
          <a:ea typeface="+mn-ea"/>
          <a:cs typeface="+mn-cs"/>
        </a:defRPr>
      </a:lvl7pPr>
      <a:lvl8pPr marL="4135120" algn="l" defTabSz="1181735" rtl="0" eaLnBrk="1" latinLnBrk="0" hangingPunct="1">
        <a:defRPr sz="2345" kern="1200">
          <a:solidFill>
            <a:schemeClr val="tx1"/>
          </a:solidFill>
          <a:latin typeface="+mn-lt"/>
          <a:ea typeface="+mn-ea"/>
          <a:cs typeface="+mn-cs"/>
        </a:defRPr>
      </a:lvl8pPr>
      <a:lvl9pPr marL="4725670" algn="l" defTabSz="1181735" rtl="0" eaLnBrk="1" latinLnBrk="0" hangingPunct="1">
        <a:defRPr sz="23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3.xml"/><Relationship Id="rId4" Type="http://schemas.openxmlformats.org/officeDocument/2006/relationships/image" Target="../media/image16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3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3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3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3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3.xml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53.xml"/><Relationship Id="rId3" Type="http://schemas.openxmlformats.org/officeDocument/2006/relationships/image" Target="../media/image23.wmf"/><Relationship Id="rId2" Type="http://schemas.openxmlformats.org/officeDocument/2006/relationships/oleObject" Target="../embeddings/oleObject2.bin"/><Relationship Id="rId1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image" Target="../media/image27.wmf"/><Relationship Id="rId7" Type="http://schemas.openxmlformats.org/officeDocument/2006/relationships/oleObject" Target="../embeddings/oleObject5.bin"/><Relationship Id="rId6" Type="http://schemas.openxmlformats.org/officeDocument/2006/relationships/image" Target="../media/image2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5.wmf"/><Relationship Id="rId3" Type="http://schemas.openxmlformats.org/officeDocument/2006/relationships/oleObject" Target="../embeddings/oleObject3.bin"/><Relationship Id="rId2" Type="http://schemas.openxmlformats.org/officeDocument/2006/relationships/image" Target="../media/image24.wmf"/><Relationship Id="rId10" Type="http://schemas.openxmlformats.org/officeDocument/2006/relationships/vmlDrawing" Target="../drawings/vmlDrawing3.vml"/><Relationship Id="rId1" Type="http://schemas.openxmlformats.org/officeDocument/2006/relationships/oleObject" Target="../embeddings/Document1.doc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image" Target="../media/image28.png"/><Relationship Id="rId1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image" Target="../media/image29.png"/><Relationship Id="rId1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image" Target="../media/image8.png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53.xml"/><Relationship Id="rId2" Type="http://schemas.openxmlformats.org/officeDocument/2006/relationships/image" Target="../media/image11.wmf"/><Relationship Id="rId1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副标题 2"/>
          <p:cNvSpPr>
            <a:spLocks noGrp="1"/>
          </p:cNvSpPr>
          <p:nvPr>
            <p:ph type="subTitle" idx="1"/>
          </p:nvPr>
        </p:nvSpPr>
        <p:spPr bwMode="auto">
          <a:xfrm>
            <a:off x="3124764" y="3799840"/>
            <a:ext cx="5885813" cy="1785620"/>
          </a:xfrm>
          <a:ln>
            <a:miter lim="800000"/>
          </a:ln>
          <a:effectLst/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8152" tIns="59076" rIns="118152" bIns="59076" numCol="1" rtlCol="0" anchor="t" anchorCtr="0" compatLnSpc="1">
            <a:no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06780" rtl="0" eaLnBrk="1" fontAlgn="auto" latinLnBrk="0" hangingPunct="1">
              <a:lnSpc>
                <a:spcPct val="90000"/>
              </a:lnSpc>
              <a:spcBef>
                <a:spcPts val="1785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None/>
              <a:defRPr/>
            </a:pPr>
            <a:endParaRPr kumimoji="0" lang="zh-CN" altLang="en-US" sz="3125" b="1" i="0" u="none" strike="noStrike" kern="1200" cap="none" spc="0" normalizeH="0" baseline="0" noProof="0" dirty="0" smtClean="0">
              <a:ln>
                <a:noFill/>
              </a:ln>
              <a:solidFill>
                <a:srgbClr val="6A9DD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ctr" defTabSz="906780" rtl="0" eaLnBrk="1" fontAlgn="auto" latinLnBrk="0" hangingPunct="1">
              <a:lnSpc>
                <a:spcPct val="90000"/>
              </a:lnSpc>
              <a:spcBef>
                <a:spcPts val="1785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城  市  建  设  系   </a:t>
            </a:r>
            <a:r>
              <a:rPr kumimoji="0" lang="en-US" altLang="zh-CN" sz="2000" b="1" i="0" u="none" strike="noStrike" kern="120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:  </a:t>
            </a:r>
            <a:r>
              <a:rPr kumimoji="0" lang="zh-CN" altLang="en-US" sz="2000" b="1" i="0" u="none" strike="noStrike" kern="120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任   静    </a:t>
            </a:r>
            <a:endParaRPr kumimoji="0" lang="en-US" altLang="zh-CN" sz="2000" b="1" i="0" u="none" strike="noStrike" kern="1200" cap="none" spc="0" normalizeH="0" baseline="0" noProof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ctr" defTabSz="906780" rtl="0" eaLnBrk="1" fontAlgn="auto" latinLnBrk="0" hangingPunct="1">
              <a:lnSpc>
                <a:spcPct val="90000"/>
              </a:lnSpc>
              <a:spcBef>
                <a:spcPts val="1785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kumimoji="0" lang="zh-CN" altLang="en-US" sz="2000" b="1" i="0" u="none" strike="noStrike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254" y="2527300"/>
            <a:ext cx="11762106" cy="15684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brightRoom" dir="t"/>
            </a:scene3d>
          </a:bodyPr>
          <a:lstStyle/>
          <a:p>
            <a:pPr marL="0" marR="0" lvl="0" indent="0" algn="ctr" defTabSz="1209675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施 工 准 备 工 作</a:t>
            </a:r>
            <a:endParaRPr kumimoji="0" lang="zh-CN" altLang="en-US" sz="36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ctr" defTabSz="1209675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all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课程《建筑施工组织》项目一：第</a:t>
            </a:r>
            <a:r>
              <a:rPr kumimoji="0" lang="en-US" altLang="zh-CN" sz="2800" b="1" i="0" u="none" strike="noStrike" kern="1200" cap="all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kumimoji="0" lang="zh-CN" altLang="en-US" sz="2800" b="1" i="0" u="none" strike="noStrike" kern="1200" cap="all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单元 </a:t>
            </a:r>
            <a:r>
              <a:rPr kumimoji="0" lang="en-US" altLang="zh-CN" sz="2800" b="1" i="0" u="none" strike="noStrike" kern="1200" cap="all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kumimoji="0" lang="zh-CN" altLang="en-US" sz="2800" b="1" i="0" u="none" strike="noStrike" kern="1200" cap="all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课时</a:t>
            </a:r>
            <a:endParaRPr kumimoji="0" lang="zh-CN" altLang="en-US" sz="2800" b="1" i="0" u="none" strike="noStrike" kern="1200" cap="all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9459" name="图片 5126" descr="校徽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00" y="133350"/>
            <a:ext cx="976313" cy="9779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" name="直接连接符 1"/>
          <p:cNvCxnSpPr/>
          <p:nvPr/>
        </p:nvCxnSpPr>
        <p:spPr>
          <a:xfrm>
            <a:off x="-1504950" y="16129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1" name="文本框 3"/>
          <p:cNvSpPr txBox="1"/>
          <p:nvPr/>
        </p:nvSpPr>
        <p:spPr>
          <a:xfrm>
            <a:off x="1317625" y="219075"/>
            <a:ext cx="4105275" cy="8921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u="sng" dirty="0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聊 城 市 技 师 学 院</a:t>
            </a:r>
            <a:endParaRPr lang="zh-CN" altLang="en-US" u="sng" dirty="0">
              <a:solidFill>
                <a:srgbClr val="3030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000" dirty="0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TECHNICIAN COLLEGE OF LIAOCHENG CITY</a:t>
            </a:r>
            <a:endParaRPr lang="zh-CN" altLang="en-US" dirty="0">
              <a:solidFill>
                <a:srgbClr val="3030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solidFill>
                <a:srgbClr val="3030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876300"/>
            <a:ext cx="9906635" cy="38042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82600" y="83185"/>
            <a:ext cx="385254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>
                <a:solidFill>
                  <a:schemeClr val="tx1">
                    <a:lumMod val="50000"/>
                  </a:schemeClr>
                </a:solidFill>
                <a:sym typeface="+mn-ea"/>
              </a:rPr>
              <a:t>4</a:t>
            </a:r>
            <a:r>
              <a:rPr lang="zh-CN" altLang="en-US" b="1">
                <a:solidFill>
                  <a:schemeClr val="tx1">
                    <a:lumMod val="50000"/>
                  </a:schemeClr>
                </a:solidFill>
                <a:sym typeface="+mn-ea"/>
              </a:rPr>
              <a:t>施工组织总设计</a:t>
            </a:r>
            <a:endParaRPr lang="zh-CN" altLang="en-US" b="1"/>
          </a:p>
        </p:txBody>
      </p:sp>
    </p:spTree>
  </p:cSld>
  <p:clrMapOvr>
    <a:masterClrMapping/>
  </p:clrMapOvr>
  <p:transition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1056640"/>
            <a:ext cx="10864850" cy="26327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850" y="4194175"/>
            <a:ext cx="10864850" cy="17341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2600" y="83185"/>
            <a:ext cx="385254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solidFill>
                  <a:schemeClr val="tx1">
                    <a:lumMod val="50000"/>
                  </a:schemeClr>
                </a:solidFill>
                <a:sym typeface="+mn-ea"/>
              </a:rPr>
              <a:t>施工总准备</a:t>
            </a:r>
            <a:endParaRPr lang="zh-CN" altLang="en-US" b="1"/>
          </a:p>
        </p:txBody>
      </p:sp>
    </p:spTree>
  </p:cSld>
  <p:clrMapOvr>
    <a:masterClrMapping/>
  </p:clrMapOvr>
  <p:transition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0620" y="832485"/>
            <a:ext cx="10175240" cy="38188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82600" y="83185"/>
            <a:ext cx="385254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solidFill>
                  <a:schemeClr val="tx1">
                    <a:lumMod val="50000"/>
                  </a:schemeClr>
                </a:solidFill>
                <a:sym typeface="+mn-ea"/>
              </a:rPr>
              <a:t>施工总准备</a:t>
            </a:r>
            <a:endParaRPr lang="zh-CN" altLang="en-US" b="1"/>
          </a:p>
        </p:txBody>
      </p:sp>
    </p:spTree>
  </p:cSld>
  <p:clrMapOvr>
    <a:masterClrMapping/>
  </p:clrMapOvr>
  <p:transition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76680" y="1337945"/>
            <a:ext cx="33140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/>
              <a:t>看规范  读规范</a:t>
            </a:r>
            <a:endParaRPr lang="zh-CN" altLang="en-US" sz="2000" b="1"/>
          </a:p>
        </p:txBody>
      </p:sp>
      <p:grpSp>
        <p:nvGrpSpPr>
          <p:cNvPr id="6" name="组合 5"/>
          <p:cNvGrpSpPr/>
          <p:nvPr/>
        </p:nvGrpSpPr>
        <p:grpSpPr>
          <a:xfrm>
            <a:off x="20319" y="65405"/>
            <a:ext cx="12150725" cy="1246076"/>
            <a:chOff x="3066560" y="286302"/>
            <a:chExt cx="3216910" cy="3088375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1"/>
            <a:srcRect t="8867"/>
            <a:stretch>
              <a:fillRect/>
            </a:stretch>
          </p:blipFill>
          <p:spPr>
            <a:xfrm>
              <a:off x="3066560" y="286424"/>
              <a:ext cx="3216910" cy="1375410"/>
            </a:xfrm>
            <a:prstGeom prst="rect">
              <a:avLst/>
            </a:prstGeom>
          </p:spPr>
        </p:pic>
        <p:grpSp>
          <p:nvGrpSpPr>
            <p:cNvPr id="8" name="组合 7"/>
            <p:cNvGrpSpPr/>
            <p:nvPr/>
          </p:nvGrpSpPr>
          <p:grpSpPr>
            <a:xfrm>
              <a:off x="3248950" y="286302"/>
              <a:ext cx="3001991" cy="3088375"/>
              <a:chOff x="3118754" y="286302"/>
              <a:chExt cx="3001991" cy="3088375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3118754" y="286302"/>
                <a:ext cx="2431169" cy="23623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zh-CN" altLang="zh-CN" sz="2800" b="1">
                    <a:sym typeface="+mn-ea"/>
                  </a:rPr>
                  <a:t>下节预告</a:t>
                </a:r>
                <a:endParaRPr lang="zh-CN" altLang="zh-CN" sz="2800" b="1"/>
              </a:p>
              <a:p>
                <a:pPr algn="l"/>
                <a:endParaRPr lang="zh-CN" altLang="en-US" sz="2800" b="1">
                  <a:solidFill>
                    <a:srgbClr val="FC959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5810865" y="3067972"/>
                <a:ext cx="309880" cy="306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solidFill>
                    <a:srgbClr val="5F44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4" name="阿鲲 - 舌尖上的中国(片头音乐)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68495" y="815975"/>
            <a:ext cx="495300" cy="4953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20319" y="65405"/>
            <a:ext cx="12150725" cy="1246076"/>
            <a:chOff x="3066560" y="286302"/>
            <a:chExt cx="3216910" cy="3088375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1"/>
            <a:srcRect t="8867"/>
            <a:stretch>
              <a:fillRect/>
            </a:stretch>
          </p:blipFill>
          <p:spPr>
            <a:xfrm>
              <a:off x="3066560" y="286424"/>
              <a:ext cx="3216910" cy="1375410"/>
            </a:xfrm>
            <a:prstGeom prst="rect">
              <a:avLst/>
            </a:prstGeom>
          </p:spPr>
        </p:pic>
        <p:grpSp>
          <p:nvGrpSpPr>
            <p:cNvPr id="11" name="组合 10"/>
            <p:cNvGrpSpPr/>
            <p:nvPr/>
          </p:nvGrpSpPr>
          <p:grpSpPr>
            <a:xfrm>
              <a:off x="3248950" y="286302"/>
              <a:ext cx="3001991" cy="3088375"/>
              <a:chOff x="3118754" y="286302"/>
              <a:chExt cx="3001991" cy="3088375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3118754" y="286302"/>
                <a:ext cx="2431169" cy="23623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zh-CN" altLang="zh-CN" sz="2800" b="1">
                    <a:sym typeface="+mn-ea"/>
                  </a:rPr>
                  <a:t>下节预告</a:t>
                </a:r>
                <a:endParaRPr lang="zh-CN" altLang="zh-CN" sz="2800" b="1"/>
              </a:p>
              <a:p>
                <a:pPr algn="l"/>
                <a:endParaRPr lang="zh-CN" altLang="en-US" sz="2800" b="1">
                  <a:solidFill>
                    <a:srgbClr val="FC959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5810865" y="3067972"/>
                <a:ext cx="309880" cy="306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solidFill>
                    <a:srgbClr val="5F44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5" name="文本框 14"/>
          <p:cNvSpPr txBox="1"/>
          <p:nvPr/>
        </p:nvSpPr>
        <p:spPr>
          <a:xfrm>
            <a:off x="2047875" y="2421890"/>
            <a:ext cx="87134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2.</a:t>
            </a:r>
            <a:r>
              <a:rPr lang="zh-CN" altLang="en-US" sz="3200"/>
              <a:t>单位工程施工准备</a:t>
            </a:r>
            <a:endParaRPr lang="zh-CN" altLang="en-US" sz="3200"/>
          </a:p>
          <a:p>
            <a:endParaRPr lang="zh-CN" altLang="en-US" sz="3200" b="1"/>
          </a:p>
          <a:p>
            <a:r>
              <a:rPr lang="en-US" altLang="zh-CN" sz="3200"/>
              <a:t>3.</a:t>
            </a:r>
            <a:r>
              <a:rPr lang="zh-CN" altLang="en-US" sz="3200"/>
              <a:t>分部分项工程施工准备</a:t>
            </a:r>
            <a:endParaRPr lang="zh-CN" altLang="en-US" sz="320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532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260" y="1152525"/>
            <a:ext cx="9398635" cy="30581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2600" y="83185"/>
            <a:ext cx="385254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>
                <a:solidFill>
                  <a:schemeClr val="tx1">
                    <a:lumMod val="50000"/>
                  </a:schemeClr>
                </a:solidFill>
                <a:sym typeface="+mn-ea"/>
              </a:rPr>
              <a:t>5</a:t>
            </a:r>
            <a:r>
              <a:rPr lang="zh-CN" altLang="en-US" b="1">
                <a:solidFill>
                  <a:schemeClr val="tx1">
                    <a:lumMod val="50000"/>
                  </a:schemeClr>
                </a:solidFill>
                <a:sym typeface="+mn-ea"/>
              </a:rPr>
              <a:t>单位工程施工施工组织设计</a:t>
            </a:r>
            <a:endParaRPr lang="zh-CN" altLang="en-US" b="1"/>
          </a:p>
        </p:txBody>
      </p:sp>
    </p:spTree>
  </p:cSld>
  <p:clrMapOvr>
    <a:masterClrMapping/>
  </p:clrMapOvr>
  <p:transition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9035" y="1177925"/>
            <a:ext cx="9697720" cy="30949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2600" y="83185"/>
            <a:ext cx="385254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solidFill>
                  <a:schemeClr val="tx1">
                    <a:lumMod val="50000"/>
                  </a:schemeClr>
                </a:solidFill>
                <a:sym typeface="+mn-ea"/>
              </a:rPr>
              <a:t>单位工程施工准备</a:t>
            </a:r>
            <a:endParaRPr lang="zh-CN" altLang="en-US" b="1"/>
          </a:p>
        </p:txBody>
      </p:sp>
    </p:spTree>
  </p:cSld>
  <p:clrMapOvr>
    <a:masterClrMapping/>
  </p:clrMapOvr>
  <p:transition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0625" y="868680"/>
            <a:ext cx="9895840" cy="50285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2600" y="83185"/>
            <a:ext cx="385254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solidFill>
                  <a:schemeClr val="tx1">
                    <a:lumMod val="50000"/>
                  </a:schemeClr>
                </a:solidFill>
                <a:sym typeface="+mn-ea"/>
              </a:rPr>
              <a:t>单位工程施工准备</a:t>
            </a:r>
            <a:endParaRPr lang="zh-CN" altLang="en-US" b="1"/>
          </a:p>
        </p:txBody>
      </p:sp>
    </p:spTree>
  </p:cSld>
  <p:clrMapOvr>
    <a:masterClrMapping/>
  </p:clrMapOvr>
  <p:transition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2695" y="1059815"/>
            <a:ext cx="9885045" cy="41548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94665" y="107315"/>
            <a:ext cx="385254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>
                <a:solidFill>
                  <a:schemeClr val="tx1">
                    <a:lumMod val="50000"/>
                  </a:schemeClr>
                </a:solidFill>
                <a:sym typeface="+mn-ea"/>
              </a:rPr>
              <a:t>6</a:t>
            </a:r>
            <a:r>
              <a:rPr lang="zh-CN" altLang="en-US" b="1">
                <a:solidFill>
                  <a:schemeClr val="tx1">
                    <a:lumMod val="50000"/>
                  </a:schemeClr>
                </a:solidFill>
                <a:sym typeface="+mn-ea"/>
              </a:rPr>
              <a:t>施工方案</a:t>
            </a:r>
            <a:endParaRPr lang="zh-CN" altLang="en-US" b="1">
              <a:solidFill>
                <a:schemeClr val="tx1">
                  <a:lumMod val="50000"/>
                </a:schemeClr>
              </a:solidFill>
              <a:sym typeface="+mn-ea"/>
            </a:endParaRPr>
          </a:p>
        </p:txBody>
      </p:sp>
    </p:spTree>
  </p:cSld>
  <p:clrMapOvr>
    <a:masterClrMapping/>
  </p:clrMapOvr>
  <p:transition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4740" y="1291590"/>
            <a:ext cx="10322560" cy="34671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94665" y="107315"/>
            <a:ext cx="385254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solidFill>
                  <a:schemeClr val="tx1">
                    <a:lumMod val="50000"/>
                  </a:schemeClr>
                </a:solidFill>
                <a:sym typeface="+mn-ea"/>
              </a:rPr>
              <a:t>分部分项工程施工准备</a:t>
            </a:r>
            <a:endParaRPr lang="zh-CN" altLang="en-US" b="1"/>
          </a:p>
        </p:txBody>
      </p:sp>
    </p:spTree>
  </p:cSld>
  <p:clrMapOvr>
    <a:masterClrMapping/>
  </p:clrMapOvr>
  <p:transition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0395" y="187960"/>
            <a:ext cx="19589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教材知识</a:t>
            </a:r>
            <a:endParaRPr lang="zh-CN" altLang="en-US" b="1"/>
          </a:p>
        </p:txBody>
      </p:sp>
      <p:grpSp>
        <p:nvGrpSpPr>
          <p:cNvPr id="6" name="立春"/>
          <p:cNvGrpSpPr/>
          <p:nvPr/>
        </p:nvGrpSpPr>
        <p:grpSpPr>
          <a:xfrm>
            <a:off x="6010910" y="1370330"/>
            <a:ext cx="3345832" cy="3789680"/>
            <a:chOff x="7087" y="2999"/>
            <a:chExt cx="7886" cy="596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087" y="2999"/>
              <a:ext cx="7886" cy="5968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9110" y="2999"/>
              <a:ext cx="979" cy="2113"/>
            </a:xfrm>
            <a:prstGeom prst="rect">
              <a:avLst/>
            </a:prstGeom>
            <a:solidFill>
              <a:schemeClr val="bg1"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871" y="3057"/>
              <a:ext cx="1742" cy="103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150000"/>
                </a:lnSpc>
              </a:pPr>
              <a:endParaRPr lang="zh-CN" altLang="en-US" sz="4000">
                <a:solidFill>
                  <a:srgbClr val="A9D18E"/>
                </a:solidFill>
                <a:latin typeface="汉仪中黑简" panose="02010609000101010101" charset="-122"/>
                <a:ea typeface="汉仪中黑简" panose="02010609000101010101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9110" y="3057"/>
              <a:ext cx="4808" cy="276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zh-CN" altLang="en-US" sz="2400" b="1">
                  <a:sym typeface="+mn-ea"/>
                </a:rPr>
                <a:t>编制文件</a:t>
              </a:r>
              <a:endParaRPr lang="zh-CN" altLang="en-US" sz="2400" b="1">
                <a:sym typeface="+mn-ea"/>
              </a:endParaRPr>
            </a:p>
            <a:p>
              <a:pPr algn="l">
                <a:lnSpc>
                  <a:spcPct val="150000"/>
                </a:lnSpc>
              </a:pPr>
              <a:r>
                <a:rPr lang="zh-CN" altLang="en-US" sz="2400" b="1">
                  <a:sym typeface="+mn-ea"/>
                </a:rPr>
                <a:t>工程施工</a:t>
              </a:r>
              <a:endParaRPr lang="zh-CN" altLang="en-US" sz="2400" b="1">
                <a:sym typeface="+mn-ea"/>
              </a:endParaRPr>
            </a:p>
            <a:p>
              <a:pPr algn="l">
                <a:lnSpc>
                  <a:spcPct val="150000"/>
                </a:lnSpc>
              </a:pPr>
              <a:r>
                <a:rPr lang="zh-CN" altLang="en-US" sz="2400" b="1">
                  <a:sym typeface="+mn-ea"/>
                </a:rPr>
                <a:t>十分详细</a:t>
              </a:r>
              <a:endParaRPr lang="zh-CN" altLang="en-US" sz="2400">
                <a:solidFill>
                  <a:srgbClr val="A9D18E"/>
                </a:solidFill>
                <a:latin typeface="汉仪中黑简" panose="02010609000101010101" charset="-122"/>
                <a:ea typeface="汉仪中黑简" panose="02010609000101010101" charset="-122"/>
                <a:sym typeface="+mn-ea"/>
              </a:endParaRPr>
            </a:p>
          </p:txBody>
        </p:sp>
      </p:grpSp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-315913" y="1681163"/>
          <a:ext cx="6419851" cy="190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包装程序外壳对象" showAsIcon="1" r:id="rId2" imgW="2181225" imgH="638175" progId="Package">
                  <p:embed/>
                </p:oleObj>
              </mc:Choice>
              <mc:Fallback>
                <p:oleObj name="包装程序外壳对象" showAsIcon="1" r:id="rId2" imgW="2181225" imgH="638175" progId="Package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315913" y="1681163"/>
                        <a:ext cx="6419851" cy="190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0320" y="102235"/>
            <a:ext cx="12150725" cy="554990"/>
            <a:chOff x="3034618" y="2004930"/>
            <a:chExt cx="3216910" cy="137553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/>
            <a:srcRect t="8867"/>
            <a:stretch>
              <a:fillRect/>
            </a:stretch>
          </p:blipFill>
          <p:spPr>
            <a:xfrm>
              <a:off x="3034618" y="2005052"/>
              <a:ext cx="3216910" cy="1375410"/>
            </a:xfrm>
            <a:prstGeom prst="rect">
              <a:avLst/>
            </a:prstGeom>
          </p:spPr>
        </p:pic>
        <p:grpSp>
          <p:nvGrpSpPr>
            <p:cNvPr id="7" name="组合 6"/>
            <p:cNvGrpSpPr/>
            <p:nvPr/>
          </p:nvGrpSpPr>
          <p:grpSpPr>
            <a:xfrm>
              <a:off x="3191453" y="2004930"/>
              <a:ext cx="3059488" cy="1369747"/>
              <a:chOff x="3061257" y="2004930"/>
              <a:chExt cx="3059488" cy="1369747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3061257" y="2004930"/>
                <a:ext cx="2431169" cy="12936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zh-CN" altLang="en-US" sz="2800">
                    <a:solidFill>
                      <a:srgbClr val="5F443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上节内容回顾   </a:t>
                </a:r>
                <a:endParaRPr lang="zh-CN" altLang="en-US" sz="2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5810865" y="3067972"/>
                <a:ext cx="309880" cy="306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solidFill>
                    <a:srgbClr val="5F44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3068320" y="2889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565" y="624205"/>
            <a:ext cx="6067425" cy="5875020"/>
          </a:xfrm>
          <a:prstGeom prst="rect">
            <a:avLst/>
          </a:prstGeom>
        </p:spPr>
      </p:pic>
    </p:spTree>
  </p:cSld>
  <p:clrMapOvr>
    <a:masterClrMapping/>
  </p:clrMapOvr>
  <p:transition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6090" y="148590"/>
            <a:ext cx="19183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企业的编制案例</a:t>
            </a:r>
            <a:endParaRPr lang="zh-CN" altLang="en-US" b="1"/>
          </a:p>
        </p:txBody>
      </p:sp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914400" y="920750"/>
          <a:ext cx="2435225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Document" showAsIcon="1" r:id="rId1" imgW="1143000" imgH="990600" progId="Word.Document.8">
                  <p:embed/>
                </p:oleObj>
              </mc:Choice>
              <mc:Fallback>
                <p:oleObj name="Document" showAsIcon="1" r:id="rId1" imgW="1143000" imgH="990600" progId="Word.Document.8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14400" y="920750"/>
                        <a:ext cx="2435225" cy="195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575175" y="911860"/>
          <a:ext cx="2545080" cy="2097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" showAsIcon="1" r:id="rId3" imgW="971550" imgH="800100" progId="Word.Document.8">
                  <p:embed/>
                </p:oleObj>
              </mc:Choice>
              <mc:Fallback>
                <p:oleObj name="" showAsIcon="1" r:id="rId3" imgW="971550" imgH="800100" progId="Word.Document.8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5175" y="911860"/>
                        <a:ext cx="2545080" cy="20974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199130" y="3684905"/>
          <a:ext cx="2421255" cy="1994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" showAsIcon="1" r:id="rId5" imgW="971550" imgH="800100" progId="Word.Document.8">
                  <p:embed/>
                </p:oleObj>
              </mc:Choice>
              <mc:Fallback>
                <p:oleObj name="" showAsIcon="1" r:id="rId5" imgW="971550" imgH="800100" progId="Word.Document.8">
                  <p:embed/>
                  <p:pic>
                    <p:nvPicPr>
                      <p:cNvPr id="0" name="图片 102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99130" y="3684905"/>
                        <a:ext cx="2421255" cy="1994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8311515" y="805815"/>
          <a:ext cx="2296160" cy="1891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" showAsIcon="1" r:id="rId7" imgW="971550" imgH="800100" progId="Word.Document.8">
                  <p:embed/>
                </p:oleObj>
              </mc:Choice>
              <mc:Fallback>
                <p:oleObj name="" showAsIcon="1" r:id="rId7" imgW="971550" imgH="800100" progId="Word.Document.8">
                  <p:embed/>
                  <p:pic>
                    <p:nvPicPr>
                      <p:cNvPr id="0" name="图片 102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311515" y="805815"/>
                        <a:ext cx="2296160" cy="18910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349" y="92710"/>
            <a:ext cx="12150725" cy="1246076"/>
            <a:chOff x="3066560" y="286302"/>
            <a:chExt cx="3216910" cy="3088375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1"/>
            <a:srcRect t="8867"/>
            <a:stretch>
              <a:fillRect/>
            </a:stretch>
          </p:blipFill>
          <p:spPr>
            <a:xfrm>
              <a:off x="3066560" y="286424"/>
              <a:ext cx="3216910" cy="1375410"/>
            </a:xfrm>
            <a:prstGeom prst="rect">
              <a:avLst/>
            </a:prstGeom>
          </p:spPr>
        </p:pic>
        <p:grpSp>
          <p:nvGrpSpPr>
            <p:cNvPr id="11" name="组合 10"/>
            <p:cNvGrpSpPr/>
            <p:nvPr/>
          </p:nvGrpSpPr>
          <p:grpSpPr>
            <a:xfrm>
              <a:off x="3248950" y="286302"/>
              <a:ext cx="3001991" cy="3088375"/>
              <a:chOff x="3118754" y="286302"/>
              <a:chExt cx="3001991" cy="3088375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3118754" y="286302"/>
                <a:ext cx="2431169" cy="2362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zh-CN" altLang="zh-CN" sz="2800" b="1">
                    <a:sym typeface="+mn-ea"/>
                  </a:rPr>
                  <a:t>本次课总结</a:t>
                </a:r>
                <a:endParaRPr lang="zh-CN" altLang="zh-CN" sz="2800" b="1"/>
              </a:p>
              <a:p>
                <a:pPr algn="l"/>
                <a:endParaRPr lang="zh-CN" altLang="en-US" sz="2800" b="1">
                  <a:solidFill>
                    <a:srgbClr val="FC959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5810865" y="3067972"/>
                <a:ext cx="309880" cy="306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solidFill>
                    <a:srgbClr val="5F44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930" y="734695"/>
            <a:ext cx="8080375" cy="52717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970260" y="2132330"/>
            <a:ext cx="71183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企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业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创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新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创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造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289540" y="2515870"/>
            <a:ext cx="459740" cy="21158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《规范》规定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0319" y="65405"/>
            <a:ext cx="12150725" cy="1246076"/>
            <a:chOff x="3066560" y="286302"/>
            <a:chExt cx="3216910" cy="3088375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1"/>
            <a:srcRect t="8867"/>
            <a:stretch>
              <a:fillRect/>
            </a:stretch>
          </p:blipFill>
          <p:spPr>
            <a:xfrm>
              <a:off x="3066560" y="286424"/>
              <a:ext cx="3216910" cy="1375410"/>
            </a:xfrm>
            <a:prstGeom prst="rect">
              <a:avLst/>
            </a:prstGeom>
          </p:spPr>
        </p:pic>
        <p:grpSp>
          <p:nvGrpSpPr>
            <p:cNvPr id="11" name="组合 10"/>
            <p:cNvGrpSpPr/>
            <p:nvPr/>
          </p:nvGrpSpPr>
          <p:grpSpPr>
            <a:xfrm>
              <a:off x="3248950" y="286302"/>
              <a:ext cx="3001991" cy="3088375"/>
              <a:chOff x="3118754" y="286302"/>
              <a:chExt cx="3001991" cy="3088375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3118754" y="286302"/>
                <a:ext cx="2431169" cy="12936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zh-CN" altLang="zh-CN" sz="2800" b="1">
                    <a:sym typeface="+mn-ea"/>
                  </a:rPr>
                  <a:t>下次课预告</a:t>
                </a:r>
                <a:endParaRPr lang="zh-CN" altLang="en-US" sz="2800" b="1">
                  <a:solidFill>
                    <a:srgbClr val="FC959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5810865" y="3067972"/>
                <a:ext cx="309880" cy="306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solidFill>
                    <a:srgbClr val="5F44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" name="文本框 3"/>
          <p:cNvSpPr txBox="1"/>
          <p:nvPr/>
        </p:nvSpPr>
        <p:spPr>
          <a:xfrm>
            <a:off x="3581400" y="2367280"/>
            <a:ext cx="57854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                                                 </a:t>
            </a:r>
            <a:endParaRPr lang="zh-CN" altLang="en-US" sz="2400" b="1"/>
          </a:p>
          <a:p>
            <a:r>
              <a:rPr lang="zh-CN" altLang="en-US" sz="2400" b="1"/>
              <a:t>                </a:t>
            </a:r>
            <a:endParaRPr lang="zh-CN" altLang="en-US" sz="2400" b="1"/>
          </a:p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635" y="1311275"/>
            <a:ext cx="7612380" cy="4167505"/>
          </a:xfrm>
          <a:prstGeom prst="rect">
            <a:avLst/>
          </a:prstGeom>
        </p:spPr>
      </p:pic>
    </p:spTree>
  </p:cSld>
  <p:clrMapOvr>
    <a:masterClrMapping/>
  </p:clrMapOvr>
  <p:transition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同心圆 6"/>
          <p:cNvSpPr/>
          <p:nvPr/>
        </p:nvSpPr>
        <p:spPr>
          <a:xfrm>
            <a:off x="3521075" y="1330325"/>
            <a:ext cx="4875213" cy="3654425"/>
          </a:xfrm>
          <a:prstGeom prst="donut">
            <a:avLst>
              <a:gd name="adj" fmla="val 4879"/>
            </a:avLst>
          </a:prstGeom>
          <a:gradFill>
            <a:gsLst>
              <a:gs pos="0">
                <a:sysClr val="window" lastClr="FFFFFF"/>
              </a:gs>
              <a:gs pos="55000">
                <a:sysClr val="window" lastClr="FFFFFF">
                  <a:lumMod val="95000"/>
                </a:sysClr>
              </a:gs>
              <a:gs pos="100000">
                <a:sysClr val="window" lastClr="FFFFFF">
                  <a:lumMod val="65000"/>
                </a:sysClr>
              </a:gs>
            </a:gsLst>
            <a:lin ang="81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0563" y="3297238"/>
            <a:ext cx="2735580" cy="7067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1209675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4000" b="1" kern="1200" cap="none" spc="0" normalizeH="0" baseline="0" noProof="0" dirty="0">
                <a:solidFill>
                  <a:srgbClr val="2BC3B5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下次课再见</a:t>
            </a:r>
            <a:endParaRPr kumimoji="0" lang="zh-CN" altLang="en-US" sz="4000" b="1" kern="1200" cap="none" spc="0" normalizeH="0" baseline="0" noProof="0" dirty="0">
              <a:solidFill>
                <a:srgbClr val="2BC3B5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  <a:cs typeface="+mn-cs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140200" y="3087688"/>
            <a:ext cx="3965575" cy="0"/>
          </a:xfrm>
          <a:prstGeom prst="line">
            <a:avLst/>
          </a:prstGeom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TextBox 10"/>
          <p:cNvSpPr txBox="1"/>
          <p:nvPr/>
        </p:nvSpPr>
        <p:spPr>
          <a:xfrm>
            <a:off x="4473575" y="1987550"/>
            <a:ext cx="3244850" cy="10144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1209675"/>
            <a:r>
              <a:rPr lang="zh-CN" altLang="en-US" sz="6000" b="1" dirty="0">
                <a:solidFill>
                  <a:srgbClr val="2368E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谢谢聆听</a:t>
            </a:r>
            <a:endParaRPr lang="zh-CN" altLang="en-US" sz="6000" b="1" dirty="0">
              <a:solidFill>
                <a:srgbClr val="2368E2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3" name="椭圆 12"/>
          <p:cNvSpPr/>
          <p:nvPr/>
        </p:nvSpPr>
        <p:spPr>
          <a:xfrm rot="10498052">
            <a:off x="3316288" y="5319713"/>
            <a:ext cx="298450" cy="223838"/>
          </a:xfrm>
          <a:prstGeom prst="ellipse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" name="组合 16"/>
          <p:cNvGrpSpPr/>
          <p:nvPr/>
        </p:nvGrpSpPr>
        <p:grpSpPr>
          <a:xfrm>
            <a:off x="680804" y="3499109"/>
            <a:ext cx="404782" cy="30327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3" name="椭圆 22"/>
          <p:cNvSpPr/>
          <p:nvPr/>
        </p:nvSpPr>
        <p:spPr>
          <a:xfrm rot="10498052">
            <a:off x="2679700" y="3987800"/>
            <a:ext cx="300038" cy="223838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" name="组合 23"/>
          <p:cNvGrpSpPr/>
          <p:nvPr/>
        </p:nvGrpSpPr>
        <p:grpSpPr>
          <a:xfrm>
            <a:off x="2426473" y="5113047"/>
            <a:ext cx="575354" cy="43106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7" name="椭圆 26"/>
          <p:cNvSpPr/>
          <p:nvPr/>
        </p:nvSpPr>
        <p:spPr>
          <a:xfrm rot="10498052">
            <a:off x="1647825" y="4575175"/>
            <a:ext cx="395288" cy="298450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" name="组合 27"/>
          <p:cNvGrpSpPr/>
          <p:nvPr/>
        </p:nvGrpSpPr>
        <p:grpSpPr>
          <a:xfrm>
            <a:off x="5956351" y="5537794"/>
            <a:ext cx="404782" cy="30327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" name="同心圆 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1" name="椭圆 30"/>
          <p:cNvSpPr/>
          <p:nvPr/>
        </p:nvSpPr>
        <p:spPr>
          <a:xfrm rot="10498052">
            <a:off x="4953000" y="5403850"/>
            <a:ext cx="250825" cy="187325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椭圆 31"/>
          <p:cNvSpPr/>
          <p:nvPr/>
        </p:nvSpPr>
        <p:spPr>
          <a:xfrm rot="10498052">
            <a:off x="768350" y="5475288"/>
            <a:ext cx="298450" cy="222250"/>
          </a:xfrm>
          <a:prstGeom prst="ellipse">
            <a:avLst/>
          </a:prstGeom>
          <a:solidFill>
            <a:srgbClr val="4F81BD">
              <a:lumMod val="50000"/>
            </a:srgbClr>
          </a:solidFill>
          <a:ln w="25400" cap="flat" cmpd="sng" algn="ctr">
            <a:solidFill>
              <a:srgbClr val="1F497D"/>
            </a:solidFill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" name="椭圆 33"/>
          <p:cNvSpPr/>
          <p:nvPr/>
        </p:nvSpPr>
        <p:spPr>
          <a:xfrm rot="10498052">
            <a:off x="10814050" y="4322763"/>
            <a:ext cx="296863" cy="223838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" name="椭圆 43"/>
          <p:cNvSpPr/>
          <p:nvPr/>
        </p:nvSpPr>
        <p:spPr>
          <a:xfrm rot="10498052">
            <a:off x="10040938" y="3197225"/>
            <a:ext cx="296863" cy="223838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" name="组合 44"/>
          <p:cNvGrpSpPr/>
          <p:nvPr/>
        </p:nvGrpSpPr>
        <p:grpSpPr>
          <a:xfrm>
            <a:off x="9114829" y="4301127"/>
            <a:ext cx="575354" cy="43106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8" name="椭圆 47"/>
          <p:cNvSpPr/>
          <p:nvPr/>
        </p:nvSpPr>
        <p:spPr>
          <a:xfrm rot="10498052">
            <a:off x="7756525" y="4872038"/>
            <a:ext cx="396875" cy="296863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" name="椭圆 51"/>
          <p:cNvSpPr/>
          <p:nvPr/>
        </p:nvSpPr>
        <p:spPr>
          <a:xfrm rot="10498052">
            <a:off x="9772650" y="5264150"/>
            <a:ext cx="250825" cy="187325"/>
          </a:xfrm>
          <a:prstGeom prst="ellipse">
            <a:avLst/>
          </a:prstGeom>
          <a:solidFill>
            <a:srgbClr val="4F81BD">
              <a:lumMod val="50000"/>
            </a:srgbClr>
          </a:solidFill>
          <a:ln w="25400" cap="flat" cmpd="sng" algn="ctr">
            <a:solidFill>
              <a:srgbClr val="1F497D"/>
            </a:solidFill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3" name="椭圆 52"/>
          <p:cNvSpPr/>
          <p:nvPr/>
        </p:nvSpPr>
        <p:spPr>
          <a:xfrm rot="10498052">
            <a:off x="7175500" y="5503863"/>
            <a:ext cx="298450" cy="223838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-222250" y="135890"/>
            <a:ext cx="516763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1209675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2400" b="1" kern="1200" cap="all" spc="0" normalizeH="0" baseline="0" noProof="0" dirty="0">
                <a:solidFill>
                  <a:schemeClr val="tx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《</a:t>
            </a:r>
            <a:r>
              <a:rPr kumimoji="0" lang="zh-CN" altLang="en-US" sz="2400" b="1" kern="1200" cap="all" spc="0" normalizeH="0" baseline="0" noProof="0" dirty="0">
                <a:solidFill>
                  <a:schemeClr val="tx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建筑施工组织</a:t>
            </a:r>
            <a:r>
              <a:rPr kumimoji="0" lang="en-US" altLang="zh-CN" sz="2400" b="1" kern="1200" cap="all" spc="0" normalizeH="0" baseline="0" noProof="0" dirty="0">
                <a:solidFill>
                  <a:schemeClr val="tx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》</a:t>
            </a:r>
            <a:r>
              <a:rPr kumimoji="0" lang="zh-CN" altLang="en-US" sz="2400" b="1" kern="1200" cap="all" spc="0" normalizeH="0" baseline="0" noProof="0" dirty="0">
                <a:solidFill>
                  <a:schemeClr val="tx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施工准备工作</a:t>
            </a:r>
            <a:endParaRPr kumimoji="0" lang="zh-CN" altLang="en-US" sz="2400" b="1" kern="1200" cap="all" spc="0" normalizeH="0" baseline="0" noProof="0" dirty="0">
              <a:solidFill>
                <a:schemeClr val="tx1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3194 -0.36577 L -2.77778E-7 5.68428E-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9700" y="18289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7135 -0.78931 L 8.33333E-7 -4.71733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2951 -0.81173 L 0 -2.46914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47600" y="40586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3194 -0.36577 L -2.77778E-7 5.68428E-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9700" y="18289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7136 -0.7892 L 5E-6 2.46914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44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3194 -0.36577 L -2.77778E-7 5.68428E-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9700" y="18289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7135 -0.78931 L 8.33333E-7 -4.71733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 bldLvl="0" animBg="1"/>
      <p:bldP spid="23" grpId="0" bldLvl="0" animBg="1"/>
      <p:bldP spid="27" grpId="0" bldLvl="0" animBg="1"/>
      <p:bldP spid="31" grpId="0" bldLvl="0" animBg="1"/>
      <p:bldP spid="32" grpId="0" bldLvl="0" animBg="1"/>
      <p:bldP spid="34" grpId="0" bldLvl="0" animBg="1"/>
      <p:bldP spid="44" grpId="0" bldLvl="0" animBg="1"/>
      <p:bldP spid="48" grpId="0" bldLvl="0" animBg="1"/>
      <p:bldP spid="52" grpId="0" bldLvl="0" animBg="1"/>
      <p:bldP spid="5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3250" y="216535"/>
            <a:ext cx="1867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课辅资料</a:t>
            </a:r>
            <a:endParaRPr lang="zh-CN" altLang="en-US" b="1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6255" y="584835"/>
            <a:ext cx="7799705" cy="5883275"/>
          </a:xfrm>
          <a:prstGeom prst="rect">
            <a:avLst/>
          </a:prstGeom>
        </p:spPr>
      </p:pic>
    </p:spTree>
  </p:cSld>
  <p:clrMapOvr>
    <a:masterClrMapping/>
  </p:clrMapOvr>
  <p:transition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6410" y="610235"/>
            <a:ext cx="7579995" cy="5661660"/>
          </a:xfrm>
          <a:prstGeom prst="rect">
            <a:avLst/>
          </a:prstGeom>
        </p:spPr>
      </p:pic>
    </p:spTree>
  </p:cSld>
  <p:clrMapOvr>
    <a:masterClrMapping/>
  </p:clrMapOvr>
  <p:transition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6320" y="899795"/>
            <a:ext cx="9925685" cy="45307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06095" y="204470"/>
            <a:ext cx="16395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规范目录</a:t>
            </a:r>
            <a:endParaRPr lang="zh-CN" altLang="en-US" b="1"/>
          </a:p>
        </p:txBody>
      </p:sp>
    </p:spTree>
  </p:cSld>
  <p:clrMapOvr>
    <a:masterClrMapping/>
  </p:clrMapOvr>
  <p:transition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730" y="906780"/>
            <a:ext cx="6167755" cy="5045075"/>
          </a:xfrm>
          <a:prstGeom prst="rect">
            <a:avLst/>
          </a:prstGeom>
        </p:spPr>
      </p:pic>
    </p:spTree>
  </p:cSld>
  <p:clrMapOvr>
    <a:masterClrMapping/>
  </p:clrMapOvr>
  <p:transition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5470" y="199390"/>
            <a:ext cx="20739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情 景</a:t>
            </a:r>
            <a:endParaRPr lang="zh-CN" altLang="en-US" b="1"/>
          </a:p>
        </p:txBody>
      </p:sp>
      <p:grpSp>
        <p:nvGrpSpPr>
          <p:cNvPr id="7" name="星空"/>
          <p:cNvGrpSpPr/>
          <p:nvPr/>
        </p:nvGrpSpPr>
        <p:grpSpPr>
          <a:xfrm>
            <a:off x="1250550" y="845185"/>
            <a:ext cx="9526905" cy="4592320"/>
            <a:chOff x="6604" y="3469"/>
            <a:chExt cx="6022" cy="3402"/>
          </a:xfrm>
        </p:grpSpPr>
        <p:pic>
          <p:nvPicPr>
            <p:cNvPr id="9" name="图片 8" descr="F:\稻壳-阿源设计\H活动供稿\2020-01-07-文本框\SVG-横着\横着_卡通 1.svg横着_卡通 1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p:blipFill>
          <p:spPr>
            <a:xfrm>
              <a:off x="6604" y="3469"/>
              <a:ext cx="6022" cy="3402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7292" y="3939"/>
              <a:ext cx="4750" cy="246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US" altLang="zh-CN" sz="2800">
                  <a:solidFill>
                    <a:srgbClr val="00B050"/>
                  </a:solidFill>
                  <a:latin typeface="汉仪刚艺体-35W" panose="00020600040101010101" charset="-122"/>
                  <a:ea typeface="汉仪刚艺体-35W" panose="00020600040101010101" charset="-122"/>
                  <a:cs typeface="汉仪刚艺体-35W" panose="00020600040101010101" charset="-122"/>
                </a:rPr>
                <a:t>    </a:t>
              </a:r>
              <a:r>
                <a:rPr lang="zh-CN" altLang="en-US" sz="2800">
                  <a:solidFill>
                    <a:srgbClr val="00B050"/>
                  </a:solidFill>
                  <a:latin typeface="汉仪刚艺体-35W" panose="00020600040101010101" charset="-122"/>
                  <a:ea typeface="汉仪刚艺体-35W" panose="00020600040101010101" charset="-122"/>
                  <a:cs typeface="汉仪刚艺体-35W" panose="00020600040101010101" charset="-122"/>
                </a:rPr>
                <a:t>项目部的进驻施工现场，进行施工准备工作。施工准备工作的依据是施工组织设计文件中的施工准备工作计划。</a:t>
              </a:r>
              <a:endParaRPr lang="zh-CN" altLang="en-US" sz="2800">
                <a:solidFill>
                  <a:srgbClr val="00B050"/>
                </a:solidFill>
                <a:latin typeface="汉仪刚艺体-35W" panose="00020600040101010101" charset="-122"/>
                <a:ea typeface="汉仪刚艺体-35W" panose="00020600040101010101" charset="-122"/>
                <a:cs typeface="汉仪刚艺体-35W" panose="00020600040101010101" charset="-122"/>
              </a:endParaRPr>
            </a:p>
            <a:p>
              <a:pPr algn="l">
                <a:lnSpc>
                  <a:spcPct val="150000"/>
                </a:lnSpc>
              </a:pPr>
              <a:r>
                <a:rPr lang="zh-CN" altLang="en-US" sz="2800">
                  <a:solidFill>
                    <a:srgbClr val="00B050"/>
                  </a:solidFill>
                  <a:latin typeface="汉仪刚艺体-35W" panose="00020600040101010101" charset="-122"/>
                  <a:ea typeface="汉仪刚艺体-35W" panose="00020600040101010101" charset="-122"/>
                  <a:cs typeface="汉仪刚艺体-35W" panose="00020600040101010101" charset="-122"/>
                </a:rPr>
                <a:t>    《规范》中对于施工准备工作的规定，是我们进行施工准备工作计划的指导。</a:t>
              </a:r>
              <a:endParaRPr lang="zh-CN" altLang="en-US" sz="2800">
                <a:solidFill>
                  <a:srgbClr val="00B050"/>
                </a:solidFill>
                <a:latin typeface="汉仪刚艺体-35W" panose="00020600040101010101" charset="-122"/>
                <a:ea typeface="汉仪刚艺体-35W" panose="00020600040101010101" charset="-122"/>
                <a:cs typeface="汉仪刚艺体-35W" panose="00020600040101010101" charset="-122"/>
              </a:endParaRPr>
            </a:p>
          </p:txBody>
        </p:sp>
      </p:grpSp>
    </p:spTree>
  </p:cSld>
  <p:clrMapOvr>
    <a:masterClrMapping/>
  </p:clrMapOvr>
  <p:transition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70910" y="912495"/>
            <a:ext cx="33140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/>
              <a:t>看规范  读规范</a:t>
            </a:r>
            <a:endParaRPr lang="zh-CN" altLang="en-US" sz="2000" b="1"/>
          </a:p>
        </p:txBody>
      </p:sp>
      <p:grpSp>
        <p:nvGrpSpPr>
          <p:cNvPr id="6" name="组合 5"/>
          <p:cNvGrpSpPr/>
          <p:nvPr/>
        </p:nvGrpSpPr>
        <p:grpSpPr>
          <a:xfrm>
            <a:off x="20319" y="65405"/>
            <a:ext cx="12150725" cy="1246076"/>
            <a:chOff x="3066560" y="286302"/>
            <a:chExt cx="3216910" cy="3088375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1"/>
            <a:srcRect t="8867"/>
            <a:stretch>
              <a:fillRect/>
            </a:stretch>
          </p:blipFill>
          <p:spPr>
            <a:xfrm>
              <a:off x="3066560" y="286424"/>
              <a:ext cx="3216910" cy="1375410"/>
            </a:xfrm>
            <a:prstGeom prst="rect">
              <a:avLst/>
            </a:prstGeom>
          </p:spPr>
        </p:pic>
        <p:grpSp>
          <p:nvGrpSpPr>
            <p:cNvPr id="8" name="组合 7"/>
            <p:cNvGrpSpPr/>
            <p:nvPr/>
          </p:nvGrpSpPr>
          <p:grpSpPr>
            <a:xfrm>
              <a:off x="3248950" y="286302"/>
              <a:ext cx="3001991" cy="3088375"/>
              <a:chOff x="3118754" y="286302"/>
              <a:chExt cx="3001991" cy="3088375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3118754" y="286302"/>
                <a:ext cx="2431169" cy="23623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zh-CN" altLang="zh-CN" sz="2800" b="1">
                    <a:sym typeface="+mn-ea"/>
                  </a:rPr>
                  <a:t>下节预告</a:t>
                </a:r>
                <a:endParaRPr lang="zh-CN" altLang="zh-CN" sz="2800" b="1"/>
              </a:p>
              <a:p>
                <a:pPr algn="l"/>
                <a:endParaRPr lang="zh-CN" altLang="en-US" sz="2800" b="1">
                  <a:solidFill>
                    <a:srgbClr val="FC959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5810865" y="3067972"/>
                <a:ext cx="309880" cy="306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solidFill>
                    <a:srgbClr val="5F44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20319" y="65405"/>
            <a:ext cx="12150725" cy="1246076"/>
            <a:chOff x="3066560" y="286302"/>
            <a:chExt cx="3216910" cy="3088375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1"/>
            <a:srcRect t="8867"/>
            <a:stretch>
              <a:fillRect/>
            </a:stretch>
          </p:blipFill>
          <p:spPr>
            <a:xfrm>
              <a:off x="3066560" y="286424"/>
              <a:ext cx="3216910" cy="1375410"/>
            </a:xfrm>
            <a:prstGeom prst="rect">
              <a:avLst/>
            </a:prstGeom>
          </p:spPr>
        </p:pic>
        <p:grpSp>
          <p:nvGrpSpPr>
            <p:cNvPr id="11" name="组合 10"/>
            <p:cNvGrpSpPr/>
            <p:nvPr/>
          </p:nvGrpSpPr>
          <p:grpSpPr>
            <a:xfrm>
              <a:off x="3248950" y="286302"/>
              <a:ext cx="3001991" cy="3088375"/>
              <a:chOff x="3118754" y="286302"/>
              <a:chExt cx="3001991" cy="3088375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3118754" y="286302"/>
                <a:ext cx="2431169" cy="12936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zh-CN" altLang="en-US" sz="2800" b="1">
                    <a:solidFill>
                      <a:srgbClr val="FC959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这次课的任务</a:t>
                </a:r>
                <a:endParaRPr lang="zh-CN" altLang="en-US" sz="2800" b="1">
                  <a:solidFill>
                    <a:srgbClr val="FC959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5810865" y="3067972"/>
                <a:ext cx="309880" cy="306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solidFill>
                    <a:srgbClr val="5F44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5" name="文本框 14"/>
          <p:cNvSpPr txBox="1"/>
          <p:nvPr/>
        </p:nvSpPr>
        <p:spPr>
          <a:xfrm>
            <a:off x="1738630" y="1529715"/>
            <a:ext cx="871347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1.</a:t>
            </a:r>
            <a:r>
              <a:rPr lang="zh-CN" altLang="en-US" sz="3200"/>
              <a:t>施工总准备</a:t>
            </a:r>
            <a:endParaRPr lang="zh-CN" altLang="en-US" sz="3200"/>
          </a:p>
          <a:p>
            <a:endParaRPr lang="zh-CN" altLang="en-US" sz="3200"/>
          </a:p>
          <a:p>
            <a:r>
              <a:rPr lang="en-US" altLang="zh-CN" sz="3200"/>
              <a:t>2.</a:t>
            </a:r>
            <a:r>
              <a:rPr lang="zh-CN" altLang="en-US" sz="3200"/>
              <a:t>单位工程施工准备</a:t>
            </a:r>
            <a:endParaRPr lang="zh-CN" altLang="en-US" sz="3200"/>
          </a:p>
          <a:p>
            <a:endParaRPr lang="zh-CN" altLang="en-US" sz="3200" b="1"/>
          </a:p>
          <a:p>
            <a:r>
              <a:rPr lang="en-US" altLang="zh-CN" sz="3200"/>
              <a:t>3.</a:t>
            </a:r>
            <a:r>
              <a:rPr lang="zh-CN" altLang="en-US" sz="3200"/>
              <a:t>分部分项工程施工准备</a:t>
            </a:r>
            <a:endParaRPr lang="zh-CN" altLang="en-US" sz="3200"/>
          </a:p>
          <a:p>
            <a:endParaRPr lang="zh-CN" altLang="en-US" sz="3200"/>
          </a:p>
          <a:p>
            <a:r>
              <a:rPr lang="zh-CN" altLang="en-US" sz="3200"/>
              <a:t>附：</a:t>
            </a:r>
            <a:r>
              <a:rPr lang="zh-CN" altLang="en-US" sz="3200">
                <a:sym typeface="+mn-ea"/>
              </a:rPr>
              <a:t>教材内容    </a:t>
            </a:r>
            <a:r>
              <a:rPr lang="zh-CN" altLang="en-US" sz="3200"/>
              <a:t>企业案例 </a:t>
            </a:r>
            <a:endParaRPr lang="zh-CN" altLang="en-US" sz="3200"/>
          </a:p>
        </p:txBody>
      </p:sp>
    </p:spTree>
  </p:cSld>
  <p:clrMapOvr>
    <a:masterClrMapping/>
  </p:clrMapOvr>
  <p:transition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graphicFrame>
        <p:nvGraphicFramePr>
          <p:cNvPr id="3" name="对象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438650" y="2063750"/>
          <a:ext cx="2143125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" showAsIcon="1" r:id="rId1" imgW="971550" imgH="800100" progId="Word.Document.8">
                  <p:embed/>
                </p:oleObj>
              </mc:Choice>
              <mc:Fallback>
                <p:oleObj name="" showAsIcon="1" r:id="rId1" imgW="971550" imgH="800100" progId="Word.Document.8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438650" y="2063750"/>
                        <a:ext cx="2143125" cy="176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596265" y="167640"/>
            <a:ext cx="11525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链接文件</a:t>
            </a:r>
            <a:endParaRPr lang="zh-CN" altLang="en-US" b="1"/>
          </a:p>
        </p:txBody>
      </p:sp>
    </p:spTree>
  </p:cSld>
  <p:clrMapOvr>
    <a:masterClrMapping/>
  </p:clrMapOvr>
  <p:transition>
    <p:pull/>
  </p:transition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p="http://schemas.openxmlformats.org/presentationml/2006/main">
  <p:tag name="REFSHAPE" val="173296740"/>
</p:tagLst>
</file>

<file path=ppt/tags/tag5.xml><?xml version="1.0" encoding="utf-8"?>
<p:tagLst xmlns:p="http://schemas.openxmlformats.org/presentationml/2006/main">
  <p:tag name="KSO_WPP_MARK_KEY" val="627a54ff-9a33-4ad0-b09a-d97211c33943"/>
  <p:tag name="COMMONDATA" val="eyJoZGlkIjoiY2M1OTU4NDljNTg0Yzc5YzdmNjc4MzA4ZjY1YTU1MzYifQ==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000120141119A01PPBG">
  <a:themeElements>
    <a:clrScheme name="Phoenix">
      <a:dk1>
        <a:sysClr val="windowText" lastClr="000000"/>
      </a:dk1>
      <a:lt1>
        <a:sysClr val="window" lastClr="FFFFFF"/>
      </a:lt1>
      <a:dk2>
        <a:srgbClr val="004646"/>
      </a:dk2>
      <a:lt2>
        <a:srgbClr val="E1F0FF"/>
      </a:lt2>
      <a:accent1>
        <a:srgbClr val="50742F"/>
      </a:accent1>
      <a:accent2>
        <a:srgbClr val="268868"/>
      </a:accent2>
      <a:accent3>
        <a:srgbClr val="33BD56"/>
      </a:accent3>
      <a:accent4>
        <a:srgbClr val="4BC5B9"/>
      </a:accent4>
      <a:accent5>
        <a:srgbClr val="3163CA"/>
      </a:accent5>
      <a:accent6>
        <a:srgbClr val="4B14AA"/>
      </a:accent6>
      <a:hlink>
        <a:srgbClr val="D9BE02"/>
      </a:hlink>
      <a:folHlink>
        <a:srgbClr val="F900F9"/>
      </a:folHlink>
    </a:clrScheme>
    <a:fontScheme name="KSO主题7">
      <a:majorFont>
        <a:latin typeface="Times New Roman"/>
        <a:ea typeface="华文中宋"/>
        <a:cs typeface=""/>
      </a:majorFont>
      <a:minorFont>
        <a:latin typeface="Times New Roman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A000120141119A01PPBG">
  <a:themeElements>
    <a:clrScheme name="自定义 386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47B6E7"/>
      </a:accent1>
      <a:accent2>
        <a:srgbClr val="628EE3"/>
      </a:accent2>
      <a:accent3>
        <a:srgbClr val="2BC3B5"/>
      </a:accent3>
      <a:accent4>
        <a:srgbClr val="92D050"/>
      </a:accent4>
      <a:accent5>
        <a:srgbClr val="CEB9A3"/>
      </a:accent5>
      <a:accent6>
        <a:srgbClr val="FFC000"/>
      </a:accent6>
      <a:hlink>
        <a:srgbClr val="00B0F0"/>
      </a:hlink>
      <a:folHlink>
        <a:srgbClr val="AFB2B4"/>
      </a:folHlink>
    </a:clrScheme>
    <a:fontScheme name="KSO主题7">
      <a:majorFont>
        <a:latin typeface="Times New Roman"/>
        <a:ea typeface="华文中宋"/>
        <a:cs typeface=""/>
      </a:majorFont>
      <a:minorFont>
        <a:latin typeface="Times New Roman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A000120141119A01PPBG">
  <a:themeElements>
    <a:clrScheme name="自定义 386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47B6E7"/>
      </a:accent1>
      <a:accent2>
        <a:srgbClr val="628EE3"/>
      </a:accent2>
      <a:accent3>
        <a:srgbClr val="2BC3B5"/>
      </a:accent3>
      <a:accent4>
        <a:srgbClr val="92D050"/>
      </a:accent4>
      <a:accent5>
        <a:srgbClr val="CEB9A3"/>
      </a:accent5>
      <a:accent6>
        <a:srgbClr val="FFC000"/>
      </a:accent6>
      <a:hlink>
        <a:srgbClr val="00B0F0"/>
      </a:hlink>
      <a:folHlink>
        <a:srgbClr val="AFB2B4"/>
      </a:folHlink>
    </a:clrScheme>
    <a:fontScheme name="KSO主题7">
      <a:majorFont>
        <a:latin typeface="Times New Roman"/>
        <a:ea typeface="华文中宋"/>
        <a:cs typeface=""/>
      </a:majorFont>
      <a:minorFont>
        <a:latin typeface="Times New Roman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543</Words>
  <Application>WPS 演示</Application>
  <PresentationFormat>宽屏</PresentationFormat>
  <Paragraphs>140</Paragraphs>
  <Slides>23</Slides>
  <Notes>0</Notes>
  <HiddenSlides>0</HiddenSlides>
  <MMClips>1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4</vt:i4>
      </vt:variant>
      <vt:variant>
        <vt:lpstr>嵌入 OLE 服务器</vt:lpstr>
      </vt:variant>
      <vt:variant>
        <vt:i4>6</vt:i4>
      </vt:variant>
      <vt:variant>
        <vt:lpstr>幻灯片标题</vt:lpstr>
      </vt:variant>
      <vt:variant>
        <vt:i4>23</vt:i4>
      </vt:variant>
    </vt:vector>
  </HeadingPairs>
  <TitlesOfParts>
    <vt:vector size="49" baseType="lpstr">
      <vt:lpstr>Arial</vt:lpstr>
      <vt:lpstr>宋体</vt:lpstr>
      <vt:lpstr>Wingdings</vt:lpstr>
      <vt:lpstr>微软雅黑</vt:lpstr>
      <vt:lpstr>黑体</vt:lpstr>
      <vt:lpstr>Times New Roman</vt:lpstr>
      <vt:lpstr>幼圆</vt:lpstr>
      <vt:lpstr>华文中宋</vt:lpstr>
      <vt:lpstr>Wingdings 2</vt:lpstr>
      <vt:lpstr>Calibri</vt:lpstr>
      <vt:lpstr>Agency FB</vt:lpstr>
      <vt:lpstr>汉仪刚艺体-35W</vt:lpstr>
      <vt:lpstr>Arial Unicode MS</vt:lpstr>
      <vt:lpstr>汉仪中黑简</vt:lpstr>
      <vt:lpstr>Calibri</vt:lpstr>
      <vt:lpstr>方正姚体</vt:lpstr>
      <vt:lpstr>Office 主题</vt:lpstr>
      <vt:lpstr>A000120141119A01PPBG</vt:lpstr>
      <vt:lpstr>1_A000120141119A01PPBG</vt:lpstr>
      <vt:lpstr>2_A000120141119A01PPBG</vt:lpstr>
      <vt:lpstr>Word.Document.8</vt:lpstr>
      <vt:lpstr>Word.Document.8</vt:lpstr>
      <vt:lpstr>Package</vt:lpstr>
      <vt:lpstr>Word.Document.8</vt:lpstr>
      <vt:lpstr>Word.Document.8</vt:lpstr>
      <vt:lpstr>Word.Document.8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蓝天白云</cp:lastModifiedBy>
  <cp:revision>255</cp:revision>
  <dcterms:created xsi:type="dcterms:W3CDTF">2018-03-01T02:03:00Z</dcterms:created>
  <dcterms:modified xsi:type="dcterms:W3CDTF">2023-06-29T14:11:39Z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52D03EA3669A47CAA3098730284AEA02_12</vt:lpwstr>
  </property>
</Properties>
</file>