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5"/>
  </p:notesMasterIdLst>
  <p:sldIdLst>
    <p:sldId id="410" r:id="rId3"/>
    <p:sldId id="411" r:id="rId4"/>
    <p:sldId id="412" r:id="rId6"/>
    <p:sldId id="413" r:id="rId7"/>
    <p:sldId id="414" r:id="rId8"/>
    <p:sldId id="415" r:id="rId9"/>
    <p:sldId id="416" r:id="rId10"/>
    <p:sldId id="417" r:id="rId11"/>
    <p:sldId id="418" r:id="rId12"/>
    <p:sldId id="419" r:id="rId13"/>
    <p:sldId id="420" r:id="rId14"/>
    <p:sldId id="421" r:id="rId15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DCDCDC"/>
    <a:srgbClr val="F0F0F0"/>
    <a:srgbClr val="E6E6E6"/>
    <a:srgbClr val="C8C8C8"/>
    <a:srgbClr val="FAFAFA"/>
    <a:srgbClr val="BEBE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78" autoAdjust="0"/>
    <p:restoredTop sz="94660"/>
  </p:normalViewPr>
  <p:slideViewPr>
    <p:cSldViewPr snapToGrid="0">
      <p:cViewPr varScale="1">
        <p:scale>
          <a:sx n="99" d="100"/>
          <a:sy n="99" d="100"/>
        </p:scale>
        <p:origin x="84" y="582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92" d="100"/>
          <a:sy n="92" d="100"/>
        </p:scale>
        <p:origin x="2550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8" Type="http://schemas.openxmlformats.org/officeDocument/2006/relationships/tableStyles" Target="tableStyles.xml"/><Relationship Id="rId17" Type="http://schemas.openxmlformats.org/officeDocument/2006/relationships/viewProps" Target="viewProps.xml"/><Relationship Id="rId16" Type="http://schemas.openxmlformats.org/officeDocument/2006/relationships/presProps" Target="presProps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1506" name="Rectangle 7"/>
          <p:cNvSpPr txBox="1"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anchor="b"/>
          <a:p>
            <a:pPr lvl="0" algn="r" eaLnBrk="1" hangingPunct="1"/>
            <a:fld id="{9A0DB2DC-4C9A-4742-B13C-FB6460FD3503}" type="slidenum">
              <a:rPr lang="en-US" altLang="zh-CN" sz="1200" dirty="0">
                <a:latin typeface="Arial" panose="020B0604020202020204" pitchFamily="34" charset="0"/>
              </a:rPr>
            </a:fld>
            <a:endParaRPr lang="en-US" altLang="zh-CN" sz="1200" dirty="0">
              <a:latin typeface="Arial" panose="020B0604020202020204" pitchFamily="34" charset="0"/>
            </a:endParaRPr>
          </a:p>
        </p:txBody>
      </p:sp>
      <p:sp>
        <p:nvSpPr>
          <p:cNvPr id="21507" name="Rectangle 2"/>
          <p:cNvSpPr>
            <a:spLocks noRot="1" noTextEdit="1"/>
          </p:cNvSpPr>
          <p:nvPr>
            <p:ph type="sldImg"/>
          </p:nvPr>
        </p:nvSpPr>
        <p:spPr/>
      </p:sp>
      <p:sp>
        <p:nvSpPr>
          <p:cNvPr id="21508" name="Rectangle 3"/>
          <p:cNvSpPr>
            <a:spLocks noGrp="1"/>
          </p:cNvSpPr>
          <p:nvPr>
            <p:ph type="body" idx="1"/>
          </p:nvPr>
        </p:nvSpPr>
        <p:spPr/>
        <p:txBody>
          <a:bodyPr wrap="square" lIns="91440" tIns="45720" rIns="91440" bIns="45720" anchor="t"/>
          <a:p>
            <a:pPr lvl="0" eaLnBrk="1" hangingPunct="1"/>
            <a:endParaRPr lang="zh-CN" altLang="zh-CN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6" Type="http://schemas.openxmlformats.org/officeDocument/2006/relationships/tags" Target="../tags/tag5.xml"/><Relationship Id="rId5" Type="http://schemas.openxmlformats.org/officeDocument/2006/relationships/tags" Target="../tags/tag4.xml"/><Relationship Id="rId4" Type="http://schemas.openxmlformats.org/officeDocument/2006/relationships/tags" Target="../tags/tag3.xml"/><Relationship Id="rId3" Type="http://schemas.openxmlformats.org/officeDocument/2006/relationships/tags" Target="../tags/tag2.xml"/><Relationship Id="rId2" Type="http://schemas.openxmlformats.org/officeDocument/2006/relationships/tags" Target="../tags/tag1.xml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5" Type="http://schemas.openxmlformats.org/officeDocument/2006/relationships/tags" Target="../tags/tag51.xml"/><Relationship Id="rId4" Type="http://schemas.openxmlformats.org/officeDocument/2006/relationships/tags" Target="../tags/tag50.xml"/><Relationship Id="rId3" Type="http://schemas.openxmlformats.org/officeDocument/2006/relationships/tags" Target="../tags/tag49.xml"/><Relationship Id="rId2" Type="http://schemas.openxmlformats.org/officeDocument/2006/relationships/tags" Target="../tags/tag48.xml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6" Type="http://schemas.openxmlformats.org/officeDocument/2006/relationships/tags" Target="../tags/tag56.xml"/><Relationship Id="rId5" Type="http://schemas.openxmlformats.org/officeDocument/2006/relationships/tags" Target="../tags/tag55.xml"/><Relationship Id="rId4" Type="http://schemas.openxmlformats.org/officeDocument/2006/relationships/tags" Target="../tags/tag54.xml"/><Relationship Id="rId3" Type="http://schemas.openxmlformats.org/officeDocument/2006/relationships/tags" Target="../tags/tag53.xml"/><Relationship Id="rId2" Type="http://schemas.openxmlformats.org/officeDocument/2006/relationships/tags" Target="../tags/tag52.xml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6" Type="http://schemas.openxmlformats.org/officeDocument/2006/relationships/tags" Target="../tags/tag10.xml"/><Relationship Id="rId5" Type="http://schemas.openxmlformats.org/officeDocument/2006/relationships/tags" Target="../tags/tag9.xml"/><Relationship Id="rId4" Type="http://schemas.openxmlformats.org/officeDocument/2006/relationships/tags" Target="../tags/tag8.xml"/><Relationship Id="rId3" Type="http://schemas.openxmlformats.org/officeDocument/2006/relationships/tags" Target="../tags/tag7.xml"/><Relationship Id="rId2" Type="http://schemas.openxmlformats.org/officeDocument/2006/relationships/tags" Target="../tags/tag6.xml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6" Type="http://schemas.openxmlformats.org/officeDocument/2006/relationships/tags" Target="../tags/tag15.xml"/><Relationship Id="rId5" Type="http://schemas.openxmlformats.org/officeDocument/2006/relationships/tags" Target="../tags/tag14.xml"/><Relationship Id="rId4" Type="http://schemas.openxmlformats.org/officeDocument/2006/relationships/tags" Target="../tags/tag13.xml"/><Relationship Id="rId3" Type="http://schemas.openxmlformats.org/officeDocument/2006/relationships/tags" Target="../tags/tag12.xml"/><Relationship Id="rId2" Type="http://schemas.openxmlformats.org/officeDocument/2006/relationships/tags" Target="../tags/tag11.xml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7" Type="http://schemas.openxmlformats.org/officeDocument/2006/relationships/tags" Target="../tags/tag21.xml"/><Relationship Id="rId6" Type="http://schemas.openxmlformats.org/officeDocument/2006/relationships/tags" Target="../tags/tag20.xml"/><Relationship Id="rId5" Type="http://schemas.openxmlformats.org/officeDocument/2006/relationships/tags" Target="../tags/tag19.xml"/><Relationship Id="rId4" Type="http://schemas.openxmlformats.org/officeDocument/2006/relationships/tags" Target="../tags/tag18.xml"/><Relationship Id="rId3" Type="http://schemas.openxmlformats.org/officeDocument/2006/relationships/tags" Target="../tags/tag17.xml"/><Relationship Id="rId2" Type="http://schemas.openxmlformats.org/officeDocument/2006/relationships/tags" Target="../tags/tag16.xml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9" Type="http://schemas.openxmlformats.org/officeDocument/2006/relationships/tags" Target="../tags/tag29.xml"/><Relationship Id="rId8" Type="http://schemas.openxmlformats.org/officeDocument/2006/relationships/tags" Target="../tags/tag28.xml"/><Relationship Id="rId7" Type="http://schemas.openxmlformats.org/officeDocument/2006/relationships/tags" Target="../tags/tag27.xml"/><Relationship Id="rId6" Type="http://schemas.openxmlformats.org/officeDocument/2006/relationships/tags" Target="../tags/tag26.xml"/><Relationship Id="rId5" Type="http://schemas.openxmlformats.org/officeDocument/2006/relationships/tags" Target="../tags/tag25.xml"/><Relationship Id="rId4" Type="http://schemas.openxmlformats.org/officeDocument/2006/relationships/tags" Target="../tags/tag24.xml"/><Relationship Id="rId3" Type="http://schemas.openxmlformats.org/officeDocument/2006/relationships/tags" Target="../tags/tag23.xml"/><Relationship Id="rId2" Type="http://schemas.openxmlformats.org/officeDocument/2006/relationships/tags" Target="../tags/tag22.xml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5" Type="http://schemas.openxmlformats.org/officeDocument/2006/relationships/tags" Target="../tags/tag33.xml"/><Relationship Id="rId4" Type="http://schemas.openxmlformats.org/officeDocument/2006/relationships/tags" Target="../tags/tag32.xml"/><Relationship Id="rId3" Type="http://schemas.openxmlformats.org/officeDocument/2006/relationships/tags" Target="../tags/tag31.xml"/><Relationship Id="rId2" Type="http://schemas.openxmlformats.org/officeDocument/2006/relationships/tags" Target="../tags/tag30.xm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4" Type="http://schemas.openxmlformats.org/officeDocument/2006/relationships/tags" Target="../tags/tag36.xml"/><Relationship Id="rId3" Type="http://schemas.openxmlformats.org/officeDocument/2006/relationships/tags" Target="../tags/tag35.xml"/><Relationship Id="rId2" Type="http://schemas.openxmlformats.org/officeDocument/2006/relationships/tags" Target="../tags/tag34.xml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7" Type="http://schemas.openxmlformats.org/officeDocument/2006/relationships/tags" Target="../tags/tag42.xml"/><Relationship Id="rId6" Type="http://schemas.openxmlformats.org/officeDocument/2006/relationships/tags" Target="../tags/tag41.xml"/><Relationship Id="rId5" Type="http://schemas.openxmlformats.org/officeDocument/2006/relationships/tags" Target="../tags/tag40.xml"/><Relationship Id="rId4" Type="http://schemas.openxmlformats.org/officeDocument/2006/relationships/tags" Target="../tags/tag39.xml"/><Relationship Id="rId3" Type="http://schemas.openxmlformats.org/officeDocument/2006/relationships/tags" Target="../tags/tag38.xml"/><Relationship Id="rId2" Type="http://schemas.openxmlformats.org/officeDocument/2006/relationships/tags" Target="../tags/tag37.xml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6" Type="http://schemas.openxmlformats.org/officeDocument/2006/relationships/tags" Target="../tags/tag47.xml"/><Relationship Id="rId5" Type="http://schemas.openxmlformats.org/officeDocument/2006/relationships/tags" Target="../tags/tag46.xml"/><Relationship Id="rId4" Type="http://schemas.openxmlformats.org/officeDocument/2006/relationships/tags" Target="../tags/tag45.xml"/><Relationship Id="rId3" Type="http://schemas.openxmlformats.org/officeDocument/2006/relationships/tags" Target="../tags/tag44.xml"/><Relationship Id="rId2" Type="http://schemas.openxmlformats.org/officeDocument/2006/relationships/tags" Target="../tags/tag43.xm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  <p:custDataLst>
              <p:tags r:id="rId2"/>
            </p:custDataLst>
          </p:nvPr>
        </p:nvSpPr>
        <p:spPr>
          <a:xfrm>
            <a:off x="1198800" y="914400"/>
            <a:ext cx="9799200" cy="2570400"/>
          </a:xfrm>
        </p:spPr>
        <p:txBody>
          <a:bodyPr lIns="90000" tIns="46800" rIns="90000" bIns="46800" anchor="b" anchorCtr="0">
            <a:normAutofit/>
          </a:bodyPr>
          <a:lstStyle>
            <a:lvl1pPr algn="ctr">
              <a:defRPr sz="6000" b="1" i="0" spc="300" baseline="0">
                <a:effectLst/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  <p:custDataLst>
              <p:tags r:id="rId3"/>
            </p:custDataLst>
          </p:nvPr>
        </p:nvSpPr>
        <p:spPr>
          <a:xfrm>
            <a:off x="1198800" y="3560400"/>
            <a:ext cx="9799200" cy="1472400"/>
          </a:xfrm>
        </p:spPr>
        <p:txBody>
          <a:bodyPr lIns="90000" tIns="46800" rIns="90000" bIns="46800">
            <a:normAutofit/>
          </a:bodyPr>
          <a:lstStyle>
            <a:lvl1pPr marL="0" indent="0" algn="ctr" eaLnBrk="1" fontAlgn="auto" latinLnBrk="0" hangingPunct="1">
              <a:lnSpc>
                <a:spcPct val="110000"/>
              </a:lnSpc>
              <a:buNone/>
              <a:defRPr sz="2400" u="none" strike="noStrike" kern="1200" cap="none" spc="200" normalizeH="0" baseline="0">
                <a:uFillTx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单击此处编辑副标题</a:t>
            </a:r>
            <a:endParaRPr lang="zh-CN" altLang="en-US" dirty="0"/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5"/>
            </p:custDataLst>
          </p:nvPr>
        </p:nvSpPr>
        <p:spPr>
          <a:xfrm>
            <a:off x="608400" y="774000"/>
            <a:ext cx="10972800" cy="5482800"/>
          </a:xfrm>
        </p:spPr>
        <p:txBody>
          <a:bodyPr/>
          <a:lstStyle>
            <a:lvl1pPr marL="228600" indent="-228600" eaLnBrk="1" fontAlgn="auto" latinLnBrk="0" hangingPunct="1">
              <a:lnSpc>
                <a:spcPct val="130000"/>
              </a:lnSpc>
              <a:defRPr u="none" strike="noStrike" kern="1200" cap="none" spc="150" normalizeH="0" baseline="0">
                <a:uFillTx/>
              </a:defRPr>
            </a:lvl1pPr>
            <a:lvl2pPr marL="685800" indent="-228600" defTabSz="914400" eaLnBrk="1" fontAlgn="auto" latinLnBrk="0" hangingPunct="1">
              <a:lnSpc>
                <a:spcPct val="120000"/>
              </a:lnSpc>
              <a:tabLst>
                <a:tab pos="1609725" algn="l"/>
                <a:tab pos="1609725" algn="l"/>
                <a:tab pos="1609725" algn="l"/>
                <a:tab pos="1609725" algn="l"/>
              </a:tabLst>
              <a:defRPr u="none" strike="noStrike" kern="1200" cap="none" spc="150" normalizeH="0" baseline="0">
                <a:uFillTx/>
              </a:defRPr>
            </a:lvl2pPr>
            <a:lvl3pPr marL="1143000" indent="-228600" eaLnBrk="1" fontAlgn="auto" latinLnBrk="0" hangingPunct="1">
              <a:lnSpc>
                <a:spcPct val="120000"/>
              </a:lnSpc>
              <a:defRPr u="none" strike="noStrike" kern="1200" cap="none" spc="150" normalizeH="0" baseline="0">
                <a:uFillTx/>
              </a:defRPr>
            </a:lvl3pPr>
            <a:lvl4pPr marL="1600200" indent="-228600" eaLnBrk="1" fontAlgn="auto" latinLnBrk="0" hangingPunct="1">
              <a:lnSpc>
                <a:spcPct val="120000"/>
              </a:lnSpc>
              <a:defRPr u="none" strike="noStrike" kern="1200" cap="none" spc="150" normalizeH="0" baseline="0">
                <a:uFillTx/>
              </a:defRPr>
            </a:lvl4pPr>
            <a:lvl5pPr marL="2057400" indent="-228600" eaLnBrk="1" fontAlgn="auto" latinLnBrk="0" hangingPunct="1">
              <a:lnSpc>
                <a:spcPct val="120000"/>
              </a:lnSpc>
              <a:defRPr u="none" strike="noStrike" kern="1200" cap="none" spc="150" normalizeH="0" baseline="0">
                <a:uFillTx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5"/>
            </p:custDataLst>
          </p:nvPr>
        </p:nvSpPr>
        <p:spPr>
          <a:xfrm>
            <a:off x="1198800" y="2484000"/>
            <a:ext cx="9799200" cy="1018800"/>
          </a:xfrm>
        </p:spPr>
        <p:txBody>
          <a:bodyPr vert="horz" lIns="90000" tIns="46800" rIns="90000" bIns="46800" rtlCol="0" anchor="t" anchorCtr="0">
            <a:normAutofit/>
          </a:bodyPr>
          <a:lstStyle>
            <a:lvl1pPr marL="0" marR="0" algn="ctr" defTabSz="914400" rtl="0" eaLnBrk="1" fontAlgn="auto" latinLnBrk="0" hangingPunct="1">
              <a:lnSpc>
                <a:spcPct val="100000"/>
              </a:lnSpc>
              <a:buNone/>
              <a:defRPr kumimoji="0" lang="zh-CN" altLang="en-US" sz="6000" b="1" i="0" u="none" strike="noStrike" kern="1200" cap="none" spc="300" normalizeH="0" baseline="0" noProof="1" dirty="0">
                <a:effectLst/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单击此处编辑标题</a:t>
            </a:r>
            <a:endParaRPr>
              <a:sym typeface="+mn-ea"/>
            </a:endParaRPr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6"/>
            </p:custDataLst>
          </p:nvPr>
        </p:nvSpPr>
        <p:spPr>
          <a:xfrm>
            <a:off x="1198800" y="3560400"/>
            <a:ext cx="9799200" cy="471600"/>
          </a:xfrm>
        </p:spPr>
        <p:txBody>
          <a:bodyPr lIns="90000" tIns="46800" rIns="90000" bIns="46800">
            <a:normAutofit/>
          </a:bodyPr>
          <a:lstStyle>
            <a:lvl1pPr marL="0" indent="0" algn="ctr">
              <a:lnSpc>
                <a:spcPct val="110000"/>
              </a:lnSpc>
              <a:buNone/>
              <a:defRPr sz="2400" spc="200" baseline="0"/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608400" y="1490400"/>
            <a:ext cx="10969200" cy="4759200"/>
          </a:xfrm>
        </p:spPr>
        <p:txBody>
          <a:bodyPr vert="horz" lIns="90000" tIns="46800" rIns="90000" bIns="4680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defRPr kumimoji="0" lang="zh-CN" altLang="en-US" sz="1800" b="0" i="0" u="none" strike="noStrike" kern="1200" cap="none" spc="150" normalizeH="0" baseline="0" noProof="1" dirty="0"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defRPr kumimoji="0" lang="zh-CN" altLang="en-US" sz="1600" b="0" i="0" u="none" strike="noStrike" kern="1200" cap="none" spc="150" normalizeH="0" baseline="0" noProof="1" dirty="0"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defRPr kumimoji="0" lang="zh-CN" altLang="en-US" sz="1400" b="0" i="0" u="none" strike="noStrike" kern="1200" cap="none" spc="150" normalizeH="0" baseline="0" noProof="1" dirty="0"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defRPr kumimoji="0" lang="zh-CN" altLang="en-US" sz="1400" b="0" i="0" u="none" strike="noStrike" kern="1200" cap="none" spc="150" normalizeH="0" baseline="0" noProof="1" dirty="0"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5pPr>
            <a:lvl6pPr marL="2286000" indent="0">
              <a:buNone/>
              <a:defRPr/>
            </a:lvl6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2"/>
            </p:custDataLst>
          </p:nvPr>
        </p:nvSpPr>
        <p:spPr>
          <a:xfrm>
            <a:off x="1990800" y="3848400"/>
            <a:ext cx="7768800" cy="766800"/>
          </a:xfrm>
        </p:spPr>
        <p:txBody>
          <a:bodyPr lIns="90000" tIns="46800" rIns="90000" bIns="46800" anchor="b" anchorCtr="0">
            <a:normAutofit/>
          </a:bodyPr>
          <a:lstStyle>
            <a:lvl1pPr>
              <a:defRPr sz="4400" b="1" i="0" u="none" strike="noStrike" kern="1200" cap="none" spc="300" normalizeH="0" baseline="0">
                <a:effectLst/>
                <a:uFillTx/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1990800" y="4615200"/>
            <a:ext cx="7768800" cy="867600"/>
          </a:xfrm>
        </p:spPr>
        <p:txBody>
          <a:bodyPr lIns="90000" tIns="46800" rIns="90000" bIns="46800">
            <a:normAutofit/>
          </a:bodyPr>
          <a:lstStyle>
            <a:lvl1pPr marL="0" indent="0" eaLnBrk="1" fontAlgn="auto" latinLnBrk="0" hangingPunct="1">
              <a:lnSpc>
                <a:spcPct val="130000"/>
              </a:lnSpc>
              <a:buNone/>
              <a:defRPr kumimoji="0" lang="zh-CN" altLang="en-US" sz="1800" b="0" i="0" u="none" strike="noStrike" kern="1200" cap="none" spc="150" normalizeH="0" baseline="0" noProof="1"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3"/>
            </p:custDataLst>
          </p:nvPr>
        </p:nvSpPr>
        <p:spPr>
          <a:xfrm>
            <a:off x="608400" y="1501200"/>
            <a:ext cx="5176800" cy="4748400"/>
          </a:xfrm>
        </p:spPr>
        <p:txBody>
          <a:bodyPr vert="horz" lIns="90000" tIns="46800" rIns="90000" bIns="4680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defRPr kumimoji="0" lang="zh-CN" altLang="en-US" sz="1600" b="0" i="0" u="none" strike="noStrike" kern="1200" cap="none" spc="150" normalizeH="0" baseline="0" noProof="1" dirty="0"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defRPr kumimoji="0" lang="zh-CN" altLang="en-US" sz="1600" b="0" i="0" u="none" strike="noStrike" kern="1200" cap="none" spc="150" normalizeH="0" baseline="0" noProof="1" dirty="0"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defRPr kumimoji="0" lang="zh-CN" altLang="en-US" sz="1400" b="0" i="0" u="none" strike="noStrike" kern="1200" cap="none" spc="150" normalizeH="0" baseline="0" noProof="1" dirty="0"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defRPr kumimoji="0" lang="zh-CN" altLang="en-US" sz="1400" b="0" i="0" u="none" strike="noStrike" kern="1200" cap="none" spc="150" normalizeH="0" baseline="0" noProof="1" dirty="0"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411600" y="1501200"/>
            <a:ext cx="5176800" cy="4748400"/>
          </a:xfrm>
        </p:spPr>
        <p:txBody>
          <a:bodyPr lIns="90000" tIns="46800" rIns="90000" bIns="46800">
            <a:normAutofit/>
          </a:bodyPr>
          <a:lstStyle>
            <a:lvl1pPr marL="228600" indent="-228600" eaLnBrk="1" fontAlgn="auto" latinLnBrk="0" hangingPunct="1">
              <a:lnSpc>
                <a:spcPct val="130000"/>
              </a:lnSpc>
              <a:spcAft>
                <a:spcPts val="600"/>
              </a:spcAft>
              <a:defRPr sz="1600" u="none" strike="noStrike" kern="1200" cap="none" spc="150" normalizeH="0" baseline="0"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 marL="685800" indent="-228600" defTabSz="914400" eaLnBrk="1" fontAlgn="auto" latinLnBrk="0" hangingPunct="1">
              <a:lnSpc>
                <a:spcPct val="120000"/>
              </a:lnSpc>
              <a:tabLst>
                <a:tab pos="1609725" algn="l"/>
                <a:tab pos="1609725" algn="l"/>
                <a:tab pos="1609725" algn="l"/>
                <a:tab pos="1609725" algn="l"/>
              </a:tabLst>
              <a:defRPr sz="1600" u="none" strike="noStrike" kern="1200" cap="none" spc="150" normalizeH="0" baseline="0">
                <a:latin typeface="Arial" panose="020B0604020202020204" pitchFamily="34" charset="0"/>
                <a:ea typeface="微软雅黑" panose="020B0503020204020204" pitchFamily="34" charset="-122"/>
              </a:defRPr>
            </a:lvl2pPr>
            <a:lvl3pPr marL="1143000" indent="-228600" eaLnBrk="1" fontAlgn="auto" latinLnBrk="0" hangingPunct="1">
              <a:lnSpc>
                <a:spcPct val="120000"/>
              </a:lnSpc>
              <a:defRPr sz="1600" u="none" strike="noStrike" kern="1200" cap="none" spc="150" normalizeH="0" baseline="0">
                <a:latin typeface="Arial" panose="020B0604020202020204" pitchFamily="34" charset="0"/>
                <a:ea typeface="微软雅黑" panose="020B0503020204020204" pitchFamily="34" charset="-122"/>
              </a:defRPr>
            </a:lvl3pPr>
            <a:lvl4pPr marL="1600200" indent="-228600" eaLnBrk="1" fontAlgn="auto" latinLnBrk="0" hangingPunct="1">
              <a:lnSpc>
                <a:spcPct val="120000"/>
              </a:lnSpc>
              <a:defRPr sz="1400" u="none" strike="noStrike" kern="1200" cap="none" spc="150" normalizeH="0" baseline="0">
                <a:latin typeface="Arial" panose="020B0604020202020204" pitchFamily="34" charset="0"/>
                <a:ea typeface="微软雅黑" panose="020B0503020204020204" pitchFamily="34" charset="-122"/>
              </a:defRPr>
            </a:lvl4pPr>
            <a:lvl5pPr eaLnBrk="1" fontAlgn="auto" latinLnBrk="0" hangingPunct="1">
              <a:lnSpc>
                <a:spcPct val="120000"/>
              </a:lnSpc>
              <a:defRPr sz="1400" u="none" strike="noStrike" kern="1200" cap="none" spc="150" normalizeH="0">
                <a:latin typeface="Arial" panose="020B0604020202020204" pitchFamily="34" charset="0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608400" y="1429200"/>
            <a:ext cx="5342400" cy="381600"/>
          </a:xfrm>
        </p:spPr>
        <p:txBody>
          <a:bodyPr lIns="101600" tIns="38100" rIns="76200" bIns="38100" anchor="t" anchorCtr="0">
            <a:normAutofit/>
          </a:bodyPr>
          <a:lstStyle>
            <a:lvl1pPr marL="0" indent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sz="2000" b="1" u="none" strike="noStrike" kern="1200" cap="none" spc="200" normalizeH="0" baseline="0">
                <a:uFillTx/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0840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defRPr kumimoji="0" lang="zh-CN" altLang="en-US" sz="1600" b="0" i="0" u="none" strike="noStrike" kern="1200" cap="none" spc="150" normalizeH="0" baseline="0" noProof="1" dirty="0"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defRPr kumimoji="0" lang="zh-CN" altLang="en-US" sz="1600" b="0" i="0" u="none" strike="noStrike" kern="1200" cap="none" spc="150" normalizeH="0" baseline="0" noProof="1" dirty="0"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defRPr kumimoji="0" lang="zh-CN" altLang="en-US" sz="1400" b="0" i="0" u="none" strike="noStrike" kern="1200" cap="none" spc="150" normalizeH="0" baseline="0" noProof="1" dirty="0"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defRPr kumimoji="0" lang="zh-CN" altLang="en-US" sz="1400" b="0" i="0" u="none" strike="noStrike" kern="1200" cap="none" spc="150" normalizeH="0" baseline="0" noProof="1" dirty="0"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5"/>
            </p:custDataLst>
          </p:nvPr>
        </p:nvSpPr>
        <p:spPr>
          <a:xfrm>
            <a:off x="6235750" y="1421729"/>
            <a:ext cx="5342400" cy="381600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kumimoji="0" lang="zh-CN" altLang="en-US" sz="2000" b="1" i="0" u="none" strike="noStrike" kern="1200" cap="none" spc="200" normalizeH="0" baseline="0" noProof="1" dirty="0"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>
                <a:sym typeface="+mn-ea"/>
              </a:rPr>
              <a:t>单击此处编辑文本</a:t>
            </a:r>
            <a:endParaRPr>
              <a:sym typeface="+mn-ea"/>
            </a:endParaRP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6"/>
            </p:custDataLst>
          </p:nvPr>
        </p:nvSpPr>
        <p:spPr>
          <a:xfrm>
            <a:off x="623575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defRPr kumimoji="0" lang="zh-CN" altLang="en-US" sz="1600" b="0" i="0" u="none" strike="noStrike" kern="1200" cap="none" spc="150" normalizeH="0" baseline="0" noProof="1" dirty="0"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defRPr kumimoji="0" lang="zh-CN" altLang="en-US" sz="1600" b="0" i="0" u="none" strike="noStrike" kern="1200" cap="none" spc="150" normalizeH="0" baseline="0" noProof="1" dirty="0"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defRPr kumimoji="0" lang="zh-CN" altLang="en-US" sz="1400" b="0" i="0" u="none" strike="noStrike" kern="1200" cap="none" spc="150" normalizeH="0" baseline="0" noProof="1" dirty="0"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defRPr kumimoji="0" lang="zh-CN" altLang="en-US" sz="1400" b="0" i="0" u="none" strike="noStrike" kern="1200" cap="none" spc="150" normalizeH="0" baseline="0" noProof="1" dirty="0"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  <a:endParaRPr>
              <a:sym typeface="+mn-ea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2"/>
            </p:custDataLst>
          </p:nvPr>
        </p:nvSpPr>
        <p:spPr>
          <a:xfrm>
            <a:off x="608400" y="1555200"/>
            <a:ext cx="5233077" cy="4608000"/>
          </a:xfrm>
        </p:spPr>
        <p:txBody>
          <a:bodyPr vert="horz" lIns="90000" tIns="46800" rIns="90000" bIns="46800" rtlCol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defRPr kumimoji="0" lang="zh-CN" altLang="en-US" sz="1600" b="0" i="0" u="none" strike="noStrike" kern="1200" cap="none" spc="0" normalizeH="0" baseline="0" noProof="1" dirty="0"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endParaRPr dirty="0">
              <a:sym typeface="+mn-ea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3"/>
            </p:custDataLst>
          </p:nvPr>
        </p:nvSpPr>
        <p:spPr>
          <a:xfrm>
            <a:off x="6350400" y="1555200"/>
            <a:ext cx="5227200" cy="4608000"/>
          </a:xfrm>
        </p:spPr>
        <p:txBody>
          <a:bodyPr vert="horz" lIns="90000" tIns="46800" rIns="90000" bIns="46800" rtlCol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kumimoji="0" lang="zh-CN" altLang="en-US" sz="1600" b="0" i="0" u="none" strike="noStrike" kern="1200" cap="none" spc="150" normalizeH="0" baseline="0" noProof="1" dirty="0"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457200" indent="0" defTabSz="914400" eaLnBrk="1" fontAlgn="auto" latinLnBrk="0" hangingPunct="1">
              <a:buFont typeface="Arial" panose="020B0604020202020204" pitchFamily="34" charset="0"/>
              <a:buNone/>
              <a:tabLst>
                <a:tab pos="1609725" algn="l"/>
                <a:tab pos="1609725" algn="l"/>
                <a:tab pos="1609725" algn="l"/>
                <a:tab pos="1609725" algn="l"/>
              </a:tabLst>
              <a:defRPr u="none" strike="noStrike" kern="1200" cap="none" spc="150" normalizeH="0">
                <a:uFillTx/>
                <a:latin typeface="Arial" panose="020B0604020202020204" pitchFamily="34" charset="0"/>
                <a:ea typeface="微软雅黑" panose="020B0503020204020204" pitchFamily="34" charset="-122"/>
              </a:defRPr>
            </a:lvl2pPr>
            <a:lvl3pPr eaLnBrk="1" fontAlgn="auto" latinLnBrk="0" hangingPunct="1">
              <a:buFont typeface="Arial" panose="020B0604020202020204" pitchFamily="34" charset="0"/>
              <a:buChar char="●"/>
              <a:defRPr u="none" strike="noStrike" kern="1200" cap="none" spc="150" normalizeH="0">
                <a:uFillTx/>
                <a:latin typeface="Arial" panose="020B0604020202020204" pitchFamily="34" charset="0"/>
                <a:ea typeface="微软雅黑" panose="020B0503020204020204" pitchFamily="34" charset="-122"/>
              </a:defRPr>
            </a:lvl3pPr>
            <a:lvl4pPr eaLnBrk="1" fontAlgn="auto" latinLnBrk="0" hangingPunct="1">
              <a:defRPr u="none" strike="noStrike" kern="1200" cap="none" spc="150" normalizeH="0">
                <a:uFillTx/>
                <a:latin typeface="Arial" panose="020B0604020202020204" pitchFamily="34" charset="0"/>
                <a:ea typeface="微软雅黑" panose="020B0503020204020204" pitchFamily="34" charset="-122"/>
              </a:defRPr>
            </a:lvl4pPr>
            <a:lvl5pPr eaLnBrk="1" fontAlgn="auto" latinLnBrk="0" hangingPunct="1">
              <a:defRPr u="none" strike="noStrike" kern="1200" cap="none" spc="150" normalizeH="0">
                <a:uFillTx/>
                <a:latin typeface="Arial" panose="020B0604020202020204" pitchFamily="34" charset="0"/>
                <a:ea typeface="微软雅黑" panose="020B0503020204020204" pitchFamily="34" charset="-122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  <p:sp>
        <p:nvSpPr>
          <p:cNvPr id="9" name="标题 8"/>
          <p:cNvSpPr>
            <a:spLocks noGrp="1"/>
          </p:cNvSpPr>
          <p:nvPr>
            <p:ph type="title"/>
            <p:custDataLst>
              <p:tags r:id="rId7"/>
            </p:custDataLst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 hasCustomPrompt="1"/>
            <p:custDataLst>
              <p:tags r:id="rId2"/>
            </p:custDataLst>
          </p:nvPr>
        </p:nvSpPr>
        <p:spPr>
          <a:xfrm>
            <a:off x="10234800" y="914400"/>
            <a:ext cx="1044000" cy="5029200"/>
          </a:xfrm>
        </p:spPr>
        <p:txBody>
          <a:bodyPr vert="eaVert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kumimoji="0" lang="zh-CN" altLang="en-US" sz="2800" b="1" i="0" u="none" strike="noStrike" kern="1200" cap="none" spc="300" normalizeH="0" baseline="0" noProof="1" dirty="0"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单击此处编辑标题</a:t>
            </a:r>
            <a:endParaRPr dirty="0">
              <a:sym typeface="+mn-ea"/>
            </a:endParaRP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3"/>
            </p:custDataLst>
          </p:nvPr>
        </p:nvSpPr>
        <p:spPr>
          <a:xfrm>
            <a:off x="914400" y="914400"/>
            <a:ext cx="9169200" cy="5029200"/>
          </a:xfrm>
        </p:spPr>
        <p:txBody>
          <a:bodyPr vert="eaVert" lIns="46800" tIns="46800" rIns="46800" bIns="46800"/>
          <a:lstStyle>
            <a:lvl1pPr marL="228600" indent="-228600" eaLnBrk="1" fontAlgn="auto" latinLnBrk="0" hangingPunct="1">
              <a:lnSpc>
                <a:spcPct val="130000"/>
              </a:lnSpc>
              <a:spcAft>
                <a:spcPts val="1000"/>
              </a:spcAft>
              <a:defRPr u="none" strike="noStrike" kern="1200" cap="none" spc="150" normalizeH="0" baseline="0">
                <a:uFillTx/>
              </a:defRPr>
            </a:lvl1pPr>
            <a:lvl2pPr marL="685800" indent="-228600" defTabSz="914400" eaLnBrk="1" fontAlgn="auto" latinLnBrk="0" hangingPunct="1">
              <a:lnSpc>
                <a:spcPct val="120000"/>
              </a:lnSpc>
              <a:spcAft>
                <a:spcPts val="600"/>
              </a:spcAft>
              <a:tabLst>
                <a:tab pos="1609725" algn="l"/>
                <a:tab pos="1609725" algn="l"/>
                <a:tab pos="1609725" algn="l"/>
                <a:tab pos="1609725" algn="l"/>
              </a:tabLst>
              <a:defRPr u="none" strike="noStrike" kern="1200" cap="none" spc="150" normalizeH="0" baseline="0">
                <a:uFillTx/>
              </a:defRPr>
            </a:lvl2pPr>
            <a:lvl3pPr marL="1143000" indent="-228600" eaLnBrk="1" fontAlgn="auto" latinLnBrk="0" hangingPunct="1">
              <a:lnSpc>
                <a:spcPct val="120000"/>
              </a:lnSpc>
              <a:spcAft>
                <a:spcPts val="600"/>
              </a:spcAft>
              <a:defRPr u="none" strike="noStrike" kern="1200" cap="none" spc="150" normalizeH="0" baseline="0">
                <a:uFillTx/>
              </a:defRPr>
            </a:lvl3pPr>
            <a:lvl4pPr marL="1600200" indent="-228600" eaLnBrk="1" fontAlgn="auto" latinLnBrk="0" hangingPunct="1">
              <a:lnSpc>
                <a:spcPct val="120000"/>
              </a:lnSpc>
              <a:spcAft>
                <a:spcPts val="300"/>
              </a:spcAft>
              <a:defRPr u="none" strike="noStrike" kern="1200" cap="none" spc="150" normalizeH="0" baseline="0">
                <a:uFillTx/>
              </a:defRPr>
            </a:lvl4pPr>
            <a:lvl5pPr marL="2057400" indent="-228600" eaLnBrk="1" fontAlgn="auto" latinLnBrk="0" hangingPunct="1">
              <a:lnSpc>
                <a:spcPct val="120000"/>
              </a:lnSpc>
              <a:spcAft>
                <a:spcPts val="300"/>
              </a:spcAft>
              <a:defRPr u="none" strike="noStrike" kern="1200" cap="none" spc="150" normalizeH="0" baseline="0">
                <a:uFillTx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8" Type="http://schemas.openxmlformats.org/officeDocument/2006/relationships/theme" Target="../theme/theme1.xml"/><Relationship Id="rId17" Type="http://schemas.openxmlformats.org/officeDocument/2006/relationships/tags" Target="../tags/tag62.xml"/><Relationship Id="rId16" Type="http://schemas.openxmlformats.org/officeDocument/2006/relationships/tags" Target="../tags/tag61.xml"/><Relationship Id="rId15" Type="http://schemas.openxmlformats.org/officeDocument/2006/relationships/tags" Target="../tags/tag60.xml"/><Relationship Id="rId14" Type="http://schemas.openxmlformats.org/officeDocument/2006/relationships/tags" Target="../tags/tag59.xml"/><Relationship Id="rId13" Type="http://schemas.openxmlformats.org/officeDocument/2006/relationships/tags" Target="../tags/tag58.xml"/><Relationship Id="rId12" Type="http://schemas.openxmlformats.org/officeDocument/2006/relationships/tags" Target="../tags/tag57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2"/>
            </p:custDataLst>
          </p:nvPr>
        </p:nvSpPr>
        <p:spPr>
          <a:xfrm>
            <a:off x="608400" y="608400"/>
            <a:ext cx="10969200" cy="705600"/>
          </a:xfrm>
          <a:prstGeom prst="rect">
            <a:avLst/>
          </a:prstGeom>
        </p:spPr>
        <p:txBody>
          <a:bodyPr vert="horz" lIns="90170" tIns="46990" rIns="90170" bIns="46990" rtlCol="0" anchor="ctr" anchorCtr="0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13"/>
            </p:custDataLst>
          </p:nvPr>
        </p:nvSpPr>
        <p:spPr>
          <a:xfrm>
            <a:off x="608400" y="1490400"/>
            <a:ext cx="10969200" cy="4759200"/>
          </a:xfrm>
          <a:prstGeom prst="rect">
            <a:avLst/>
          </a:prstGeo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14"/>
            </p:custDataLst>
          </p:nvPr>
        </p:nvSpPr>
        <p:spPr>
          <a:xfrm>
            <a:off x="6120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15"/>
            </p:custDataLst>
          </p:nvPr>
        </p:nvSpPr>
        <p:spPr>
          <a:xfrm>
            <a:off x="4116000" y="6314400"/>
            <a:ext cx="396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16"/>
            </p:custDataLst>
          </p:nvPr>
        </p:nvSpPr>
        <p:spPr>
          <a:xfrm>
            <a:off x="88776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  <p:custDataLst>
      <p:tags r:id="rId17"/>
    </p:custData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3600" b="1" u="none" strike="noStrike" kern="1200" cap="none" spc="300" normalizeH="0" baseline="0">
          <a:solidFill>
            <a:schemeClr val="tx1">
              <a:lumMod val="85000"/>
              <a:lumOff val="1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●"/>
        <a:defRPr sz="18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1pPr>
      <a:lvl2pPr marL="6858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tabLst>
          <a:tab pos="1609725" algn="l"/>
          <a:tab pos="1609725" algn="l"/>
          <a:tab pos="1609725" algn="l"/>
          <a:tab pos="1609725" algn="l"/>
        </a:tabLst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2pPr>
      <a:lvl3pPr marL="11430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3pPr>
      <a:lvl4pPr marL="16002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Wingdings" panose="05000000000000000000" charset="0"/>
        <a:buChar char="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4pPr>
      <a:lvl5pPr marL="20574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6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slide" Target="slide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slide" Target="slide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slide" Target="slide3.xml"/></Relationships>
</file>

<file path=ppt/slides/_rels/slide2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.xml"/><Relationship Id="rId3" Type="http://schemas.openxmlformats.org/officeDocument/2006/relationships/slideLayout" Target="../slideLayouts/slideLayout1.xml"/><Relationship Id="rId2" Type="http://schemas.openxmlformats.org/officeDocument/2006/relationships/slide" Target="slide1.xml"/><Relationship Id="rId1" Type="http://schemas.openxmlformats.org/officeDocument/2006/relationships/slide" Target="slide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slide" Target="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slide" Target="slide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slide" Target="slide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slide" Target="slide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slide" Target="slide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slide" Target="slide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slide" Target="slid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031621" name="Rectangle 5"/>
          <p:cNvSpPr>
            <a:spLocks noChangeArrowheads="1"/>
          </p:cNvSpPr>
          <p:nvPr/>
        </p:nvSpPr>
        <p:spPr bwMode="blackWhite">
          <a:xfrm>
            <a:off x="1524000" y="2794000"/>
            <a:ext cx="9144000" cy="155829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>
            <a:solidFill>
              <a:schemeClr val="tx1">
                <a:lumMod val="85000"/>
                <a:lumOff val="15000"/>
              </a:schemeClr>
            </a:solidFill>
            <a:miter lim="800000"/>
          </a:ln>
          <a:effectLst/>
        </p:spPr>
        <p:txBody>
          <a:bodyPr wrap="square">
            <a:spAutoFit/>
          </a:bodyPr>
          <a:lstStyle>
            <a:lvl1pPr eaLnBrk="0" hangingPunct="0">
              <a:defRPr kumimoji="1" sz="36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1pPr>
            <a:lvl2pPr marL="742950" indent="-285750" eaLnBrk="0" hangingPunct="0">
              <a:defRPr kumimoji="1" sz="36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2pPr>
            <a:lvl3pPr marL="1143000" indent="-228600" eaLnBrk="0" hangingPunct="0">
              <a:defRPr kumimoji="1" sz="36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3pPr>
            <a:lvl4pPr marL="1600200" indent="-228600" eaLnBrk="0" hangingPunct="0">
              <a:defRPr kumimoji="1" sz="36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4pPr>
            <a:lvl5pPr marL="2057400" indent="-228600" eaLnBrk="0" hangingPunct="0">
              <a:defRPr kumimoji="1" sz="36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75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zh-CN" altLang="en-US" sz="3600" b="1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黑体" panose="02010609060101010101" pitchFamily="49" charset="-122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75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zh-CN" altLang="en-US" b="1" strike="noStrike" noProof="0" smtClean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黑体" panose="02010609060101010101" pitchFamily="49" charset="-122"/>
                <a:cs typeface="+mn-cs"/>
                <a:sym typeface="+mn-ea"/>
              </a:rPr>
              <a:t>第</a:t>
            </a:r>
            <a:r>
              <a:rPr lang="en-US" altLang="zh-CN" b="1" strike="noStrike" noProof="0" smtClean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黑体" panose="02010609060101010101" pitchFamily="49" charset="-122"/>
                <a:cs typeface="+mn-cs"/>
                <a:sym typeface="+mn-ea"/>
              </a:rPr>
              <a:t>3</a:t>
            </a:r>
            <a:r>
              <a:rPr lang="zh-CN" altLang="en-US" b="1" strike="noStrike" noProof="0" smtClean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黑体" panose="02010609060101010101" pitchFamily="49" charset="-122"/>
                <a:cs typeface="+mn-cs"/>
                <a:sym typeface="+mn-ea"/>
              </a:rPr>
              <a:t>单元    报表管理</a:t>
            </a:r>
            <a:endParaRPr kumimoji="1" lang="zh-CN" altLang="en-US" b="1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黑体" panose="02010609060101010101" pitchFamily="49" charset="-122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75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zh-CN" altLang="zh-CN" sz="36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Times New Roman" panose="02020603050405020304" pitchFamily="18" charset="0"/>
              <a:ea typeface="黑体" panose="02010609060101010101" pitchFamily="49" charset="-122"/>
              <a:cs typeface="+mn-cs"/>
            </a:endParaRPr>
          </a:p>
        </p:txBody>
      </p:sp>
      <p:sp>
        <p:nvSpPr>
          <p:cNvPr id="2" name="Rectangle 5"/>
          <p:cNvSpPr>
            <a:spLocks noChangeArrowheads="1"/>
          </p:cNvSpPr>
          <p:nvPr/>
        </p:nvSpPr>
        <p:spPr bwMode="blackWhite">
          <a:xfrm>
            <a:off x="1524000" y="1225550"/>
            <a:ext cx="9144000" cy="156845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</a:ln>
          <a:effectLst/>
        </p:spPr>
        <p:txBody>
          <a:bodyPr>
            <a:spAutoFit/>
          </a:bodyPr>
          <a:lstStyle>
            <a:lvl1pPr eaLnBrk="0" hangingPunct="0">
              <a:defRPr kumimoji="1" sz="36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1pPr>
            <a:lvl2pPr marL="742950" indent="-285750" eaLnBrk="0" hangingPunct="0">
              <a:defRPr kumimoji="1" sz="36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2pPr>
            <a:lvl3pPr marL="1143000" indent="-228600" eaLnBrk="0" hangingPunct="0">
              <a:defRPr kumimoji="1" sz="36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3pPr>
            <a:lvl4pPr marL="1600200" indent="-228600" eaLnBrk="0" hangingPunct="0">
              <a:defRPr kumimoji="1" sz="36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4pPr>
            <a:lvl5pPr marL="2057400" indent="-228600" eaLnBrk="0" hangingPunct="0">
              <a:defRPr kumimoji="1" sz="36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1" lang="zh-CN" altLang="en-US" sz="4800" b="1" i="0" u="none" strike="noStrike" kern="1200" cap="none" spc="0" normalizeH="0" baseline="0" noProof="0" smtClean="0">
                <a:ln>
                  <a:noFill/>
                </a:ln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会计电算化技能</a:t>
            </a:r>
            <a:endParaRPr kumimoji="1" lang="zh-CN" altLang="en-US" sz="4800" b="1" i="0" u="none" strike="noStrike" kern="1200" cap="none" spc="0" normalizeH="0" baseline="0" noProof="0" smtClean="0">
              <a:ln>
                <a:noFill/>
              </a:ln>
              <a:solidFill>
                <a:srgbClr val="CC0000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1" lang="zh-CN" altLang="en-US" sz="4800" b="1" i="0" u="none" strike="noStrike" kern="1200" cap="none" spc="0" normalizeH="0" baseline="0" noProof="0" smtClean="0">
                <a:ln>
                  <a:noFill/>
                </a:ln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实训教程</a:t>
            </a:r>
            <a:endParaRPr kumimoji="1" lang="zh-CN" altLang="en-US" sz="4800" b="1" i="0" u="none" strike="noStrike" kern="1200" cap="none" spc="0" normalizeH="0" baseline="0" noProof="0" smtClean="0">
              <a:ln>
                <a:noFill/>
              </a:ln>
              <a:solidFill>
                <a:srgbClr val="CC0000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</p:spTree>
    <p:custDataLst>
      <p:tags r:id="rId1"/>
    </p:custDataLst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4338" name="AutoShape 2">
            <a:hlinkClick r:id="rId1" action="ppaction://hlinksldjump"/>
          </p:cNvPr>
          <p:cNvSpPr/>
          <p:nvPr/>
        </p:nvSpPr>
        <p:spPr>
          <a:xfrm>
            <a:off x="9480550" y="5876925"/>
            <a:ext cx="828675" cy="361950"/>
          </a:xfrm>
          <a:prstGeom prst="actionButtonBackPrevious">
            <a:avLst/>
          </a:prstGeom>
          <a:gradFill rotWithShape="1">
            <a:gsLst>
              <a:gs pos="0">
                <a:srgbClr val="99CC00"/>
              </a:gs>
              <a:gs pos="100000">
                <a:srgbClr val="FFFFCC"/>
              </a:gs>
            </a:gsLst>
            <a:path path="rect">
              <a:fillToRect l="50000" t="50000" r="50000" b="50000"/>
            </a:path>
            <a:tileRect/>
          </a:gradFill>
          <a:ln w="9525">
            <a:noFill/>
          </a:ln>
        </p:spPr>
        <p:txBody>
          <a:bodyPr wrap="none" anchor="ctr"/>
          <a:p>
            <a:pPr eaLnBrk="1" hangingPunct="1"/>
            <a:endParaRPr lang="zh-CN" altLang="en-US" sz="2400" dirty="0"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sp>
        <p:nvSpPr>
          <p:cNvPr id="14339" name="AutoShape 9"/>
          <p:cNvSpPr/>
          <p:nvPr/>
        </p:nvSpPr>
        <p:spPr>
          <a:xfrm>
            <a:off x="2459038" y="2205038"/>
            <a:ext cx="7416800" cy="971550"/>
          </a:xfrm>
          <a:prstGeom prst="roundRect">
            <a:avLst>
              <a:gd name="adj" fmla="val 16667"/>
            </a:avLst>
          </a:prstGeom>
          <a:solidFill>
            <a:srgbClr val="AA71FF"/>
          </a:solidFill>
          <a:ln w="9525">
            <a:noFill/>
          </a:ln>
        </p:spPr>
        <p:txBody>
          <a:bodyPr/>
          <a:p>
            <a:pPr algn="just" eaLnBrk="1" hangingPunct="1"/>
            <a:endParaRPr lang="zh-CN" altLang="en-US" sz="2400" b="1" dirty="0">
              <a:latin typeface="楷体_GB2312" pitchFamily="49" charset="-122"/>
              <a:ea typeface="楷体_GB2312" pitchFamily="49" charset="-122"/>
            </a:endParaRPr>
          </a:p>
        </p:txBody>
      </p:sp>
      <p:sp>
        <p:nvSpPr>
          <p:cNvPr id="14340" name="Rectangle 4"/>
          <p:cNvSpPr/>
          <p:nvPr/>
        </p:nvSpPr>
        <p:spPr>
          <a:xfrm>
            <a:off x="2532063" y="3382169"/>
            <a:ext cx="7021512" cy="2584450"/>
          </a:xfrm>
          <a:prstGeom prst="rect">
            <a:avLst/>
          </a:prstGeom>
          <a:noFill/>
          <a:ln w="12700">
            <a:noFill/>
          </a:ln>
        </p:spPr>
        <p:txBody>
          <a:bodyPr anchor="ctr">
            <a:spAutoFit/>
          </a:bodyPr>
          <a:p>
            <a:pPr defTabSz="914400">
              <a:tabLst>
                <a:tab pos="135255" algn="l"/>
                <a:tab pos="367030" algn="l"/>
                <a:tab pos="462280" algn="l"/>
              </a:tabLst>
            </a:pPr>
            <a:r>
              <a:rPr lang="en-US" altLang="zh-CN" sz="1800" b="1" dirty="0">
                <a:latin typeface="黑体" panose="02010609060101010101" pitchFamily="49" charset="-122"/>
                <a:ea typeface="黑体" panose="02010609060101010101" pitchFamily="49" charset="-122"/>
              </a:rPr>
              <a:t>【</a:t>
            </a:r>
            <a:r>
              <a:rPr lang="zh-CN" altLang="en-US" sz="1800" b="1" dirty="0">
                <a:latin typeface="黑体" panose="02010609060101010101" pitchFamily="49" charset="-122"/>
                <a:ea typeface="黑体" panose="02010609060101010101" pitchFamily="49" charset="-122"/>
              </a:rPr>
              <a:t>知识要点</a:t>
            </a:r>
            <a:r>
              <a:rPr lang="en-US" altLang="zh-CN" sz="1800" b="1" dirty="0">
                <a:latin typeface="黑体" panose="02010609060101010101" pitchFamily="49" charset="-122"/>
                <a:ea typeface="黑体" panose="02010609060101010101" pitchFamily="49" charset="-122"/>
              </a:rPr>
              <a:t>】</a:t>
            </a:r>
            <a:endParaRPr lang="en-US" altLang="zh-CN" sz="1800" b="1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defTabSz="914400">
              <a:tabLst>
                <a:tab pos="135255" algn="l"/>
                <a:tab pos="367030" algn="l"/>
                <a:tab pos="462280" algn="l"/>
              </a:tabLst>
            </a:pPr>
            <a:r>
              <a:rPr lang="zh-CN" altLang="en-US" sz="1800" b="1" dirty="0">
                <a:latin typeface="楷体_GB2312" pitchFamily="49" charset="-122"/>
                <a:ea typeface="楷体_GB2312" pitchFamily="49" charset="-122"/>
              </a:rPr>
              <a:t>  关键字在格式状态下定义，关键字的值则在数据状态下录入。</a:t>
            </a:r>
            <a:endParaRPr lang="zh-CN" altLang="en-US" sz="1800" b="1" dirty="0">
              <a:latin typeface="楷体_GB2312" pitchFamily="49" charset="-122"/>
              <a:ea typeface="楷体_GB2312" pitchFamily="49" charset="-122"/>
            </a:endParaRPr>
          </a:p>
          <a:p>
            <a:pPr defTabSz="914400">
              <a:tabLst>
                <a:tab pos="135255" algn="l"/>
                <a:tab pos="367030" algn="l"/>
                <a:tab pos="462280" algn="l"/>
              </a:tabLst>
            </a:pPr>
            <a:r>
              <a:rPr lang="zh-CN" altLang="en-US" sz="1800" b="1" dirty="0">
                <a:latin typeface="楷体_GB2312" pitchFamily="49" charset="-122"/>
                <a:ea typeface="楷体_GB2312" pitchFamily="49" charset="-122"/>
              </a:rPr>
              <a:t>  每张报表可以同时定义多个关键字。</a:t>
            </a:r>
            <a:endParaRPr lang="zh-CN" altLang="en-US" sz="1800" b="1" dirty="0">
              <a:latin typeface="楷体_GB2312" pitchFamily="49" charset="-122"/>
              <a:ea typeface="楷体_GB2312" pitchFamily="49" charset="-122"/>
            </a:endParaRPr>
          </a:p>
          <a:p>
            <a:pPr defTabSz="914400">
              <a:tabLst>
                <a:tab pos="135255" algn="l"/>
                <a:tab pos="367030" algn="l"/>
                <a:tab pos="462280" algn="l"/>
              </a:tabLst>
            </a:pPr>
            <a:r>
              <a:rPr lang="zh-CN" altLang="en-US" sz="1800" b="1" dirty="0">
                <a:latin typeface="楷体_GB2312" pitchFamily="49" charset="-122"/>
                <a:ea typeface="楷体_GB2312" pitchFamily="49" charset="-122"/>
              </a:rPr>
              <a:t>  关键字如年、月等会随同报表数据一起显示，在定义关键字时即要考虑编制报表的需要，又要考虑打印的需要。</a:t>
            </a:r>
            <a:endParaRPr lang="zh-CN" altLang="en-US" sz="1800" b="1" dirty="0">
              <a:latin typeface="楷体_GB2312" pitchFamily="49" charset="-122"/>
              <a:ea typeface="楷体_GB2312" pitchFamily="49" charset="-122"/>
            </a:endParaRPr>
          </a:p>
          <a:p>
            <a:pPr defTabSz="914400">
              <a:tabLst>
                <a:tab pos="135255" algn="l"/>
                <a:tab pos="367030" algn="l"/>
                <a:tab pos="462280" algn="l"/>
              </a:tabLst>
            </a:pPr>
            <a:r>
              <a:rPr lang="zh-CN" altLang="en-US" sz="1800" b="1" dirty="0">
                <a:latin typeface="楷体_GB2312" pitchFamily="49" charset="-122"/>
                <a:ea typeface="楷体_GB2312" pitchFamily="49" charset="-122"/>
              </a:rPr>
              <a:t>  如果关键字的位置设置错误，可以执行</a:t>
            </a:r>
            <a:r>
              <a:rPr lang="en-US" altLang="zh-CN" sz="1800" b="1" dirty="0">
                <a:latin typeface="楷体_GB2312" pitchFamily="49" charset="-122"/>
                <a:ea typeface="楷体_GB2312" pitchFamily="49" charset="-122"/>
              </a:rPr>
              <a:t>【</a:t>
            </a:r>
            <a:r>
              <a:rPr lang="zh-CN" altLang="en-US" sz="1800" b="1" dirty="0">
                <a:latin typeface="楷体_GB2312" pitchFamily="49" charset="-122"/>
                <a:ea typeface="楷体_GB2312" pitchFamily="49" charset="-122"/>
              </a:rPr>
              <a:t>数据</a:t>
            </a:r>
            <a:r>
              <a:rPr lang="en-US" altLang="zh-CN" sz="1800" b="1" dirty="0">
                <a:latin typeface="楷体_GB2312" pitchFamily="49" charset="-122"/>
                <a:ea typeface="楷体_GB2312" pitchFamily="49" charset="-122"/>
              </a:rPr>
              <a:t>】|【</a:t>
            </a:r>
            <a:r>
              <a:rPr lang="zh-CN" altLang="en-US" sz="1800" b="1" dirty="0">
                <a:latin typeface="楷体_GB2312" pitchFamily="49" charset="-122"/>
                <a:ea typeface="楷体_GB2312" pitchFamily="49" charset="-122"/>
              </a:rPr>
              <a:t>关键字</a:t>
            </a:r>
            <a:r>
              <a:rPr lang="en-US" altLang="zh-CN" sz="1800" b="1" dirty="0">
                <a:latin typeface="楷体_GB2312" pitchFamily="49" charset="-122"/>
                <a:ea typeface="楷体_GB2312" pitchFamily="49" charset="-122"/>
              </a:rPr>
              <a:t>】|【</a:t>
            </a:r>
            <a:r>
              <a:rPr lang="zh-CN" altLang="en-US" sz="1800" b="1" dirty="0">
                <a:latin typeface="楷体_GB2312" pitchFamily="49" charset="-122"/>
                <a:ea typeface="楷体_GB2312" pitchFamily="49" charset="-122"/>
              </a:rPr>
              <a:t>取消</a:t>
            </a:r>
            <a:r>
              <a:rPr lang="en-US" altLang="zh-CN" sz="1800" b="1" dirty="0">
                <a:latin typeface="楷体_GB2312" pitchFamily="49" charset="-122"/>
                <a:ea typeface="楷体_GB2312" pitchFamily="49" charset="-122"/>
              </a:rPr>
              <a:t>】</a:t>
            </a:r>
            <a:r>
              <a:rPr lang="zh-CN" altLang="en-US" sz="1800" b="1" dirty="0">
                <a:latin typeface="楷体_GB2312" pitchFamily="49" charset="-122"/>
                <a:ea typeface="楷体_GB2312" pitchFamily="49" charset="-122"/>
              </a:rPr>
              <a:t>命令取消后再重新设置。</a:t>
            </a:r>
            <a:endParaRPr lang="zh-CN" altLang="en-US" sz="1800" b="1" dirty="0">
              <a:latin typeface="楷体_GB2312" pitchFamily="49" charset="-122"/>
              <a:ea typeface="楷体_GB2312" pitchFamily="49" charset="-122"/>
            </a:endParaRPr>
          </a:p>
          <a:p>
            <a:pPr defTabSz="914400">
              <a:tabLst>
                <a:tab pos="135255" algn="l"/>
                <a:tab pos="367030" algn="l"/>
                <a:tab pos="462280" algn="l"/>
              </a:tabLst>
            </a:pPr>
            <a:r>
              <a:rPr lang="zh-CN" altLang="en-US" sz="1800" b="1" dirty="0">
                <a:latin typeface="楷体_GB2312" pitchFamily="49" charset="-122"/>
                <a:ea typeface="楷体_GB2312" pitchFamily="49" charset="-122"/>
              </a:rPr>
              <a:t>  关键字在一张报表中只能定义一次，即同一张报表中不能有重复的关键字。 </a:t>
            </a:r>
            <a:endParaRPr lang="zh-CN" altLang="en-US" sz="1800" b="1" dirty="0">
              <a:latin typeface="楷体_GB2312" pitchFamily="49" charset="-122"/>
              <a:ea typeface="楷体_GB2312" pitchFamily="49" charset="-122"/>
            </a:endParaRPr>
          </a:p>
        </p:txBody>
      </p:sp>
      <p:sp>
        <p:nvSpPr>
          <p:cNvPr id="14341" name="Rectangle 5"/>
          <p:cNvSpPr/>
          <p:nvPr/>
        </p:nvSpPr>
        <p:spPr>
          <a:xfrm>
            <a:off x="2243138" y="1699260"/>
            <a:ext cx="1459230" cy="398780"/>
          </a:xfrm>
          <a:prstGeom prst="rect">
            <a:avLst/>
          </a:prstGeom>
          <a:noFill/>
          <a:ln w="12700">
            <a:noFill/>
          </a:ln>
        </p:spPr>
        <p:txBody>
          <a:bodyPr wrap="none" anchor="ctr">
            <a:spAutoFit/>
          </a:bodyPr>
          <a:p>
            <a:r>
              <a:rPr lang="en-US" altLang="zh-CN" sz="2000" b="1" dirty="0">
                <a:latin typeface="Times New Roman" panose="02020603050405020304" pitchFamily="18" charset="0"/>
                <a:ea typeface="黑体" panose="02010609060101010101" pitchFamily="49" charset="-122"/>
              </a:rPr>
              <a:t>【</a:t>
            </a:r>
            <a:r>
              <a:rPr lang="zh-CN" altLang="en-US" sz="2000" b="1" dirty="0">
                <a:latin typeface="Times New Roman" panose="02020603050405020304" pitchFamily="18" charset="0"/>
                <a:ea typeface="黑体" panose="02010609060101010101" pitchFamily="49" charset="-122"/>
              </a:rPr>
              <a:t>做中学</a:t>
            </a:r>
            <a:r>
              <a:rPr lang="en-US" altLang="zh-CN" sz="2000" b="1" dirty="0">
                <a:latin typeface="Times New Roman" panose="02020603050405020304" pitchFamily="18" charset="0"/>
                <a:ea typeface="黑体" panose="02010609060101010101" pitchFamily="49" charset="-122"/>
              </a:rPr>
              <a:t>】</a:t>
            </a:r>
            <a:endParaRPr lang="en-US" altLang="zh-CN" sz="2000" b="1" dirty="0"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sp>
        <p:nvSpPr>
          <p:cNvPr id="14342" name="Rectangle 6"/>
          <p:cNvSpPr/>
          <p:nvPr/>
        </p:nvSpPr>
        <p:spPr>
          <a:xfrm>
            <a:off x="2674938" y="2349500"/>
            <a:ext cx="7237412" cy="706755"/>
          </a:xfrm>
          <a:prstGeom prst="rect">
            <a:avLst/>
          </a:prstGeom>
          <a:noFill/>
          <a:ln w="12700">
            <a:noFill/>
          </a:ln>
        </p:spPr>
        <p:txBody>
          <a:bodyPr>
            <a:spAutoFit/>
          </a:bodyPr>
          <a:p>
            <a:r>
              <a:rPr lang="zh-CN" altLang="en-US" sz="2000" b="1" dirty="0">
                <a:latin typeface="楷体_GB2312" pitchFamily="49" charset="-122"/>
                <a:ea typeface="楷体_GB2312" pitchFamily="49" charset="-122"/>
              </a:rPr>
              <a:t>任务</a:t>
            </a:r>
            <a:r>
              <a:rPr lang="en-US" altLang="zh-CN" sz="2000" b="1" dirty="0">
                <a:latin typeface="楷体_GB2312" pitchFamily="49" charset="-122"/>
                <a:ea typeface="楷体_GB2312" pitchFamily="49" charset="-122"/>
              </a:rPr>
              <a:t>6</a:t>
            </a:r>
            <a:r>
              <a:rPr lang="zh-CN" altLang="en-US" sz="2000" b="1" dirty="0">
                <a:latin typeface="楷体_GB2312" pitchFamily="49" charset="-122"/>
                <a:ea typeface="楷体_GB2312" pitchFamily="49" charset="-122"/>
              </a:rPr>
              <a:t>：设置关键字</a:t>
            </a:r>
            <a:endParaRPr lang="zh-CN" altLang="en-US" sz="2000" b="1" dirty="0">
              <a:latin typeface="楷体_GB2312" pitchFamily="49" charset="-122"/>
              <a:ea typeface="楷体_GB2312" pitchFamily="49" charset="-122"/>
            </a:endParaRPr>
          </a:p>
          <a:p>
            <a:r>
              <a:rPr lang="zh-CN" altLang="en-US" sz="2000" b="1" dirty="0">
                <a:latin typeface="楷体_GB2312" pitchFamily="49" charset="-122"/>
                <a:ea typeface="楷体_GB2312" pitchFamily="49" charset="-122"/>
              </a:rPr>
              <a:t>  在</a:t>
            </a:r>
            <a:r>
              <a:rPr lang="en-US" altLang="zh-CN" sz="2000" b="1" dirty="0">
                <a:latin typeface="楷体_GB2312" pitchFamily="49" charset="-122"/>
                <a:ea typeface="楷体_GB2312" pitchFamily="49" charset="-122"/>
              </a:rPr>
              <a:t>A3</a:t>
            </a:r>
            <a:r>
              <a:rPr lang="zh-CN" altLang="en-US" sz="2000" b="1" dirty="0">
                <a:latin typeface="楷体_GB2312" pitchFamily="49" charset="-122"/>
                <a:ea typeface="楷体_GB2312" pitchFamily="49" charset="-122"/>
              </a:rPr>
              <a:t>单元中定义</a:t>
            </a:r>
            <a:r>
              <a:rPr lang="zh-CN" altLang="en-US" sz="2000" b="1" dirty="0">
                <a:latin typeface="宋体" panose="02010600030101010101" pitchFamily="2" charset="-122"/>
                <a:ea typeface="楷体_GB2312" pitchFamily="49" charset="-122"/>
              </a:rPr>
              <a:t>“</a:t>
            </a:r>
            <a:r>
              <a:rPr lang="zh-CN" altLang="en-US" sz="2000" b="1" dirty="0">
                <a:latin typeface="楷体_GB2312" pitchFamily="49" charset="-122"/>
                <a:ea typeface="楷体_GB2312" pitchFamily="49" charset="-122"/>
              </a:rPr>
              <a:t>单位名称</a:t>
            </a:r>
            <a:r>
              <a:rPr lang="zh-CN" altLang="en-US" sz="2000" b="1" dirty="0">
                <a:latin typeface="宋体" panose="02010600030101010101" pitchFamily="2" charset="-122"/>
                <a:ea typeface="楷体_GB2312" pitchFamily="49" charset="-122"/>
              </a:rPr>
              <a:t>”</a:t>
            </a:r>
            <a:r>
              <a:rPr lang="zh-CN" altLang="en-US" sz="2000" b="1" dirty="0">
                <a:latin typeface="楷体_GB2312" pitchFamily="49" charset="-122"/>
                <a:ea typeface="楷体_GB2312" pitchFamily="49" charset="-122"/>
              </a:rPr>
              <a:t>，在</a:t>
            </a:r>
            <a:r>
              <a:rPr lang="en-US" altLang="zh-CN" sz="2000" b="1" dirty="0">
                <a:latin typeface="楷体_GB2312" pitchFamily="49" charset="-122"/>
                <a:ea typeface="楷体_GB2312" pitchFamily="49" charset="-122"/>
              </a:rPr>
              <a:t>D3</a:t>
            </a:r>
            <a:r>
              <a:rPr lang="zh-CN" altLang="en-US" sz="2000" b="1" dirty="0">
                <a:latin typeface="楷体_GB2312" pitchFamily="49" charset="-122"/>
                <a:ea typeface="楷体_GB2312" pitchFamily="49" charset="-122"/>
              </a:rPr>
              <a:t>单元中定义</a:t>
            </a:r>
            <a:r>
              <a:rPr lang="zh-CN" altLang="en-US" sz="2000" b="1" dirty="0">
                <a:latin typeface="宋体" panose="02010600030101010101" pitchFamily="2" charset="-122"/>
                <a:ea typeface="楷体_GB2312" pitchFamily="49" charset="-122"/>
              </a:rPr>
              <a:t>“</a:t>
            </a:r>
            <a:r>
              <a:rPr lang="zh-CN" altLang="en-US" sz="2000" b="1" dirty="0">
                <a:latin typeface="楷体_GB2312" pitchFamily="49" charset="-122"/>
                <a:ea typeface="楷体_GB2312" pitchFamily="49" charset="-122"/>
              </a:rPr>
              <a:t>年</a:t>
            </a:r>
            <a:r>
              <a:rPr lang="zh-CN" altLang="en-US" sz="2000" b="1" dirty="0">
                <a:latin typeface="宋体" panose="02010600030101010101" pitchFamily="2" charset="-122"/>
                <a:ea typeface="楷体_GB2312" pitchFamily="49" charset="-122"/>
              </a:rPr>
              <a:t>”</a:t>
            </a:r>
            <a:r>
              <a:rPr lang="zh-CN" altLang="en-US" sz="2000" b="1" dirty="0">
                <a:latin typeface="楷体_GB2312" pitchFamily="49" charset="-122"/>
                <a:ea typeface="楷体_GB2312" pitchFamily="49" charset="-122"/>
              </a:rPr>
              <a:t>。</a:t>
            </a:r>
            <a:endParaRPr lang="zh-CN" altLang="en-US" sz="2000" b="1" dirty="0">
              <a:latin typeface="楷体_GB2312" pitchFamily="49" charset="-122"/>
              <a:ea typeface="楷体_GB2312" pitchFamily="49" charset="-122"/>
            </a:endParaRPr>
          </a:p>
        </p:txBody>
      </p:sp>
      <p:sp>
        <p:nvSpPr>
          <p:cNvPr id="14343" name="Text Box 3"/>
          <p:cNvSpPr txBox="1"/>
          <p:nvPr/>
        </p:nvSpPr>
        <p:spPr>
          <a:xfrm>
            <a:off x="1882775" y="944563"/>
            <a:ext cx="8137525" cy="58356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marL="342900" indent="-342900" eaLnBrk="1" hangingPunct="1">
              <a:spcAft>
                <a:spcPct val="20000"/>
              </a:spcAft>
              <a:buClr>
                <a:srgbClr val="FF0000"/>
              </a:buClr>
              <a:buSzPct val="120000"/>
              <a:buFont typeface="Wingdings" panose="05000000000000000000" pitchFamily="2" charset="2"/>
            </a:pPr>
            <a:r>
              <a:rPr lang="en-US" altLang="zh-CN" sz="3200" b="1" dirty="0">
                <a:latin typeface="Times New Roman" panose="02020603050405020304" pitchFamily="18" charset="0"/>
                <a:ea typeface="黑体" panose="02010609060101010101" pitchFamily="49" charset="-122"/>
              </a:rPr>
              <a:t>3.1  </a:t>
            </a:r>
            <a:r>
              <a:rPr lang="zh-CN" altLang="en-US" sz="3200" b="1" dirty="0">
                <a:latin typeface="Times New Roman" panose="02020603050405020304" pitchFamily="18" charset="0"/>
                <a:ea typeface="黑体" panose="02010609060101010101" pitchFamily="49" charset="-122"/>
              </a:rPr>
              <a:t>报表管理系统初始化</a:t>
            </a:r>
            <a:endParaRPr lang="zh-CN" altLang="en-US" sz="3200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</p:cSld>
  <p:clrMapOvr>
    <a:masterClrMapping/>
  </p:clrMapOvr>
  <p:transition>
    <p:fade thruBlk="1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5362" name="AutoShape 2">
            <a:hlinkClick r:id="rId1" action="ppaction://hlinksldjump"/>
          </p:cNvPr>
          <p:cNvSpPr/>
          <p:nvPr/>
        </p:nvSpPr>
        <p:spPr>
          <a:xfrm>
            <a:off x="9480550" y="5876925"/>
            <a:ext cx="828675" cy="361950"/>
          </a:xfrm>
          <a:prstGeom prst="actionButtonBackPrevious">
            <a:avLst/>
          </a:prstGeom>
          <a:gradFill rotWithShape="1">
            <a:gsLst>
              <a:gs pos="0">
                <a:srgbClr val="99CC00"/>
              </a:gs>
              <a:gs pos="100000">
                <a:srgbClr val="FFFFCC"/>
              </a:gs>
            </a:gsLst>
            <a:path path="rect">
              <a:fillToRect l="50000" t="50000" r="50000" b="50000"/>
            </a:path>
            <a:tileRect/>
          </a:gradFill>
          <a:ln w="9525">
            <a:noFill/>
          </a:ln>
        </p:spPr>
        <p:txBody>
          <a:bodyPr wrap="none" anchor="ctr"/>
          <a:p>
            <a:pPr eaLnBrk="1" hangingPunct="1"/>
            <a:endParaRPr lang="zh-CN" altLang="en-US" sz="2400" dirty="0"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sp>
        <p:nvSpPr>
          <p:cNvPr id="15363" name="AutoShape 9"/>
          <p:cNvSpPr/>
          <p:nvPr/>
        </p:nvSpPr>
        <p:spPr>
          <a:xfrm>
            <a:off x="2459038" y="2205038"/>
            <a:ext cx="7416800" cy="1511300"/>
          </a:xfrm>
          <a:prstGeom prst="roundRect">
            <a:avLst>
              <a:gd name="adj" fmla="val 16667"/>
            </a:avLst>
          </a:prstGeom>
          <a:solidFill>
            <a:srgbClr val="AA71FF"/>
          </a:solidFill>
          <a:ln w="9525">
            <a:noFill/>
          </a:ln>
        </p:spPr>
        <p:txBody>
          <a:bodyPr/>
          <a:p>
            <a:pPr algn="just" eaLnBrk="1" hangingPunct="1"/>
            <a:endParaRPr lang="zh-CN" altLang="en-US" sz="2400" b="1" dirty="0">
              <a:latin typeface="楷体_GB2312" pitchFamily="49" charset="-122"/>
              <a:ea typeface="楷体_GB2312" pitchFamily="49" charset="-122"/>
            </a:endParaRPr>
          </a:p>
        </p:txBody>
      </p:sp>
      <p:sp>
        <p:nvSpPr>
          <p:cNvPr id="15364" name="Rectangle 4"/>
          <p:cNvSpPr/>
          <p:nvPr/>
        </p:nvSpPr>
        <p:spPr>
          <a:xfrm>
            <a:off x="2532063" y="3936206"/>
            <a:ext cx="7021512" cy="1476375"/>
          </a:xfrm>
          <a:prstGeom prst="rect">
            <a:avLst/>
          </a:prstGeom>
          <a:noFill/>
          <a:ln w="12700">
            <a:noFill/>
          </a:ln>
        </p:spPr>
        <p:txBody>
          <a:bodyPr anchor="ctr">
            <a:spAutoFit/>
          </a:bodyPr>
          <a:p>
            <a:pPr defTabSz="914400">
              <a:tabLst>
                <a:tab pos="135255" algn="l"/>
                <a:tab pos="367030" algn="l"/>
                <a:tab pos="462280" algn="l"/>
              </a:tabLst>
            </a:pPr>
            <a:r>
              <a:rPr lang="en-US" altLang="zh-CN" sz="1800" b="1" dirty="0">
                <a:latin typeface="黑体" panose="02010609060101010101" pitchFamily="49" charset="-122"/>
                <a:ea typeface="黑体" panose="02010609060101010101" pitchFamily="49" charset="-122"/>
              </a:rPr>
              <a:t>【</a:t>
            </a:r>
            <a:r>
              <a:rPr lang="zh-CN" altLang="en-US" sz="1800" b="1" dirty="0">
                <a:latin typeface="黑体" panose="02010609060101010101" pitchFamily="49" charset="-122"/>
                <a:ea typeface="黑体" panose="02010609060101010101" pitchFamily="49" charset="-122"/>
              </a:rPr>
              <a:t>知识要点</a:t>
            </a:r>
            <a:r>
              <a:rPr lang="en-US" altLang="zh-CN" sz="1800" b="1" dirty="0">
                <a:latin typeface="黑体" panose="02010609060101010101" pitchFamily="49" charset="-122"/>
                <a:ea typeface="黑体" panose="02010609060101010101" pitchFamily="49" charset="-122"/>
              </a:rPr>
              <a:t>】</a:t>
            </a:r>
            <a:endParaRPr lang="en-US" altLang="zh-CN" sz="1800" b="1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defTabSz="914400">
              <a:tabLst>
                <a:tab pos="135255" algn="l"/>
                <a:tab pos="367030" algn="l"/>
                <a:tab pos="462280" algn="l"/>
              </a:tabLst>
            </a:pPr>
            <a:r>
              <a:rPr lang="zh-CN" altLang="en-US" sz="1800" b="1" dirty="0">
                <a:latin typeface="楷体_GB2312" pitchFamily="49" charset="-122"/>
                <a:ea typeface="楷体_GB2312" pitchFamily="49" charset="-122"/>
              </a:rPr>
              <a:t>  单元公式在输入时，凡是涉及到数学符号和标点符号的均须输入英文半角字符。否则，系统将认为公式输入错误而不能被保存。    </a:t>
            </a:r>
            <a:endParaRPr lang="zh-CN" altLang="en-US" sz="1800" b="1" dirty="0">
              <a:latin typeface="楷体_GB2312" pitchFamily="49" charset="-122"/>
              <a:ea typeface="楷体_GB2312" pitchFamily="49" charset="-122"/>
            </a:endParaRPr>
          </a:p>
          <a:p>
            <a:pPr defTabSz="914400">
              <a:tabLst>
                <a:tab pos="135255" algn="l"/>
                <a:tab pos="367030" algn="l"/>
                <a:tab pos="462280" algn="l"/>
              </a:tabLst>
            </a:pPr>
            <a:r>
              <a:rPr lang="zh-CN" altLang="en-US" sz="1800" b="1" dirty="0">
                <a:latin typeface="楷体_GB2312" pitchFamily="49" charset="-122"/>
                <a:ea typeface="楷体_GB2312" pitchFamily="49" charset="-122"/>
              </a:rPr>
              <a:t>  单元公式可以直接录入也可以参照录入。</a:t>
            </a:r>
            <a:endParaRPr lang="zh-CN" altLang="en-US" sz="1800" b="1" dirty="0">
              <a:latin typeface="楷体_GB2312" pitchFamily="49" charset="-122"/>
              <a:ea typeface="楷体_GB2312" pitchFamily="49" charset="-122"/>
            </a:endParaRPr>
          </a:p>
          <a:p>
            <a:pPr defTabSz="914400">
              <a:tabLst>
                <a:tab pos="135255" algn="l"/>
                <a:tab pos="367030" algn="l"/>
                <a:tab pos="462280" algn="l"/>
              </a:tabLst>
            </a:pPr>
            <a:r>
              <a:rPr lang="zh-CN" altLang="en-US" sz="1800" dirty="0">
                <a:latin typeface="楷体_GB2312" pitchFamily="49" charset="-122"/>
                <a:ea typeface="楷体_GB2312" pitchFamily="49" charset="-122"/>
              </a:rPr>
              <a:t> </a:t>
            </a:r>
            <a:endParaRPr lang="zh-CN" altLang="en-US" sz="1800" dirty="0">
              <a:latin typeface="楷体_GB2312" pitchFamily="49" charset="-122"/>
              <a:ea typeface="楷体_GB2312" pitchFamily="49" charset="-122"/>
            </a:endParaRPr>
          </a:p>
        </p:txBody>
      </p:sp>
      <p:sp>
        <p:nvSpPr>
          <p:cNvPr id="15365" name="Rectangle 5"/>
          <p:cNvSpPr/>
          <p:nvPr/>
        </p:nvSpPr>
        <p:spPr>
          <a:xfrm>
            <a:off x="2243138" y="1699260"/>
            <a:ext cx="1459230" cy="398780"/>
          </a:xfrm>
          <a:prstGeom prst="rect">
            <a:avLst/>
          </a:prstGeom>
          <a:noFill/>
          <a:ln w="12700">
            <a:noFill/>
          </a:ln>
        </p:spPr>
        <p:txBody>
          <a:bodyPr wrap="none" anchor="ctr">
            <a:spAutoFit/>
          </a:bodyPr>
          <a:p>
            <a:r>
              <a:rPr lang="en-US" altLang="zh-CN" sz="2000" b="1" dirty="0">
                <a:latin typeface="Times New Roman" panose="02020603050405020304" pitchFamily="18" charset="0"/>
                <a:ea typeface="黑体" panose="02010609060101010101" pitchFamily="49" charset="-122"/>
              </a:rPr>
              <a:t>【</a:t>
            </a:r>
            <a:r>
              <a:rPr lang="zh-CN" altLang="en-US" sz="2000" b="1" dirty="0">
                <a:latin typeface="Times New Roman" panose="02020603050405020304" pitchFamily="18" charset="0"/>
                <a:ea typeface="黑体" panose="02010609060101010101" pitchFamily="49" charset="-122"/>
              </a:rPr>
              <a:t>做中学</a:t>
            </a:r>
            <a:r>
              <a:rPr lang="en-US" altLang="zh-CN" sz="2000" b="1" dirty="0">
                <a:latin typeface="Times New Roman" panose="02020603050405020304" pitchFamily="18" charset="0"/>
                <a:ea typeface="黑体" panose="02010609060101010101" pitchFamily="49" charset="-122"/>
              </a:rPr>
              <a:t>】</a:t>
            </a:r>
            <a:endParaRPr lang="en-US" altLang="zh-CN" sz="2000" b="1" dirty="0"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sp>
        <p:nvSpPr>
          <p:cNvPr id="15366" name="Rectangle 6"/>
          <p:cNvSpPr/>
          <p:nvPr/>
        </p:nvSpPr>
        <p:spPr>
          <a:xfrm>
            <a:off x="2495550" y="2349500"/>
            <a:ext cx="7237413" cy="1322070"/>
          </a:xfrm>
          <a:prstGeom prst="rect">
            <a:avLst/>
          </a:prstGeom>
          <a:noFill/>
          <a:ln w="12700">
            <a:noFill/>
          </a:ln>
        </p:spPr>
        <p:txBody>
          <a:bodyPr>
            <a:spAutoFit/>
          </a:bodyPr>
          <a:p>
            <a:r>
              <a:rPr lang="zh-CN" altLang="en-US" sz="2000" b="1" dirty="0">
                <a:latin typeface="楷体_GB2312" pitchFamily="49" charset="-122"/>
                <a:ea typeface="楷体_GB2312" pitchFamily="49" charset="-122"/>
              </a:rPr>
              <a:t>任务</a:t>
            </a:r>
            <a:r>
              <a:rPr lang="en-US" altLang="zh-CN" sz="2000" b="1" dirty="0">
                <a:latin typeface="楷体_GB2312" pitchFamily="49" charset="-122"/>
                <a:ea typeface="楷体_GB2312" pitchFamily="49" charset="-122"/>
              </a:rPr>
              <a:t>7</a:t>
            </a:r>
            <a:r>
              <a:rPr lang="zh-CN" altLang="en-US" sz="2000" b="1" dirty="0">
                <a:latin typeface="楷体_GB2312" pitchFamily="49" charset="-122"/>
                <a:ea typeface="楷体_GB2312" pitchFamily="49" charset="-122"/>
              </a:rPr>
              <a:t>：定义单元公式</a:t>
            </a:r>
            <a:endParaRPr lang="zh-CN" altLang="en-US" sz="2000" b="1" dirty="0">
              <a:latin typeface="楷体_GB2312" pitchFamily="49" charset="-122"/>
              <a:ea typeface="楷体_GB2312" pitchFamily="49" charset="-122"/>
            </a:endParaRPr>
          </a:p>
          <a:p>
            <a:r>
              <a:rPr lang="zh-CN" altLang="en-US" sz="2000" b="1" dirty="0">
                <a:latin typeface="楷体_GB2312" pitchFamily="49" charset="-122"/>
                <a:ea typeface="楷体_GB2312" pitchFamily="49" charset="-122"/>
              </a:rPr>
              <a:t>  直接输入</a:t>
            </a:r>
            <a:r>
              <a:rPr lang="en-US" altLang="zh-CN" sz="2000" b="1" dirty="0">
                <a:latin typeface="楷体_GB2312" pitchFamily="49" charset="-122"/>
                <a:ea typeface="楷体_GB2312" pitchFamily="49" charset="-122"/>
              </a:rPr>
              <a:t>B6</a:t>
            </a:r>
            <a:r>
              <a:rPr lang="zh-CN" altLang="en-US" sz="2000" b="1" dirty="0">
                <a:latin typeface="楷体_GB2312" pitchFamily="49" charset="-122"/>
                <a:ea typeface="楷体_GB2312" pitchFamily="49" charset="-122"/>
              </a:rPr>
              <a:t>单元</a:t>
            </a:r>
            <a:r>
              <a:rPr lang="zh-CN" altLang="en-US" sz="2000" b="1" dirty="0">
                <a:latin typeface="宋体" panose="02010600030101010101" pitchFamily="2" charset="-122"/>
                <a:ea typeface="楷体_GB2312" pitchFamily="49" charset="-122"/>
              </a:rPr>
              <a:t>“</a:t>
            </a:r>
            <a:r>
              <a:rPr lang="zh-CN" altLang="en-US" sz="2000" b="1" dirty="0">
                <a:latin typeface="楷体_GB2312" pitchFamily="49" charset="-122"/>
                <a:ea typeface="楷体_GB2312" pitchFamily="49" charset="-122"/>
              </a:rPr>
              <a:t>货币资金</a:t>
            </a:r>
            <a:r>
              <a:rPr lang="zh-CN" altLang="en-US" sz="2000" b="1" dirty="0">
                <a:latin typeface="宋体" panose="02010600030101010101" pitchFamily="2" charset="-122"/>
                <a:ea typeface="楷体_GB2312" pitchFamily="49" charset="-122"/>
              </a:rPr>
              <a:t>”“</a:t>
            </a:r>
            <a:r>
              <a:rPr lang="zh-CN" altLang="en-US" sz="2000" b="1" dirty="0">
                <a:latin typeface="楷体_GB2312" pitchFamily="49" charset="-122"/>
                <a:ea typeface="楷体_GB2312" pitchFamily="49" charset="-122"/>
              </a:rPr>
              <a:t>期末余额</a:t>
            </a:r>
            <a:r>
              <a:rPr lang="zh-CN" altLang="en-US" sz="2000" b="1" dirty="0">
                <a:latin typeface="宋体" panose="02010600030101010101" pitchFamily="2" charset="-122"/>
                <a:ea typeface="楷体_GB2312" pitchFamily="49" charset="-122"/>
              </a:rPr>
              <a:t>”</a:t>
            </a:r>
            <a:r>
              <a:rPr lang="zh-CN" altLang="en-US" sz="2000" b="1" dirty="0">
                <a:latin typeface="楷体_GB2312" pitchFamily="49" charset="-122"/>
                <a:ea typeface="楷体_GB2312" pitchFamily="49" charset="-122"/>
              </a:rPr>
              <a:t>的计算公式。</a:t>
            </a:r>
            <a:endParaRPr lang="zh-CN" altLang="en-US" sz="2000" b="1" dirty="0">
              <a:latin typeface="楷体_GB2312" pitchFamily="49" charset="-122"/>
              <a:ea typeface="楷体_GB2312" pitchFamily="49" charset="-122"/>
            </a:endParaRPr>
          </a:p>
          <a:p>
            <a:r>
              <a:rPr lang="zh-CN" altLang="en-US" sz="2000" b="1" dirty="0">
                <a:latin typeface="楷体_GB2312" pitchFamily="49" charset="-122"/>
                <a:ea typeface="楷体_GB2312" pitchFamily="49" charset="-122"/>
              </a:rPr>
              <a:t>  使用</a:t>
            </a:r>
            <a:r>
              <a:rPr lang="zh-CN" altLang="en-US" sz="2000" b="1" dirty="0">
                <a:latin typeface="宋体" panose="02010600030101010101" pitchFamily="2" charset="-122"/>
                <a:ea typeface="楷体_GB2312" pitchFamily="49" charset="-122"/>
              </a:rPr>
              <a:t>“</a:t>
            </a:r>
            <a:r>
              <a:rPr lang="zh-CN" altLang="en-US" sz="2000" b="1" dirty="0">
                <a:latin typeface="楷体_GB2312" pitchFamily="49" charset="-122"/>
                <a:ea typeface="楷体_GB2312" pitchFamily="49" charset="-122"/>
              </a:rPr>
              <a:t>函数向导</a:t>
            </a:r>
            <a:r>
              <a:rPr lang="zh-CN" altLang="en-US" sz="2000" b="1" dirty="0">
                <a:latin typeface="宋体" panose="02010600030101010101" pitchFamily="2" charset="-122"/>
                <a:ea typeface="楷体_GB2312" pitchFamily="49" charset="-122"/>
              </a:rPr>
              <a:t>”</a:t>
            </a:r>
            <a:r>
              <a:rPr lang="zh-CN" altLang="en-US" sz="2000" b="1" dirty="0">
                <a:latin typeface="楷体_GB2312" pitchFamily="49" charset="-122"/>
                <a:ea typeface="楷体_GB2312" pitchFamily="49" charset="-122"/>
              </a:rPr>
              <a:t>录入</a:t>
            </a:r>
            <a:r>
              <a:rPr lang="en-US" altLang="zh-CN" sz="2000" b="1" dirty="0">
                <a:latin typeface="楷体_GB2312" pitchFamily="49" charset="-122"/>
                <a:ea typeface="楷体_GB2312" pitchFamily="49" charset="-122"/>
              </a:rPr>
              <a:t>C7</a:t>
            </a:r>
            <a:r>
              <a:rPr lang="zh-CN" altLang="en-US" sz="2000" b="1" dirty="0">
                <a:latin typeface="楷体_GB2312" pitchFamily="49" charset="-122"/>
                <a:ea typeface="楷体_GB2312" pitchFamily="49" charset="-122"/>
              </a:rPr>
              <a:t>单元（即</a:t>
            </a:r>
            <a:r>
              <a:rPr lang="zh-CN" altLang="en-US" sz="2000" b="1" dirty="0">
                <a:latin typeface="宋体" panose="02010600030101010101" pitchFamily="2" charset="-122"/>
                <a:ea typeface="楷体_GB2312" pitchFamily="49" charset="-122"/>
              </a:rPr>
              <a:t>“</a:t>
            </a:r>
            <a:r>
              <a:rPr lang="zh-CN" altLang="en-US" sz="2000" b="1" dirty="0">
                <a:latin typeface="楷体_GB2312" pitchFamily="49" charset="-122"/>
                <a:ea typeface="楷体_GB2312" pitchFamily="49" charset="-122"/>
              </a:rPr>
              <a:t>应收账款</a:t>
            </a:r>
            <a:r>
              <a:rPr lang="zh-CN" altLang="en-US" sz="2000" b="1" dirty="0">
                <a:latin typeface="宋体" panose="02010600030101010101" pitchFamily="2" charset="-122"/>
                <a:ea typeface="楷体_GB2312" pitchFamily="49" charset="-122"/>
              </a:rPr>
              <a:t>”</a:t>
            </a:r>
            <a:r>
              <a:rPr lang="zh-CN" altLang="en-US" sz="2000" b="1" dirty="0">
                <a:latin typeface="楷体_GB2312" pitchFamily="49" charset="-122"/>
                <a:ea typeface="楷体_GB2312" pitchFamily="49" charset="-122"/>
              </a:rPr>
              <a:t>年初余额单元）公式。</a:t>
            </a:r>
            <a:endParaRPr lang="zh-CN" altLang="en-US" sz="2000" b="1" dirty="0">
              <a:latin typeface="楷体_GB2312" pitchFamily="49" charset="-122"/>
              <a:ea typeface="楷体_GB2312" pitchFamily="49" charset="-122"/>
            </a:endParaRPr>
          </a:p>
        </p:txBody>
      </p:sp>
      <p:sp>
        <p:nvSpPr>
          <p:cNvPr id="15367" name="Text Box 3"/>
          <p:cNvSpPr txBox="1"/>
          <p:nvPr/>
        </p:nvSpPr>
        <p:spPr>
          <a:xfrm>
            <a:off x="1882775" y="944563"/>
            <a:ext cx="8137525" cy="58356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marL="342900" indent="-342900" eaLnBrk="1" hangingPunct="1">
              <a:spcAft>
                <a:spcPct val="20000"/>
              </a:spcAft>
              <a:buClr>
                <a:srgbClr val="FF0000"/>
              </a:buClr>
              <a:buSzPct val="120000"/>
              <a:buFont typeface="Wingdings" panose="05000000000000000000" pitchFamily="2" charset="2"/>
            </a:pPr>
            <a:r>
              <a:rPr lang="en-US" altLang="zh-CN" sz="3200" b="1" dirty="0">
                <a:latin typeface="Times New Roman" panose="02020603050405020304" pitchFamily="18" charset="0"/>
                <a:ea typeface="黑体" panose="02010609060101010101" pitchFamily="49" charset="-122"/>
              </a:rPr>
              <a:t>3.1  </a:t>
            </a:r>
            <a:r>
              <a:rPr lang="zh-CN" altLang="en-US" sz="3200" b="1" dirty="0">
                <a:latin typeface="Times New Roman" panose="02020603050405020304" pitchFamily="18" charset="0"/>
                <a:ea typeface="黑体" panose="02010609060101010101" pitchFamily="49" charset="-122"/>
              </a:rPr>
              <a:t>报表管理系统初始化</a:t>
            </a:r>
            <a:endParaRPr lang="zh-CN" altLang="en-US" sz="3200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</p:cSld>
  <p:clrMapOvr>
    <a:masterClrMapping/>
  </p:clrMapOvr>
  <p:transition>
    <p:fade thruBlk="1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6386" name="AutoShape 2">
            <a:hlinkClick r:id="rId1" action="ppaction://hlinksldjump"/>
          </p:cNvPr>
          <p:cNvSpPr/>
          <p:nvPr/>
        </p:nvSpPr>
        <p:spPr>
          <a:xfrm>
            <a:off x="9480550" y="5876925"/>
            <a:ext cx="828675" cy="361950"/>
          </a:xfrm>
          <a:prstGeom prst="actionButtonBackPrevious">
            <a:avLst/>
          </a:prstGeom>
          <a:gradFill rotWithShape="1">
            <a:gsLst>
              <a:gs pos="0">
                <a:srgbClr val="99CC00"/>
              </a:gs>
              <a:gs pos="100000">
                <a:srgbClr val="FFFFCC"/>
              </a:gs>
            </a:gsLst>
            <a:path path="rect">
              <a:fillToRect l="50000" t="50000" r="50000" b="50000"/>
            </a:path>
            <a:tileRect/>
          </a:gradFill>
          <a:ln w="9525">
            <a:noFill/>
          </a:ln>
        </p:spPr>
        <p:txBody>
          <a:bodyPr wrap="none" anchor="ctr"/>
          <a:p>
            <a:pPr eaLnBrk="1" hangingPunct="1"/>
            <a:endParaRPr lang="zh-CN" altLang="en-US" sz="2400" dirty="0"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sp>
        <p:nvSpPr>
          <p:cNvPr id="16387" name="AutoShape 9"/>
          <p:cNvSpPr/>
          <p:nvPr/>
        </p:nvSpPr>
        <p:spPr>
          <a:xfrm>
            <a:off x="2459038" y="2205038"/>
            <a:ext cx="7416800" cy="1044575"/>
          </a:xfrm>
          <a:prstGeom prst="roundRect">
            <a:avLst>
              <a:gd name="adj" fmla="val 16667"/>
            </a:avLst>
          </a:prstGeom>
          <a:solidFill>
            <a:srgbClr val="AA71FF"/>
          </a:solidFill>
          <a:ln w="9525">
            <a:noFill/>
          </a:ln>
        </p:spPr>
        <p:txBody>
          <a:bodyPr/>
          <a:p>
            <a:pPr algn="just" eaLnBrk="1" hangingPunct="1"/>
            <a:endParaRPr lang="zh-CN" altLang="en-US" sz="2400" b="1" dirty="0">
              <a:latin typeface="楷体_GB2312" pitchFamily="49" charset="-122"/>
              <a:ea typeface="楷体_GB2312" pitchFamily="49" charset="-122"/>
            </a:endParaRPr>
          </a:p>
        </p:txBody>
      </p:sp>
      <p:sp>
        <p:nvSpPr>
          <p:cNvPr id="16388" name="Rectangle 4"/>
          <p:cNvSpPr/>
          <p:nvPr/>
        </p:nvSpPr>
        <p:spPr>
          <a:xfrm>
            <a:off x="2351088" y="3748723"/>
            <a:ext cx="7273925" cy="1198880"/>
          </a:xfrm>
          <a:prstGeom prst="rect">
            <a:avLst/>
          </a:prstGeom>
          <a:noFill/>
          <a:ln w="12700">
            <a:noFill/>
          </a:ln>
        </p:spPr>
        <p:txBody>
          <a:bodyPr anchor="ctr">
            <a:spAutoFit/>
          </a:bodyPr>
          <a:p>
            <a:pPr defTabSz="914400">
              <a:tabLst>
                <a:tab pos="135255" algn="l"/>
                <a:tab pos="367030" algn="l"/>
                <a:tab pos="462280" algn="l"/>
              </a:tabLst>
            </a:pPr>
            <a:r>
              <a:rPr lang="en-US" altLang="zh-CN" sz="1800" b="1" dirty="0">
                <a:latin typeface="黑体" panose="02010609060101010101" pitchFamily="49" charset="-122"/>
                <a:ea typeface="黑体" panose="02010609060101010101" pitchFamily="49" charset="-122"/>
              </a:rPr>
              <a:t>【</a:t>
            </a:r>
            <a:r>
              <a:rPr lang="zh-CN" altLang="en-US" sz="1800" b="1" dirty="0">
                <a:latin typeface="黑体" panose="02010609060101010101" pitchFamily="49" charset="-122"/>
                <a:ea typeface="黑体" panose="02010609060101010101" pitchFamily="49" charset="-122"/>
              </a:rPr>
              <a:t>知识要点</a:t>
            </a:r>
            <a:r>
              <a:rPr lang="en-US" altLang="zh-CN" sz="1800" b="1" dirty="0">
                <a:latin typeface="黑体" panose="02010609060101010101" pitchFamily="49" charset="-122"/>
                <a:ea typeface="黑体" panose="02010609060101010101" pitchFamily="49" charset="-122"/>
              </a:rPr>
              <a:t>】</a:t>
            </a:r>
            <a:endParaRPr lang="en-US" altLang="zh-CN" sz="1800" b="1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defTabSz="914400">
              <a:tabLst>
                <a:tab pos="135255" algn="l"/>
                <a:tab pos="367030" algn="l"/>
                <a:tab pos="462280" algn="l"/>
              </a:tabLst>
            </a:pPr>
            <a:r>
              <a:rPr lang="en-US" altLang="zh-CN" sz="1800" b="1" dirty="0">
                <a:latin typeface="楷体_GB2312" pitchFamily="49" charset="-122"/>
                <a:ea typeface="楷体_GB2312" pitchFamily="49" charset="-122"/>
              </a:rPr>
              <a:t>  </a:t>
            </a:r>
            <a:r>
              <a:rPr lang="en-US" altLang="zh-CN" sz="1800" b="1" dirty="0">
                <a:latin typeface="宋体" panose="02010600030101010101" pitchFamily="2" charset="-122"/>
                <a:ea typeface="楷体_GB2312" pitchFamily="49" charset="-122"/>
              </a:rPr>
              <a:t>“</a:t>
            </a:r>
            <a:r>
              <a:rPr lang="en-US" altLang="zh-CN" sz="1800" b="1" dirty="0">
                <a:latin typeface="楷体_GB2312" pitchFamily="49" charset="-122"/>
                <a:ea typeface="楷体_GB2312" pitchFamily="49" charset="-122"/>
              </a:rPr>
              <a:t>.REP</a:t>
            </a:r>
            <a:r>
              <a:rPr lang="en-US" altLang="zh-CN" sz="1800" b="1" dirty="0">
                <a:latin typeface="宋体" panose="02010600030101010101" pitchFamily="2" charset="-122"/>
                <a:ea typeface="楷体_GB2312" pitchFamily="49" charset="-122"/>
              </a:rPr>
              <a:t>”</a:t>
            </a:r>
            <a:r>
              <a:rPr lang="zh-CN" altLang="en-US" sz="1800" b="1" dirty="0">
                <a:latin typeface="楷体_GB2312" pitchFamily="49" charset="-122"/>
                <a:ea typeface="楷体_GB2312" pitchFamily="49" charset="-122"/>
              </a:rPr>
              <a:t>为畅捷通报表文件专用扩展名。</a:t>
            </a:r>
            <a:endParaRPr lang="zh-CN" altLang="en-US" sz="1800" b="1" dirty="0">
              <a:latin typeface="楷体_GB2312" pitchFamily="49" charset="-122"/>
              <a:ea typeface="楷体_GB2312" pitchFamily="49" charset="-122"/>
            </a:endParaRPr>
          </a:p>
          <a:p>
            <a:pPr defTabSz="914400">
              <a:tabLst>
                <a:tab pos="135255" algn="l"/>
                <a:tab pos="367030" algn="l"/>
                <a:tab pos="462280" algn="l"/>
              </a:tabLst>
            </a:pPr>
            <a:r>
              <a:rPr lang="zh-CN" altLang="en-US" sz="1800" b="1" dirty="0">
                <a:latin typeface="楷体_GB2312" pitchFamily="49" charset="-122"/>
                <a:ea typeface="楷体_GB2312" pitchFamily="49" charset="-122"/>
              </a:rPr>
              <a:t>  如果没有保存就退出，系统将弹出</a:t>
            </a:r>
            <a:r>
              <a:rPr lang="zh-CN" altLang="en-US" sz="1800" b="1" dirty="0">
                <a:latin typeface="宋体" panose="02010600030101010101" pitchFamily="2" charset="-122"/>
                <a:ea typeface="楷体_GB2312" pitchFamily="49" charset="-122"/>
              </a:rPr>
              <a:t>“</a:t>
            </a:r>
            <a:r>
              <a:rPr lang="zh-CN" altLang="en-US" sz="1800" b="1" dirty="0">
                <a:latin typeface="楷体_GB2312" pitchFamily="49" charset="-122"/>
                <a:ea typeface="楷体_GB2312" pitchFamily="49" charset="-122"/>
              </a:rPr>
              <a:t>是否保存报表？</a:t>
            </a:r>
            <a:r>
              <a:rPr lang="zh-CN" altLang="en-US" sz="1800" b="1" dirty="0">
                <a:latin typeface="宋体" panose="02010600030101010101" pitchFamily="2" charset="-122"/>
                <a:ea typeface="楷体_GB2312" pitchFamily="49" charset="-122"/>
              </a:rPr>
              <a:t>”</a:t>
            </a:r>
            <a:r>
              <a:rPr lang="zh-CN" altLang="en-US" sz="1800" b="1" dirty="0">
                <a:latin typeface="楷体_GB2312" pitchFamily="49" charset="-122"/>
                <a:ea typeface="楷体_GB2312" pitchFamily="49" charset="-122"/>
              </a:rPr>
              <a:t>对话框。</a:t>
            </a:r>
            <a:endParaRPr lang="zh-CN" altLang="en-US" sz="1800" b="1" dirty="0">
              <a:latin typeface="楷体_GB2312" pitchFamily="49" charset="-122"/>
              <a:ea typeface="楷体_GB2312" pitchFamily="49" charset="-122"/>
            </a:endParaRPr>
          </a:p>
          <a:p>
            <a:pPr defTabSz="914400">
              <a:tabLst>
                <a:tab pos="135255" algn="l"/>
                <a:tab pos="367030" algn="l"/>
                <a:tab pos="462280" algn="l"/>
              </a:tabLst>
            </a:pPr>
            <a:r>
              <a:rPr lang="zh-CN" altLang="en-US" sz="1800" b="1" dirty="0">
                <a:latin typeface="楷体_GB2312" pitchFamily="49" charset="-122"/>
                <a:ea typeface="楷体_GB2312" pitchFamily="49" charset="-122"/>
              </a:rPr>
              <a:t>  会计报表的管理主要是在每个月末使用报表模板生成会计报表。</a:t>
            </a:r>
            <a:r>
              <a:rPr lang="zh-CN" altLang="en-US" sz="1800" dirty="0">
                <a:latin typeface="楷体_GB2312" pitchFamily="49" charset="-122"/>
                <a:ea typeface="楷体_GB2312" pitchFamily="49" charset="-122"/>
              </a:rPr>
              <a:t> </a:t>
            </a:r>
            <a:endParaRPr lang="zh-CN" altLang="en-US" sz="1800" dirty="0">
              <a:latin typeface="楷体_GB2312" pitchFamily="49" charset="-122"/>
              <a:ea typeface="楷体_GB2312" pitchFamily="49" charset="-122"/>
            </a:endParaRPr>
          </a:p>
        </p:txBody>
      </p:sp>
      <p:sp>
        <p:nvSpPr>
          <p:cNvPr id="16389" name="Rectangle 5"/>
          <p:cNvSpPr/>
          <p:nvPr/>
        </p:nvSpPr>
        <p:spPr>
          <a:xfrm>
            <a:off x="2243138" y="1699260"/>
            <a:ext cx="1459230" cy="398780"/>
          </a:xfrm>
          <a:prstGeom prst="rect">
            <a:avLst/>
          </a:prstGeom>
          <a:noFill/>
          <a:ln w="12700">
            <a:noFill/>
          </a:ln>
        </p:spPr>
        <p:txBody>
          <a:bodyPr wrap="none" anchor="ctr">
            <a:spAutoFit/>
          </a:bodyPr>
          <a:p>
            <a:r>
              <a:rPr lang="en-US" altLang="zh-CN" sz="2000" b="1" dirty="0">
                <a:latin typeface="Times New Roman" panose="02020603050405020304" pitchFamily="18" charset="0"/>
                <a:ea typeface="黑体" panose="02010609060101010101" pitchFamily="49" charset="-122"/>
              </a:rPr>
              <a:t>【</a:t>
            </a:r>
            <a:r>
              <a:rPr lang="zh-CN" altLang="en-US" sz="2000" b="1" dirty="0">
                <a:latin typeface="Times New Roman" panose="02020603050405020304" pitchFamily="18" charset="0"/>
                <a:ea typeface="黑体" panose="02010609060101010101" pitchFamily="49" charset="-122"/>
              </a:rPr>
              <a:t>做中学</a:t>
            </a:r>
            <a:r>
              <a:rPr lang="en-US" altLang="zh-CN" sz="2000" b="1" dirty="0">
                <a:latin typeface="Times New Roman" panose="02020603050405020304" pitchFamily="18" charset="0"/>
                <a:ea typeface="黑体" panose="02010609060101010101" pitchFamily="49" charset="-122"/>
              </a:rPr>
              <a:t>】</a:t>
            </a:r>
            <a:endParaRPr lang="en-US" altLang="zh-CN" sz="2000" b="1" dirty="0"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sp>
        <p:nvSpPr>
          <p:cNvPr id="16390" name="Rectangle 6"/>
          <p:cNvSpPr/>
          <p:nvPr/>
        </p:nvSpPr>
        <p:spPr>
          <a:xfrm>
            <a:off x="2495550" y="2349500"/>
            <a:ext cx="7237413" cy="706755"/>
          </a:xfrm>
          <a:prstGeom prst="rect">
            <a:avLst/>
          </a:prstGeom>
          <a:noFill/>
          <a:ln w="12700">
            <a:noFill/>
          </a:ln>
        </p:spPr>
        <p:txBody>
          <a:bodyPr>
            <a:spAutoFit/>
          </a:bodyPr>
          <a:p>
            <a:r>
              <a:rPr lang="zh-CN" altLang="en-US" sz="2000" b="1" dirty="0">
                <a:latin typeface="楷体_GB2312" pitchFamily="49" charset="-122"/>
                <a:ea typeface="楷体_GB2312" pitchFamily="49" charset="-122"/>
              </a:rPr>
              <a:t>任务</a:t>
            </a:r>
            <a:r>
              <a:rPr lang="en-US" altLang="zh-CN" sz="2000" b="1" dirty="0">
                <a:latin typeface="楷体_GB2312" pitchFamily="49" charset="-122"/>
                <a:ea typeface="楷体_GB2312" pitchFamily="49" charset="-122"/>
              </a:rPr>
              <a:t>8</a:t>
            </a:r>
            <a:r>
              <a:rPr lang="zh-CN" altLang="en-US" sz="2000" b="1" dirty="0">
                <a:latin typeface="楷体_GB2312" pitchFamily="49" charset="-122"/>
                <a:ea typeface="楷体_GB2312" pitchFamily="49" charset="-122"/>
              </a:rPr>
              <a:t>：保存报表</a:t>
            </a:r>
            <a:endParaRPr lang="zh-CN" altLang="en-US" sz="2000" b="1" dirty="0">
              <a:latin typeface="楷体_GB2312" pitchFamily="49" charset="-122"/>
              <a:ea typeface="楷体_GB2312" pitchFamily="49" charset="-122"/>
            </a:endParaRPr>
          </a:p>
          <a:p>
            <a:r>
              <a:rPr lang="zh-CN" altLang="en-US" sz="2000" b="1" dirty="0">
                <a:latin typeface="楷体_GB2312" pitchFamily="49" charset="-122"/>
                <a:ea typeface="楷体_GB2312" pitchFamily="49" charset="-122"/>
              </a:rPr>
              <a:t>       将报表文件保存为</a:t>
            </a:r>
            <a:r>
              <a:rPr lang="zh-CN" altLang="en-US" sz="2000" b="1" dirty="0">
                <a:latin typeface="宋体" panose="02010600030101010101" pitchFamily="2" charset="-122"/>
                <a:ea typeface="楷体_GB2312" pitchFamily="49" charset="-122"/>
              </a:rPr>
              <a:t>“</a:t>
            </a:r>
            <a:r>
              <a:rPr lang="zh-CN" altLang="en-US" sz="2000" b="1" dirty="0">
                <a:latin typeface="楷体_GB2312" pitchFamily="49" charset="-122"/>
                <a:ea typeface="楷体_GB2312" pitchFamily="49" charset="-122"/>
              </a:rPr>
              <a:t>资产负债表</a:t>
            </a:r>
            <a:r>
              <a:rPr lang="zh-CN" altLang="en-US" sz="2000" b="1" dirty="0">
                <a:latin typeface="宋体" panose="02010600030101010101" pitchFamily="2" charset="-122"/>
                <a:ea typeface="楷体_GB2312" pitchFamily="49" charset="-122"/>
              </a:rPr>
              <a:t>”</a:t>
            </a:r>
            <a:r>
              <a:rPr lang="zh-CN" altLang="en-US" sz="2000" b="1" dirty="0">
                <a:latin typeface="楷体_GB2312" pitchFamily="49" charset="-122"/>
                <a:ea typeface="楷体_GB2312" pitchFamily="49" charset="-122"/>
              </a:rPr>
              <a:t>。</a:t>
            </a:r>
            <a:endParaRPr lang="zh-CN" altLang="en-US" sz="2000" b="1" dirty="0">
              <a:latin typeface="楷体_GB2312" pitchFamily="49" charset="-122"/>
              <a:ea typeface="楷体_GB2312" pitchFamily="49" charset="-122"/>
            </a:endParaRPr>
          </a:p>
        </p:txBody>
      </p:sp>
      <p:sp>
        <p:nvSpPr>
          <p:cNvPr id="16391" name="Text Box 3"/>
          <p:cNvSpPr txBox="1"/>
          <p:nvPr/>
        </p:nvSpPr>
        <p:spPr>
          <a:xfrm>
            <a:off x="1882775" y="944563"/>
            <a:ext cx="8137525" cy="58356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marL="342900" indent="-342900" eaLnBrk="1" hangingPunct="1">
              <a:spcAft>
                <a:spcPct val="20000"/>
              </a:spcAft>
              <a:buClr>
                <a:srgbClr val="FF0000"/>
              </a:buClr>
              <a:buSzPct val="120000"/>
              <a:buFont typeface="Wingdings" panose="05000000000000000000" pitchFamily="2" charset="2"/>
            </a:pPr>
            <a:r>
              <a:rPr lang="en-US" altLang="zh-CN" sz="3200" b="1" dirty="0">
                <a:latin typeface="Times New Roman" panose="02020603050405020304" pitchFamily="18" charset="0"/>
                <a:ea typeface="黑体" panose="02010609060101010101" pitchFamily="49" charset="-122"/>
              </a:rPr>
              <a:t>3.1  </a:t>
            </a:r>
            <a:r>
              <a:rPr lang="zh-CN" altLang="en-US" sz="3200" b="1" dirty="0">
                <a:latin typeface="Times New Roman" panose="02020603050405020304" pitchFamily="18" charset="0"/>
                <a:ea typeface="黑体" panose="02010609060101010101" pitchFamily="49" charset="-122"/>
              </a:rPr>
              <a:t>报表管理系统初始化</a:t>
            </a:r>
            <a:endParaRPr lang="zh-CN" altLang="en-US" sz="3200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</p:cSld>
  <p:clrMapOvr>
    <a:masterClrMapping/>
  </p:clrMapOvr>
  <p:transition>
    <p:fade thruBlk="1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pSp>
        <p:nvGrpSpPr>
          <p:cNvPr id="6146" name="Group 165"/>
          <p:cNvGrpSpPr/>
          <p:nvPr/>
        </p:nvGrpSpPr>
        <p:grpSpPr>
          <a:xfrm>
            <a:off x="3324225" y="1089025"/>
            <a:ext cx="6154738" cy="795338"/>
            <a:chOff x="1429" y="928"/>
            <a:chExt cx="3877" cy="501"/>
          </a:xfrm>
        </p:grpSpPr>
        <p:sp>
          <p:nvSpPr>
            <p:cNvPr id="1853606" name="Text Box 166">
              <a:hlinkClick r:id="rId1" action="ppaction://hlinksldjump"/>
            </p:cNvPr>
            <p:cNvSpPr txBox="1">
              <a:spLocks noChangeArrowheads="1"/>
            </p:cNvSpPr>
            <p:nvPr/>
          </p:nvSpPr>
          <p:spPr bwMode="auto">
            <a:xfrm>
              <a:off x="1972" y="928"/>
              <a:ext cx="3334" cy="368"/>
            </a:xfrm>
            <a:prstGeom prst="rect">
              <a:avLst/>
            </a:prstGeom>
            <a:noFill/>
            <a:ln w="9525" algn="ctr">
              <a:noFill/>
              <a:miter lim="800000"/>
            </a:ln>
            <a:effectLst/>
          </p:spPr>
          <p:txBody>
            <a:bodyPr wrap="none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pitchFamily="49" charset="-122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pitchFamily="49" charset="-122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pitchFamily="49" charset="-122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pitchFamily="49" charset="-122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pitchFamily="49" charset="-122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sz="3200" b="1" i="0" u="none" strike="noStrike" kern="1200" cap="none" spc="0" normalizeH="0" baseline="0" noProof="0" smtClean="0">
                  <a:ln>
                    <a:noFill/>
                  </a:ln>
                  <a:solidFill>
                    <a:schemeClr val="tx1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uLnTx/>
                  <a:uFillTx/>
                  <a:latin typeface="华文新魏" pitchFamily="2" charset="-122"/>
                  <a:ea typeface="华文新魏" pitchFamily="2" charset="-122"/>
                  <a:cs typeface="+mn-cs"/>
                  <a:hlinkClick r:id="rId2" action="ppaction://hlinksldjump"/>
                </a:rPr>
                <a:t>3.1  </a:t>
              </a:r>
              <a:r>
                <a:rPr kumimoji="0" lang="en-US" altLang="zh-CN" sz="3200" b="1" i="0" u="none" strike="noStrike" kern="1200" cap="none" spc="0" normalizeH="0" baseline="0" noProof="0" smtClean="0">
                  <a:ln>
                    <a:noFill/>
                  </a:ln>
                  <a:solidFill>
                    <a:schemeClr val="tx1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uLnTx/>
                  <a:uFillTx/>
                  <a:latin typeface="华文新魏" pitchFamily="2" charset="-122"/>
                  <a:ea typeface="华文新魏" pitchFamily="2" charset="-122"/>
                  <a:cs typeface="+mn-cs"/>
                </a:rPr>
                <a:t>  </a:t>
              </a:r>
              <a:r>
                <a:rPr kumimoji="0" lang="zh-CN" altLang="en-US" sz="3200" b="1" i="0" u="none" strike="noStrike" kern="1200" cap="none" spc="0" normalizeH="0" baseline="0" noProof="0" smtClean="0">
                  <a:ln>
                    <a:noFill/>
                  </a:ln>
                  <a:solidFill>
                    <a:schemeClr val="tx1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uLnTx/>
                  <a:uFillTx/>
                  <a:latin typeface="华文新魏" pitchFamily="2" charset="-122"/>
                  <a:ea typeface="华文新魏" pitchFamily="2" charset="-122"/>
                  <a:cs typeface="+mn-cs"/>
                </a:rPr>
                <a:t>报表管理系统初始化</a:t>
              </a:r>
              <a:endParaRPr kumimoji="0" lang="zh-CN" altLang="en-US" sz="32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华文新魏" pitchFamily="2" charset="-122"/>
                <a:ea typeface="华文新魏" pitchFamily="2" charset="-122"/>
                <a:cs typeface="+mn-cs"/>
              </a:endParaRPr>
            </a:p>
          </p:txBody>
        </p:sp>
        <p:sp>
          <p:nvSpPr>
            <p:cNvPr id="6152" name="Line 167"/>
            <p:cNvSpPr/>
            <p:nvPr/>
          </p:nvSpPr>
          <p:spPr>
            <a:xfrm>
              <a:off x="1836" y="1298"/>
              <a:ext cx="3076" cy="0"/>
            </a:xfrm>
            <a:prstGeom prst="line">
              <a:avLst/>
            </a:prstGeom>
            <a:ln w="44450" cap="flat" cmpd="sng">
              <a:solidFill>
                <a:schemeClr val="folHlink"/>
              </a:solidFill>
              <a:prstDash val="sysDot"/>
              <a:headEnd type="none" w="med" len="med"/>
              <a:tailEnd type="oval" w="med" len="med"/>
            </a:ln>
          </p:spPr>
        </p:sp>
        <p:sp>
          <p:nvSpPr>
            <p:cNvPr id="6153" name="AutoShape 168"/>
            <p:cNvSpPr/>
            <p:nvPr/>
          </p:nvSpPr>
          <p:spPr>
            <a:xfrm>
              <a:off x="1429" y="1162"/>
              <a:ext cx="359" cy="267"/>
            </a:xfrm>
            <a:prstGeom prst="hexagon">
              <a:avLst>
                <a:gd name="adj" fmla="val 33614"/>
                <a:gd name="vf" fmla="val 115470"/>
              </a:avLst>
            </a:prstGeom>
            <a:gradFill rotWithShape="1">
              <a:gsLst>
                <a:gs pos="0">
                  <a:srgbClr val="765E00"/>
                </a:gs>
                <a:gs pos="100000">
                  <a:srgbClr val="FFCC00"/>
                </a:gs>
              </a:gsLst>
              <a:path path="shape">
                <a:fillToRect l="50000" t="50000" r="50000" b="50000"/>
              </a:path>
              <a:tileRect/>
            </a:gradFill>
            <a:ln w="9525">
              <a:noFill/>
            </a:ln>
          </p:spPr>
          <p:txBody>
            <a:bodyPr wrap="none" anchor="ctr"/>
            <a:p>
              <a:pPr eaLnBrk="1" hangingPunct="1"/>
              <a:endParaRPr lang="zh-CN" altLang="en-US" sz="2400" dirty="0">
                <a:latin typeface="Times New Roman" panose="02020603050405020304" pitchFamily="18" charset="0"/>
                <a:ea typeface="黑体" panose="02010609060101010101" pitchFamily="49" charset="-122"/>
              </a:endParaRPr>
            </a:p>
          </p:txBody>
        </p:sp>
      </p:grpSp>
      <p:grpSp>
        <p:nvGrpSpPr>
          <p:cNvPr id="6147" name="Group 169"/>
          <p:cNvGrpSpPr/>
          <p:nvPr/>
        </p:nvGrpSpPr>
        <p:grpSpPr>
          <a:xfrm>
            <a:off x="3324225" y="1952625"/>
            <a:ext cx="5529263" cy="795338"/>
            <a:chOff x="1429" y="928"/>
            <a:chExt cx="3483" cy="501"/>
          </a:xfrm>
        </p:grpSpPr>
        <p:sp>
          <p:nvSpPr>
            <p:cNvPr id="1853610" name="Text Box 170">
              <a:hlinkClick r:id="" action="ppaction://noaction"/>
            </p:cNvPr>
            <p:cNvSpPr txBox="1">
              <a:spLocks noChangeArrowheads="1"/>
            </p:cNvSpPr>
            <p:nvPr/>
          </p:nvSpPr>
          <p:spPr bwMode="auto">
            <a:xfrm>
              <a:off x="1972" y="928"/>
              <a:ext cx="1919" cy="368"/>
            </a:xfrm>
            <a:prstGeom prst="rect">
              <a:avLst/>
            </a:prstGeom>
            <a:noFill/>
            <a:ln w="9525" algn="ctr">
              <a:noFill/>
              <a:miter lim="800000"/>
            </a:ln>
            <a:effectLst/>
          </p:spPr>
          <p:txBody>
            <a:bodyPr wrap="none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pitchFamily="49" charset="-122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pitchFamily="49" charset="-122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pitchFamily="49" charset="-122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pitchFamily="49" charset="-122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pitchFamily="49" charset="-122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sz="3200" b="1" i="0" u="none" strike="noStrike" kern="1200" cap="none" spc="0" normalizeH="0" baseline="0" noProof="0" smtClean="0">
                  <a:ln>
                    <a:noFill/>
                  </a:ln>
                  <a:solidFill>
                    <a:schemeClr val="tx1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uLnTx/>
                  <a:uFillTx/>
                  <a:latin typeface="华文新魏" pitchFamily="2" charset="-122"/>
                  <a:ea typeface="华文新魏" pitchFamily="2" charset="-122"/>
                  <a:cs typeface="+mn-cs"/>
                  <a:hlinkClick r:id="rId1" action="ppaction://hlinksldjump"/>
                </a:rPr>
                <a:t>3.2  </a:t>
              </a:r>
              <a:r>
                <a:rPr kumimoji="0" lang="en-US" altLang="zh-CN" sz="3200" b="1" i="0" u="none" strike="noStrike" kern="1200" cap="none" spc="0" normalizeH="0" baseline="0" noProof="0" smtClean="0">
                  <a:ln>
                    <a:noFill/>
                  </a:ln>
                  <a:solidFill>
                    <a:schemeClr val="tx1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uLnTx/>
                  <a:uFillTx/>
                  <a:latin typeface="华文新魏" pitchFamily="2" charset="-122"/>
                  <a:ea typeface="华文新魏" pitchFamily="2" charset="-122"/>
                  <a:cs typeface="+mn-cs"/>
                </a:rPr>
                <a:t> </a:t>
              </a:r>
              <a:r>
                <a:rPr kumimoji="0" lang="zh-CN" altLang="en-US" sz="3200" b="1" i="0" u="none" strike="noStrike" kern="1200" cap="none" spc="0" normalizeH="0" baseline="0" noProof="0" smtClean="0">
                  <a:ln>
                    <a:noFill/>
                  </a:ln>
                  <a:solidFill>
                    <a:schemeClr val="tx1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uLnTx/>
                  <a:uFillTx/>
                  <a:latin typeface="华文新魏" pitchFamily="2" charset="-122"/>
                  <a:ea typeface="华文新魏" pitchFamily="2" charset="-122"/>
                  <a:cs typeface="+mn-cs"/>
                </a:rPr>
                <a:t>报表模版</a:t>
              </a:r>
              <a:endParaRPr kumimoji="0" lang="zh-CN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黑体" panose="02010609060101010101" pitchFamily="49" charset="-122"/>
                <a:cs typeface="+mn-cs"/>
              </a:endParaRPr>
            </a:p>
          </p:txBody>
        </p:sp>
        <p:sp>
          <p:nvSpPr>
            <p:cNvPr id="6149" name="Line 171"/>
            <p:cNvSpPr/>
            <p:nvPr/>
          </p:nvSpPr>
          <p:spPr>
            <a:xfrm>
              <a:off x="1836" y="1298"/>
              <a:ext cx="3076" cy="0"/>
            </a:xfrm>
            <a:prstGeom prst="line">
              <a:avLst/>
            </a:prstGeom>
            <a:ln w="44450" cap="flat" cmpd="sng">
              <a:solidFill>
                <a:schemeClr val="folHlink"/>
              </a:solidFill>
              <a:prstDash val="sysDot"/>
              <a:headEnd type="none" w="med" len="med"/>
              <a:tailEnd type="oval" w="med" len="med"/>
            </a:ln>
          </p:spPr>
        </p:sp>
        <p:sp>
          <p:nvSpPr>
            <p:cNvPr id="6150" name="AutoShape 172"/>
            <p:cNvSpPr/>
            <p:nvPr/>
          </p:nvSpPr>
          <p:spPr>
            <a:xfrm>
              <a:off x="1429" y="1162"/>
              <a:ext cx="359" cy="267"/>
            </a:xfrm>
            <a:prstGeom prst="hexagon">
              <a:avLst>
                <a:gd name="adj" fmla="val 33614"/>
                <a:gd name="vf" fmla="val 115470"/>
              </a:avLst>
            </a:prstGeom>
            <a:gradFill rotWithShape="1">
              <a:gsLst>
                <a:gs pos="0">
                  <a:srgbClr val="76475E"/>
                </a:gs>
                <a:gs pos="100000">
                  <a:srgbClr val="FF99CC"/>
                </a:gs>
              </a:gsLst>
              <a:path path="shape">
                <a:fillToRect l="50000" t="50000" r="50000" b="50000"/>
              </a:path>
              <a:tileRect/>
            </a:gradFill>
            <a:ln w="9525">
              <a:noFill/>
            </a:ln>
          </p:spPr>
          <p:txBody>
            <a:bodyPr wrap="none" anchor="ctr"/>
            <a:p>
              <a:pPr eaLnBrk="1" hangingPunct="1"/>
              <a:endParaRPr lang="zh-CN" altLang="en-US" sz="2400" dirty="0">
                <a:latin typeface="Times New Roman" panose="02020603050405020304" pitchFamily="18" charset="0"/>
                <a:ea typeface="黑体" panose="02010609060101010101" pitchFamily="49" charset="-122"/>
              </a:endParaRPr>
            </a:p>
          </p:txBody>
        </p:sp>
      </p:grpSp>
    </p:spTree>
  </p:cSld>
  <p:clrMapOvr>
    <a:masterClrMapping/>
  </p:clrMapOvr>
  <p:transition>
    <p:fade thruBlk="1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7170" name="AutoShape 2">
            <a:hlinkClick r:id="rId1" action="ppaction://hlinksldjump"/>
          </p:cNvPr>
          <p:cNvSpPr/>
          <p:nvPr/>
        </p:nvSpPr>
        <p:spPr>
          <a:xfrm>
            <a:off x="9480550" y="5876925"/>
            <a:ext cx="828675" cy="361950"/>
          </a:xfrm>
          <a:prstGeom prst="actionButtonBackPrevious">
            <a:avLst/>
          </a:prstGeom>
          <a:gradFill rotWithShape="1">
            <a:gsLst>
              <a:gs pos="0">
                <a:srgbClr val="99CC00"/>
              </a:gs>
              <a:gs pos="100000">
                <a:srgbClr val="FFFFCC"/>
              </a:gs>
            </a:gsLst>
            <a:path path="rect">
              <a:fillToRect l="50000" t="50000" r="50000" b="50000"/>
            </a:path>
            <a:tileRect/>
          </a:gradFill>
          <a:ln w="9525">
            <a:noFill/>
          </a:ln>
        </p:spPr>
        <p:txBody>
          <a:bodyPr wrap="none" anchor="ctr"/>
          <a:p>
            <a:pPr eaLnBrk="1" hangingPunct="1"/>
            <a:endParaRPr lang="zh-CN" altLang="en-US" sz="2400" dirty="0"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sp>
        <p:nvSpPr>
          <p:cNvPr id="7171" name="Text Box 3"/>
          <p:cNvSpPr txBox="1"/>
          <p:nvPr/>
        </p:nvSpPr>
        <p:spPr>
          <a:xfrm>
            <a:off x="1919288" y="765175"/>
            <a:ext cx="8137525" cy="106108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marL="342900" indent="-342900" eaLnBrk="1" hangingPunct="1">
              <a:spcAft>
                <a:spcPct val="20000"/>
              </a:spcAft>
              <a:buClr>
                <a:srgbClr val="FF0000"/>
              </a:buClr>
              <a:buSzPct val="120000"/>
              <a:buFont typeface="Wingdings" panose="05000000000000000000" pitchFamily="2" charset="2"/>
            </a:pPr>
            <a:endParaRPr lang="en-US" altLang="zh-CN" sz="3200" b="1" dirty="0">
              <a:latin typeface="Times New Roman" panose="02020603050405020304" pitchFamily="18" charset="0"/>
              <a:ea typeface="黑体" panose="02010609060101010101" pitchFamily="49" charset="-122"/>
            </a:endParaRPr>
          </a:p>
          <a:p>
            <a:pPr marL="342900" indent="-342900" algn="just" eaLnBrk="1" hangingPunct="1">
              <a:spcAft>
                <a:spcPct val="20000"/>
              </a:spcAft>
              <a:buClr>
                <a:srgbClr val="FF0000"/>
              </a:buClr>
              <a:buSzPct val="120000"/>
              <a:buFont typeface="Wingdings" panose="05000000000000000000" pitchFamily="2" charset="2"/>
            </a:pPr>
            <a:endParaRPr lang="en-US" altLang="zh-CN" sz="2400" b="1" dirty="0">
              <a:latin typeface="楷体_GB2312" pitchFamily="49" charset="-122"/>
              <a:ea typeface="黑体" panose="02010609060101010101" pitchFamily="49" charset="-122"/>
            </a:endParaRPr>
          </a:p>
        </p:txBody>
      </p:sp>
      <p:sp>
        <p:nvSpPr>
          <p:cNvPr id="7172" name="Text Box 3"/>
          <p:cNvSpPr txBox="1"/>
          <p:nvPr/>
        </p:nvSpPr>
        <p:spPr>
          <a:xfrm>
            <a:off x="1882775" y="944563"/>
            <a:ext cx="8137525" cy="58356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marL="342900" indent="-342900" eaLnBrk="1" hangingPunct="1">
              <a:spcAft>
                <a:spcPct val="20000"/>
              </a:spcAft>
              <a:buClr>
                <a:srgbClr val="FF0000"/>
              </a:buClr>
              <a:buSzPct val="120000"/>
              <a:buFont typeface="Wingdings" panose="05000000000000000000" pitchFamily="2" charset="2"/>
            </a:pPr>
            <a:r>
              <a:rPr lang="en-US" altLang="zh-CN" sz="3200" b="1" dirty="0">
                <a:latin typeface="Times New Roman" panose="02020603050405020304" pitchFamily="18" charset="0"/>
                <a:ea typeface="黑体" panose="02010609060101010101" pitchFamily="49" charset="-122"/>
              </a:rPr>
              <a:t>3.1  </a:t>
            </a:r>
            <a:r>
              <a:rPr lang="zh-CN" altLang="en-US" sz="3200" b="1" dirty="0">
                <a:latin typeface="Times New Roman" panose="02020603050405020304" pitchFamily="18" charset="0"/>
                <a:ea typeface="黑体" panose="02010609060101010101" pitchFamily="49" charset="-122"/>
              </a:rPr>
              <a:t>报表管理系统初始化</a:t>
            </a:r>
            <a:endParaRPr lang="zh-CN" altLang="en-US" sz="3200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7173" name="Rectangle 16"/>
          <p:cNvSpPr/>
          <p:nvPr/>
        </p:nvSpPr>
        <p:spPr>
          <a:xfrm>
            <a:off x="2747963" y="2087245"/>
            <a:ext cx="6589712" cy="2245360"/>
          </a:xfrm>
          <a:prstGeom prst="rect">
            <a:avLst/>
          </a:prstGeom>
          <a:noFill/>
          <a:ln w="12700">
            <a:noFill/>
          </a:ln>
        </p:spPr>
        <p:txBody>
          <a:bodyPr anchor="ctr">
            <a:spAutoFit/>
          </a:bodyPr>
          <a:p>
            <a:pPr eaLnBrk="1" hangingPunct="1"/>
            <a:r>
              <a:rPr lang="zh-CN" altLang="en-US" sz="2000" b="1" dirty="0">
                <a:latin typeface="宋体" panose="02010600030101010101" pitchFamily="2" charset="-122"/>
              </a:rPr>
              <a:t>任务导入：</a:t>
            </a:r>
            <a:endParaRPr lang="zh-CN" altLang="en-US" sz="2000" dirty="0">
              <a:latin typeface="宋体" panose="02010600030101010101" pitchFamily="2" charset="-122"/>
            </a:endParaRPr>
          </a:p>
          <a:p>
            <a:pPr eaLnBrk="1" hangingPunct="1"/>
            <a:r>
              <a:rPr lang="zh-CN" altLang="en-US" sz="2000" dirty="0">
                <a:latin typeface="宋体" panose="02010600030101010101" pitchFamily="2" charset="-122"/>
              </a:rPr>
              <a:t>    宏信公司已经使用畅捷通</a:t>
            </a:r>
            <a:r>
              <a:rPr lang="en-US" altLang="zh-CN" sz="2000" dirty="0">
                <a:latin typeface="宋体" panose="02010600030101010101" pitchFamily="2" charset="-122"/>
              </a:rPr>
              <a:t>T3</a:t>
            </a:r>
            <a:r>
              <a:rPr lang="zh-CN" altLang="en-US" sz="2000" dirty="0">
                <a:latin typeface="宋体" panose="02010600030101010101" pitchFamily="2" charset="-122"/>
              </a:rPr>
              <a:t>管理软件完成了系统初始化、总账系统填制凭证、出纳签字、审核凭证、记账和期末业务处理的操作。而无论是手工操作还是计算机操作，企业每到会计期末都要编制会计报表。现在需要了解在电算化方式下，应如何完成会计报表的编制？应知识要点什么问题？</a:t>
            </a:r>
            <a:endParaRPr lang="zh-CN" altLang="en-US" sz="2000" dirty="0">
              <a:latin typeface="宋体" panose="02010600030101010101" pitchFamily="2" charset="-122"/>
            </a:endParaRPr>
          </a:p>
        </p:txBody>
      </p:sp>
    </p:spTree>
  </p:cSld>
  <p:clrMapOvr>
    <a:masterClrMapping/>
  </p:clrMapOvr>
  <p:transition>
    <p:fade thruBlk="1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8194" name="AutoShape 2">
            <a:hlinkClick r:id="rId1" action="ppaction://hlinksldjump"/>
          </p:cNvPr>
          <p:cNvSpPr/>
          <p:nvPr/>
        </p:nvSpPr>
        <p:spPr>
          <a:xfrm>
            <a:off x="9480550" y="5876925"/>
            <a:ext cx="828675" cy="361950"/>
          </a:xfrm>
          <a:prstGeom prst="actionButtonBackPrevious">
            <a:avLst/>
          </a:prstGeom>
          <a:gradFill rotWithShape="1">
            <a:gsLst>
              <a:gs pos="0">
                <a:srgbClr val="99CC00"/>
              </a:gs>
              <a:gs pos="100000">
                <a:srgbClr val="FFFFCC"/>
              </a:gs>
            </a:gsLst>
            <a:path path="rect">
              <a:fillToRect l="50000" t="50000" r="50000" b="50000"/>
            </a:path>
            <a:tileRect/>
          </a:gradFill>
          <a:ln w="9525">
            <a:noFill/>
          </a:ln>
        </p:spPr>
        <p:txBody>
          <a:bodyPr wrap="none" anchor="ctr"/>
          <a:p>
            <a:pPr eaLnBrk="1" hangingPunct="1"/>
            <a:endParaRPr lang="zh-CN" altLang="en-US" sz="2400" dirty="0"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sp>
        <p:nvSpPr>
          <p:cNvPr id="8195" name="AutoShape 9"/>
          <p:cNvSpPr/>
          <p:nvPr/>
        </p:nvSpPr>
        <p:spPr>
          <a:xfrm>
            <a:off x="2459038" y="2457450"/>
            <a:ext cx="7416800" cy="971550"/>
          </a:xfrm>
          <a:prstGeom prst="roundRect">
            <a:avLst>
              <a:gd name="adj" fmla="val 16667"/>
            </a:avLst>
          </a:prstGeom>
          <a:solidFill>
            <a:srgbClr val="AA71FF"/>
          </a:solidFill>
          <a:ln w="9525">
            <a:noFill/>
          </a:ln>
        </p:spPr>
        <p:txBody>
          <a:bodyPr/>
          <a:p>
            <a:pPr algn="just" eaLnBrk="1" hangingPunct="1"/>
            <a:endParaRPr lang="zh-CN" altLang="en-US" sz="2400" b="1" dirty="0">
              <a:latin typeface="楷体_GB2312" pitchFamily="49" charset="-122"/>
              <a:ea typeface="楷体_GB2312" pitchFamily="49" charset="-122"/>
            </a:endParaRPr>
          </a:p>
        </p:txBody>
      </p:sp>
      <p:sp>
        <p:nvSpPr>
          <p:cNvPr id="8196" name="Rectangle 13"/>
          <p:cNvSpPr/>
          <p:nvPr/>
        </p:nvSpPr>
        <p:spPr>
          <a:xfrm>
            <a:off x="2640013" y="3796983"/>
            <a:ext cx="7200900" cy="2061210"/>
          </a:xfrm>
          <a:prstGeom prst="rect">
            <a:avLst/>
          </a:prstGeom>
          <a:noFill/>
          <a:ln w="12700">
            <a:noFill/>
          </a:ln>
        </p:spPr>
        <p:txBody>
          <a:bodyPr anchor="ctr">
            <a:spAutoFit/>
          </a:bodyPr>
          <a:p>
            <a:pPr defTabSz="914400">
              <a:tabLst>
                <a:tab pos="135255" algn="l"/>
                <a:tab pos="367030" algn="l"/>
                <a:tab pos="462280" algn="l"/>
              </a:tabLst>
            </a:pPr>
            <a:r>
              <a:rPr lang="en-US" altLang="zh-CN" sz="1600" b="1" dirty="0">
                <a:latin typeface="黑体" panose="02010609060101010101" pitchFamily="49" charset="-122"/>
                <a:ea typeface="黑体" panose="02010609060101010101" pitchFamily="49" charset="-122"/>
              </a:rPr>
              <a:t>【</a:t>
            </a:r>
            <a:r>
              <a:rPr lang="zh-CN" altLang="en-US" sz="1600" b="1" dirty="0">
                <a:latin typeface="黑体" panose="02010609060101010101" pitchFamily="49" charset="-122"/>
                <a:ea typeface="黑体" panose="02010609060101010101" pitchFamily="49" charset="-122"/>
              </a:rPr>
              <a:t>知识要点</a:t>
            </a:r>
            <a:r>
              <a:rPr lang="en-US" altLang="zh-CN" sz="1600" b="1" dirty="0">
                <a:latin typeface="黑体" panose="02010609060101010101" pitchFamily="49" charset="-122"/>
                <a:ea typeface="黑体" panose="02010609060101010101" pitchFamily="49" charset="-122"/>
              </a:rPr>
              <a:t>】</a:t>
            </a:r>
            <a:endParaRPr lang="en-US" altLang="zh-CN" sz="1600" b="1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defTabSz="914400">
              <a:tabLst>
                <a:tab pos="135255" algn="l"/>
                <a:tab pos="367030" algn="l"/>
                <a:tab pos="462280" algn="l"/>
              </a:tabLst>
            </a:pPr>
            <a:r>
              <a:rPr lang="zh-CN" altLang="en-US" sz="1600" b="1" dirty="0">
                <a:latin typeface="楷体_GB2312" pitchFamily="49" charset="-122"/>
                <a:ea typeface="楷体_GB2312" pitchFamily="49" charset="-122"/>
              </a:rPr>
              <a:t>  建立新表后，将得到一张系统默认格式的空表，报表名默认为</a:t>
            </a:r>
            <a:r>
              <a:rPr lang="en-US" altLang="zh-CN" sz="1600" b="1" dirty="0">
                <a:latin typeface="楷体_GB2312" pitchFamily="49" charset="-122"/>
                <a:ea typeface="楷体_GB2312" pitchFamily="49" charset="-122"/>
              </a:rPr>
              <a:t>Report1.rep</a:t>
            </a:r>
            <a:r>
              <a:rPr lang="zh-CN" altLang="en-US" sz="1600" b="1" dirty="0">
                <a:latin typeface="楷体_GB2312" pitchFamily="49" charset="-122"/>
                <a:ea typeface="楷体_GB2312" pitchFamily="49" charset="-122"/>
              </a:rPr>
              <a:t>。</a:t>
            </a:r>
            <a:endParaRPr lang="zh-CN" altLang="en-US" sz="1600" b="1" dirty="0">
              <a:latin typeface="楷体_GB2312" pitchFamily="49" charset="-122"/>
              <a:ea typeface="楷体_GB2312" pitchFamily="49" charset="-122"/>
            </a:endParaRPr>
          </a:p>
          <a:p>
            <a:pPr defTabSz="914400">
              <a:tabLst>
                <a:tab pos="135255" algn="l"/>
                <a:tab pos="367030" algn="l"/>
                <a:tab pos="462280" algn="l"/>
              </a:tabLst>
            </a:pPr>
            <a:r>
              <a:rPr lang="zh-CN" altLang="en-US" sz="1600" b="1" dirty="0">
                <a:latin typeface="楷体_GB2312" pitchFamily="49" charset="-122"/>
                <a:ea typeface="楷体_GB2312" pitchFamily="49" charset="-122"/>
              </a:rPr>
              <a:t>  空白报表建立起来以后，里面没有任何内容，所有单元的类型均默认为数值单元。</a:t>
            </a:r>
            <a:endParaRPr lang="zh-CN" altLang="en-US" sz="1600" b="1" dirty="0">
              <a:latin typeface="楷体_GB2312" pitchFamily="49" charset="-122"/>
              <a:ea typeface="楷体_GB2312" pitchFamily="49" charset="-122"/>
            </a:endParaRPr>
          </a:p>
          <a:p>
            <a:pPr defTabSz="914400">
              <a:tabLst>
                <a:tab pos="135255" algn="l"/>
                <a:tab pos="367030" algn="l"/>
                <a:tab pos="462280" algn="l"/>
              </a:tabLst>
            </a:pPr>
            <a:r>
              <a:rPr lang="zh-CN" altLang="en-US" sz="1600" b="1" dirty="0">
                <a:latin typeface="楷体_GB2312" pitchFamily="49" charset="-122"/>
                <a:ea typeface="楷体_GB2312" pitchFamily="49" charset="-122"/>
              </a:rPr>
              <a:t>  新报表建立后，默认的状态栏为格式状态。</a:t>
            </a:r>
            <a:endParaRPr lang="zh-CN" altLang="en-US" sz="1600" b="1" dirty="0">
              <a:latin typeface="楷体_GB2312" pitchFamily="49" charset="-122"/>
              <a:ea typeface="楷体_GB2312" pitchFamily="49" charset="-122"/>
            </a:endParaRPr>
          </a:p>
          <a:p>
            <a:pPr defTabSz="914400">
              <a:tabLst>
                <a:tab pos="135255" algn="l"/>
                <a:tab pos="367030" algn="l"/>
                <a:tab pos="462280" algn="l"/>
              </a:tabLst>
            </a:pPr>
            <a:r>
              <a:rPr lang="zh-CN" altLang="en-US" sz="1600" b="1" dirty="0">
                <a:latin typeface="楷体_GB2312" pitchFamily="49" charset="-122"/>
                <a:ea typeface="楷体_GB2312" pitchFamily="49" charset="-122"/>
              </a:rPr>
              <a:t>  系统默认新增报表的表尺寸为</a:t>
            </a:r>
            <a:r>
              <a:rPr lang="en-US" altLang="zh-CN" sz="1600" b="1" dirty="0">
                <a:latin typeface="楷体_GB2312" pitchFamily="49" charset="-122"/>
                <a:ea typeface="楷体_GB2312" pitchFamily="49" charset="-122"/>
              </a:rPr>
              <a:t>50</a:t>
            </a:r>
            <a:r>
              <a:rPr lang="zh-CN" altLang="en-US" sz="1600" b="1" dirty="0">
                <a:latin typeface="楷体_GB2312" pitchFamily="49" charset="-122"/>
                <a:ea typeface="楷体_GB2312" pitchFamily="49" charset="-122"/>
              </a:rPr>
              <a:t>行、</a:t>
            </a:r>
            <a:r>
              <a:rPr lang="en-US" altLang="zh-CN" sz="1600" b="1" dirty="0">
                <a:latin typeface="楷体_GB2312" pitchFamily="49" charset="-122"/>
                <a:ea typeface="楷体_GB2312" pitchFamily="49" charset="-122"/>
              </a:rPr>
              <a:t>7</a:t>
            </a:r>
            <a:r>
              <a:rPr lang="zh-CN" altLang="en-US" sz="1600" b="1" dirty="0">
                <a:latin typeface="楷体_GB2312" pitchFamily="49" charset="-122"/>
                <a:ea typeface="楷体_GB2312" pitchFamily="49" charset="-122"/>
              </a:rPr>
              <a:t>列。</a:t>
            </a:r>
            <a:endParaRPr lang="zh-CN" altLang="en-US" sz="1600" b="1" dirty="0">
              <a:latin typeface="楷体_GB2312" pitchFamily="49" charset="-122"/>
              <a:ea typeface="楷体_GB2312" pitchFamily="49" charset="-122"/>
            </a:endParaRPr>
          </a:p>
          <a:p>
            <a:pPr defTabSz="914400">
              <a:tabLst>
                <a:tab pos="135255" algn="l"/>
                <a:tab pos="367030" algn="l"/>
                <a:tab pos="462280" algn="l"/>
              </a:tabLst>
            </a:pPr>
            <a:r>
              <a:rPr lang="zh-CN" altLang="en-US" sz="1600" b="1" dirty="0">
                <a:latin typeface="楷体_GB2312" pitchFamily="49" charset="-122"/>
                <a:ea typeface="楷体_GB2312" pitchFamily="49" charset="-122"/>
              </a:rPr>
              <a:t>  报表的尺寸设置完之后，还可以单击</a:t>
            </a:r>
            <a:r>
              <a:rPr lang="zh-CN" altLang="en-US" sz="1600" b="1" dirty="0">
                <a:latin typeface="宋体" panose="02010600030101010101" pitchFamily="2" charset="-122"/>
                <a:ea typeface="楷体_GB2312" pitchFamily="49" charset="-122"/>
              </a:rPr>
              <a:t>“</a:t>
            </a:r>
            <a:r>
              <a:rPr lang="zh-CN" altLang="en-US" sz="1600" b="1" dirty="0">
                <a:latin typeface="楷体_GB2312" pitchFamily="49" charset="-122"/>
                <a:ea typeface="楷体_GB2312" pitchFamily="49" charset="-122"/>
              </a:rPr>
              <a:t>格式</a:t>
            </a:r>
            <a:r>
              <a:rPr lang="zh-CN" altLang="en-US" sz="1600" b="1" dirty="0">
                <a:latin typeface="宋体" panose="02010600030101010101" pitchFamily="2" charset="-122"/>
                <a:ea typeface="楷体_GB2312" pitchFamily="49" charset="-122"/>
              </a:rPr>
              <a:t>”</a:t>
            </a:r>
            <a:r>
              <a:rPr lang="zh-CN" altLang="en-US" sz="1600" b="1" dirty="0">
                <a:latin typeface="楷体_GB2312" pitchFamily="49" charset="-122"/>
                <a:ea typeface="楷体_GB2312" pitchFamily="49" charset="-122"/>
              </a:rPr>
              <a:t>菜单中</a:t>
            </a:r>
            <a:r>
              <a:rPr lang="zh-CN" altLang="en-US" sz="1600" b="1" dirty="0">
                <a:latin typeface="宋体" panose="02010600030101010101" pitchFamily="2" charset="-122"/>
                <a:ea typeface="楷体_GB2312" pitchFamily="49" charset="-122"/>
              </a:rPr>
              <a:t>“</a:t>
            </a:r>
            <a:r>
              <a:rPr lang="zh-CN" altLang="en-US" sz="1600" b="1" dirty="0">
                <a:latin typeface="楷体_GB2312" pitchFamily="49" charset="-122"/>
                <a:ea typeface="楷体_GB2312" pitchFamily="49" charset="-122"/>
              </a:rPr>
              <a:t>插入</a:t>
            </a:r>
            <a:r>
              <a:rPr lang="zh-CN" altLang="en-US" sz="1600" b="1" dirty="0">
                <a:latin typeface="宋体" panose="02010600030101010101" pitchFamily="2" charset="-122"/>
                <a:ea typeface="楷体_GB2312" pitchFamily="49" charset="-122"/>
              </a:rPr>
              <a:t>”</a:t>
            </a:r>
            <a:r>
              <a:rPr lang="zh-CN" altLang="en-US" sz="1600" b="1" dirty="0">
                <a:latin typeface="楷体_GB2312" pitchFamily="49" charset="-122"/>
                <a:ea typeface="楷体_GB2312" pitchFamily="49" charset="-122"/>
              </a:rPr>
              <a:t>或</a:t>
            </a:r>
            <a:r>
              <a:rPr lang="zh-CN" altLang="en-US" sz="1600" b="1" dirty="0">
                <a:latin typeface="宋体" panose="02010600030101010101" pitchFamily="2" charset="-122"/>
                <a:ea typeface="楷体_GB2312" pitchFamily="49" charset="-122"/>
              </a:rPr>
              <a:t>“</a:t>
            </a:r>
            <a:r>
              <a:rPr lang="zh-CN" altLang="en-US" sz="1600" b="1" dirty="0">
                <a:latin typeface="楷体_GB2312" pitchFamily="49" charset="-122"/>
                <a:ea typeface="楷体_GB2312" pitchFamily="49" charset="-122"/>
              </a:rPr>
              <a:t>删除</a:t>
            </a:r>
            <a:r>
              <a:rPr lang="zh-CN" altLang="en-US" sz="1600" b="1" dirty="0">
                <a:latin typeface="宋体" panose="02010600030101010101" pitchFamily="2" charset="-122"/>
                <a:ea typeface="楷体_GB2312" pitchFamily="49" charset="-122"/>
              </a:rPr>
              <a:t>”</a:t>
            </a:r>
            <a:r>
              <a:rPr lang="zh-CN" altLang="en-US" sz="1600" b="1" dirty="0">
                <a:latin typeface="楷体_GB2312" pitchFamily="49" charset="-122"/>
                <a:ea typeface="楷体_GB2312" pitchFamily="49" charset="-122"/>
              </a:rPr>
              <a:t>选项增加或减少行或列来调整报表大小。</a:t>
            </a:r>
            <a:endParaRPr lang="zh-CN" altLang="en-US" sz="1600" b="1" dirty="0">
              <a:latin typeface="楷体_GB2312" pitchFamily="49" charset="-122"/>
              <a:ea typeface="楷体_GB2312" pitchFamily="49" charset="-122"/>
            </a:endParaRPr>
          </a:p>
        </p:txBody>
      </p:sp>
      <p:sp>
        <p:nvSpPr>
          <p:cNvPr id="8197" name="Rectangle 14"/>
          <p:cNvSpPr/>
          <p:nvPr/>
        </p:nvSpPr>
        <p:spPr>
          <a:xfrm>
            <a:off x="2243138" y="1915160"/>
            <a:ext cx="1459230" cy="398780"/>
          </a:xfrm>
          <a:prstGeom prst="rect">
            <a:avLst/>
          </a:prstGeom>
          <a:noFill/>
          <a:ln w="12700">
            <a:noFill/>
          </a:ln>
        </p:spPr>
        <p:txBody>
          <a:bodyPr wrap="none" anchor="ctr">
            <a:spAutoFit/>
          </a:bodyPr>
          <a:p>
            <a:r>
              <a:rPr lang="en-US" altLang="zh-CN" sz="2000" b="1" dirty="0">
                <a:latin typeface="Times New Roman" panose="02020603050405020304" pitchFamily="18" charset="0"/>
                <a:ea typeface="黑体" panose="02010609060101010101" pitchFamily="49" charset="-122"/>
              </a:rPr>
              <a:t>【</a:t>
            </a:r>
            <a:r>
              <a:rPr lang="zh-CN" altLang="en-US" sz="2000" b="1" dirty="0">
                <a:latin typeface="Times New Roman" panose="02020603050405020304" pitchFamily="18" charset="0"/>
                <a:ea typeface="黑体" panose="02010609060101010101" pitchFamily="49" charset="-122"/>
              </a:rPr>
              <a:t>做中学</a:t>
            </a:r>
            <a:r>
              <a:rPr lang="en-US" altLang="zh-CN" sz="2000" b="1" dirty="0">
                <a:latin typeface="Times New Roman" panose="02020603050405020304" pitchFamily="18" charset="0"/>
                <a:ea typeface="黑体" panose="02010609060101010101" pitchFamily="49" charset="-122"/>
              </a:rPr>
              <a:t>】</a:t>
            </a:r>
            <a:endParaRPr lang="en-US" altLang="zh-CN" sz="2000" b="1" dirty="0"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sp>
        <p:nvSpPr>
          <p:cNvPr id="8198" name="Rectangle 15"/>
          <p:cNvSpPr/>
          <p:nvPr/>
        </p:nvSpPr>
        <p:spPr>
          <a:xfrm>
            <a:off x="2674938" y="2600325"/>
            <a:ext cx="6805612" cy="706755"/>
          </a:xfrm>
          <a:prstGeom prst="rect">
            <a:avLst/>
          </a:prstGeom>
          <a:noFill/>
          <a:ln w="12700">
            <a:noFill/>
          </a:ln>
        </p:spPr>
        <p:txBody>
          <a:bodyPr>
            <a:spAutoFit/>
          </a:bodyPr>
          <a:p>
            <a:r>
              <a:rPr lang="zh-CN" altLang="en-US" sz="2000" b="1" dirty="0">
                <a:latin typeface="楷体_GB2312" pitchFamily="49" charset="-122"/>
                <a:ea typeface="楷体_GB2312" pitchFamily="49" charset="-122"/>
              </a:rPr>
              <a:t>任务</a:t>
            </a:r>
            <a:r>
              <a:rPr lang="en-US" altLang="zh-CN" sz="2000" b="1" dirty="0">
                <a:latin typeface="楷体_GB2312" pitchFamily="49" charset="-122"/>
                <a:ea typeface="楷体_GB2312" pitchFamily="49" charset="-122"/>
              </a:rPr>
              <a:t>1</a:t>
            </a:r>
            <a:r>
              <a:rPr lang="zh-CN" altLang="en-US" sz="2000" b="1" dirty="0">
                <a:latin typeface="楷体_GB2312" pitchFamily="49" charset="-122"/>
                <a:ea typeface="楷体_GB2312" pitchFamily="49" charset="-122"/>
              </a:rPr>
              <a:t>：增加一张表并设置表尺寸。</a:t>
            </a:r>
            <a:endParaRPr lang="zh-CN" altLang="en-US" sz="2000" b="1" dirty="0">
              <a:latin typeface="楷体_GB2312" pitchFamily="49" charset="-122"/>
              <a:ea typeface="楷体_GB2312" pitchFamily="49" charset="-122"/>
            </a:endParaRPr>
          </a:p>
          <a:p>
            <a:r>
              <a:rPr lang="zh-CN" altLang="en-US" sz="2000" b="1" dirty="0">
                <a:latin typeface="楷体_GB2312" pitchFamily="49" charset="-122"/>
                <a:ea typeface="楷体_GB2312" pitchFamily="49" charset="-122"/>
              </a:rPr>
              <a:t>       设置报表尺寸为</a:t>
            </a:r>
            <a:r>
              <a:rPr lang="en-US" altLang="zh-CN" sz="2000" b="1" dirty="0">
                <a:latin typeface="楷体_GB2312" pitchFamily="49" charset="-122"/>
                <a:ea typeface="楷体_GB2312" pitchFamily="49" charset="-122"/>
              </a:rPr>
              <a:t>12</a:t>
            </a:r>
            <a:r>
              <a:rPr lang="zh-CN" altLang="en-US" sz="2000" b="1" dirty="0">
                <a:latin typeface="楷体_GB2312" pitchFamily="49" charset="-122"/>
                <a:ea typeface="楷体_GB2312" pitchFamily="49" charset="-122"/>
              </a:rPr>
              <a:t>行</a:t>
            </a:r>
            <a:r>
              <a:rPr lang="en-US" altLang="zh-CN" sz="2000" b="1" dirty="0">
                <a:latin typeface="楷体_GB2312" pitchFamily="49" charset="-122"/>
                <a:ea typeface="楷体_GB2312" pitchFamily="49" charset="-122"/>
              </a:rPr>
              <a:t>6</a:t>
            </a:r>
            <a:r>
              <a:rPr lang="zh-CN" altLang="en-US" sz="2000" b="1" dirty="0">
                <a:latin typeface="楷体_GB2312" pitchFamily="49" charset="-122"/>
                <a:ea typeface="楷体_GB2312" pitchFamily="49" charset="-122"/>
              </a:rPr>
              <a:t>列。</a:t>
            </a:r>
            <a:endParaRPr lang="zh-CN" altLang="en-US" sz="2000" b="1" dirty="0">
              <a:latin typeface="楷体_GB2312" pitchFamily="49" charset="-122"/>
              <a:ea typeface="楷体_GB2312" pitchFamily="49" charset="-122"/>
            </a:endParaRPr>
          </a:p>
        </p:txBody>
      </p:sp>
      <p:sp>
        <p:nvSpPr>
          <p:cNvPr id="8199" name="Text Box 3"/>
          <p:cNvSpPr txBox="1"/>
          <p:nvPr/>
        </p:nvSpPr>
        <p:spPr>
          <a:xfrm>
            <a:off x="1882775" y="944563"/>
            <a:ext cx="8137525" cy="58356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marL="342900" indent="-342900" eaLnBrk="1" hangingPunct="1">
              <a:spcAft>
                <a:spcPct val="20000"/>
              </a:spcAft>
              <a:buClr>
                <a:srgbClr val="FF0000"/>
              </a:buClr>
              <a:buSzPct val="120000"/>
              <a:buFont typeface="Wingdings" panose="05000000000000000000" pitchFamily="2" charset="2"/>
            </a:pPr>
            <a:r>
              <a:rPr lang="en-US" altLang="zh-CN" sz="3200" b="1" dirty="0">
                <a:latin typeface="Times New Roman" panose="02020603050405020304" pitchFamily="18" charset="0"/>
                <a:ea typeface="黑体" panose="02010609060101010101" pitchFamily="49" charset="-122"/>
              </a:rPr>
              <a:t>3.1  </a:t>
            </a:r>
            <a:r>
              <a:rPr lang="zh-CN" altLang="en-US" sz="3200" b="1" dirty="0">
                <a:latin typeface="Times New Roman" panose="02020603050405020304" pitchFamily="18" charset="0"/>
                <a:ea typeface="黑体" panose="02010609060101010101" pitchFamily="49" charset="-122"/>
              </a:rPr>
              <a:t>报表管理系统初始化</a:t>
            </a:r>
            <a:endParaRPr lang="zh-CN" altLang="en-US" sz="3200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</p:cSld>
  <p:clrMapOvr>
    <a:masterClrMapping/>
  </p:clrMapOvr>
  <p:transition>
    <p:fade thruBlk="1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9218" name="AutoShape 2">
            <a:hlinkClick r:id="rId1" action="ppaction://hlinksldjump"/>
          </p:cNvPr>
          <p:cNvSpPr/>
          <p:nvPr/>
        </p:nvSpPr>
        <p:spPr>
          <a:xfrm>
            <a:off x="9480550" y="5876925"/>
            <a:ext cx="828675" cy="361950"/>
          </a:xfrm>
          <a:prstGeom prst="actionButtonBackPrevious">
            <a:avLst/>
          </a:prstGeom>
          <a:gradFill rotWithShape="1">
            <a:gsLst>
              <a:gs pos="0">
                <a:srgbClr val="99CC00"/>
              </a:gs>
              <a:gs pos="100000">
                <a:srgbClr val="FFFFCC"/>
              </a:gs>
            </a:gsLst>
            <a:path path="rect">
              <a:fillToRect l="50000" t="50000" r="50000" b="50000"/>
            </a:path>
            <a:tileRect/>
          </a:gradFill>
          <a:ln w="9525">
            <a:noFill/>
          </a:ln>
        </p:spPr>
        <p:txBody>
          <a:bodyPr wrap="none" anchor="ctr"/>
          <a:p>
            <a:pPr eaLnBrk="1" hangingPunct="1"/>
            <a:endParaRPr lang="zh-CN" altLang="en-US" sz="2400" dirty="0"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sp>
        <p:nvSpPr>
          <p:cNvPr id="9219" name="AutoShape 9"/>
          <p:cNvSpPr/>
          <p:nvPr/>
        </p:nvSpPr>
        <p:spPr>
          <a:xfrm>
            <a:off x="2459038" y="2206625"/>
            <a:ext cx="7416800" cy="1835150"/>
          </a:xfrm>
          <a:prstGeom prst="roundRect">
            <a:avLst>
              <a:gd name="adj" fmla="val 16667"/>
            </a:avLst>
          </a:prstGeom>
          <a:solidFill>
            <a:srgbClr val="AA71FF"/>
          </a:solidFill>
          <a:ln w="9525">
            <a:noFill/>
          </a:ln>
        </p:spPr>
        <p:txBody>
          <a:bodyPr/>
          <a:p>
            <a:pPr algn="just" eaLnBrk="1" hangingPunct="1"/>
            <a:endParaRPr lang="zh-CN" altLang="en-US" sz="2400" b="1" dirty="0">
              <a:latin typeface="楷体_GB2312" pitchFamily="49" charset="-122"/>
              <a:ea typeface="楷体_GB2312" pitchFamily="49" charset="-122"/>
            </a:endParaRPr>
          </a:p>
        </p:txBody>
      </p:sp>
      <p:sp>
        <p:nvSpPr>
          <p:cNvPr id="9220" name="Rectangle 4"/>
          <p:cNvSpPr/>
          <p:nvPr/>
        </p:nvSpPr>
        <p:spPr>
          <a:xfrm>
            <a:off x="2640013" y="4360069"/>
            <a:ext cx="7058025" cy="1476375"/>
          </a:xfrm>
          <a:prstGeom prst="rect">
            <a:avLst/>
          </a:prstGeom>
          <a:noFill/>
          <a:ln w="12700">
            <a:noFill/>
          </a:ln>
        </p:spPr>
        <p:txBody>
          <a:bodyPr anchor="ctr">
            <a:spAutoFit/>
          </a:bodyPr>
          <a:p>
            <a:pPr defTabSz="914400">
              <a:tabLst>
                <a:tab pos="135255" algn="l"/>
                <a:tab pos="367030" algn="l"/>
                <a:tab pos="462280" algn="l"/>
              </a:tabLst>
            </a:pPr>
            <a:r>
              <a:rPr lang="en-US" altLang="zh-CN" sz="1800" b="1" dirty="0">
                <a:latin typeface="黑体" panose="02010609060101010101" pitchFamily="49" charset="-122"/>
                <a:ea typeface="黑体" panose="02010609060101010101" pitchFamily="49" charset="-122"/>
              </a:rPr>
              <a:t>【</a:t>
            </a:r>
            <a:r>
              <a:rPr lang="zh-CN" altLang="en-US" sz="1800" b="1" dirty="0">
                <a:latin typeface="黑体" panose="02010609060101010101" pitchFamily="49" charset="-122"/>
                <a:ea typeface="黑体" panose="02010609060101010101" pitchFamily="49" charset="-122"/>
              </a:rPr>
              <a:t>知识要点</a:t>
            </a:r>
            <a:r>
              <a:rPr lang="en-US" altLang="zh-CN" sz="1800" b="1" dirty="0">
                <a:latin typeface="黑体" panose="02010609060101010101" pitchFamily="49" charset="-122"/>
                <a:ea typeface="黑体" panose="02010609060101010101" pitchFamily="49" charset="-122"/>
              </a:rPr>
              <a:t>】</a:t>
            </a:r>
            <a:endParaRPr lang="en-US" altLang="zh-CN" sz="1800" b="1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defTabSz="914400">
              <a:tabLst>
                <a:tab pos="135255" algn="l"/>
                <a:tab pos="367030" algn="l"/>
                <a:tab pos="462280" algn="l"/>
              </a:tabLst>
            </a:pPr>
            <a:r>
              <a:rPr lang="zh-CN" altLang="en-US" sz="1800" b="1" dirty="0">
                <a:latin typeface="楷体_GB2312" pitchFamily="49" charset="-122"/>
                <a:ea typeface="楷体_GB2312" pitchFamily="49" charset="-122"/>
              </a:rPr>
              <a:t>  行高和列宽的定义，可以通过菜单操作，也可以直接利用鼠标拖动某行或某列来调整行高和列宽。</a:t>
            </a:r>
            <a:endParaRPr lang="zh-CN" altLang="en-US" sz="1800" b="1" dirty="0">
              <a:latin typeface="楷体_GB2312" pitchFamily="49" charset="-122"/>
              <a:ea typeface="楷体_GB2312" pitchFamily="49" charset="-122"/>
            </a:endParaRPr>
          </a:p>
          <a:p>
            <a:pPr defTabSz="914400">
              <a:tabLst>
                <a:tab pos="135255" algn="l"/>
                <a:tab pos="367030" algn="l"/>
                <a:tab pos="462280" algn="l"/>
              </a:tabLst>
            </a:pPr>
            <a:r>
              <a:rPr lang="zh-CN" altLang="en-US" sz="1800" b="1" dirty="0">
                <a:latin typeface="楷体_GB2312" pitchFamily="49" charset="-122"/>
                <a:ea typeface="楷体_GB2312" pitchFamily="49" charset="-122"/>
              </a:rPr>
              <a:t>  划好的表格线在格式状态下变化并不明显。操作完以后可以在数据状态下查看效果。</a:t>
            </a:r>
            <a:endParaRPr lang="zh-CN" altLang="en-US" sz="1800" b="1" dirty="0">
              <a:latin typeface="楷体_GB2312" pitchFamily="49" charset="-122"/>
              <a:ea typeface="楷体_GB2312" pitchFamily="49" charset="-122"/>
            </a:endParaRPr>
          </a:p>
        </p:txBody>
      </p:sp>
      <p:sp>
        <p:nvSpPr>
          <p:cNvPr id="9221" name="Rectangle 5"/>
          <p:cNvSpPr/>
          <p:nvPr/>
        </p:nvSpPr>
        <p:spPr>
          <a:xfrm>
            <a:off x="2243138" y="1699260"/>
            <a:ext cx="1459230" cy="398780"/>
          </a:xfrm>
          <a:prstGeom prst="rect">
            <a:avLst/>
          </a:prstGeom>
          <a:noFill/>
          <a:ln w="12700">
            <a:noFill/>
          </a:ln>
        </p:spPr>
        <p:txBody>
          <a:bodyPr wrap="none" anchor="ctr">
            <a:spAutoFit/>
          </a:bodyPr>
          <a:p>
            <a:r>
              <a:rPr lang="en-US" altLang="zh-CN" sz="2000" b="1" dirty="0">
                <a:latin typeface="Times New Roman" panose="02020603050405020304" pitchFamily="18" charset="0"/>
                <a:ea typeface="黑体" panose="02010609060101010101" pitchFamily="49" charset="-122"/>
              </a:rPr>
              <a:t>【</a:t>
            </a:r>
            <a:r>
              <a:rPr lang="zh-CN" altLang="en-US" sz="2000" b="1" dirty="0">
                <a:latin typeface="Times New Roman" panose="02020603050405020304" pitchFamily="18" charset="0"/>
                <a:ea typeface="黑体" panose="02010609060101010101" pitchFamily="49" charset="-122"/>
              </a:rPr>
              <a:t>做中学</a:t>
            </a:r>
            <a:r>
              <a:rPr lang="en-US" altLang="zh-CN" sz="2000" b="1" dirty="0">
                <a:latin typeface="Times New Roman" panose="02020603050405020304" pitchFamily="18" charset="0"/>
                <a:ea typeface="黑体" panose="02010609060101010101" pitchFamily="49" charset="-122"/>
              </a:rPr>
              <a:t>】</a:t>
            </a:r>
            <a:endParaRPr lang="en-US" altLang="zh-CN" sz="2000" b="1" dirty="0"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sp>
        <p:nvSpPr>
          <p:cNvPr id="9222" name="Rectangle 6"/>
          <p:cNvSpPr/>
          <p:nvPr/>
        </p:nvSpPr>
        <p:spPr>
          <a:xfrm>
            <a:off x="2566988" y="2349500"/>
            <a:ext cx="7165975" cy="1630045"/>
          </a:xfrm>
          <a:prstGeom prst="rect">
            <a:avLst/>
          </a:prstGeom>
          <a:noFill/>
          <a:ln w="12700">
            <a:noFill/>
          </a:ln>
        </p:spPr>
        <p:txBody>
          <a:bodyPr>
            <a:spAutoFit/>
          </a:bodyPr>
          <a:p>
            <a:r>
              <a:rPr lang="zh-CN" altLang="en-US" sz="2000" b="1" dirty="0">
                <a:latin typeface="楷体_GB2312" pitchFamily="49" charset="-122"/>
                <a:ea typeface="楷体_GB2312" pitchFamily="49" charset="-122"/>
              </a:rPr>
              <a:t>任务</a:t>
            </a:r>
            <a:r>
              <a:rPr lang="en-US" altLang="zh-CN" sz="2000" b="1" dirty="0">
                <a:latin typeface="楷体_GB2312" pitchFamily="49" charset="-122"/>
                <a:ea typeface="楷体_GB2312" pitchFamily="49" charset="-122"/>
              </a:rPr>
              <a:t>2</a:t>
            </a:r>
            <a:r>
              <a:rPr lang="zh-CN" altLang="en-US" sz="2000" b="1" dirty="0">
                <a:latin typeface="楷体_GB2312" pitchFamily="49" charset="-122"/>
                <a:ea typeface="楷体_GB2312" pitchFamily="49" charset="-122"/>
              </a:rPr>
              <a:t>：设置报表的行高和列宽并设置表格线</a:t>
            </a:r>
            <a:endParaRPr lang="zh-CN" altLang="en-US" sz="2000" b="1" dirty="0">
              <a:latin typeface="楷体_GB2312" pitchFamily="49" charset="-122"/>
              <a:ea typeface="楷体_GB2312" pitchFamily="49" charset="-122"/>
            </a:endParaRPr>
          </a:p>
          <a:p>
            <a:r>
              <a:rPr lang="zh-CN" altLang="en-US" sz="2000" b="1" dirty="0">
                <a:latin typeface="楷体_GB2312" pitchFamily="49" charset="-122"/>
                <a:ea typeface="楷体_GB2312" pitchFamily="49" charset="-122"/>
              </a:rPr>
              <a:t>  定义报表第</a:t>
            </a:r>
            <a:r>
              <a:rPr lang="en-US" altLang="zh-CN" sz="2000" b="1" dirty="0">
                <a:latin typeface="楷体_GB2312" pitchFamily="49" charset="-122"/>
                <a:ea typeface="楷体_GB2312" pitchFamily="49" charset="-122"/>
              </a:rPr>
              <a:t>1</a:t>
            </a:r>
            <a:r>
              <a:rPr lang="zh-CN" altLang="en-US" sz="2000" b="1" dirty="0">
                <a:latin typeface="楷体_GB2312" pitchFamily="49" charset="-122"/>
                <a:ea typeface="楷体_GB2312" pitchFamily="49" charset="-122"/>
              </a:rPr>
              <a:t>行行高为</a:t>
            </a:r>
            <a:r>
              <a:rPr lang="en-US" altLang="zh-CN" sz="2000" b="1" dirty="0">
                <a:latin typeface="楷体_GB2312" pitchFamily="49" charset="-122"/>
                <a:ea typeface="楷体_GB2312" pitchFamily="49" charset="-122"/>
              </a:rPr>
              <a:t>12mm</a:t>
            </a:r>
            <a:r>
              <a:rPr lang="zh-CN" altLang="en-US" sz="2000" b="1" dirty="0">
                <a:latin typeface="楷体_GB2312" pitchFamily="49" charset="-122"/>
                <a:ea typeface="楷体_GB2312" pitchFamily="49" charset="-122"/>
              </a:rPr>
              <a:t>，第</a:t>
            </a:r>
            <a:r>
              <a:rPr lang="en-US" altLang="zh-CN" sz="2000" b="1" dirty="0">
                <a:latin typeface="楷体_GB2312" pitchFamily="49" charset="-122"/>
                <a:ea typeface="楷体_GB2312" pitchFamily="49" charset="-122"/>
              </a:rPr>
              <a:t>2~12</a:t>
            </a:r>
            <a:r>
              <a:rPr lang="zh-CN" altLang="en-US" sz="2000" b="1" dirty="0">
                <a:latin typeface="楷体_GB2312" pitchFamily="49" charset="-122"/>
                <a:ea typeface="楷体_GB2312" pitchFamily="49" charset="-122"/>
              </a:rPr>
              <a:t>行的行高为</a:t>
            </a:r>
            <a:r>
              <a:rPr lang="en-US" altLang="zh-CN" sz="2000" b="1" dirty="0">
                <a:latin typeface="楷体_GB2312" pitchFamily="49" charset="-122"/>
                <a:ea typeface="楷体_GB2312" pitchFamily="49" charset="-122"/>
              </a:rPr>
              <a:t>8mm.</a:t>
            </a:r>
            <a:r>
              <a:rPr lang="zh-CN" altLang="en-US" sz="2000" b="1" dirty="0">
                <a:latin typeface="楷体_GB2312" pitchFamily="49" charset="-122"/>
                <a:ea typeface="楷体_GB2312" pitchFamily="49" charset="-122"/>
              </a:rPr>
              <a:t>；定义第</a:t>
            </a:r>
            <a:r>
              <a:rPr lang="en-US" altLang="zh-CN" sz="2000" b="1" dirty="0">
                <a:latin typeface="楷体_GB2312" pitchFamily="49" charset="-122"/>
                <a:ea typeface="楷体_GB2312" pitchFamily="49" charset="-122"/>
              </a:rPr>
              <a:t>1</a:t>
            </a:r>
            <a:r>
              <a:rPr lang="zh-CN" altLang="en-US" sz="2000" b="1" dirty="0">
                <a:latin typeface="楷体_GB2312" pitchFamily="49" charset="-122"/>
                <a:ea typeface="楷体_GB2312" pitchFamily="49" charset="-122"/>
              </a:rPr>
              <a:t>列（</a:t>
            </a:r>
            <a:r>
              <a:rPr lang="en-US" altLang="zh-CN" sz="2000" b="1" dirty="0">
                <a:latin typeface="楷体_GB2312" pitchFamily="49" charset="-122"/>
                <a:ea typeface="楷体_GB2312" pitchFamily="49" charset="-122"/>
              </a:rPr>
              <a:t>A</a:t>
            </a:r>
            <a:r>
              <a:rPr lang="zh-CN" altLang="en-US" sz="2000" b="1" dirty="0">
                <a:latin typeface="楷体_GB2312" pitchFamily="49" charset="-122"/>
                <a:ea typeface="楷体_GB2312" pitchFamily="49" charset="-122"/>
              </a:rPr>
              <a:t>列）和第</a:t>
            </a:r>
            <a:r>
              <a:rPr lang="en-US" altLang="zh-CN" sz="2000" b="1" dirty="0">
                <a:latin typeface="楷体_GB2312" pitchFamily="49" charset="-122"/>
                <a:ea typeface="楷体_GB2312" pitchFamily="49" charset="-122"/>
              </a:rPr>
              <a:t>4</a:t>
            </a:r>
            <a:r>
              <a:rPr lang="zh-CN" altLang="en-US" sz="2000" b="1" dirty="0">
                <a:latin typeface="楷体_GB2312" pitchFamily="49" charset="-122"/>
                <a:ea typeface="楷体_GB2312" pitchFamily="49" charset="-122"/>
              </a:rPr>
              <a:t>列（</a:t>
            </a:r>
            <a:r>
              <a:rPr lang="en-US" altLang="zh-CN" sz="2000" b="1" dirty="0">
                <a:latin typeface="楷体_GB2312" pitchFamily="49" charset="-122"/>
                <a:ea typeface="楷体_GB2312" pitchFamily="49" charset="-122"/>
              </a:rPr>
              <a:t>D</a:t>
            </a:r>
            <a:r>
              <a:rPr lang="zh-CN" altLang="en-US" sz="2000" b="1" dirty="0">
                <a:latin typeface="楷体_GB2312" pitchFamily="49" charset="-122"/>
                <a:ea typeface="楷体_GB2312" pitchFamily="49" charset="-122"/>
              </a:rPr>
              <a:t>列）列宽为</a:t>
            </a:r>
            <a:r>
              <a:rPr lang="en-US" altLang="zh-CN" sz="2000" b="1" dirty="0">
                <a:latin typeface="楷体_GB2312" pitchFamily="49" charset="-122"/>
                <a:ea typeface="楷体_GB2312" pitchFamily="49" charset="-122"/>
              </a:rPr>
              <a:t>44mm</a:t>
            </a:r>
            <a:r>
              <a:rPr lang="zh-CN" altLang="en-US" sz="2000" b="1" dirty="0">
                <a:latin typeface="楷体_GB2312" pitchFamily="49" charset="-122"/>
                <a:ea typeface="楷体_GB2312" pitchFamily="49" charset="-122"/>
              </a:rPr>
              <a:t>；第</a:t>
            </a:r>
            <a:r>
              <a:rPr lang="en-US" altLang="zh-CN" sz="2000" b="1" dirty="0">
                <a:latin typeface="楷体_GB2312" pitchFamily="49" charset="-122"/>
                <a:ea typeface="楷体_GB2312" pitchFamily="49" charset="-122"/>
              </a:rPr>
              <a:t>2</a:t>
            </a:r>
            <a:r>
              <a:rPr lang="zh-CN" altLang="en-US" sz="2000" b="1" dirty="0">
                <a:latin typeface="楷体_GB2312" pitchFamily="49" charset="-122"/>
                <a:ea typeface="楷体_GB2312" pitchFamily="49" charset="-122"/>
              </a:rPr>
              <a:t>列（</a:t>
            </a:r>
            <a:r>
              <a:rPr lang="en-US" altLang="zh-CN" sz="2000" b="1" dirty="0">
                <a:latin typeface="楷体_GB2312" pitchFamily="49" charset="-122"/>
                <a:ea typeface="楷体_GB2312" pitchFamily="49" charset="-122"/>
              </a:rPr>
              <a:t>B</a:t>
            </a:r>
            <a:r>
              <a:rPr lang="zh-CN" altLang="en-US" sz="2000" b="1" dirty="0">
                <a:latin typeface="楷体_GB2312" pitchFamily="49" charset="-122"/>
                <a:ea typeface="楷体_GB2312" pitchFamily="49" charset="-122"/>
              </a:rPr>
              <a:t>列）、第</a:t>
            </a:r>
            <a:r>
              <a:rPr lang="en-US" altLang="zh-CN" sz="2000" b="1" dirty="0">
                <a:latin typeface="楷体_GB2312" pitchFamily="49" charset="-122"/>
                <a:ea typeface="楷体_GB2312" pitchFamily="49" charset="-122"/>
              </a:rPr>
              <a:t>3</a:t>
            </a:r>
            <a:r>
              <a:rPr lang="zh-CN" altLang="en-US" sz="2000" b="1" dirty="0">
                <a:latin typeface="楷体_GB2312" pitchFamily="49" charset="-122"/>
                <a:ea typeface="楷体_GB2312" pitchFamily="49" charset="-122"/>
              </a:rPr>
              <a:t>列（</a:t>
            </a:r>
            <a:r>
              <a:rPr lang="en-US" altLang="zh-CN" sz="2000" b="1" dirty="0">
                <a:latin typeface="楷体_GB2312" pitchFamily="49" charset="-122"/>
                <a:ea typeface="楷体_GB2312" pitchFamily="49" charset="-122"/>
              </a:rPr>
              <a:t>C</a:t>
            </a:r>
            <a:r>
              <a:rPr lang="zh-CN" altLang="en-US" sz="2000" b="1" dirty="0">
                <a:latin typeface="楷体_GB2312" pitchFamily="49" charset="-122"/>
                <a:ea typeface="楷体_GB2312" pitchFamily="49" charset="-122"/>
              </a:rPr>
              <a:t>列）、第</a:t>
            </a:r>
            <a:r>
              <a:rPr lang="en-US" altLang="zh-CN" sz="2000" b="1" dirty="0">
                <a:latin typeface="楷体_GB2312" pitchFamily="49" charset="-122"/>
                <a:ea typeface="楷体_GB2312" pitchFamily="49" charset="-122"/>
              </a:rPr>
              <a:t>5</a:t>
            </a:r>
            <a:r>
              <a:rPr lang="zh-CN" altLang="en-US" sz="2000" b="1" dirty="0">
                <a:latin typeface="楷体_GB2312" pitchFamily="49" charset="-122"/>
                <a:ea typeface="楷体_GB2312" pitchFamily="49" charset="-122"/>
              </a:rPr>
              <a:t>列（</a:t>
            </a:r>
            <a:r>
              <a:rPr lang="en-US" altLang="zh-CN" sz="2000" b="1" dirty="0">
                <a:latin typeface="楷体_GB2312" pitchFamily="49" charset="-122"/>
                <a:ea typeface="楷体_GB2312" pitchFamily="49" charset="-122"/>
              </a:rPr>
              <a:t>E</a:t>
            </a:r>
            <a:r>
              <a:rPr lang="zh-CN" altLang="en-US" sz="2000" b="1" dirty="0">
                <a:latin typeface="楷体_GB2312" pitchFamily="49" charset="-122"/>
                <a:ea typeface="楷体_GB2312" pitchFamily="49" charset="-122"/>
              </a:rPr>
              <a:t>列）和第</a:t>
            </a:r>
            <a:r>
              <a:rPr lang="en-US" altLang="zh-CN" sz="2000" b="1" dirty="0">
                <a:latin typeface="楷体_GB2312" pitchFamily="49" charset="-122"/>
                <a:ea typeface="楷体_GB2312" pitchFamily="49" charset="-122"/>
              </a:rPr>
              <a:t>6</a:t>
            </a:r>
            <a:r>
              <a:rPr lang="zh-CN" altLang="en-US" sz="2000" b="1" dirty="0">
                <a:latin typeface="楷体_GB2312" pitchFamily="49" charset="-122"/>
                <a:ea typeface="楷体_GB2312" pitchFamily="49" charset="-122"/>
              </a:rPr>
              <a:t>列（</a:t>
            </a:r>
            <a:r>
              <a:rPr lang="en-US" altLang="zh-CN" sz="2000" b="1" dirty="0">
                <a:latin typeface="楷体_GB2312" pitchFamily="49" charset="-122"/>
                <a:ea typeface="楷体_GB2312" pitchFamily="49" charset="-122"/>
              </a:rPr>
              <a:t>F</a:t>
            </a:r>
            <a:r>
              <a:rPr lang="zh-CN" altLang="en-US" sz="2000" b="1" dirty="0">
                <a:latin typeface="楷体_GB2312" pitchFamily="49" charset="-122"/>
                <a:ea typeface="楷体_GB2312" pitchFamily="49" charset="-122"/>
              </a:rPr>
              <a:t>列）列宽为</a:t>
            </a:r>
            <a:r>
              <a:rPr lang="en-US" altLang="zh-CN" sz="2000" b="1" dirty="0">
                <a:latin typeface="楷体_GB2312" pitchFamily="49" charset="-122"/>
                <a:ea typeface="楷体_GB2312" pitchFamily="49" charset="-122"/>
              </a:rPr>
              <a:t>20mm</a:t>
            </a:r>
            <a:r>
              <a:rPr lang="zh-CN" altLang="en-US" sz="2000" b="1" dirty="0">
                <a:latin typeface="楷体_GB2312" pitchFamily="49" charset="-122"/>
                <a:ea typeface="楷体_GB2312" pitchFamily="49" charset="-122"/>
              </a:rPr>
              <a:t>。将</a:t>
            </a:r>
            <a:r>
              <a:rPr lang="en-US" altLang="zh-CN" sz="2000" b="1" dirty="0">
                <a:latin typeface="楷体_GB2312" pitchFamily="49" charset="-122"/>
                <a:ea typeface="楷体_GB2312" pitchFamily="49" charset="-122"/>
              </a:rPr>
              <a:t>A4</a:t>
            </a:r>
            <a:r>
              <a:rPr lang="zh-CN" altLang="en-US" sz="2000" b="1" dirty="0">
                <a:latin typeface="楷体_GB2312" pitchFamily="49" charset="-122"/>
                <a:ea typeface="楷体_GB2312" pitchFamily="49" charset="-122"/>
              </a:rPr>
              <a:t>：</a:t>
            </a:r>
            <a:r>
              <a:rPr lang="en-US" altLang="zh-CN" sz="2000" b="1" dirty="0">
                <a:latin typeface="楷体_GB2312" pitchFamily="49" charset="-122"/>
                <a:ea typeface="楷体_GB2312" pitchFamily="49" charset="-122"/>
              </a:rPr>
              <a:t>F12</a:t>
            </a:r>
            <a:r>
              <a:rPr lang="zh-CN" altLang="en-US" sz="2000" b="1" dirty="0">
                <a:latin typeface="楷体_GB2312" pitchFamily="49" charset="-122"/>
                <a:ea typeface="楷体_GB2312" pitchFamily="49" charset="-122"/>
              </a:rPr>
              <a:t>划上网线。</a:t>
            </a:r>
            <a:endParaRPr lang="zh-CN" altLang="en-US" sz="2000" b="1" dirty="0">
              <a:latin typeface="楷体_GB2312" pitchFamily="49" charset="-122"/>
              <a:ea typeface="楷体_GB2312" pitchFamily="49" charset="-122"/>
            </a:endParaRPr>
          </a:p>
        </p:txBody>
      </p:sp>
      <p:sp>
        <p:nvSpPr>
          <p:cNvPr id="9223" name="Text Box 3"/>
          <p:cNvSpPr txBox="1"/>
          <p:nvPr/>
        </p:nvSpPr>
        <p:spPr>
          <a:xfrm>
            <a:off x="1882775" y="944563"/>
            <a:ext cx="8137525" cy="58356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marL="342900" indent="-342900" eaLnBrk="1" hangingPunct="1">
              <a:spcAft>
                <a:spcPct val="20000"/>
              </a:spcAft>
              <a:buClr>
                <a:srgbClr val="FF0000"/>
              </a:buClr>
              <a:buSzPct val="120000"/>
              <a:buFont typeface="Wingdings" panose="05000000000000000000" pitchFamily="2" charset="2"/>
            </a:pPr>
            <a:r>
              <a:rPr lang="en-US" altLang="zh-CN" sz="3200" b="1" dirty="0">
                <a:latin typeface="Times New Roman" panose="02020603050405020304" pitchFamily="18" charset="0"/>
                <a:ea typeface="黑体" panose="02010609060101010101" pitchFamily="49" charset="-122"/>
              </a:rPr>
              <a:t>3.1  </a:t>
            </a:r>
            <a:r>
              <a:rPr lang="zh-CN" altLang="en-US" sz="3200" b="1" dirty="0">
                <a:latin typeface="Times New Roman" panose="02020603050405020304" pitchFamily="18" charset="0"/>
                <a:ea typeface="黑体" panose="02010609060101010101" pitchFamily="49" charset="-122"/>
              </a:rPr>
              <a:t>报表管理系统初始化</a:t>
            </a:r>
            <a:endParaRPr lang="zh-CN" altLang="en-US" sz="3200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</p:cSld>
  <p:clrMapOvr>
    <a:masterClrMapping/>
  </p:clrMapOvr>
  <p:transition>
    <p:fade thruBlk="1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0242" name="AutoShape 2">
            <a:hlinkClick r:id="rId1" action="ppaction://hlinksldjump"/>
          </p:cNvPr>
          <p:cNvSpPr/>
          <p:nvPr/>
        </p:nvSpPr>
        <p:spPr>
          <a:xfrm>
            <a:off x="9480550" y="5876925"/>
            <a:ext cx="828675" cy="361950"/>
          </a:xfrm>
          <a:prstGeom prst="actionButtonBackPrevious">
            <a:avLst/>
          </a:prstGeom>
          <a:gradFill rotWithShape="1">
            <a:gsLst>
              <a:gs pos="0">
                <a:srgbClr val="99CC00"/>
              </a:gs>
              <a:gs pos="100000">
                <a:srgbClr val="FFFFCC"/>
              </a:gs>
            </a:gsLst>
            <a:path path="rect">
              <a:fillToRect l="50000" t="50000" r="50000" b="50000"/>
            </a:path>
            <a:tileRect/>
          </a:gradFill>
          <a:ln w="9525">
            <a:noFill/>
          </a:ln>
        </p:spPr>
        <p:txBody>
          <a:bodyPr wrap="none" anchor="ctr"/>
          <a:p>
            <a:pPr eaLnBrk="1" hangingPunct="1"/>
            <a:endParaRPr lang="zh-CN" altLang="en-US" sz="2400" dirty="0"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sp>
        <p:nvSpPr>
          <p:cNvPr id="10243" name="AutoShape 9"/>
          <p:cNvSpPr/>
          <p:nvPr/>
        </p:nvSpPr>
        <p:spPr>
          <a:xfrm>
            <a:off x="2459038" y="2205038"/>
            <a:ext cx="7416800" cy="1008062"/>
          </a:xfrm>
          <a:prstGeom prst="roundRect">
            <a:avLst>
              <a:gd name="adj" fmla="val 16667"/>
            </a:avLst>
          </a:prstGeom>
          <a:solidFill>
            <a:srgbClr val="AA71FF"/>
          </a:solidFill>
          <a:ln w="9525">
            <a:noFill/>
          </a:ln>
        </p:spPr>
        <p:txBody>
          <a:bodyPr/>
          <a:p>
            <a:pPr algn="just" eaLnBrk="1" hangingPunct="1"/>
            <a:endParaRPr lang="zh-CN" altLang="en-US" sz="2400" b="1" dirty="0">
              <a:latin typeface="楷体_GB2312" pitchFamily="49" charset="-122"/>
              <a:ea typeface="楷体_GB2312" pitchFamily="49" charset="-122"/>
            </a:endParaRPr>
          </a:p>
        </p:txBody>
      </p:sp>
      <p:sp>
        <p:nvSpPr>
          <p:cNvPr id="10244" name="Rectangle 4"/>
          <p:cNvSpPr/>
          <p:nvPr/>
        </p:nvSpPr>
        <p:spPr>
          <a:xfrm>
            <a:off x="2747963" y="3631089"/>
            <a:ext cx="6840537" cy="1753235"/>
          </a:xfrm>
          <a:prstGeom prst="rect">
            <a:avLst/>
          </a:prstGeom>
          <a:noFill/>
          <a:ln w="12700">
            <a:noFill/>
          </a:ln>
        </p:spPr>
        <p:txBody>
          <a:bodyPr anchor="ctr">
            <a:spAutoFit/>
          </a:bodyPr>
          <a:p>
            <a:pPr defTabSz="914400">
              <a:tabLst>
                <a:tab pos="135255" algn="l"/>
                <a:tab pos="367030" algn="l"/>
                <a:tab pos="462280" algn="l"/>
              </a:tabLst>
            </a:pPr>
            <a:r>
              <a:rPr lang="en-US" altLang="zh-CN" sz="1800" b="1" dirty="0">
                <a:latin typeface="黑体" panose="02010609060101010101" pitchFamily="49" charset="-122"/>
                <a:ea typeface="黑体" panose="02010609060101010101" pitchFamily="49" charset="-122"/>
              </a:rPr>
              <a:t>【</a:t>
            </a:r>
            <a:r>
              <a:rPr lang="zh-CN" altLang="en-US" sz="1800" b="1" dirty="0">
                <a:latin typeface="黑体" panose="02010609060101010101" pitchFamily="49" charset="-122"/>
                <a:ea typeface="黑体" panose="02010609060101010101" pitchFamily="49" charset="-122"/>
              </a:rPr>
              <a:t>知识要点</a:t>
            </a:r>
            <a:r>
              <a:rPr lang="en-US" altLang="zh-CN" sz="1800" b="1" dirty="0">
                <a:latin typeface="黑体" panose="02010609060101010101" pitchFamily="49" charset="-122"/>
                <a:ea typeface="黑体" panose="02010609060101010101" pitchFamily="49" charset="-122"/>
              </a:rPr>
              <a:t>】</a:t>
            </a:r>
            <a:endParaRPr lang="en-US" altLang="zh-CN" sz="1800" b="1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defTabSz="914400">
              <a:tabLst>
                <a:tab pos="135255" algn="l"/>
                <a:tab pos="367030" algn="l"/>
                <a:tab pos="462280" algn="l"/>
              </a:tabLst>
            </a:pPr>
            <a:r>
              <a:rPr lang="zh-CN" altLang="en-US" sz="1800" b="1" dirty="0">
                <a:latin typeface="楷体_GB2312" pitchFamily="49" charset="-122"/>
                <a:ea typeface="楷体_GB2312" pitchFamily="49" charset="-122"/>
              </a:rPr>
              <a:t>  组合单元可以用该区域名或者区域中的任一单元名来加以表示。</a:t>
            </a:r>
            <a:endParaRPr lang="zh-CN" altLang="en-US" sz="1800" b="1" dirty="0">
              <a:latin typeface="楷体_GB2312" pitchFamily="49" charset="-122"/>
              <a:ea typeface="楷体_GB2312" pitchFamily="49" charset="-122"/>
            </a:endParaRPr>
          </a:p>
          <a:p>
            <a:pPr defTabSz="914400">
              <a:tabLst>
                <a:tab pos="135255" algn="l"/>
                <a:tab pos="367030" algn="l"/>
                <a:tab pos="462280" algn="l"/>
              </a:tabLst>
            </a:pPr>
            <a:r>
              <a:rPr lang="zh-CN" altLang="en-US" sz="1800" b="1" dirty="0">
                <a:latin typeface="楷体_GB2312" pitchFamily="49" charset="-122"/>
                <a:ea typeface="楷体_GB2312" pitchFamily="49" charset="-122"/>
              </a:rPr>
              <a:t>  组合单元实际上就是一个大的单元，所有针对单元的操作对组合单元均有效。</a:t>
            </a:r>
            <a:endParaRPr lang="zh-CN" altLang="en-US" sz="1800" b="1" dirty="0">
              <a:latin typeface="楷体_GB2312" pitchFamily="49" charset="-122"/>
              <a:ea typeface="楷体_GB2312" pitchFamily="49" charset="-122"/>
            </a:endParaRPr>
          </a:p>
          <a:p>
            <a:pPr defTabSz="914400">
              <a:tabLst>
                <a:tab pos="135255" algn="l"/>
                <a:tab pos="367030" algn="l"/>
                <a:tab pos="462280" algn="l"/>
              </a:tabLst>
            </a:pPr>
            <a:r>
              <a:rPr lang="zh-CN" altLang="en-US" sz="1800" b="1" dirty="0">
                <a:latin typeface="楷体_GB2312" pitchFamily="49" charset="-122"/>
                <a:ea typeface="楷体_GB2312" pitchFamily="49" charset="-122"/>
              </a:rPr>
              <a:t>  若要取消所定义的组合单元，可以在</a:t>
            </a:r>
            <a:r>
              <a:rPr lang="zh-CN" altLang="en-US" sz="1800" b="1" dirty="0">
                <a:latin typeface="宋体" panose="02010600030101010101" pitchFamily="2" charset="-122"/>
                <a:ea typeface="楷体_GB2312" pitchFamily="49" charset="-122"/>
              </a:rPr>
              <a:t>“</a:t>
            </a:r>
            <a:r>
              <a:rPr lang="zh-CN" altLang="en-US" sz="1800" b="1" dirty="0">
                <a:latin typeface="楷体_GB2312" pitchFamily="49" charset="-122"/>
                <a:ea typeface="楷体_GB2312" pitchFamily="49" charset="-122"/>
              </a:rPr>
              <a:t>组合单元</a:t>
            </a:r>
            <a:r>
              <a:rPr lang="zh-CN" altLang="en-US" sz="1800" b="1" dirty="0">
                <a:latin typeface="宋体" panose="02010600030101010101" pitchFamily="2" charset="-122"/>
                <a:ea typeface="楷体_GB2312" pitchFamily="49" charset="-122"/>
              </a:rPr>
              <a:t>”</a:t>
            </a:r>
            <a:r>
              <a:rPr lang="zh-CN" altLang="en-US" sz="1800" b="1" dirty="0">
                <a:latin typeface="楷体_GB2312" pitchFamily="49" charset="-122"/>
                <a:ea typeface="楷体_GB2312" pitchFamily="49" charset="-122"/>
              </a:rPr>
              <a:t>对话框中，单击</a:t>
            </a:r>
            <a:r>
              <a:rPr lang="zh-CN" altLang="en-US" sz="1800" b="1" dirty="0">
                <a:latin typeface="宋体" panose="02010600030101010101" pitchFamily="2" charset="-122"/>
                <a:ea typeface="楷体_GB2312" pitchFamily="49" charset="-122"/>
              </a:rPr>
              <a:t>“</a:t>
            </a:r>
            <a:r>
              <a:rPr lang="zh-CN" altLang="en-US" sz="1800" b="1" dirty="0">
                <a:latin typeface="楷体_GB2312" pitchFamily="49" charset="-122"/>
                <a:ea typeface="楷体_GB2312" pitchFamily="49" charset="-122"/>
              </a:rPr>
              <a:t>取消组合</a:t>
            </a:r>
            <a:r>
              <a:rPr lang="zh-CN" altLang="en-US" sz="1800" b="1" dirty="0">
                <a:latin typeface="宋体" panose="02010600030101010101" pitchFamily="2" charset="-122"/>
                <a:ea typeface="楷体_GB2312" pitchFamily="49" charset="-122"/>
              </a:rPr>
              <a:t>”</a:t>
            </a:r>
            <a:r>
              <a:rPr lang="zh-CN" altLang="en-US" sz="1800" b="1" dirty="0">
                <a:latin typeface="楷体_GB2312" pitchFamily="49" charset="-122"/>
                <a:ea typeface="楷体_GB2312" pitchFamily="49" charset="-122"/>
              </a:rPr>
              <a:t>按钮实现。</a:t>
            </a:r>
            <a:endParaRPr lang="zh-CN" altLang="en-US" sz="1800" b="1" dirty="0">
              <a:latin typeface="楷体_GB2312" pitchFamily="49" charset="-122"/>
              <a:ea typeface="楷体_GB2312" pitchFamily="49" charset="-122"/>
            </a:endParaRPr>
          </a:p>
        </p:txBody>
      </p:sp>
      <p:sp>
        <p:nvSpPr>
          <p:cNvPr id="10245" name="Rectangle 5"/>
          <p:cNvSpPr/>
          <p:nvPr/>
        </p:nvSpPr>
        <p:spPr>
          <a:xfrm>
            <a:off x="2243138" y="1699260"/>
            <a:ext cx="1459230" cy="398780"/>
          </a:xfrm>
          <a:prstGeom prst="rect">
            <a:avLst/>
          </a:prstGeom>
          <a:noFill/>
          <a:ln w="12700">
            <a:noFill/>
          </a:ln>
        </p:spPr>
        <p:txBody>
          <a:bodyPr wrap="none" anchor="ctr">
            <a:spAutoFit/>
          </a:bodyPr>
          <a:p>
            <a:r>
              <a:rPr lang="en-US" altLang="zh-CN" sz="2000" b="1" dirty="0">
                <a:latin typeface="Times New Roman" panose="02020603050405020304" pitchFamily="18" charset="0"/>
                <a:ea typeface="黑体" panose="02010609060101010101" pitchFamily="49" charset="-122"/>
              </a:rPr>
              <a:t>【</a:t>
            </a:r>
            <a:r>
              <a:rPr lang="zh-CN" altLang="en-US" sz="2000" b="1" dirty="0">
                <a:latin typeface="Times New Roman" panose="02020603050405020304" pitchFamily="18" charset="0"/>
                <a:ea typeface="黑体" panose="02010609060101010101" pitchFamily="49" charset="-122"/>
              </a:rPr>
              <a:t>做中学</a:t>
            </a:r>
            <a:r>
              <a:rPr lang="en-US" altLang="zh-CN" sz="2000" b="1" dirty="0">
                <a:latin typeface="Times New Roman" panose="02020603050405020304" pitchFamily="18" charset="0"/>
                <a:ea typeface="黑体" panose="02010609060101010101" pitchFamily="49" charset="-122"/>
              </a:rPr>
              <a:t>】</a:t>
            </a:r>
            <a:endParaRPr lang="en-US" altLang="zh-CN" sz="2000" b="1" dirty="0"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sp>
        <p:nvSpPr>
          <p:cNvPr id="10246" name="Rectangle 6"/>
          <p:cNvSpPr/>
          <p:nvPr/>
        </p:nvSpPr>
        <p:spPr>
          <a:xfrm>
            <a:off x="2674938" y="2349500"/>
            <a:ext cx="6805612" cy="706755"/>
          </a:xfrm>
          <a:prstGeom prst="rect">
            <a:avLst/>
          </a:prstGeom>
          <a:noFill/>
          <a:ln w="12700">
            <a:noFill/>
          </a:ln>
        </p:spPr>
        <p:txBody>
          <a:bodyPr>
            <a:spAutoFit/>
          </a:bodyPr>
          <a:p>
            <a:r>
              <a:rPr lang="zh-CN" altLang="en-US" sz="2000" b="1" dirty="0">
                <a:latin typeface="楷体_GB2312" pitchFamily="49" charset="-122"/>
                <a:ea typeface="楷体_GB2312" pitchFamily="49" charset="-122"/>
              </a:rPr>
              <a:t>任务</a:t>
            </a:r>
            <a:r>
              <a:rPr lang="en-US" altLang="zh-CN" sz="2000" b="1" dirty="0">
                <a:latin typeface="楷体_GB2312" pitchFamily="49" charset="-122"/>
                <a:ea typeface="楷体_GB2312" pitchFamily="49" charset="-122"/>
              </a:rPr>
              <a:t>3</a:t>
            </a:r>
            <a:r>
              <a:rPr lang="zh-CN" altLang="en-US" sz="2000" b="1" dirty="0">
                <a:latin typeface="楷体_GB2312" pitchFamily="49" charset="-122"/>
                <a:ea typeface="楷体_GB2312" pitchFamily="49" charset="-122"/>
              </a:rPr>
              <a:t>：设置组合单元</a:t>
            </a:r>
            <a:endParaRPr lang="zh-CN" altLang="en-US" sz="2000" b="1" dirty="0">
              <a:latin typeface="楷体_GB2312" pitchFamily="49" charset="-122"/>
              <a:ea typeface="楷体_GB2312" pitchFamily="49" charset="-122"/>
            </a:endParaRPr>
          </a:p>
          <a:p>
            <a:r>
              <a:rPr lang="zh-CN" altLang="en-US" sz="2000" b="1" dirty="0">
                <a:latin typeface="楷体_GB2312" pitchFamily="49" charset="-122"/>
                <a:ea typeface="楷体_GB2312" pitchFamily="49" charset="-122"/>
              </a:rPr>
              <a:t>       将单元</a:t>
            </a:r>
            <a:r>
              <a:rPr lang="en-US" altLang="zh-CN" sz="2000" b="1" dirty="0">
                <a:latin typeface="楷体_GB2312" pitchFamily="49" charset="-122"/>
                <a:ea typeface="楷体_GB2312" pitchFamily="49" charset="-122"/>
              </a:rPr>
              <a:t>A1</a:t>
            </a:r>
            <a:r>
              <a:rPr lang="zh-CN" altLang="en-US" sz="2000" b="1" dirty="0">
                <a:latin typeface="楷体_GB2312" pitchFamily="49" charset="-122"/>
                <a:ea typeface="楷体_GB2312" pitchFamily="49" charset="-122"/>
              </a:rPr>
              <a:t>：</a:t>
            </a:r>
            <a:r>
              <a:rPr lang="en-US" altLang="zh-CN" sz="2000" b="1" dirty="0">
                <a:latin typeface="楷体_GB2312" pitchFamily="49" charset="-122"/>
                <a:ea typeface="楷体_GB2312" pitchFamily="49" charset="-122"/>
              </a:rPr>
              <a:t>F1</a:t>
            </a:r>
            <a:r>
              <a:rPr lang="zh-CN" altLang="en-US" sz="2000" b="1" dirty="0">
                <a:latin typeface="楷体_GB2312" pitchFamily="49" charset="-122"/>
                <a:ea typeface="楷体_GB2312" pitchFamily="49" charset="-122"/>
              </a:rPr>
              <a:t>组合成一个单元。</a:t>
            </a:r>
            <a:endParaRPr lang="zh-CN" altLang="en-US" sz="2000" b="1" dirty="0">
              <a:latin typeface="楷体_GB2312" pitchFamily="49" charset="-122"/>
              <a:ea typeface="楷体_GB2312" pitchFamily="49" charset="-122"/>
            </a:endParaRPr>
          </a:p>
        </p:txBody>
      </p:sp>
      <p:sp>
        <p:nvSpPr>
          <p:cNvPr id="10247" name="Text Box 3"/>
          <p:cNvSpPr txBox="1"/>
          <p:nvPr/>
        </p:nvSpPr>
        <p:spPr>
          <a:xfrm>
            <a:off x="1882775" y="944563"/>
            <a:ext cx="8137525" cy="58356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marL="342900" indent="-342900" eaLnBrk="1" hangingPunct="1">
              <a:spcAft>
                <a:spcPct val="20000"/>
              </a:spcAft>
              <a:buClr>
                <a:srgbClr val="FF0000"/>
              </a:buClr>
              <a:buSzPct val="120000"/>
              <a:buFont typeface="Wingdings" panose="05000000000000000000" pitchFamily="2" charset="2"/>
            </a:pPr>
            <a:r>
              <a:rPr lang="en-US" altLang="zh-CN" sz="3200" b="1" dirty="0">
                <a:latin typeface="Times New Roman" panose="02020603050405020304" pitchFamily="18" charset="0"/>
                <a:ea typeface="黑体" panose="02010609060101010101" pitchFamily="49" charset="-122"/>
              </a:rPr>
              <a:t>3.1  </a:t>
            </a:r>
            <a:r>
              <a:rPr lang="zh-CN" altLang="en-US" sz="3200" b="1" dirty="0">
                <a:latin typeface="Times New Roman" panose="02020603050405020304" pitchFamily="18" charset="0"/>
                <a:ea typeface="黑体" panose="02010609060101010101" pitchFamily="49" charset="-122"/>
              </a:rPr>
              <a:t>报表管理系统初始化</a:t>
            </a:r>
            <a:endParaRPr lang="zh-CN" altLang="en-US" sz="3200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</p:cSld>
  <p:clrMapOvr>
    <a:masterClrMapping/>
  </p:clrMapOvr>
  <p:transition>
    <p:fade thruBlk="1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1266" name="AutoShape 9"/>
          <p:cNvSpPr/>
          <p:nvPr/>
        </p:nvSpPr>
        <p:spPr>
          <a:xfrm>
            <a:off x="2387600" y="2205038"/>
            <a:ext cx="7956550" cy="3636962"/>
          </a:xfrm>
          <a:prstGeom prst="roundRect">
            <a:avLst>
              <a:gd name="adj" fmla="val 16667"/>
            </a:avLst>
          </a:prstGeom>
          <a:solidFill>
            <a:srgbClr val="AA71FF"/>
          </a:solidFill>
          <a:ln w="9525">
            <a:noFill/>
          </a:ln>
        </p:spPr>
        <p:txBody>
          <a:bodyPr/>
          <a:p>
            <a:pPr algn="just" eaLnBrk="1" hangingPunct="1"/>
            <a:endParaRPr lang="zh-CN" altLang="en-US" sz="2400" b="1" dirty="0">
              <a:latin typeface="楷体_GB2312" pitchFamily="49" charset="-122"/>
              <a:ea typeface="楷体_GB2312" pitchFamily="49" charset="-122"/>
            </a:endParaRPr>
          </a:p>
        </p:txBody>
      </p:sp>
      <p:sp>
        <p:nvSpPr>
          <p:cNvPr id="11267" name="Rectangle 5"/>
          <p:cNvSpPr/>
          <p:nvPr/>
        </p:nvSpPr>
        <p:spPr>
          <a:xfrm>
            <a:off x="2747963" y="2346960"/>
            <a:ext cx="8101012" cy="706755"/>
          </a:xfrm>
          <a:prstGeom prst="rect">
            <a:avLst/>
          </a:prstGeom>
          <a:noFill/>
          <a:ln w="12700">
            <a:noFill/>
          </a:ln>
        </p:spPr>
        <p:txBody>
          <a:bodyPr anchor="ctr">
            <a:spAutoFit/>
          </a:bodyPr>
          <a:p>
            <a:pPr defTabSz="914400">
              <a:tabLst>
                <a:tab pos="571500" algn="l"/>
              </a:tabLst>
            </a:pPr>
            <a:r>
              <a:rPr lang="zh-CN" altLang="en-US" sz="2000" b="1" dirty="0">
                <a:latin typeface="楷体_GB2312" pitchFamily="49" charset="-122"/>
                <a:ea typeface="楷体_GB2312" pitchFamily="49" charset="-122"/>
              </a:rPr>
              <a:t>任务</a:t>
            </a:r>
            <a:r>
              <a:rPr lang="en-US" altLang="zh-CN" sz="2000" b="1" dirty="0">
                <a:latin typeface="楷体_GB2312" pitchFamily="49" charset="-122"/>
                <a:ea typeface="楷体_GB2312" pitchFamily="49" charset="-122"/>
              </a:rPr>
              <a:t>4</a:t>
            </a:r>
            <a:r>
              <a:rPr lang="zh-CN" altLang="en-US" sz="2000" b="1" dirty="0">
                <a:latin typeface="楷体_GB2312" pitchFamily="49" charset="-122"/>
                <a:ea typeface="楷体_GB2312" pitchFamily="49" charset="-122"/>
              </a:rPr>
              <a:t>：输入表间项目</a:t>
            </a:r>
            <a:endParaRPr lang="zh-CN" altLang="en-US" sz="2000" b="1" dirty="0">
              <a:latin typeface="楷体_GB2312" pitchFamily="49" charset="-122"/>
              <a:ea typeface="楷体_GB2312" pitchFamily="49" charset="-122"/>
            </a:endParaRPr>
          </a:p>
          <a:p>
            <a:pPr defTabSz="914400">
              <a:tabLst>
                <a:tab pos="571500" algn="l"/>
              </a:tabLst>
            </a:pPr>
            <a:r>
              <a:rPr lang="zh-CN" altLang="en-US" sz="2000" b="1" dirty="0">
                <a:latin typeface="楷体_GB2312" pitchFamily="49" charset="-122"/>
                <a:ea typeface="楷体_GB2312" pitchFamily="49" charset="-122"/>
              </a:rPr>
              <a:t>       根据以下表样录入表样文字。</a:t>
            </a:r>
            <a:endParaRPr lang="zh-CN" altLang="en-US" sz="2000" b="1" dirty="0">
              <a:latin typeface="楷体_GB2312" pitchFamily="49" charset="-122"/>
              <a:ea typeface="楷体_GB2312" pitchFamily="49" charset="-122"/>
            </a:endParaRPr>
          </a:p>
        </p:txBody>
      </p:sp>
      <p:graphicFrame>
        <p:nvGraphicFramePr>
          <p:cNvPr id="151716" name="Group 164"/>
          <p:cNvGraphicFramePr>
            <a:graphicFrameLocks noGrp="1"/>
          </p:cNvGraphicFramePr>
          <p:nvPr/>
        </p:nvGraphicFramePr>
        <p:xfrm>
          <a:off x="2640013" y="3213100"/>
          <a:ext cx="7416800" cy="2239645"/>
        </p:xfrm>
        <a:graphic>
          <a:graphicData uri="http://schemas.openxmlformats.org/drawingml/2006/table">
            <a:tbl>
              <a:tblPr/>
              <a:tblGrid>
                <a:gridCol w="431800"/>
                <a:gridCol w="1368425"/>
                <a:gridCol w="936625"/>
                <a:gridCol w="934720"/>
                <a:gridCol w="1837055"/>
                <a:gridCol w="971550"/>
                <a:gridCol w="936625"/>
              </a:tblGrid>
              <a:tr h="195263">
                <a:tc>
                  <a:txBody>
                    <a:bodyPr/>
                    <a:lstStyle>
                      <a:lvl1pPr marL="87630">
                        <a:spcAft>
                          <a:spcPct val="20000"/>
                        </a:spcAft>
                        <a:buFont typeface="Wingdings" panose="05000000000000000000" pitchFamily="2" charset="2"/>
                        <a:defRPr sz="24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54025">
                        <a:spcAft>
                          <a:spcPct val="20000"/>
                        </a:spcAft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2pPr>
                      <a:lvl3pPr marL="1529080">
                        <a:spcBef>
                          <a:spcPct val="20000"/>
                        </a:spcBef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3pPr>
                      <a:lvl4pPr marL="2165350">
                        <a:spcBef>
                          <a:spcPct val="2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4pPr>
                      <a:lvl5pPr marL="2726055">
                        <a:spcBef>
                          <a:spcPct val="20000"/>
                        </a:spcBef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5pPr>
                      <a:lvl6pPr marL="318325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6pPr>
                      <a:lvl7pPr marL="364045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7pPr>
                      <a:lvl8pPr marL="409765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8pPr>
                      <a:lvl9pPr marL="455485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8763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</a:pPr>
                      <a:r>
                        <a:rPr kumimoji="0" lang="zh-CN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 </a:t>
                      </a:r>
                      <a:endParaRPr kumimoji="0" lang="zh-CN" alt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87630">
                        <a:spcAft>
                          <a:spcPct val="20000"/>
                        </a:spcAft>
                        <a:buFont typeface="Wingdings" panose="05000000000000000000" pitchFamily="2" charset="2"/>
                        <a:defRPr sz="24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54025">
                        <a:spcAft>
                          <a:spcPct val="20000"/>
                        </a:spcAft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2pPr>
                      <a:lvl3pPr marL="1529080">
                        <a:spcBef>
                          <a:spcPct val="20000"/>
                        </a:spcBef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3pPr>
                      <a:lvl4pPr marL="2165350">
                        <a:spcBef>
                          <a:spcPct val="2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4pPr>
                      <a:lvl5pPr marL="2726055">
                        <a:spcBef>
                          <a:spcPct val="20000"/>
                        </a:spcBef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5pPr>
                      <a:lvl6pPr marL="318325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6pPr>
                      <a:lvl7pPr marL="364045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7pPr>
                      <a:lvl8pPr marL="409765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8pPr>
                      <a:lvl9pPr marL="455485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8763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</a:pPr>
                      <a:r>
                        <a:rPr kumimoji="0" lang="en-US" altLang="zh-CN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A </a:t>
                      </a:r>
                      <a:endParaRPr kumimoji="0" lang="zh-CN" alt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87630">
                        <a:spcAft>
                          <a:spcPct val="20000"/>
                        </a:spcAft>
                        <a:buFont typeface="Wingdings" panose="05000000000000000000" pitchFamily="2" charset="2"/>
                        <a:defRPr sz="24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54025">
                        <a:spcAft>
                          <a:spcPct val="20000"/>
                        </a:spcAft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2pPr>
                      <a:lvl3pPr marL="1529080">
                        <a:spcBef>
                          <a:spcPct val="20000"/>
                        </a:spcBef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3pPr>
                      <a:lvl4pPr marL="2165350">
                        <a:spcBef>
                          <a:spcPct val="2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4pPr>
                      <a:lvl5pPr marL="2726055">
                        <a:spcBef>
                          <a:spcPct val="20000"/>
                        </a:spcBef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5pPr>
                      <a:lvl6pPr marL="318325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6pPr>
                      <a:lvl7pPr marL="364045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7pPr>
                      <a:lvl8pPr marL="409765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8pPr>
                      <a:lvl9pPr marL="455485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8763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</a:pPr>
                      <a:r>
                        <a:rPr kumimoji="0" lang="en-US" altLang="zh-CN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B </a:t>
                      </a:r>
                      <a:endParaRPr kumimoji="0" lang="zh-CN" alt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87630">
                        <a:spcAft>
                          <a:spcPct val="20000"/>
                        </a:spcAft>
                        <a:buFont typeface="Wingdings" panose="05000000000000000000" pitchFamily="2" charset="2"/>
                        <a:defRPr sz="24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54025">
                        <a:spcAft>
                          <a:spcPct val="20000"/>
                        </a:spcAft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2pPr>
                      <a:lvl3pPr marL="1529080">
                        <a:spcBef>
                          <a:spcPct val="20000"/>
                        </a:spcBef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3pPr>
                      <a:lvl4pPr marL="2165350">
                        <a:spcBef>
                          <a:spcPct val="2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4pPr>
                      <a:lvl5pPr marL="2726055">
                        <a:spcBef>
                          <a:spcPct val="20000"/>
                        </a:spcBef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5pPr>
                      <a:lvl6pPr marL="318325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6pPr>
                      <a:lvl7pPr marL="364045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7pPr>
                      <a:lvl8pPr marL="409765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8pPr>
                      <a:lvl9pPr marL="455485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8763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</a:pPr>
                      <a:r>
                        <a:rPr kumimoji="0" lang="en-US" altLang="zh-CN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C </a:t>
                      </a:r>
                      <a:endParaRPr kumimoji="0" lang="zh-CN" alt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87630">
                        <a:spcAft>
                          <a:spcPct val="20000"/>
                        </a:spcAft>
                        <a:buFont typeface="Wingdings" panose="05000000000000000000" pitchFamily="2" charset="2"/>
                        <a:defRPr sz="24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54025">
                        <a:spcAft>
                          <a:spcPct val="20000"/>
                        </a:spcAft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2pPr>
                      <a:lvl3pPr marL="1529080">
                        <a:spcBef>
                          <a:spcPct val="20000"/>
                        </a:spcBef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3pPr>
                      <a:lvl4pPr marL="2165350">
                        <a:spcBef>
                          <a:spcPct val="2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4pPr>
                      <a:lvl5pPr marL="2726055">
                        <a:spcBef>
                          <a:spcPct val="20000"/>
                        </a:spcBef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5pPr>
                      <a:lvl6pPr marL="318325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6pPr>
                      <a:lvl7pPr marL="364045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7pPr>
                      <a:lvl8pPr marL="409765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8pPr>
                      <a:lvl9pPr marL="455485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8763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</a:pPr>
                      <a:r>
                        <a:rPr kumimoji="0" lang="en-US" altLang="zh-CN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D </a:t>
                      </a:r>
                      <a:endParaRPr kumimoji="0" lang="zh-CN" alt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87630">
                        <a:spcAft>
                          <a:spcPct val="20000"/>
                        </a:spcAft>
                        <a:buFont typeface="Wingdings" panose="05000000000000000000" pitchFamily="2" charset="2"/>
                        <a:defRPr sz="24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54025">
                        <a:spcAft>
                          <a:spcPct val="20000"/>
                        </a:spcAft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2pPr>
                      <a:lvl3pPr marL="1529080">
                        <a:spcBef>
                          <a:spcPct val="20000"/>
                        </a:spcBef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3pPr>
                      <a:lvl4pPr marL="2165350">
                        <a:spcBef>
                          <a:spcPct val="2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4pPr>
                      <a:lvl5pPr marL="2726055">
                        <a:spcBef>
                          <a:spcPct val="20000"/>
                        </a:spcBef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5pPr>
                      <a:lvl6pPr marL="318325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6pPr>
                      <a:lvl7pPr marL="364045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7pPr>
                      <a:lvl8pPr marL="409765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8pPr>
                      <a:lvl9pPr marL="455485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8763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</a:pPr>
                      <a:r>
                        <a:rPr kumimoji="0" lang="en-US" altLang="zh-CN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E </a:t>
                      </a:r>
                      <a:endParaRPr kumimoji="0" lang="zh-CN" alt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87630">
                        <a:spcAft>
                          <a:spcPct val="20000"/>
                        </a:spcAft>
                        <a:buFont typeface="Wingdings" panose="05000000000000000000" pitchFamily="2" charset="2"/>
                        <a:defRPr sz="24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54025">
                        <a:spcAft>
                          <a:spcPct val="20000"/>
                        </a:spcAft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2pPr>
                      <a:lvl3pPr marL="1529080">
                        <a:spcBef>
                          <a:spcPct val="20000"/>
                        </a:spcBef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3pPr>
                      <a:lvl4pPr marL="2165350">
                        <a:spcBef>
                          <a:spcPct val="2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4pPr>
                      <a:lvl5pPr marL="2726055">
                        <a:spcBef>
                          <a:spcPct val="20000"/>
                        </a:spcBef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5pPr>
                      <a:lvl6pPr marL="318325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6pPr>
                      <a:lvl7pPr marL="364045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7pPr>
                      <a:lvl8pPr marL="409765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8pPr>
                      <a:lvl9pPr marL="455485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8763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</a:pPr>
                      <a:r>
                        <a:rPr kumimoji="0" lang="en-US" altLang="zh-CN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F </a:t>
                      </a:r>
                      <a:endParaRPr kumimoji="0" lang="zh-CN" alt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8925">
                <a:tc>
                  <a:txBody>
                    <a:bodyPr/>
                    <a:lstStyle>
                      <a:lvl1pPr marL="87630">
                        <a:spcAft>
                          <a:spcPct val="20000"/>
                        </a:spcAft>
                        <a:buFont typeface="Wingdings" panose="05000000000000000000" pitchFamily="2" charset="2"/>
                        <a:defRPr sz="24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54025">
                        <a:spcAft>
                          <a:spcPct val="20000"/>
                        </a:spcAft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2pPr>
                      <a:lvl3pPr marL="1529080">
                        <a:spcBef>
                          <a:spcPct val="20000"/>
                        </a:spcBef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3pPr>
                      <a:lvl4pPr marL="2165350">
                        <a:spcBef>
                          <a:spcPct val="2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4pPr>
                      <a:lvl5pPr marL="2726055">
                        <a:spcBef>
                          <a:spcPct val="20000"/>
                        </a:spcBef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5pPr>
                      <a:lvl6pPr marL="318325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6pPr>
                      <a:lvl7pPr marL="364045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7pPr>
                      <a:lvl8pPr marL="409765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8pPr>
                      <a:lvl9pPr marL="455485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8763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</a:pPr>
                      <a:r>
                        <a:rPr kumimoji="0" lang="en-US" altLang="zh-CN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1 </a:t>
                      </a:r>
                      <a:endParaRPr kumimoji="0" lang="zh-CN" alt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6">
                  <a:txBody>
                    <a:bodyPr/>
                    <a:lstStyle>
                      <a:lvl1pPr marL="87630">
                        <a:spcAft>
                          <a:spcPct val="20000"/>
                        </a:spcAft>
                        <a:buFont typeface="Wingdings" panose="05000000000000000000" pitchFamily="2" charset="2"/>
                        <a:defRPr sz="24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54025">
                        <a:spcAft>
                          <a:spcPct val="20000"/>
                        </a:spcAft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2pPr>
                      <a:lvl3pPr marL="1529080">
                        <a:spcBef>
                          <a:spcPct val="20000"/>
                        </a:spcBef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3pPr>
                      <a:lvl4pPr marL="2165350">
                        <a:spcBef>
                          <a:spcPct val="2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4pPr>
                      <a:lvl5pPr marL="2726055">
                        <a:spcBef>
                          <a:spcPct val="20000"/>
                        </a:spcBef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5pPr>
                      <a:lvl6pPr marL="318325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6pPr>
                      <a:lvl7pPr marL="364045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7pPr>
                      <a:lvl8pPr marL="409765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8pPr>
                      <a:lvl9pPr marL="455485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8763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</a:pPr>
                      <a:r>
                        <a:rPr kumimoji="0" lang="zh-CN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资产负债表 </a:t>
                      </a:r>
                      <a:endParaRPr kumimoji="0" lang="zh-CN" alt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</a:tr>
              <a:tr h="180975">
                <a:tc>
                  <a:txBody>
                    <a:bodyPr/>
                    <a:lstStyle>
                      <a:lvl1pPr marL="87630">
                        <a:spcAft>
                          <a:spcPct val="20000"/>
                        </a:spcAft>
                        <a:buFont typeface="Wingdings" panose="05000000000000000000" pitchFamily="2" charset="2"/>
                        <a:defRPr sz="24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54025">
                        <a:spcAft>
                          <a:spcPct val="20000"/>
                        </a:spcAft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2pPr>
                      <a:lvl3pPr marL="1529080">
                        <a:spcBef>
                          <a:spcPct val="20000"/>
                        </a:spcBef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3pPr>
                      <a:lvl4pPr marL="2165350">
                        <a:spcBef>
                          <a:spcPct val="2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4pPr>
                      <a:lvl5pPr marL="2726055">
                        <a:spcBef>
                          <a:spcPct val="20000"/>
                        </a:spcBef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5pPr>
                      <a:lvl6pPr marL="318325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6pPr>
                      <a:lvl7pPr marL="364045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7pPr>
                      <a:lvl8pPr marL="409765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8pPr>
                      <a:lvl9pPr marL="455485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8763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</a:pPr>
                      <a:r>
                        <a:rPr kumimoji="0" lang="en-US" altLang="zh-CN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2 </a:t>
                      </a:r>
                      <a:endParaRPr kumimoji="0" lang="zh-CN" alt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6">
                  <a:txBody>
                    <a:bodyPr/>
                    <a:lstStyle>
                      <a:lvl1pPr marL="87630">
                        <a:spcAft>
                          <a:spcPct val="20000"/>
                        </a:spcAft>
                        <a:buFont typeface="Wingdings" panose="05000000000000000000" pitchFamily="2" charset="2"/>
                        <a:defRPr sz="24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54025">
                        <a:spcAft>
                          <a:spcPct val="20000"/>
                        </a:spcAft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2pPr>
                      <a:lvl3pPr marL="1529080">
                        <a:spcBef>
                          <a:spcPct val="20000"/>
                        </a:spcBef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3pPr>
                      <a:lvl4pPr marL="2165350">
                        <a:spcBef>
                          <a:spcPct val="2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4pPr>
                      <a:lvl5pPr marL="2726055">
                        <a:spcBef>
                          <a:spcPct val="20000"/>
                        </a:spcBef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5pPr>
                      <a:lvl6pPr marL="318325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6pPr>
                      <a:lvl7pPr marL="364045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7pPr>
                      <a:lvl8pPr marL="409765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8pPr>
                      <a:lvl9pPr marL="455485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8763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</a:pPr>
                      <a:endParaRPr kumimoji="0" lang="zh-CN" alt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</a:tr>
              <a:tr h="180975">
                <a:tc>
                  <a:txBody>
                    <a:bodyPr/>
                    <a:lstStyle>
                      <a:lvl1pPr marL="87630">
                        <a:spcAft>
                          <a:spcPct val="20000"/>
                        </a:spcAft>
                        <a:buFont typeface="Wingdings" panose="05000000000000000000" pitchFamily="2" charset="2"/>
                        <a:defRPr sz="24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54025">
                        <a:spcAft>
                          <a:spcPct val="20000"/>
                        </a:spcAft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2pPr>
                      <a:lvl3pPr marL="1529080">
                        <a:spcBef>
                          <a:spcPct val="20000"/>
                        </a:spcBef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3pPr>
                      <a:lvl4pPr marL="2165350">
                        <a:spcBef>
                          <a:spcPct val="2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4pPr>
                      <a:lvl5pPr marL="2726055">
                        <a:spcBef>
                          <a:spcPct val="20000"/>
                        </a:spcBef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5pPr>
                      <a:lvl6pPr marL="318325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6pPr>
                      <a:lvl7pPr marL="364045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7pPr>
                      <a:lvl8pPr marL="409765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8pPr>
                      <a:lvl9pPr marL="455485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8763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</a:pPr>
                      <a:r>
                        <a:rPr kumimoji="0" lang="en-US" altLang="zh-CN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3 </a:t>
                      </a:r>
                      <a:endParaRPr kumimoji="0" lang="zh-CN" alt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6">
                  <a:txBody>
                    <a:bodyPr/>
                    <a:lstStyle>
                      <a:lvl1pPr marL="87630">
                        <a:spcAft>
                          <a:spcPct val="20000"/>
                        </a:spcAft>
                        <a:buFont typeface="Wingdings" panose="05000000000000000000" pitchFamily="2" charset="2"/>
                        <a:defRPr sz="24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54025">
                        <a:spcAft>
                          <a:spcPct val="20000"/>
                        </a:spcAft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2pPr>
                      <a:lvl3pPr marL="1529080">
                        <a:spcBef>
                          <a:spcPct val="20000"/>
                        </a:spcBef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3pPr>
                      <a:lvl4pPr marL="2165350">
                        <a:spcBef>
                          <a:spcPct val="2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4pPr>
                      <a:lvl5pPr marL="2726055">
                        <a:spcBef>
                          <a:spcPct val="20000"/>
                        </a:spcBef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5pPr>
                      <a:lvl6pPr marL="318325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6pPr>
                      <a:lvl7pPr marL="364045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7pPr>
                      <a:lvl8pPr marL="409765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8pPr>
                      <a:lvl9pPr marL="455485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8763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</a:pPr>
                      <a:endParaRPr kumimoji="0" lang="zh-CN" alt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</a:tr>
              <a:tr h="225425">
                <a:tc>
                  <a:txBody>
                    <a:bodyPr/>
                    <a:lstStyle>
                      <a:lvl1pPr marL="87630">
                        <a:spcAft>
                          <a:spcPct val="20000"/>
                        </a:spcAft>
                        <a:buFont typeface="Wingdings" panose="05000000000000000000" pitchFamily="2" charset="2"/>
                        <a:defRPr sz="24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54025">
                        <a:spcAft>
                          <a:spcPct val="20000"/>
                        </a:spcAft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2pPr>
                      <a:lvl3pPr marL="1529080">
                        <a:spcBef>
                          <a:spcPct val="20000"/>
                        </a:spcBef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3pPr>
                      <a:lvl4pPr marL="2165350">
                        <a:spcBef>
                          <a:spcPct val="2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4pPr>
                      <a:lvl5pPr marL="2726055">
                        <a:spcBef>
                          <a:spcPct val="20000"/>
                        </a:spcBef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5pPr>
                      <a:lvl6pPr marL="318325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6pPr>
                      <a:lvl7pPr marL="364045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7pPr>
                      <a:lvl8pPr marL="409765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8pPr>
                      <a:lvl9pPr marL="455485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8763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</a:pPr>
                      <a:r>
                        <a:rPr kumimoji="0" lang="en-US" altLang="zh-CN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4 </a:t>
                      </a:r>
                      <a:endParaRPr kumimoji="0" lang="zh-CN" alt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87630">
                        <a:spcAft>
                          <a:spcPct val="20000"/>
                        </a:spcAft>
                        <a:buFont typeface="Wingdings" panose="05000000000000000000" pitchFamily="2" charset="2"/>
                        <a:defRPr sz="24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54025">
                        <a:spcAft>
                          <a:spcPct val="20000"/>
                        </a:spcAft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2pPr>
                      <a:lvl3pPr marL="1529080">
                        <a:spcBef>
                          <a:spcPct val="20000"/>
                        </a:spcBef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3pPr>
                      <a:lvl4pPr marL="2165350">
                        <a:spcBef>
                          <a:spcPct val="2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4pPr>
                      <a:lvl5pPr marL="2726055">
                        <a:spcBef>
                          <a:spcPct val="20000"/>
                        </a:spcBef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5pPr>
                      <a:lvl6pPr marL="318325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6pPr>
                      <a:lvl7pPr marL="364045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7pPr>
                      <a:lvl8pPr marL="409765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8pPr>
                      <a:lvl9pPr marL="455485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8763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</a:pPr>
                      <a:r>
                        <a:rPr kumimoji="0" lang="zh-CN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资     产 </a:t>
                      </a:r>
                      <a:endParaRPr kumimoji="0" lang="zh-CN" alt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87630">
                        <a:spcAft>
                          <a:spcPct val="20000"/>
                        </a:spcAft>
                        <a:buFont typeface="Wingdings" panose="05000000000000000000" pitchFamily="2" charset="2"/>
                        <a:defRPr sz="24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54025">
                        <a:spcAft>
                          <a:spcPct val="20000"/>
                        </a:spcAft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2pPr>
                      <a:lvl3pPr marL="1529080">
                        <a:spcBef>
                          <a:spcPct val="20000"/>
                        </a:spcBef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3pPr>
                      <a:lvl4pPr marL="2165350">
                        <a:spcBef>
                          <a:spcPct val="2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4pPr>
                      <a:lvl5pPr marL="2726055">
                        <a:spcBef>
                          <a:spcPct val="20000"/>
                        </a:spcBef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5pPr>
                      <a:lvl6pPr marL="318325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6pPr>
                      <a:lvl7pPr marL="364045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7pPr>
                      <a:lvl8pPr marL="409765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8pPr>
                      <a:lvl9pPr marL="455485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8763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</a:pPr>
                      <a:r>
                        <a:rPr kumimoji="0" lang="zh-CN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期末余额 </a:t>
                      </a:r>
                      <a:endParaRPr kumimoji="0" lang="zh-CN" alt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87630">
                        <a:spcAft>
                          <a:spcPct val="20000"/>
                        </a:spcAft>
                        <a:buFont typeface="Wingdings" panose="05000000000000000000" pitchFamily="2" charset="2"/>
                        <a:defRPr sz="24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54025">
                        <a:spcAft>
                          <a:spcPct val="20000"/>
                        </a:spcAft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2pPr>
                      <a:lvl3pPr marL="1529080">
                        <a:spcBef>
                          <a:spcPct val="20000"/>
                        </a:spcBef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3pPr>
                      <a:lvl4pPr marL="2165350">
                        <a:spcBef>
                          <a:spcPct val="2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4pPr>
                      <a:lvl5pPr marL="2726055">
                        <a:spcBef>
                          <a:spcPct val="20000"/>
                        </a:spcBef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5pPr>
                      <a:lvl6pPr marL="318325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6pPr>
                      <a:lvl7pPr marL="364045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7pPr>
                      <a:lvl8pPr marL="409765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8pPr>
                      <a:lvl9pPr marL="455485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8763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</a:pPr>
                      <a:r>
                        <a:rPr kumimoji="0" lang="zh-CN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年初余额 </a:t>
                      </a:r>
                      <a:endParaRPr kumimoji="0" lang="zh-CN" alt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87630">
                        <a:spcAft>
                          <a:spcPct val="20000"/>
                        </a:spcAft>
                        <a:buFont typeface="Wingdings" panose="05000000000000000000" pitchFamily="2" charset="2"/>
                        <a:defRPr sz="24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54025">
                        <a:spcAft>
                          <a:spcPct val="20000"/>
                        </a:spcAft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2pPr>
                      <a:lvl3pPr marL="1529080">
                        <a:spcBef>
                          <a:spcPct val="20000"/>
                        </a:spcBef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3pPr>
                      <a:lvl4pPr marL="2165350">
                        <a:spcBef>
                          <a:spcPct val="2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4pPr>
                      <a:lvl5pPr marL="2726055">
                        <a:spcBef>
                          <a:spcPct val="20000"/>
                        </a:spcBef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5pPr>
                      <a:lvl6pPr marL="318325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6pPr>
                      <a:lvl7pPr marL="364045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7pPr>
                      <a:lvl8pPr marL="409765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8pPr>
                      <a:lvl9pPr marL="455485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8763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</a:pPr>
                      <a:r>
                        <a:rPr kumimoji="0" lang="zh-CN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负债及所有者权益 </a:t>
                      </a:r>
                      <a:endParaRPr kumimoji="0" lang="zh-CN" alt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87630">
                        <a:spcAft>
                          <a:spcPct val="20000"/>
                        </a:spcAft>
                        <a:buFont typeface="Wingdings" panose="05000000000000000000" pitchFamily="2" charset="2"/>
                        <a:defRPr sz="24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54025">
                        <a:spcAft>
                          <a:spcPct val="20000"/>
                        </a:spcAft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2pPr>
                      <a:lvl3pPr marL="1529080">
                        <a:spcBef>
                          <a:spcPct val="20000"/>
                        </a:spcBef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3pPr>
                      <a:lvl4pPr marL="2165350">
                        <a:spcBef>
                          <a:spcPct val="2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4pPr>
                      <a:lvl5pPr marL="2726055">
                        <a:spcBef>
                          <a:spcPct val="20000"/>
                        </a:spcBef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5pPr>
                      <a:lvl6pPr marL="318325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6pPr>
                      <a:lvl7pPr marL="364045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7pPr>
                      <a:lvl8pPr marL="409765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8pPr>
                      <a:lvl9pPr marL="455485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8763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</a:pPr>
                      <a:r>
                        <a:rPr kumimoji="0" lang="zh-CN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期末余额 </a:t>
                      </a:r>
                      <a:endParaRPr kumimoji="0" lang="zh-CN" alt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87630">
                        <a:spcAft>
                          <a:spcPct val="20000"/>
                        </a:spcAft>
                        <a:buFont typeface="Wingdings" panose="05000000000000000000" pitchFamily="2" charset="2"/>
                        <a:defRPr sz="24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54025">
                        <a:spcAft>
                          <a:spcPct val="20000"/>
                        </a:spcAft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2pPr>
                      <a:lvl3pPr marL="1529080">
                        <a:spcBef>
                          <a:spcPct val="20000"/>
                        </a:spcBef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3pPr>
                      <a:lvl4pPr marL="2165350">
                        <a:spcBef>
                          <a:spcPct val="2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4pPr>
                      <a:lvl5pPr marL="2726055">
                        <a:spcBef>
                          <a:spcPct val="20000"/>
                        </a:spcBef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5pPr>
                      <a:lvl6pPr marL="318325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6pPr>
                      <a:lvl7pPr marL="364045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7pPr>
                      <a:lvl8pPr marL="409765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8pPr>
                      <a:lvl9pPr marL="455485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8763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</a:pPr>
                      <a:r>
                        <a:rPr kumimoji="0" lang="zh-CN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年初余额 </a:t>
                      </a:r>
                      <a:endParaRPr kumimoji="0" lang="zh-CN" alt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7963">
                <a:tc>
                  <a:txBody>
                    <a:bodyPr/>
                    <a:lstStyle>
                      <a:lvl1pPr marL="87630">
                        <a:spcAft>
                          <a:spcPct val="20000"/>
                        </a:spcAft>
                        <a:buFont typeface="Wingdings" panose="05000000000000000000" pitchFamily="2" charset="2"/>
                        <a:defRPr sz="24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54025">
                        <a:spcAft>
                          <a:spcPct val="20000"/>
                        </a:spcAft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2pPr>
                      <a:lvl3pPr marL="1529080">
                        <a:spcBef>
                          <a:spcPct val="20000"/>
                        </a:spcBef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3pPr>
                      <a:lvl4pPr marL="2165350">
                        <a:spcBef>
                          <a:spcPct val="2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4pPr>
                      <a:lvl5pPr marL="2726055">
                        <a:spcBef>
                          <a:spcPct val="20000"/>
                        </a:spcBef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5pPr>
                      <a:lvl6pPr marL="318325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6pPr>
                      <a:lvl7pPr marL="364045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7pPr>
                      <a:lvl8pPr marL="409765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8pPr>
                      <a:lvl9pPr marL="455485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8763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</a:pPr>
                      <a:r>
                        <a:rPr kumimoji="0" lang="en-US" altLang="zh-CN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5 </a:t>
                      </a:r>
                      <a:endParaRPr kumimoji="0" lang="zh-CN" alt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87630">
                        <a:spcAft>
                          <a:spcPct val="20000"/>
                        </a:spcAft>
                        <a:buFont typeface="Wingdings" panose="05000000000000000000" pitchFamily="2" charset="2"/>
                        <a:defRPr sz="24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54025">
                        <a:spcAft>
                          <a:spcPct val="20000"/>
                        </a:spcAft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2pPr>
                      <a:lvl3pPr marL="1529080">
                        <a:spcBef>
                          <a:spcPct val="20000"/>
                        </a:spcBef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3pPr>
                      <a:lvl4pPr marL="2165350">
                        <a:spcBef>
                          <a:spcPct val="2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4pPr>
                      <a:lvl5pPr marL="2726055">
                        <a:spcBef>
                          <a:spcPct val="20000"/>
                        </a:spcBef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5pPr>
                      <a:lvl6pPr marL="318325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6pPr>
                      <a:lvl7pPr marL="364045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7pPr>
                      <a:lvl8pPr marL="409765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8pPr>
                      <a:lvl9pPr marL="455485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8763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</a:pPr>
                      <a:r>
                        <a:rPr kumimoji="0" lang="zh-CN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一、流动资产 </a:t>
                      </a:r>
                      <a:endParaRPr kumimoji="0" lang="zh-CN" alt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87630">
                        <a:spcAft>
                          <a:spcPct val="20000"/>
                        </a:spcAft>
                        <a:buFont typeface="Wingdings" panose="05000000000000000000" pitchFamily="2" charset="2"/>
                        <a:defRPr sz="24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54025">
                        <a:spcAft>
                          <a:spcPct val="20000"/>
                        </a:spcAft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2pPr>
                      <a:lvl3pPr marL="1529080">
                        <a:spcBef>
                          <a:spcPct val="20000"/>
                        </a:spcBef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3pPr>
                      <a:lvl4pPr marL="2165350">
                        <a:spcBef>
                          <a:spcPct val="2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4pPr>
                      <a:lvl5pPr marL="2726055">
                        <a:spcBef>
                          <a:spcPct val="20000"/>
                        </a:spcBef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5pPr>
                      <a:lvl6pPr marL="318325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6pPr>
                      <a:lvl7pPr marL="364045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7pPr>
                      <a:lvl8pPr marL="409765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8pPr>
                      <a:lvl9pPr marL="455485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8763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</a:pPr>
                      <a:endParaRPr kumimoji="0" lang="zh-CN" alt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87630">
                        <a:spcAft>
                          <a:spcPct val="20000"/>
                        </a:spcAft>
                        <a:buFont typeface="Wingdings" panose="05000000000000000000" pitchFamily="2" charset="2"/>
                        <a:defRPr sz="24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54025">
                        <a:spcAft>
                          <a:spcPct val="20000"/>
                        </a:spcAft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2pPr>
                      <a:lvl3pPr marL="1529080">
                        <a:spcBef>
                          <a:spcPct val="20000"/>
                        </a:spcBef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3pPr>
                      <a:lvl4pPr marL="2165350">
                        <a:spcBef>
                          <a:spcPct val="2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4pPr>
                      <a:lvl5pPr marL="2726055">
                        <a:spcBef>
                          <a:spcPct val="20000"/>
                        </a:spcBef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5pPr>
                      <a:lvl6pPr marL="318325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6pPr>
                      <a:lvl7pPr marL="364045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7pPr>
                      <a:lvl8pPr marL="409765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8pPr>
                      <a:lvl9pPr marL="455485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8763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</a:pPr>
                      <a:endParaRPr kumimoji="0" lang="zh-CN" alt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87630">
                        <a:spcAft>
                          <a:spcPct val="20000"/>
                        </a:spcAft>
                        <a:buFont typeface="Wingdings" panose="05000000000000000000" pitchFamily="2" charset="2"/>
                        <a:defRPr sz="24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54025">
                        <a:spcAft>
                          <a:spcPct val="20000"/>
                        </a:spcAft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2pPr>
                      <a:lvl3pPr marL="1529080">
                        <a:spcBef>
                          <a:spcPct val="20000"/>
                        </a:spcBef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3pPr>
                      <a:lvl4pPr marL="2165350">
                        <a:spcBef>
                          <a:spcPct val="2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4pPr>
                      <a:lvl5pPr marL="2726055">
                        <a:spcBef>
                          <a:spcPct val="20000"/>
                        </a:spcBef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5pPr>
                      <a:lvl6pPr marL="318325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6pPr>
                      <a:lvl7pPr marL="364045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7pPr>
                      <a:lvl8pPr marL="409765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8pPr>
                      <a:lvl9pPr marL="455485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8763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</a:pPr>
                      <a:endParaRPr kumimoji="0" lang="zh-CN" alt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87630">
                        <a:spcAft>
                          <a:spcPct val="20000"/>
                        </a:spcAft>
                        <a:buFont typeface="Wingdings" panose="05000000000000000000" pitchFamily="2" charset="2"/>
                        <a:defRPr sz="24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54025">
                        <a:spcAft>
                          <a:spcPct val="20000"/>
                        </a:spcAft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2pPr>
                      <a:lvl3pPr marL="1529080">
                        <a:spcBef>
                          <a:spcPct val="20000"/>
                        </a:spcBef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3pPr>
                      <a:lvl4pPr marL="2165350">
                        <a:spcBef>
                          <a:spcPct val="2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4pPr>
                      <a:lvl5pPr marL="2726055">
                        <a:spcBef>
                          <a:spcPct val="20000"/>
                        </a:spcBef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5pPr>
                      <a:lvl6pPr marL="318325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6pPr>
                      <a:lvl7pPr marL="364045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7pPr>
                      <a:lvl8pPr marL="409765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8pPr>
                      <a:lvl9pPr marL="455485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8763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</a:pPr>
                      <a:endParaRPr kumimoji="0" lang="zh-CN" alt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87630">
                        <a:spcAft>
                          <a:spcPct val="20000"/>
                        </a:spcAft>
                        <a:buFont typeface="Wingdings" panose="05000000000000000000" pitchFamily="2" charset="2"/>
                        <a:defRPr sz="24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54025">
                        <a:spcAft>
                          <a:spcPct val="20000"/>
                        </a:spcAft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2pPr>
                      <a:lvl3pPr marL="1529080">
                        <a:spcBef>
                          <a:spcPct val="20000"/>
                        </a:spcBef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3pPr>
                      <a:lvl4pPr marL="2165350">
                        <a:spcBef>
                          <a:spcPct val="2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4pPr>
                      <a:lvl5pPr marL="2726055">
                        <a:spcBef>
                          <a:spcPct val="20000"/>
                        </a:spcBef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5pPr>
                      <a:lvl6pPr marL="318325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6pPr>
                      <a:lvl7pPr marL="364045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7pPr>
                      <a:lvl8pPr marL="409765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8pPr>
                      <a:lvl9pPr marL="455485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8763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</a:pPr>
                      <a:endParaRPr kumimoji="0" lang="zh-CN" alt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>
                      <a:lvl1pPr marL="87630">
                        <a:spcAft>
                          <a:spcPct val="20000"/>
                        </a:spcAft>
                        <a:buFont typeface="Wingdings" panose="05000000000000000000" pitchFamily="2" charset="2"/>
                        <a:defRPr sz="24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54025">
                        <a:spcAft>
                          <a:spcPct val="20000"/>
                        </a:spcAft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2pPr>
                      <a:lvl3pPr marL="1529080">
                        <a:spcBef>
                          <a:spcPct val="20000"/>
                        </a:spcBef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3pPr>
                      <a:lvl4pPr marL="2165350">
                        <a:spcBef>
                          <a:spcPct val="2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4pPr>
                      <a:lvl5pPr marL="2726055">
                        <a:spcBef>
                          <a:spcPct val="20000"/>
                        </a:spcBef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5pPr>
                      <a:lvl6pPr marL="318325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6pPr>
                      <a:lvl7pPr marL="364045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7pPr>
                      <a:lvl8pPr marL="409765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8pPr>
                      <a:lvl9pPr marL="455485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8763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</a:pPr>
                      <a:r>
                        <a:rPr kumimoji="0" lang="en-US" altLang="zh-CN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6 </a:t>
                      </a:r>
                      <a:endParaRPr kumimoji="0" lang="zh-CN" alt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87630">
                        <a:spcAft>
                          <a:spcPct val="20000"/>
                        </a:spcAft>
                        <a:buFont typeface="Wingdings" panose="05000000000000000000" pitchFamily="2" charset="2"/>
                        <a:defRPr sz="24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54025">
                        <a:spcAft>
                          <a:spcPct val="20000"/>
                        </a:spcAft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2pPr>
                      <a:lvl3pPr marL="1529080">
                        <a:spcBef>
                          <a:spcPct val="20000"/>
                        </a:spcBef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3pPr>
                      <a:lvl4pPr marL="2165350">
                        <a:spcBef>
                          <a:spcPct val="2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4pPr>
                      <a:lvl5pPr marL="2726055">
                        <a:spcBef>
                          <a:spcPct val="20000"/>
                        </a:spcBef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5pPr>
                      <a:lvl6pPr marL="318325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6pPr>
                      <a:lvl7pPr marL="364045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7pPr>
                      <a:lvl8pPr marL="409765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8pPr>
                      <a:lvl9pPr marL="455485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8763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</a:pPr>
                      <a:r>
                        <a:rPr kumimoji="0" lang="zh-CN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货币资金 </a:t>
                      </a:r>
                      <a:endParaRPr kumimoji="0" lang="zh-CN" alt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87630">
                        <a:spcAft>
                          <a:spcPct val="20000"/>
                        </a:spcAft>
                        <a:buFont typeface="Wingdings" panose="05000000000000000000" pitchFamily="2" charset="2"/>
                        <a:defRPr sz="24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54025">
                        <a:spcAft>
                          <a:spcPct val="20000"/>
                        </a:spcAft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2pPr>
                      <a:lvl3pPr marL="1529080">
                        <a:spcBef>
                          <a:spcPct val="20000"/>
                        </a:spcBef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3pPr>
                      <a:lvl4pPr marL="2165350">
                        <a:spcBef>
                          <a:spcPct val="2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4pPr>
                      <a:lvl5pPr marL="2726055">
                        <a:spcBef>
                          <a:spcPct val="20000"/>
                        </a:spcBef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5pPr>
                      <a:lvl6pPr marL="318325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6pPr>
                      <a:lvl7pPr marL="364045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7pPr>
                      <a:lvl8pPr marL="409765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8pPr>
                      <a:lvl9pPr marL="455485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8763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</a:pPr>
                      <a:endParaRPr kumimoji="0" lang="zh-CN" alt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87630">
                        <a:spcAft>
                          <a:spcPct val="20000"/>
                        </a:spcAft>
                        <a:buFont typeface="Wingdings" panose="05000000000000000000" pitchFamily="2" charset="2"/>
                        <a:defRPr sz="24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54025">
                        <a:spcAft>
                          <a:spcPct val="20000"/>
                        </a:spcAft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2pPr>
                      <a:lvl3pPr marL="1529080">
                        <a:spcBef>
                          <a:spcPct val="20000"/>
                        </a:spcBef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3pPr>
                      <a:lvl4pPr marL="2165350">
                        <a:spcBef>
                          <a:spcPct val="2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4pPr>
                      <a:lvl5pPr marL="2726055">
                        <a:spcBef>
                          <a:spcPct val="20000"/>
                        </a:spcBef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5pPr>
                      <a:lvl6pPr marL="318325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6pPr>
                      <a:lvl7pPr marL="364045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7pPr>
                      <a:lvl8pPr marL="409765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8pPr>
                      <a:lvl9pPr marL="455485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8763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</a:pPr>
                      <a:endParaRPr kumimoji="0" lang="zh-CN" alt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87630">
                        <a:spcAft>
                          <a:spcPct val="20000"/>
                        </a:spcAft>
                        <a:buFont typeface="Wingdings" panose="05000000000000000000" pitchFamily="2" charset="2"/>
                        <a:defRPr sz="24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54025">
                        <a:spcAft>
                          <a:spcPct val="20000"/>
                        </a:spcAft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2pPr>
                      <a:lvl3pPr marL="1529080">
                        <a:spcBef>
                          <a:spcPct val="20000"/>
                        </a:spcBef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3pPr>
                      <a:lvl4pPr marL="2165350">
                        <a:spcBef>
                          <a:spcPct val="2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4pPr>
                      <a:lvl5pPr marL="2726055">
                        <a:spcBef>
                          <a:spcPct val="20000"/>
                        </a:spcBef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5pPr>
                      <a:lvl6pPr marL="318325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6pPr>
                      <a:lvl7pPr marL="364045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7pPr>
                      <a:lvl8pPr marL="409765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8pPr>
                      <a:lvl9pPr marL="455485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8763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</a:pPr>
                      <a:endParaRPr kumimoji="0" lang="zh-CN" alt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87630">
                        <a:spcAft>
                          <a:spcPct val="20000"/>
                        </a:spcAft>
                        <a:buFont typeface="Wingdings" panose="05000000000000000000" pitchFamily="2" charset="2"/>
                        <a:defRPr sz="24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54025">
                        <a:spcAft>
                          <a:spcPct val="20000"/>
                        </a:spcAft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2pPr>
                      <a:lvl3pPr marL="1529080">
                        <a:spcBef>
                          <a:spcPct val="20000"/>
                        </a:spcBef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3pPr>
                      <a:lvl4pPr marL="2165350">
                        <a:spcBef>
                          <a:spcPct val="2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4pPr>
                      <a:lvl5pPr marL="2726055">
                        <a:spcBef>
                          <a:spcPct val="20000"/>
                        </a:spcBef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5pPr>
                      <a:lvl6pPr marL="318325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6pPr>
                      <a:lvl7pPr marL="364045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7pPr>
                      <a:lvl8pPr marL="409765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8pPr>
                      <a:lvl9pPr marL="455485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8763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</a:pPr>
                      <a:endParaRPr kumimoji="0" lang="zh-CN" alt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87630">
                        <a:spcAft>
                          <a:spcPct val="20000"/>
                        </a:spcAft>
                        <a:buFont typeface="Wingdings" panose="05000000000000000000" pitchFamily="2" charset="2"/>
                        <a:defRPr sz="24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54025">
                        <a:spcAft>
                          <a:spcPct val="20000"/>
                        </a:spcAft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2pPr>
                      <a:lvl3pPr marL="1529080">
                        <a:spcBef>
                          <a:spcPct val="20000"/>
                        </a:spcBef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3pPr>
                      <a:lvl4pPr marL="2165350">
                        <a:spcBef>
                          <a:spcPct val="2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4pPr>
                      <a:lvl5pPr marL="2726055">
                        <a:spcBef>
                          <a:spcPct val="20000"/>
                        </a:spcBef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5pPr>
                      <a:lvl6pPr marL="318325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6pPr>
                      <a:lvl7pPr marL="364045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7pPr>
                      <a:lvl8pPr marL="409765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8pPr>
                      <a:lvl9pPr marL="455485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8763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</a:pPr>
                      <a:endParaRPr kumimoji="0" lang="zh-CN" alt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00">
                <a:tc>
                  <a:txBody>
                    <a:bodyPr/>
                    <a:lstStyle>
                      <a:lvl1pPr marL="87630">
                        <a:spcAft>
                          <a:spcPct val="20000"/>
                        </a:spcAft>
                        <a:buFont typeface="Wingdings" panose="05000000000000000000" pitchFamily="2" charset="2"/>
                        <a:defRPr sz="24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54025">
                        <a:spcAft>
                          <a:spcPct val="20000"/>
                        </a:spcAft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2pPr>
                      <a:lvl3pPr marL="1529080">
                        <a:spcBef>
                          <a:spcPct val="20000"/>
                        </a:spcBef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3pPr>
                      <a:lvl4pPr marL="2165350">
                        <a:spcBef>
                          <a:spcPct val="2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4pPr>
                      <a:lvl5pPr marL="2726055">
                        <a:spcBef>
                          <a:spcPct val="20000"/>
                        </a:spcBef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5pPr>
                      <a:lvl6pPr marL="318325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6pPr>
                      <a:lvl7pPr marL="364045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7pPr>
                      <a:lvl8pPr marL="409765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8pPr>
                      <a:lvl9pPr marL="455485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8763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</a:pPr>
                      <a:r>
                        <a:rPr kumimoji="0" lang="en-US" altLang="zh-CN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7 </a:t>
                      </a:r>
                      <a:endParaRPr kumimoji="0" lang="zh-CN" alt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87630">
                        <a:spcAft>
                          <a:spcPct val="20000"/>
                        </a:spcAft>
                        <a:buFont typeface="Wingdings" panose="05000000000000000000" pitchFamily="2" charset="2"/>
                        <a:defRPr sz="24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54025">
                        <a:spcAft>
                          <a:spcPct val="20000"/>
                        </a:spcAft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2pPr>
                      <a:lvl3pPr marL="1529080">
                        <a:spcBef>
                          <a:spcPct val="20000"/>
                        </a:spcBef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3pPr>
                      <a:lvl4pPr marL="2165350">
                        <a:spcBef>
                          <a:spcPct val="2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4pPr>
                      <a:lvl5pPr marL="2726055">
                        <a:spcBef>
                          <a:spcPct val="20000"/>
                        </a:spcBef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5pPr>
                      <a:lvl6pPr marL="318325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6pPr>
                      <a:lvl7pPr marL="364045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7pPr>
                      <a:lvl8pPr marL="409765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8pPr>
                      <a:lvl9pPr marL="455485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8763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</a:pPr>
                      <a:r>
                        <a:rPr kumimoji="0" lang="zh-CN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应收账款 </a:t>
                      </a:r>
                      <a:endParaRPr kumimoji="0" lang="zh-CN" alt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87630">
                        <a:spcAft>
                          <a:spcPct val="20000"/>
                        </a:spcAft>
                        <a:buFont typeface="Wingdings" panose="05000000000000000000" pitchFamily="2" charset="2"/>
                        <a:defRPr sz="24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54025">
                        <a:spcAft>
                          <a:spcPct val="20000"/>
                        </a:spcAft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2pPr>
                      <a:lvl3pPr marL="1529080">
                        <a:spcBef>
                          <a:spcPct val="20000"/>
                        </a:spcBef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3pPr>
                      <a:lvl4pPr marL="2165350">
                        <a:spcBef>
                          <a:spcPct val="2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4pPr>
                      <a:lvl5pPr marL="2726055">
                        <a:spcBef>
                          <a:spcPct val="20000"/>
                        </a:spcBef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5pPr>
                      <a:lvl6pPr marL="318325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6pPr>
                      <a:lvl7pPr marL="364045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7pPr>
                      <a:lvl8pPr marL="409765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8pPr>
                      <a:lvl9pPr marL="455485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8763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</a:pPr>
                      <a:endParaRPr kumimoji="0" lang="zh-CN" alt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87630">
                        <a:spcAft>
                          <a:spcPct val="20000"/>
                        </a:spcAft>
                        <a:buFont typeface="Wingdings" panose="05000000000000000000" pitchFamily="2" charset="2"/>
                        <a:defRPr sz="24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54025">
                        <a:spcAft>
                          <a:spcPct val="20000"/>
                        </a:spcAft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2pPr>
                      <a:lvl3pPr marL="1529080">
                        <a:spcBef>
                          <a:spcPct val="20000"/>
                        </a:spcBef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3pPr>
                      <a:lvl4pPr marL="2165350">
                        <a:spcBef>
                          <a:spcPct val="2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4pPr>
                      <a:lvl5pPr marL="2726055">
                        <a:spcBef>
                          <a:spcPct val="20000"/>
                        </a:spcBef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5pPr>
                      <a:lvl6pPr marL="318325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6pPr>
                      <a:lvl7pPr marL="364045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7pPr>
                      <a:lvl8pPr marL="409765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8pPr>
                      <a:lvl9pPr marL="455485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8763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</a:pPr>
                      <a:endParaRPr kumimoji="0" lang="zh-CN" alt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87630">
                        <a:spcAft>
                          <a:spcPct val="20000"/>
                        </a:spcAft>
                        <a:buFont typeface="Wingdings" panose="05000000000000000000" pitchFamily="2" charset="2"/>
                        <a:defRPr sz="24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54025">
                        <a:spcAft>
                          <a:spcPct val="20000"/>
                        </a:spcAft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2pPr>
                      <a:lvl3pPr marL="1529080">
                        <a:spcBef>
                          <a:spcPct val="20000"/>
                        </a:spcBef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3pPr>
                      <a:lvl4pPr marL="2165350">
                        <a:spcBef>
                          <a:spcPct val="2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4pPr>
                      <a:lvl5pPr marL="2726055">
                        <a:spcBef>
                          <a:spcPct val="20000"/>
                        </a:spcBef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5pPr>
                      <a:lvl6pPr marL="318325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6pPr>
                      <a:lvl7pPr marL="364045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7pPr>
                      <a:lvl8pPr marL="409765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8pPr>
                      <a:lvl9pPr marL="455485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8763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</a:pPr>
                      <a:endParaRPr kumimoji="0" lang="zh-CN" alt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87630">
                        <a:spcAft>
                          <a:spcPct val="20000"/>
                        </a:spcAft>
                        <a:buFont typeface="Wingdings" panose="05000000000000000000" pitchFamily="2" charset="2"/>
                        <a:defRPr sz="24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54025">
                        <a:spcAft>
                          <a:spcPct val="20000"/>
                        </a:spcAft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2pPr>
                      <a:lvl3pPr marL="1529080">
                        <a:spcBef>
                          <a:spcPct val="20000"/>
                        </a:spcBef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3pPr>
                      <a:lvl4pPr marL="2165350">
                        <a:spcBef>
                          <a:spcPct val="2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4pPr>
                      <a:lvl5pPr marL="2726055">
                        <a:spcBef>
                          <a:spcPct val="20000"/>
                        </a:spcBef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5pPr>
                      <a:lvl6pPr marL="318325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6pPr>
                      <a:lvl7pPr marL="364045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7pPr>
                      <a:lvl8pPr marL="409765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8pPr>
                      <a:lvl9pPr marL="455485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8763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</a:pPr>
                      <a:endParaRPr kumimoji="0" lang="zh-CN" alt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87630">
                        <a:spcAft>
                          <a:spcPct val="20000"/>
                        </a:spcAft>
                        <a:buFont typeface="Wingdings" panose="05000000000000000000" pitchFamily="2" charset="2"/>
                        <a:defRPr sz="24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54025">
                        <a:spcAft>
                          <a:spcPct val="20000"/>
                        </a:spcAft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2pPr>
                      <a:lvl3pPr marL="1529080">
                        <a:spcBef>
                          <a:spcPct val="20000"/>
                        </a:spcBef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3pPr>
                      <a:lvl4pPr marL="2165350">
                        <a:spcBef>
                          <a:spcPct val="2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4pPr>
                      <a:lvl5pPr marL="2726055">
                        <a:spcBef>
                          <a:spcPct val="20000"/>
                        </a:spcBef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5pPr>
                      <a:lvl6pPr marL="318325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6pPr>
                      <a:lvl7pPr marL="364045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7pPr>
                      <a:lvl8pPr marL="409765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8pPr>
                      <a:lvl9pPr marL="455485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8763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</a:pPr>
                      <a:endParaRPr kumimoji="0" lang="zh-CN" alt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1332" name="AutoShape 2">
            <a:hlinkClick r:id="rId1" action="ppaction://hlinksldjump"/>
          </p:cNvPr>
          <p:cNvSpPr/>
          <p:nvPr/>
        </p:nvSpPr>
        <p:spPr>
          <a:xfrm>
            <a:off x="9480550" y="5876925"/>
            <a:ext cx="828675" cy="361950"/>
          </a:xfrm>
          <a:prstGeom prst="actionButtonBackPrevious">
            <a:avLst/>
          </a:prstGeom>
          <a:gradFill rotWithShape="1">
            <a:gsLst>
              <a:gs pos="0">
                <a:srgbClr val="99CC00"/>
              </a:gs>
              <a:gs pos="100000">
                <a:srgbClr val="FFFFCC"/>
              </a:gs>
            </a:gsLst>
            <a:path path="rect">
              <a:fillToRect l="50000" t="50000" r="50000" b="50000"/>
            </a:path>
            <a:tileRect/>
          </a:gradFill>
          <a:ln w="9525">
            <a:noFill/>
          </a:ln>
        </p:spPr>
        <p:txBody>
          <a:bodyPr wrap="none" anchor="ctr"/>
          <a:p>
            <a:pPr eaLnBrk="1" hangingPunct="1"/>
            <a:endParaRPr lang="zh-CN" altLang="en-US" sz="2400" dirty="0"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sp>
        <p:nvSpPr>
          <p:cNvPr id="11333" name="Rectangle 165"/>
          <p:cNvSpPr/>
          <p:nvPr/>
        </p:nvSpPr>
        <p:spPr>
          <a:xfrm>
            <a:off x="2243138" y="1699260"/>
            <a:ext cx="1459230" cy="398780"/>
          </a:xfrm>
          <a:prstGeom prst="rect">
            <a:avLst/>
          </a:prstGeom>
          <a:noFill/>
          <a:ln w="12700">
            <a:noFill/>
          </a:ln>
        </p:spPr>
        <p:txBody>
          <a:bodyPr wrap="none" anchor="ctr">
            <a:spAutoFit/>
          </a:bodyPr>
          <a:p>
            <a:r>
              <a:rPr lang="en-US" altLang="zh-CN" sz="2000" b="1" dirty="0">
                <a:latin typeface="Times New Roman" panose="02020603050405020304" pitchFamily="18" charset="0"/>
                <a:ea typeface="黑体" panose="02010609060101010101" pitchFamily="49" charset="-122"/>
              </a:rPr>
              <a:t>【</a:t>
            </a:r>
            <a:r>
              <a:rPr lang="zh-CN" altLang="en-US" sz="2000" b="1" dirty="0">
                <a:latin typeface="Times New Roman" panose="02020603050405020304" pitchFamily="18" charset="0"/>
                <a:ea typeface="黑体" panose="02010609060101010101" pitchFamily="49" charset="-122"/>
              </a:rPr>
              <a:t>做中学</a:t>
            </a:r>
            <a:r>
              <a:rPr lang="en-US" altLang="zh-CN" sz="2000" b="1" dirty="0">
                <a:latin typeface="Times New Roman" panose="02020603050405020304" pitchFamily="18" charset="0"/>
                <a:ea typeface="黑体" panose="02010609060101010101" pitchFamily="49" charset="-122"/>
              </a:rPr>
              <a:t>】</a:t>
            </a:r>
            <a:endParaRPr lang="en-US" altLang="zh-CN" sz="2000" b="1" dirty="0"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sp>
        <p:nvSpPr>
          <p:cNvPr id="11334" name="Text Box 3"/>
          <p:cNvSpPr txBox="1"/>
          <p:nvPr/>
        </p:nvSpPr>
        <p:spPr>
          <a:xfrm>
            <a:off x="1882775" y="944563"/>
            <a:ext cx="8137525" cy="58356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marL="342900" indent="-342900" eaLnBrk="1" hangingPunct="1">
              <a:spcAft>
                <a:spcPct val="20000"/>
              </a:spcAft>
              <a:buClr>
                <a:srgbClr val="FF0000"/>
              </a:buClr>
              <a:buSzPct val="120000"/>
              <a:buFont typeface="Wingdings" panose="05000000000000000000" pitchFamily="2" charset="2"/>
            </a:pPr>
            <a:r>
              <a:rPr lang="en-US" altLang="zh-CN" sz="3200" b="1" dirty="0">
                <a:latin typeface="Times New Roman" panose="02020603050405020304" pitchFamily="18" charset="0"/>
                <a:ea typeface="黑体" panose="02010609060101010101" pitchFamily="49" charset="-122"/>
              </a:rPr>
              <a:t>3.1  </a:t>
            </a:r>
            <a:r>
              <a:rPr lang="zh-CN" altLang="en-US" sz="3200" b="1" dirty="0">
                <a:latin typeface="Times New Roman" panose="02020603050405020304" pitchFamily="18" charset="0"/>
                <a:ea typeface="黑体" panose="02010609060101010101" pitchFamily="49" charset="-122"/>
              </a:rPr>
              <a:t>报表管理系统初始化</a:t>
            </a:r>
            <a:endParaRPr lang="zh-CN" altLang="en-US" sz="3200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</p:cSld>
  <p:clrMapOvr>
    <a:masterClrMapping/>
  </p:clrMapOvr>
  <p:transition>
    <p:fade thruBlk="1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2290" name="AutoShape 2">
            <a:hlinkClick r:id="rId1" action="ppaction://hlinksldjump"/>
          </p:cNvPr>
          <p:cNvSpPr/>
          <p:nvPr/>
        </p:nvSpPr>
        <p:spPr>
          <a:xfrm>
            <a:off x="9480550" y="5876925"/>
            <a:ext cx="828675" cy="361950"/>
          </a:xfrm>
          <a:prstGeom prst="actionButtonBackPrevious">
            <a:avLst/>
          </a:prstGeom>
          <a:gradFill rotWithShape="1">
            <a:gsLst>
              <a:gs pos="0">
                <a:srgbClr val="99CC00"/>
              </a:gs>
              <a:gs pos="100000">
                <a:srgbClr val="FFFFCC"/>
              </a:gs>
            </a:gsLst>
            <a:path path="rect">
              <a:fillToRect l="50000" t="50000" r="50000" b="50000"/>
            </a:path>
            <a:tileRect/>
          </a:gradFill>
          <a:ln w="9525">
            <a:noFill/>
          </a:ln>
        </p:spPr>
        <p:txBody>
          <a:bodyPr wrap="none" anchor="ctr"/>
          <a:p>
            <a:pPr eaLnBrk="1" hangingPunct="1"/>
            <a:endParaRPr lang="zh-CN" altLang="en-US" sz="2400" dirty="0"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sp>
        <p:nvSpPr>
          <p:cNvPr id="12291" name="Text Box 3"/>
          <p:cNvSpPr txBox="1"/>
          <p:nvPr/>
        </p:nvSpPr>
        <p:spPr>
          <a:xfrm>
            <a:off x="1882775" y="944563"/>
            <a:ext cx="8137525" cy="58356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marL="342900" indent="-342900" eaLnBrk="1" hangingPunct="1">
              <a:spcAft>
                <a:spcPct val="20000"/>
              </a:spcAft>
              <a:buClr>
                <a:srgbClr val="FF0000"/>
              </a:buClr>
              <a:buSzPct val="120000"/>
              <a:buFont typeface="Wingdings" panose="05000000000000000000" pitchFamily="2" charset="2"/>
            </a:pPr>
            <a:r>
              <a:rPr lang="en-US" altLang="zh-CN" sz="3200" b="1" dirty="0">
                <a:latin typeface="Times New Roman" panose="02020603050405020304" pitchFamily="18" charset="0"/>
                <a:ea typeface="黑体" panose="02010609060101010101" pitchFamily="49" charset="-122"/>
              </a:rPr>
              <a:t>3.1  </a:t>
            </a:r>
            <a:r>
              <a:rPr lang="zh-CN" altLang="en-US" sz="3200" b="1" dirty="0">
                <a:latin typeface="Times New Roman" panose="02020603050405020304" pitchFamily="18" charset="0"/>
                <a:ea typeface="黑体" panose="02010609060101010101" pitchFamily="49" charset="-122"/>
              </a:rPr>
              <a:t>报表管理系统初始化</a:t>
            </a:r>
            <a:endParaRPr lang="zh-CN" altLang="en-US" sz="3200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2292" name="Rectangle 89"/>
          <p:cNvSpPr/>
          <p:nvPr/>
        </p:nvSpPr>
        <p:spPr>
          <a:xfrm>
            <a:off x="2711450" y="2420303"/>
            <a:ext cx="6985000" cy="1938020"/>
          </a:xfrm>
          <a:prstGeom prst="rect">
            <a:avLst/>
          </a:prstGeom>
          <a:noFill/>
          <a:ln w="12700">
            <a:noFill/>
          </a:ln>
        </p:spPr>
        <p:txBody>
          <a:bodyPr anchor="ctr">
            <a:spAutoFit/>
          </a:bodyPr>
          <a:p>
            <a:pPr defTabSz="914400">
              <a:tabLst>
                <a:tab pos="135255" algn="l"/>
                <a:tab pos="367030" algn="l"/>
                <a:tab pos="462280" algn="l"/>
              </a:tabLst>
            </a:pPr>
            <a:r>
              <a:rPr lang="en-US" altLang="zh-CN" sz="2000" b="1" dirty="0">
                <a:latin typeface="黑体" panose="02010609060101010101" pitchFamily="49" charset="-122"/>
                <a:ea typeface="黑体" panose="02010609060101010101" pitchFamily="49" charset="-122"/>
              </a:rPr>
              <a:t>【</a:t>
            </a:r>
            <a:r>
              <a:rPr lang="zh-CN" altLang="en-US" sz="2000" b="1" dirty="0">
                <a:latin typeface="黑体" panose="02010609060101010101" pitchFamily="49" charset="-122"/>
                <a:ea typeface="黑体" panose="02010609060101010101" pitchFamily="49" charset="-122"/>
              </a:rPr>
              <a:t>知识要点</a:t>
            </a:r>
            <a:r>
              <a:rPr lang="en-US" altLang="zh-CN" sz="2000" b="1" dirty="0">
                <a:latin typeface="黑体" panose="02010609060101010101" pitchFamily="49" charset="-122"/>
                <a:ea typeface="黑体" panose="02010609060101010101" pitchFamily="49" charset="-122"/>
              </a:rPr>
              <a:t>】</a:t>
            </a:r>
            <a:endParaRPr lang="en-US" altLang="zh-CN" sz="2000" b="1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defTabSz="914400">
              <a:tabLst>
                <a:tab pos="135255" algn="l"/>
                <a:tab pos="367030" algn="l"/>
                <a:tab pos="462280" algn="l"/>
              </a:tabLst>
            </a:pPr>
            <a:r>
              <a:rPr lang="zh-CN" altLang="en-US" sz="2000" b="1" dirty="0">
                <a:latin typeface="楷体_GB2312" pitchFamily="49" charset="-122"/>
                <a:ea typeface="楷体_GB2312" pitchFamily="49" charset="-122"/>
              </a:rPr>
              <a:t>  在输入报表项目时，编制单位、日期一般不需要输入，财务报表系统将其单独设置为关键字。</a:t>
            </a:r>
            <a:endParaRPr lang="zh-CN" altLang="en-US" sz="2000" b="1" dirty="0">
              <a:latin typeface="楷体_GB2312" pitchFamily="49" charset="-122"/>
              <a:ea typeface="楷体_GB2312" pitchFamily="49" charset="-122"/>
            </a:endParaRPr>
          </a:p>
          <a:p>
            <a:pPr defTabSz="914400">
              <a:tabLst>
                <a:tab pos="135255" algn="l"/>
                <a:tab pos="367030" algn="l"/>
                <a:tab pos="462280" algn="l"/>
              </a:tabLst>
            </a:pPr>
            <a:r>
              <a:rPr lang="zh-CN" altLang="en-US" sz="2000" b="1" dirty="0">
                <a:latin typeface="楷体_GB2312" pitchFamily="49" charset="-122"/>
                <a:ea typeface="楷体_GB2312" pitchFamily="49" charset="-122"/>
              </a:rPr>
              <a:t>  项目输入完之后，默认的格式均为普通宋体</a:t>
            </a:r>
            <a:r>
              <a:rPr lang="en-US" altLang="zh-CN" sz="2000" b="1" dirty="0">
                <a:latin typeface="楷体_GB2312" pitchFamily="49" charset="-122"/>
                <a:ea typeface="楷体_GB2312" pitchFamily="49" charset="-122"/>
              </a:rPr>
              <a:t>12</a:t>
            </a:r>
            <a:r>
              <a:rPr lang="zh-CN" altLang="en-US" sz="2000" b="1" dirty="0">
                <a:latin typeface="楷体_GB2312" pitchFamily="49" charset="-122"/>
                <a:ea typeface="楷体_GB2312" pitchFamily="49" charset="-122"/>
              </a:rPr>
              <a:t>号，居左。</a:t>
            </a:r>
            <a:endParaRPr lang="zh-CN" altLang="en-US" sz="2000" b="1" dirty="0">
              <a:latin typeface="楷体_GB2312" pitchFamily="49" charset="-122"/>
              <a:ea typeface="楷体_GB2312" pitchFamily="49" charset="-122"/>
            </a:endParaRPr>
          </a:p>
          <a:p>
            <a:pPr defTabSz="914400">
              <a:tabLst>
                <a:tab pos="135255" algn="l"/>
                <a:tab pos="367030" algn="l"/>
                <a:tab pos="462280" algn="l"/>
              </a:tabLst>
            </a:pPr>
            <a:r>
              <a:rPr lang="zh-CN" altLang="en-US" sz="2000" b="1" dirty="0">
                <a:latin typeface="楷体_GB2312" pitchFamily="49" charset="-122"/>
                <a:ea typeface="楷体_GB2312" pitchFamily="49" charset="-122"/>
              </a:rPr>
              <a:t>  一个表样单元最多能输入</a:t>
            </a:r>
            <a:r>
              <a:rPr lang="en-US" altLang="zh-CN" sz="2000" b="1" dirty="0">
                <a:latin typeface="楷体_GB2312" pitchFamily="49" charset="-122"/>
                <a:ea typeface="楷体_GB2312" pitchFamily="49" charset="-122"/>
              </a:rPr>
              <a:t>63</a:t>
            </a:r>
            <a:r>
              <a:rPr lang="zh-CN" altLang="en-US" sz="2000" b="1" dirty="0">
                <a:latin typeface="楷体_GB2312" pitchFamily="49" charset="-122"/>
                <a:ea typeface="楷体_GB2312" pitchFamily="49" charset="-122"/>
              </a:rPr>
              <a:t>个字符或</a:t>
            </a:r>
            <a:r>
              <a:rPr lang="en-US" altLang="zh-CN" sz="2000" b="1" dirty="0">
                <a:latin typeface="楷体_GB2312" pitchFamily="49" charset="-122"/>
                <a:ea typeface="楷体_GB2312" pitchFamily="49" charset="-122"/>
              </a:rPr>
              <a:t>31</a:t>
            </a:r>
            <a:r>
              <a:rPr lang="zh-CN" altLang="en-US" sz="2000" b="1" dirty="0">
                <a:latin typeface="楷体_GB2312" pitchFamily="49" charset="-122"/>
                <a:ea typeface="楷体_GB2312" pitchFamily="49" charset="-122"/>
              </a:rPr>
              <a:t>个汉字，允许换行显示。</a:t>
            </a:r>
            <a:endParaRPr lang="zh-CN" altLang="en-US" sz="2000" b="1" dirty="0">
              <a:latin typeface="楷体_GB2312" pitchFamily="49" charset="-122"/>
              <a:ea typeface="楷体_GB2312" pitchFamily="49" charset="-122"/>
            </a:endParaRPr>
          </a:p>
        </p:txBody>
      </p:sp>
    </p:spTree>
  </p:cSld>
  <p:clrMapOvr>
    <a:masterClrMapping/>
  </p:clrMapOvr>
  <p:transition>
    <p:fade thruBlk="1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3314" name="AutoShape 2">
            <a:hlinkClick r:id="rId1" action="ppaction://hlinksldjump"/>
          </p:cNvPr>
          <p:cNvSpPr/>
          <p:nvPr/>
        </p:nvSpPr>
        <p:spPr>
          <a:xfrm>
            <a:off x="9480550" y="5876925"/>
            <a:ext cx="828675" cy="361950"/>
          </a:xfrm>
          <a:prstGeom prst="actionButtonBackPrevious">
            <a:avLst/>
          </a:prstGeom>
          <a:gradFill rotWithShape="1">
            <a:gsLst>
              <a:gs pos="0">
                <a:srgbClr val="99CC00"/>
              </a:gs>
              <a:gs pos="100000">
                <a:srgbClr val="FFFFCC"/>
              </a:gs>
            </a:gsLst>
            <a:path path="rect">
              <a:fillToRect l="50000" t="50000" r="50000" b="50000"/>
            </a:path>
            <a:tileRect/>
          </a:gradFill>
          <a:ln w="9525">
            <a:noFill/>
          </a:ln>
        </p:spPr>
        <p:txBody>
          <a:bodyPr wrap="none" anchor="ctr"/>
          <a:p>
            <a:pPr eaLnBrk="1" hangingPunct="1"/>
            <a:endParaRPr lang="zh-CN" altLang="en-US" sz="2400" dirty="0"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sp>
        <p:nvSpPr>
          <p:cNvPr id="13315" name="AutoShape 9"/>
          <p:cNvSpPr/>
          <p:nvPr/>
        </p:nvSpPr>
        <p:spPr>
          <a:xfrm>
            <a:off x="2459038" y="2205038"/>
            <a:ext cx="7416800" cy="2232025"/>
          </a:xfrm>
          <a:prstGeom prst="roundRect">
            <a:avLst>
              <a:gd name="adj" fmla="val 16667"/>
            </a:avLst>
          </a:prstGeom>
          <a:solidFill>
            <a:srgbClr val="AA71FF"/>
          </a:solidFill>
          <a:ln w="9525">
            <a:noFill/>
          </a:ln>
        </p:spPr>
        <p:txBody>
          <a:bodyPr/>
          <a:p>
            <a:pPr algn="just" eaLnBrk="1" hangingPunct="1"/>
            <a:endParaRPr lang="zh-CN" altLang="en-US" sz="2400" b="1" dirty="0">
              <a:latin typeface="楷体_GB2312" pitchFamily="49" charset="-122"/>
              <a:ea typeface="楷体_GB2312" pitchFamily="49" charset="-122"/>
            </a:endParaRPr>
          </a:p>
        </p:txBody>
      </p:sp>
      <p:sp>
        <p:nvSpPr>
          <p:cNvPr id="13316" name="Rectangle 4"/>
          <p:cNvSpPr/>
          <p:nvPr/>
        </p:nvSpPr>
        <p:spPr>
          <a:xfrm>
            <a:off x="2747963" y="4722178"/>
            <a:ext cx="6840537" cy="829945"/>
          </a:xfrm>
          <a:prstGeom prst="rect">
            <a:avLst/>
          </a:prstGeom>
          <a:noFill/>
          <a:ln w="12700">
            <a:noFill/>
          </a:ln>
        </p:spPr>
        <p:txBody>
          <a:bodyPr anchor="ctr">
            <a:spAutoFit/>
          </a:bodyPr>
          <a:p>
            <a:pPr defTabSz="914400">
              <a:tabLst>
                <a:tab pos="135255" algn="l"/>
                <a:tab pos="367030" algn="l"/>
                <a:tab pos="462280" algn="l"/>
              </a:tabLst>
            </a:pPr>
            <a:r>
              <a:rPr lang="en-US" altLang="zh-CN" sz="1600" b="1" dirty="0">
                <a:latin typeface="黑体" panose="02010609060101010101" pitchFamily="49" charset="-122"/>
                <a:ea typeface="黑体" panose="02010609060101010101" pitchFamily="49" charset="-122"/>
              </a:rPr>
              <a:t>【</a:t>
            </a:r>
            <a:r>
              <a:rPr lang="zh-CN" altLang="en-US" sz="1600" b="1" dirty="0">
                <a:latin typeface="黑体" panose="02010609060101010101" pitchFamily="49" charset="-122"/>
                <a:ea typeface="黑体" panose="02010609060101010101" pitchFamily="49" charset="-122"/>
              </a:rPr>
              <a:t>知识要点</a:t>
            </a:r>
            <a:r>
              <a:rPr lang="en-US" altLang="zh-CN" sz="1600" b="1" dirty="0">
                <a:latin typeface="黑体" panose="02010609060101010101" pitchFamily="49" charset="-122"/>
                <a:ea typeface="黑体" panose="02010609060101010101" pitchFamily="49" charset="-122"/>
              </a:rPr>
              <a:t>】</a:t>
            </a:r>
            <a:endParaRPr lang="en-US" altLang="zh-CN" sz="1600" b="1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defTabSz="914400">
              <a:tabLst>
                <a:tab pos="135255" algn="l"/>
                <a:tab pos="367030" algn="l"/>
                <a:tab pos="462280" algn="l"/>
              </a:tabLst>
            </a:pPr>
            <a:r>
              <a:rPr lang="en-US" altLang="zh-CN" sz="1600" b="1" dirty="0">
                <a:latin typeface="楷体_GB2312" pitchFamily="49" charset="-122"/>
                <a:ea typeface="楷体_GB2312" pitchFamily="49" charset="-122"/>
              </a:rPr>
              <a:t>  1.</a:t>
            </a:r>
            <a:r>
              <a:rPr lang="zh-CN" altLang="en-US" sz="1600" b="1" dirty="0">
                <a:latin typeface="楷体_GB2312" pitchFamily="49" charset="-122"/>
                <a:ea typeface="楷体_GB2312" pitchFamily="49" charset="-122"/>
              </a:rPr>
              <a:t>报表新建时，所有单元的单元属性均默认为数值型</a:t>
            </a:r>
            <a:endParaRPr lang="zh-CN" altLang="en-US" sz="1600" b="1" dirty="0">
              <a:latin typeface="楷体_GB2312" pitchFamily="49" charset="-122"/>
              <a:ea typeface="楷体_GB2312" pitchFamily="49" charset="-122"/>
            </a:endParaRPr>
          </a:p>
          <a:p>
            <a:pPr defTabSz="914400">
              <a:tabLst>
                <a:tab pos="135255" algn="l"/>
                <a:tab pos="367030" algn="l"/>
                <a:tab pos="462280" algn="l"/>
              </a:tabLst>
            </a:pPr>
            <a:r>
              <a:rPr lang="en-US" altLang="zh-CN" sz="1600" b="1" dirty="0">
                <a:latin typeface="楷体_GB2312" pitchFamily="49" charset="-122"/>
                <a:ea typeface="楷体_GB2312" pitchFamily="49" charset="-122"/>
              </a:rPr>
              <a:t>  2.</a:t>
            </a:r>
            <a:r>
              <a:rPr lang="zh-CN" altLang="en-US" sz="1600" b="1" dirty="0">
                <a:latin typeface="楷体_GB2312" pitchFamily="49" charset="-122"/>
                <a:ea typeface="楷体_GB2312" pitchFamily="49" charset="-122"/>
              </a:rPr>
              <a:t>格式状态下，输入的内容均默认为</a:t>
            </a:r>
            <a:r>
              <a:rPr lang="zh-CN" altLang="en-US" sz="1600" b="1" dirty="0">
                <a:latin typeface="宋体" panose="02010600030101010101" pitchFamily="2" charset="-122"/>
                <a:ea typeface="楷体_GB2312" pitchFamily="49" charset="-122"/>
              </a:rPr>
              <a:t>“</a:t>
            </a:r>
            <a:r>
              <a:rPr lang="zh-CN" altLang="en-US" sz="1600" b="1" dirty="0">
                <a:latin typeface="楷体_GB2312" pitchFamily="49" charset="-122"/>
                <a:ea typeface="楷体_GB2312" pitchFamily="49" charset="-122"/>
              </a:rPr>
              <a:t>表样</a:t>
            </a:r>
            <a:r>
              <a:rPr lang="zh-CN" altLang="en-US" sz="1600" b="1" dirty="0">
                <a:latin typeface="宋体" panose="02010600030101010101" pitchFamily="2" charset="-122"/>
                <a:ea typeface="楷体_GB2312" pitchFamily="49" charset="-122"/>
              </a:rPr>
              <a:t>”</a:t>
            </a:r>
            <a:r>
              <a:rPr lang="zh-CN" altLang="en-US" sz="1600" b="1" dirty="0">
                <a:latin typeface="楷体_GB2312" pitchFamily="49" charset="-122"/>
                <a:ea typeface="楷体_GB2312" pitchFamily="49" charset="-122"/>
              </a:rPr>
              <a:t>单元。</a:t>
            </a:r>
            <a:endParaRPr lang="zh-CN" altLang="en-US" sz="1600" b="1" dirty="0">
              <a:latin typeface="楷体_GB2312" pitchFamily="49" charset="-122"/>
              <a:ea typeface="楷体_GB2312" pitchFamily="49" charset="-122"/>
            </a:endParaRPr>
          </a:p>
        </p:txBody>
      </p:sp>
      <p:sp>
        <p:nvSpPr>
          <p:cNvPr id="13317" name="Rectangle 5"/>
          <p:cNvSpPr/>
          <p:nvPr/>
        </p:nvSpPr>
        <p:spPr>
          <a:xfrm>
            <a:off x="2243138" y="1699260"/>
            <a:ext cx="1459230" cy="398780"/>
          </a:xfrm>
          <a:prstGeom prst="rect">
            <a:avLst/>
          </a:prstGeom>
          <a:noFill/>
          <a:ln w="12700">
            <a:noFill/>
          </a:ln>
        </p:spPr>
        <p:txBody>
          <a:bodyPr wrap="none" anchor="ctr">
            <a:spAutoFit/>
          </a:bodyPr>
          <a:p>
            <a:r>
              <a:rPr lang="en-US" altLang="zh-CN" sz="2000" b="1" dirty="0">
                <a:latin typeface="Times New Roman" panose="02020603050405020304" pitchFamily="18" charset="0"/>
                <a:ea typeface="黑体" panose="02010609060101010101" pitchFamily="49" charset="-122"/>
              </a:rPr>
              <a:t>【</a:t>
            </a:r>
            <a:r>
              <a:rPr lang="zh-CN" altLang="en-US" sz="2000" b="1" dirty="0">
                <a:latin typeface="Times New Roman" panose="02020603050405020304" pitchFamily="18" charset="0"/>
                <a:ea typeface="黑体" panose="02010609060101010101" pitchFamily="49" charset="-122"/>
              </a:rPr>
              <a:t>做中学</a:t>
            </a:r>
            <a:r>
              <a:rPr lang="en-US" altLang="zh-CN" sz="2000" b="1" dirty="0">
                <a:latin typeface="Times New Roman" panose="02020603050405020304" pitchFamily="18" charset="0"/>
                <a:ea typeface="黑体" panose="02010609060101010101" pitchFamily="49" charset="-122"/>
              </a:rPr>
              <a:t>】</a:t>
            </a:r>
            <a:endParaRPr lang="en-US" altLang="zh-CN" sz="2000" b="1" dirty="0"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sp>
        <p:nvSpPr>
          <p:cNvPr id="13318" name="Rectangle 6"/>
          <p:cNvSpPr/>
          <p:nvPr/>
        </p:nvSpPr>
        <p:spPr>
          <a:xfrm>
            <a:off x="2674938" y="2349500"/>
            <a:ext cx="7021512" cy="2030095"/>
          </a:xfrm>
          <a:prstGeom prst="rect">
            <a:avLst/>
          </a:prstGeom>
          <a:noFill/>
          <a:ln w="12700">
            <a:noFill/>
          </a:ln>
        </p:spPr>
        <p:txBody>
          <a:bodyPr>
            <a:spAutoFit/>
          </a:bodyPr>
          <a:p>
            <a:r>
              <a:rPr lang="zh-CN" altLang="en-US" sz="1800" b="1" dirty="0">
                <a:latin typeface="楷体_GB2312" pitchFamily="49" charset="-122"/>
                <a:ea typeface="楷体_GB2312" pitchFamily="49" charset="-122"/>
              </a:rPr>
              <a:t>任务</a:t>
            </a:r>
            <a:r>
              <a:rPr lang="en-US" altLang="zh-CN" sz="1800" b="1" dirty="0">
                <a:latin typeface="楷体_GB2312" pitchFamily="49" charset="-122"/>
                <a:ea typeface="楷体_GB2312" pitchFamily="49" charset="-122"/>
              </a:rPr>
              <a:t>5</a:t>
            </a:r>
            <a:r>
              <a:rPr lang="zh-CN" altLang="en-US" sz="1800" b="1" dirty="0">
                <a:latin typeface="楷体_GB2312" pitchFamily="49" charset="-122"/>
                <a:ea typeface="楷体_GB2312" pitchFamily="49" charset="-122"/>
              </a:rPr>
              <a:t>：定义单元属性和单元风格</a:t>
            </a:r>
            <a:endParaRPr lang="zh-CN" altLang="en-US" sz="1800" b="1" dirty="0">
              <a:latin typeface="楷体_GB2312" pitchFamily="49" charset="-122"/>
              <a:ea typeface="楷体_GB2312" pitchFamily="49" charset="-122"/>
            </a:endParaRPr>
          </a:p>
          <a:p>
            <a:r>
              <a:rPr lang="zh-CN" altLang="en-US" sz="1800" b="1" dirty="0">
                <a:latin typeface="楷体_GB2312" pitchFamily="49" charset="-122"/>
                <a:ea typeface="楷体_GB2312" pitchFamily="49" charset="-122"/>
              </a:rPr>
              <a:t>  分别将区域</a:t>
            </a:r>
            <a:r>
              <a:rPr lang="en-US" altLang="zh-CN" sz="1800" b="1" dirty="0">
                <a:latin typeface="楷体_GB2312" pitchFamily="49" charset="-122"/>
                <a:ea typeface="楷体_GB2312" pitchFamily="49" charset="-122"/>
              </a:rPr>
              <a:t>B6</a:t>
            </a:r>
            <a:r>
              <a:rPr lang="zh-CN" altLang="en-US" sz="1800" b="1" dirty="0">
                <a:latin typeface="楷体_GB2312" pitchFamily="49" charset="-122"/>
                <a:ea typeface="楷体_GB2312" pitchFamily="49" charset="-122"/>
              </a:rPr>
              <a:t>：</a:t>
            </a:r>
            <a:r>
              <a:rPr lang="en-US" altLang="zh-CN" sz="1800" b="1" dirty="0">
                <a:latin typeface="楷体_GB2312" pitchFamily="49" charset="-122"/>
                <a:ea typeface="楷体_GB2312" pitchFamily="49" charset="-122"/>
              </a:rPr>
              <a:t>C12</a:t>
            </a:r>
            <a:r>
              <a:rPr lang="zh-CN" altLang="en-US" sz="1800" b="1" dirty="0">
                <a:latin typeface="楷体_GB2312" pitchFamily="49" charset="-122"/>
                <a:ea typeface="楷体_GB2312" pitchFamily="49" charset="-122"/>
              </a:rPr>
              <a:t>和</a:t>
            </a:r>
            <a:r>
              <a:rPr lang="en-US" altLang="zh-CN" sz="1800" b="1" dirty="0">
                <a:latin typeface="楷体_GB2312" pitchFamily="49" charset="-122"/>
                <a:ea typeface="楷体_GB2312" pitchFamily="49" charset="-122"/>
              </a:rPr>
              <a:t>E6</a:t>
            </a:r>
            <a:r>
              <a:rPr lang="zh-CN" altLang="en-US" sz="1800" b="1" dirty="0">
                <a:latin typeface="楷体_GB2312" pitchFamily="49" charset="-122"/>
                <a:ea typeface="楷体_GB2312" pitchFamily="49" charset="-122"/>
              </a:rPr>
              <a:t>：</a:t>
            </a:r>
            <a:r>
              <a:rPr lang="en-US" altLang="zh-CN" sz="1800" b="1" dirty="0">
                <a:latin typeface="楷体_GB2312" pitchFamily="49" charset="-122"/>
                <a:ea typeface="楷体_GB2312" pitchFamily="49" charset="-122"/>
              </a:rPr>
              <a:t>F12</a:t>
            </a:r>
            <a:r>
              <a:rPr lang="zh-CN" altLang="en-US" sz="1800" b="1" dirty="0">
                <a:latin typeface="楷体_GB2312" pitchFamily="49" charset="-122"/>
                <a:ea typeface="楷体_GB2312" pitchFamily="49" charset="-122"/>
              </a:rPr>
              <a:t>，设置为数值型的单元类型、逗号的数字格式。</a:t>
            </a:r>
            <a:endParaRPr lang="zh-CN" altLang="en-US" sz="1800" b="1" dirty="0">
              <a:latin typeface="楷体_GB2312" pitchFamily="49" charset="-122"/>
              <a:ea typeface="楷体_GB2312" pitchFamily="49" charset="-122"/>
            </a:endParaRPr>
          </a:p>
          <a:p>
            <a:r>
              <a:rPr lang="zh-CN" altLang="en-US" sz="1800" b="1" dirty="0">
                <a:latin typeface="楷体_GB2312" pitchFamily="49" charset="-122"/>
                <a:ea typeface="楷体_GB2312" pitchFamily="49" charset="-122"/>
              </a:rPr>
              <a:t>  将</a:t>
            </a:r>
            <a:r>
              <a:rPr lang="zh-CN" altLang="en-US" sz="1800" b="1" dirty="0">
                <a:latin typeface="宋体" panose="02010600030101010101" pitchFamily="2" charset="-122"/>
                <a:ea typeface="楷体_GB2312" pitchFamily="49" charset="-122"/>
              </a:rPr>
              <a:t>“</a:t>
            </a:r>
            <a:r>
              <a:rPr lang="zh-CN" altLang="en-US" sz="1800" b="1" dirty="0">
                <a:latin typeface="楷体_GB2312" pitchFamily="49" charset="-122"/>
                <a:ea typeface="楷体_GB2312" pitchFamily="49" charset="-122"/>
              </a:rPr>
              <a:t>资产负债表</a:t>
            </a:r>
            <a:r>
              <a:rPr lang="zh-CN" altLang="en-US" sz="1800" b="1" dirty="0">
                <a:latin typeface="宋体" panose="02010600030101010101" pitchFamily="2" charset="-122"/>
                <a:ea typeface="楷体_GB2312" pitchFamily="49" charset="-122"/>
              </a:rPr>
              <a:t>”</a:t>
            </a:r>
            <a:r>
              <a:rPr lang="zh-CN" altLang="en-US" sz="1800" b="1" dirty="0">
                <a:latin typeface="楷体_GB2312" pitchFamily="49" charset="-122"/>
                <a:ea typeface="楷体_GB2312" pitchFamily="49" charset="-122"/>
              </a:rPr>
              <a:t>设置字体为宋体、字型为粗体、字号</a:t>
            </a:r>
            <a:r>
              <a:rPr lang="en-US" altLang="zh-CN" sz="1800" b="1" dirty="0">
                <a:latin typeface="楷体_GB2312" pitchFamily="49" charset="-122"/>
                <a:ea typeface="楷体_GB2312" pitchFamily="49" charset="-122"/>
              </a:rPr>
              <a:t>14</a:t>
            </a:r>
            <a:r>
              <a:rPr lang="zh-CN" altLang="en-US" sz="1800" b="1" dirty="0">
                <a:latin typeface="楷体_GB2312" pitchFamily="49" charset="-122"/>
                <a:ea typeface="楷体_GB2312" pitchFamily="49" charset="-122"/>
              </a:rPr>
              <a:t>、水平方向和垂直方向居中。将</a:t>
            </a:r>
            <a:r>
              <a:rPr lang="zh-CN" altLang="en-US" sz="1800" b="1" dirty="0">
                <a:latin typeface="宋体" panose="02010600030101010101" pitchFamily="2" charset="-122"/>
                <a:ea typeface="楷体_GB2312" pitchFamily="49" charset="-122"/>
              </a:rPr>
              <a:t>“</a:t>
            </a:r>
            <a:r>
              <a:rPr lang="zh-CN" altLang="en-US" sz="1800" b="1" dirty="0">
                <a:latin typeface="楷体_GB2312" pitchFamily="49" charset="-122"/>
                <a:ea typeface="楷体_GB2312" pitchFamily="49" charset="-122"/>
              </a:rPr>
              <a:t>资产</a:t>
            </a:r>
            <a:r>
              <a:rPr lang="zh-CN" altLang="en-US" sz="1800" b="1" dirty="0">
                <a:latin typeface="宋体" panose="02010600030101010101" pitchFamily="2" charset="-122"/>
                <a:ea typeface="楷体_GB2312" pitchFamily="49" charset="-122"/>
              </a:rPr>
              <a:t>”</a:t>
            </a:r>
            <a:r>
              <a:rPr lang="zh-CN" altLang="en-US" sz="1800" b="1" dirty="0">
                <a:latin typeface="楷体_GB2312" pitchFamily="49" charset="-122"/>
                <a:ea typeface="楷体_GB2312" pitchFamily="49" charset="-122"/>
              </a:rPr>
              <a:t>、 </a:t>
            </a:r>
            <a:r>
              <a:rPr lang="zh-CN" altLang="en-US" sz="1800" b="1" dirty="0">
                <a:latin typeface="宋体" panose="02010600030101010101" pitchFamily="2" charset="-122"/>
                <a:ea typeface="楷体_GB2312" pitchFamily="49" charset="-122"/>
              </a:rPr>
              <a:t>“</a:t>
            </a:r>
            <a:r>
              <a:rPr lang="zh-CN" altLang="en-US" sz="1800" b="1" dirty="0">
                <a:latin typeface="楷体_GB2312" pitchFamily="49" charset="-122"/>
                <a:ea typeface="楷体_GB2312" pitchFamily="49" charset="-122"/>
              </a:rPr>
              <a:t>期末余额</a:t>
            </a:r>
            <a:r>
              <a:rPr lang="zh-CN" altLang="en-US" sz="1800" b="1" dirty="0">
                <a:latin typeface="宋体" panose="02010600030101010101" pitchFamily="2" charset="-122"/>
                <a:ea typeface="楷体_GB2312" pitchFamily="49" charset="-122"/>
              </a:rPr>
              <a:t>”</a:t>
            </a:r>
            <a:r>
              <a:rPr lang="zh-CN" altLang="en-US" sz="1800" b="1" dirty="0">
                <a:latin typeface="楷体_GB2312" pitchFamily="49" charset="-122"/>
                <a:ea typeface="楷体_GB2312" pitchFamily="49" charset="-122"/>
              </a:rPr>
              <a:t>、</a:t>
            </a:r>
            <a:r>
              <a:rPr lang="zh-CN" altLang="en-US" sz="1800" b="1" dirty="0">
                <a:latin typeface="宋体" panose="02010600030101010101" pitchFamily="2" charset="-122"/>
                <a:ea typeface="楷体_GB2312" pitchFamily="49" charset="-122"/>
              </a:rPr>
              <a:t>“</a:t>
            </a:r>
            <a:r>
              <a:rPr lang="zh-CN" altLang="en-US" sz="1800" b="1" dirty="0">
                <a:latin typeface="楷体_GB2312" pitchFamily="49" charset="-122"/>
                <a:ea typeface="楷体_GB2312" pitchFamily="49" charset="-122"/>
              </a:rPr>
              <a:t>年初余额</a:t>
            </a:r>
            <a:r>
              <a:rPr lang="zh-CN" altLang="en-US" sz="1800" b="1" dirty="0">
                <a:latin typeface="宋体" panose="02010600030101010101" pitchFamily="2" charset="-122"/>
                <a:ea typeface="楷体_GB2312" pitchFamily="49" charset="-122"/>
              </a:rPr>
              <a:t>”</a:t>
            </a:r>
            <a:r>
              <a:rPr lang="zh-CN" altLang="en-US" sz="1800" b="1" dirty="0">
                <a:latin typeface="楷体_GB2312" pitchFamily="49" charset="-122"/>
                <a:ea typeface="楷体_GB2312" pitchFamily="49" charset="-122"/>
              </a:rPr>
              <a:t>、</a:t>
            </a:r>
            <a:r>
              <a:rPr lang="zh-CN" altLang="en-US" sz="1800" b="1" dirty="0">
                <a:latin typeface="宋体" panose="02010600030101010101" pitchFamily="2" charset="-122"/>
                <a:ea typeface="楷体_GB2312" pitchFamily="49" charset="-122"/>
              </a:rPr>
              <a:t>“</a:t>
            </a:r>
            <a:r>
              <a:rPr lang="zh-CN" altLang="en-US" sz="1800" b="1" dirty="0">
                <a:latin typeface="楷体_GB2312" pitchFamily="49" charset="-122"/>
                <a:ea typeface="楷体_GB2312" pitchFamily="49" charset="-122"/>
              </a:rPr>
              <a:t>负债及所有者权益</a:t>
            </a:r>
            <a:r>
              <a:rPr lang="zh-CN" altLang="en-US" sz="1800" b="1" dirty="0">
                <a:latin typeface="宋体" panose="02010600030101010101" pitchFamily="2" charset="-122"/>
                <a:ea typeface="楷体_GB2312" pitchFamily="49" charset="-122"/>
              </a:rPr>
              <a:t>”</a:t>
            </a:r>
            <a:r>
              <a:rPr lang="zh-CN" altLang="en-US" sz="1800" b="1" dirty="0">
                <a:latin typeface="楷体_GB2312" pitchFamily="49" charset="-122"/>
                <a:ea typeface="楷体_GB2312" pitchFamily="49" charset="-122"/>
              </a:rPr>
              <a:t>、</a:t>
            </a:r>
            <a:r>
              <a:rPr lang="zh-CN" altLang="en-US" sz="1800" b="1" dirty="0">
                <a:latin typeface="宋体" panose="02010600030101010101" pitchFamily="2" charset="-122"/>
                <a:ea typeface="楷体_GB2312" pitchFamily="49" charset="-122"/>
              </a:rPr>
              <a:t>“</a:t>
            </a:r>
            <a:r>
              <a:rPr lang="zh-CN" altLang="en-US" sz="1800" b="1" dirty="0">
                <a:latin typeface="楷体_GB2312" pitchFamily="49" charset="-122"/>
                <a:ea typeface="楷体_GB2312" pitchFamily="49" charset="-122"/>
              </a:rPr>
              <a:t>期末余额</a:t>
            </a:r>
            <a:r>
              <a:rPr lang="zh-CN" altLang="en-US" sz="1800" b="1" dirty="0">
                <a:latin typeface="宋体" panose="02010600030101010101" pitchFamily="2" charset="-122"/>
                <a:ea typeface="楷体_GB2312" pitchFamily="49" charset="-122"/>
              </a:rPr>
              <a:t>”</a:t>
            </a:r>
            <a:r>
              <a:rPr lang="zh-CN" altLang="en-US" sz="1800" b="1" dirty="0">
                <a:latin typeface="楷体_GB2312" pitchFamily="49" charset="-122"/>
                <a:ea typeface="楷体_GB2312" pitchFamily="49" charset="-122"/>
              </a:rPr>
              <a:t>、</a:t>
            </a:r>
            <a:r>
              <a:rPr lang="zh-CN" altLang="en-US" sz="1800" b="1" dirty="0">
                <a:latin typeface="宋体" panose="02010600030101010101" pitchFamily="2" charset="-122"/>
                <a:ea typeface="楷体_GB2312" pitchFamily="49" charset="-122"/>
              </a:rPr>
              <a:t>“</a:t>
            </a:r>
            <a:r>
              <a:rPr lang="zh-CN" altLang="en-US" sz="1800" b="1" dirty="0">
                <a:latin typeface="楷体_GB2312" pitchFamily="49" charset="-122"/>
                <a:ea typeface="楷体_GB2312" pitchFamily="49" charset="-122"/>
              </a:rPr>
              <a:t>年初余额</a:t>
            </a:r>
            <a:r>
              <a:rPr lang="zh-CN" altLang="en-US" sz="1800" b="1" dirty="0">
                <a:latin typeface="宋体" panose="02010600030101010101" pitchFamily="2" charset="-122"/>
                <a:ea typeface="楷体_GB2312" pitchFamily="49" charset="-122"/>
              </a:rPr>
              <a:t>”</a:t>
            </a:r>
            <a:r>
              <a:rPr lang="zh-CN" altLang="en-US" sz="1800" b="1" dirty="0">
                <a:latin typeface="楷体_GB2312" pitchFamily="49" charset="-122"/>
                <a:ea typeface="楷体_GB2312" pitchFamily="49" charset="-122"/>
              </a:rPr>
              <a:t>设置字体为宋体、字型为斜体、字号</a:t>
            </a:r>
            <a:r>
              <a:rPr lang="en-US" altLang="zh-CN" sz="1800" b="1" dirty="0">
                <a:latin typeface="楷体_GB2312" pitchFamily="49" charset="-122"/>
                <a:ea typeface="楷体_GB2312" pitchFamily="49" charset="-122"/>
              </a:rPr>
              <a:t>14</a:t>
            </a:r>
            <a:r>
              <a:rPr lang="zh-CN" altLang="en-US" sz="1800" b="1" dirty="0">
                <a:latin typeface="楷体_GB2312" pitchFamily="49" charset="-122"/>
                <a:ea typeface="楷体_GB2312" pitchFamily="49" charset="-122"/>
              </a:rPr>
              <a:t>、水平方向和垂直方向居中。</a:t>
            </a:r>
            <a:endParaRPr lang="zh-CN" altLang="en-US" sz="1800" b="1" dirty="0">
              <a:latin typeface="楷体_GB2312" pitchFamily="49" charset="-122"/>
              <a:ea typeface="楷体_GB2312" pitchFamily="49" charset="-122"/>
            </a:endParaRPr>
          </a:p>
        </p:txBody>
      </p:sp>
      <p:sp>
        <p:nvSpPr>
          <p:cNvPr id="13319" name="Text Box 3"/>
          <p:cNvSpPr txBox="1"/>
          <p:nvPr/>
        </p:nvSpPr>
        <p:spPr>
          <a:xfrm>
            <a:off x="1882775" y="944563"/>
            <a:ext cx="8137525" cy="58356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marL="342900" indent="-342900" eaLnBrk="1" hangingPunct="1">
              <a:spcAft>
                <a:spcPct val="20000"/>
              </a:spcAft>
              <a:buClr>
                <a:srgbClr val="FF0000"/>
              </a:buClr>
              <a:buSzPct val="120000"/>
              <a:buFont typeface="Wingdings" panose="05000000000000000000" pitchFamily="2" charset="2"/>
            </a:pPr>
            <a:r>
              <a:rPr lang="en-US" altLang="zh-CN" sz="3200" b="1" dirty="0">
                <a:latin typeface="Times New Roman" panose="02020603050405020304" pitchFamily="18" charset="0"/>
                <a:ea typeface="黑体" panose="02010609060101010101" pitchFamily="49" charset="-122"/>
              </a:rPr>
              <a:t>3.1  </a:t>
            </a:r>
            <a:r>
              <a:rPr lang="zh-CN" altLang="en-US" sz="3200" b="1" dirty="0">
                <a:latin typeface="Times New Roman" panose="02020603050405020304" pitchFamily="18" charset="0"/>
                <a:ea typeface="黑体" panose="02010609060101010101" pitchFamily="49" charset="-122"/>
              </a:rPr>
              <a:t>报表管理系统初始化</a:t>
            </a:r>
            <a:endParaRPr lang="zh-CN" altLang="en-US" sz="3200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</p:cSld>
  <p:clrMapOvr>
    <a:masterClrMapping/>
  </p:clrMapOvr>
  <p:transition>
    <p:fade thruBlk="1"/>
  </p:transition>
</p:sld>
</file>

<file path=ppt/tags/tag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2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3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4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4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5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081"/>
</p:tagLst>
</file>

<file path=ppt/tags/tag5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081"/>
</p:tagLst>
</file>

<file path=ppt/tags/tag5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6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2.xml><?xml version="1.0" encoding="utf-8"?>
<p:tagLst xmlns:p="http://schemas.openxmlformats.org/presentationml/2006/main">
  <p:tag name="KSO_WM_TEMPLATE_THUMBS_INDEX" val="1、4、7、12、13、14、15、16、17、18、20、24、25、28、33、36、40、43、44"/>
  <p:tag name="KSO_WM_TEMPLATE_SUBCATEGORY" val="19"/>
  <p:tag name="KSO_WM_TAG_VERSION" val="1.0"/>
  <p:tag name="KSO_WM_BEAUTIFY_FLAG" val="#wm#"/>
  <p:tag name="KSO_WM_TEMPLATE_CATEGORY" val="custom"/>
  <p:tag name="KSO_WM_TEMPLATE_INDEX" val="20205081"/>
  <p:tag name="KSO_WM_TEMPLATE_MASTER_TYPE" val="0"/>
  <p:tag name="KSO_WM_TEMPLATE_COLOR_TYPE" val="1"/>
  <p:tag name="KSO_WM_UNIT_SHOW_EDIT_AREA_INDICATION" val="1"/>
</p:tagLst>
</file>

<file path=ppt/tags/tag63.xml><?xml version="1.0" encoding="utf-8"?>
<p:tagLst xmlns:p="http://schemas.openxmlformats.org/presentationml/2006/main">
  <p:tag name="KSO_WM_TEMPLATE_CATEGORY" val="custom"/>
  <p:tag name="KSO_WM_TEMPLATE_INDEX" val="20204421"/>
</p:tagLst>
</file>

<file path=ppt/tags/tag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heme/theme1.xml><?xml version="1.0" encoding="utf-8"?>
<a:theme xmlns:a="http://schemas.openxmlformats.org/drawingml/2006/main" name="Office 主题​​">
  <a:themeElements>
    <a:clrScheme name="新版空白演示配色">
      <a:dk1>
        <a:srgbClr val="000000"/>
      </a:dk1>
      <a:lt1>
        <a:srgbClr val="FFFFFF"/>
      </a:lt1>
      <a:dk2>
        <a:srgbClr val="0F1423"/>
      </a:dk2>
      <a:lt2>
        <a:srgbClr val="FFFFFF"/>
      </a:lt2>
      <a:accent1>
        <a:srgbClr val="6096E6"/>
      </a:accent1>
      <a:accent2>
        <a:srgbClr val="58B6E5"/>
      </a:accent2>
      <a:accent3>
        <a:srgbClr val="56CA95"/>
      </a:accent3>
      <a:accent4>
        <a:srgbClr val="FFBA55"/>
      </a:accent4>
      <a:accent5>
        <a:srgbClr val="F18870"/>
      </a:accent5>
      <a:accent6>
        <a:srgbClr val="EC5F74"/>
      </a:accent6>
      <a:hlink>
        <a:srgbClr val="0563C1"/>
      </a:hlink>
      <a:folHlink>
        <a:srgbClr val="954D72"/>
      </a:folHlink>
    </a:clrScheme>
    <a:fontScheme name="自定义 9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1940</Words>
  <Application>WPS 演示</Application>
  <PresentationFormat>宽屏</PresentationFormat>
  <Paragraphs>177</Paragraphs>
  <Slides>12</Slides>
  <Notes>4</Notes>
  <HiddenSlides>0</HiddenSlides>
  <MMClips>0</MMClips>
  <ScaleCrop>false</ScaleCrop>
  <HeadingPairs>
    <vt:vector size="6" baseType="variant">
      <vt:variant>
        <vt:lpstr>已用的字体</vt:lpstr>
      </vt:variant>
      <vt:variant>
        <vt:i4>12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12</vt:i4>
      </vt:variant>
    </vt:vector>
  </HeadingPairs>
  <TitlesOfParts>
    <vt:vector size="25" baseType="lpstr">
      <vt:lpstr>Arial</vt:lpstr>
      <vt:lpstr>宋体</vt:lpstr>
      <vt:lpstr>Wingdings</vt:lpstr>
      <vt:lpstr>微软雅黑</vt:lpstr>
      <vt:lpstr>Wingdings</vt:lpstr>
      <vt:lpstr>Arial Unicode MS</vt:lpstr>
      <vt:lpstr>Calibri</vt:lpstr>
      <vt:lpstr>Times New Roman</vt:lpstr>
      <vt:lpstr>黑体</vt:lpstr>
      <vt:lpstr>华文新魏</vt:lpstr>
      <vt:lpstr>楷体_GB2312</vt:lpstr>
      <vt:lpstr>新宋体</vt:lpstr>
      <vt:lpstr>Office 主题​​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空白演示</dc:title>
  <dc:creator>Administrator</dc:creator>
  <cp:lastModifiedBy>海英</cp:lastModifiedBy>
  <cp:revision>151</cp:revision>
  <dcterms:created xsi:type="dcterms:W3CDTF">2019-06-19T02:08:00Z</dcterms:created>
  <dcterms:modified xsi:type="dcterms:W3CDTF">2021-01-10T07:06:23Z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2052-11.1.0.10228</vt:lpwstr>
  </property>
</Properties>
</file>