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9" r:id="rId3"/>
    <p:sldId id="270" r:id="rId4"/>
    <p:sldId id="271" r:id="rId5"/>
    <p:sldId id="27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E1D7-2867-4B92-B51C-E7FDBE12C0F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F1F2-D919-4A02-B504-95DB933610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51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5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7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3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9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8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8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9180" y="4581098"/>
            <a:ext cx="3056981" cy="2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47528" y="188640"/>
          <a:ext cx="856895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7272808"/>
              </a:tblGrid>
              <a:tr h="344646"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  <a:defRPr/>
                      </a:pPr>
                      <a:r>
                        <a:rPr lang="zh-CN" altLang="en-US" sz="18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粉刷石膏、</a:t>
                      </a:r>
                      <a:r>
                        <a:rPr lang="zh-CN" altLang="zh-CN" sz="18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乳胶漆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1819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03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、石膏粉、腻子粉、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胶水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白胶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纸带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须达环保标准；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基层无粉尘、空鼓、泛碱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；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吊顶钉眼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须使用红丹漆，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避免泛黄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；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1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二、施工规范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991544" y="2132856"/>
            <a:ext cx="2242592" cy="360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mtClean="0">
                <a:latin typeface="华文宋体" pitchFamily="2" charset="-122"/>
                <a:ea typeface="华文宋体" pitchFamily="2" charset="-122"/>
              </a:rPr>
              <a:t>主控项目</a:t>
            </a:r>
            <a:endParaRPr lang="zh-CN" altLang="en-US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2"/>
          </p:nvPr>
        </p:nvSpPr>
        <p:spPr>
          <a:xfrm>
            <a:off x="1991544" y="2636912"/>
            <a:ext cx="2376264" cy="367240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1755"/>
            <a:r>
              <a:rPr lang="en-US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1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粉刷基层含水率不大于</a:t>
            </a:r>
            <a:r>
              <a:rPr lang="en-US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10%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；</a:t>
            </a:r>
            <a:endParaRPr lang="zh-CN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en-US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2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吊顶涂料施工前，灯孔须全部开启完毕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；</a:t>
            </a:r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en-US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3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、施工顺序：先挂网后冲筋打点</a:t>
            </a:r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en-US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4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zh-CN"/>
              <a:t>阳角用高强</a:t>
            </a:r>
            <a:r>
              <a:rPr lang="zh-CN" altLang="zh-CN"/>
              <a:t>石膏</a:t>
            </a:r>
            <a:r>
              <a:rPr lang="zh-CN" altLang="en-US"/>
              <a:t>贴</a:t>
            </a:r>
            <a:r>
              <a:rPr lang="zh-CN" altLang="zh-CN"/>
              <a:t>塑料</a:t>
            </a:r>
            <a:r>
              <a:rPr lang="zh-CN" altLang="zh-CN"/>
              <a:t>角</a:t>
            </a:r>
            <a:r>
              <a:rPr lang="zh-CN" altLang="zh-CN"/>
              <a:t>线</a:t>
            </a:r>
            <a:r>
              <a:rPr lang="zh-CN" altLang="en-US"/>
              <a:t>（角线质量大于</a:t>
            </a:r>
            <a:r>
              <a:rPr lang="en-US" altLang="zh-CN"/>
              <a:t>100g/m</a:t>
            </a:r>
            <a:r>
              <a:rPr lang="zh-CN" altLang="en-US"/>
              <a:t>）</a:t>
            </a:r>
            <a:r>
              <a:rPr lang="zh-CN" altLang="zh-CN"/>
              <a:t>；</a:t>
            </a:r>
            <a:endParaRPr lang="zh-CN" altLang="zh-CN"/>
          </a:p>
          <a:p>
            <a:pPr marL="71755"/>
            <a:r>
              <a:rPr lang="en-US" altLang="zh-CN"/>
              <a:t>5</a:t>
            </a:r>
            <a:r>
              <a:rPr lang="zh-CN" altLang="en-US"/>
              <a:t>、</a:t>
            </a:r>
            <a:r>
              <a:rPr lang="zh-CN" altLang="zh-CN"/>
              <a:t>粉刷</a:t>
            </a:r>
            <a:r>
              <a:rPr lang="zh-CN" altLang="zh-CN"/>
              <a:t>到地面垫层不留踢脚线</a:t>
            </a:r>
          </a:p>
          <a:p>
            <a:pPr marL="342900" indent="-342900"/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endParaRPr lang="zh-CN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132854"/>
            <a:ext cx="2016224" cy="23906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29" y="2132856"/>
            <a:ext cx="1890212" cy="23906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4632031"/>
            <a:ext cx="1870430" cy="19888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1" y="2132856"/>
            <a:ext cx="1800200" cy="239063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565829" y="4293096"/>
            <a:ext cx="1890212" cy="23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第一步墙面抽筋打点</a:t>
            </a:r>
            <a:endParaRPr lang="zh-CN" altLang="en-US" sz="1400"/>
          </a:p>
        </p:txBody>
      </p:sp>
      <p:sp>
        <p:nvSpPr>
          <p:cNvPr id="21" name="圆角矩形 20"/>
          <p:cNvSpPr/>
          <p:nvPr/>
        </p:nvSpPr>
        <p:spPr>
          <a:xfrm>
            <a:off x="6528048" y="4293096"/>
            <a:ext cx="2016224" cy="23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第二步石膏粉黏贴玻纤网</a:t>
            </a:r>
            <a:endParaRPr lang="zh-CN" altLang="en-US" sz="1200"/>
          </a:p>
        </p:txBody>
      </p:sp>
      <p:sp>
        <p:nvSpPr>
          <p:cNvPr id="22" name="圆角矩形 21"/>
          <p:cNvSpPr/>
          <p:nvPr/>
        </p:nvSpPr>
        <p:spPr>
          <a:xfrm>
            <a:off x="8638056" y="4293096"/>
            <a:ext cx="1800200" cy="217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第三步刮腻子粉</a:t>
            </a:r>
            <a:endParaRPr lang="zh-CN" altLang="en-US" sz="1200"/>
          </a:p>
        </p:txBody>
      </p:sp>
      <p:sp>
        <p:nvSpPr>
          <p:cNvPr id="23" name="圆角矩形 22"/>
          <p:cNvSpPr/>
          <p:nvPr/>
        </p:nvSpPr>
        <p:spPr>
          <a:xfrm>
            <a:off x="4637836" y="6343634"/>
            <a:ext cx="954108" cy="276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塑料角线</a:t>
            </a:r>
            <a:endParaRPr lang="zh-CN" altLang="en-US" sz="1200"/>
          </a:p>
        </p:txBody>
      </p:sp>
      <p:sp>
        <p:nvSpPr>
          <p:cNvPr id="24" name="圆角矩形 23"/>
          <p:cNvSpPr/>
          <p:nvPr/>
        </p:nvSpPr>
        <p:spPr>
          <a:xfrm>
            <a:off x="7824192" y="6343635"/>
            <a:ext cx="1870430" cy="277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点锈要求红丹漆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361322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2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64" y="3357562"/>
            <a:ext cx="314327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 descr="3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8" y="785794"/>
            <a:ext cx="2974848" cy="202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 descr="4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826" y="3071810"/>
            <a:ext cx="217742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内容占位符 13" descr="1 1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95802" y="785794"/>
            <a:ext cx="257176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47528" y="1412776"/>
            <a:ext cx="2376264" cy="453650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/>
            <a:r>
              <a:rPr lang="en-US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6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腻子顺自然光打磨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；</a:t>
            </a:r>
            <a:endParaRPr lang="zh-CN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r>
              <a:rPr lang="en-US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7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厨房、卫生间、露</a:t>
            </a:r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r>
              <a:rPr lang="zh-CN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台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须</a:t>
            </a:r>
            <a:r>
              <a:rPr lang="zh-CN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采用外墙腻子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；</a:t>
            </a:r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r>
              <a:rPr lang="en-US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8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乳胶漆底漆两遍，面</a:t>
            </a:r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r>
              <a:rPr lang="zh-CN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漆两遍，顺自然光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涂</a:t>
            </a:r>
            <a:r>
              <a:rPr lang="zh-CN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刷，</a:t>
            </a:r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r>
              <a:rPr lang="zh-CN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不漏刷，卫生间、露台</a:t>
            </a:r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r>
              <a:rPr lang="zh-CN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须采用外墙乳胶漆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；</a:t>
            </a:r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r>
              <a:rPr lang="en-US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9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阴阳角方正、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垂直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度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平整度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均﹤ </a:t>
            </a:r>
            <a:r>
              <a:rPr lang="en-US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2mm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；</a:t>
            </a:r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r>
              <a:rPr lang="en-US" altLang="zh-CN" kern="100">
                <a:latin typeface="华文宋体" pitchFamily="2" charset="-122"/>
                <a:ea typeface="华文宋体" pitchFamily="2" charset="-122"/>
                <a:cs typeface="Times New Roman"/>
              </a:rPr>
              <a:t>10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面层涂料限制</a:t>
            </a:r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使用</a:t>
            </a:r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r>
              <a:rPr lang="zh-CN" altLang="en-US" kern="100">
                <a:latin typeface="华文宋体" pitchFamily="2" charset="-122"/>
                <a:ea typeface="华文宋体" pitchFamily="2" charset="-122"/>
                <a:cs typeface="Times New Roman"/>
              </a:rPr>
              <a:t>喷涂工艺；</a:t>
            </a:r>
            <a:endParaRPr lang="zh-CN" altLang="en-US" kern="10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endParaRPr lang="zh-CN" altLang="en-US" kern="100">
              <a:latin typeface="华文宋体" pitchFamily="2" charset="-122"/>
              <a:ea typeface="华文宋体" pitchFamily="2" charset="-122"/>
              <a:cs typeface="Times New Roman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775520" y="764704"/>
            <a:ext cx="2242592" cy="4543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 defTabSz="0">
              <a:spcAft>
                <a:spcPct val="0"/>
              </a:spcAft>
              <a:defRPr/>
            </a:pPr>
            <a:r>
              <a:rPr lang="zh-CN" altLang="en-US" sz="2000" b="1">
                <a:latin typeface="华文宋体" pitchFamily="2" charset="-122"/>
                <a:ea typeface="华文宋体" pitchFamily="2" charset="-122"/>
              </a:rPr>
              <a:t>主控项目</a:t>
            </a:r>
            <a:endParaRPr lang="zh-CN" altLang="en-US" sz="2000" b="1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6" name="左右箭头 5"/>
          <p:cNvSpPr/>
          <p:nvPr/>
        </p:nvSpPr>
        <p:spPr>
          <a:xfrm>
            <a:off x="7239008" y="4071942"/>
            <a:ext cx="1487424" cy="64294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</a:rPr>
              <a:t>平整度检查</a:t>
            </a:r>
            <a:endParaRPr lang="zh-CN" altLang="en-US" sz="1400" b="1">
              <a:solidFill>
                <a:schemeClr val="tx1">
                  <a:lumMod val="95000"/>
                  <a:lumOff val="5000"/>
                </a:schemeClr>
              </a:solidFill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7" name="左右箭头 6"/>
          <p:cNvSpPr/>
          <p:nvPr/>
        </p:nvSpPr>
        <p:spPr>
          <a:xfrm>
            <a:off x="6203157" y="1857364"/>
            <a:ext cx="2071702" cy="642942"/>
          </a:xfrm>
          <a:prstGeom prst="leftRightArrow">
            <a:avLst>
              <a:gd name="adj1" fmla="val 54821"/>
              <a:gd name="adj2" fmla="val 403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</a:rPr>
              <a:t>阴阳角检查</a:t>
            </a:r>
            <a:endParaRPr lang="zh-CN" altLang="en-US" sz="1400" b="1">
              <a:solidFill>
                <a:schemeClr val="tx1">
                  <a:lumMod val="95000"/>
                  <a:lumOff val="5000"/>
                </a:schemeClr>
              </a:solidFill>
              <a:latin typeface="华文宋体" pitchFamily="2" charset="-122"/>
              <a:ea typeface="华文宋体" pitchFamily="2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315580" y="6165304"/>
          <a:ext cx="7164796" cy="5040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78571"/>
                <a:gridCol w="6086225"/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关注敏感点</a:t>
                      </a:r>
                    </a:p>
                  </a:txBody>
                  <a:tcPr marL="47392" marR="473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altLang="zh-CN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色差、平整</a:t>
                      </a:r>
                      <a:r>
                        <a:rPr lang="zh-CN" altLang="en-US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垂直</a:t>
                      </a:r>
                      <a:r>
                        <a:rPr lang="zh-CN" altLang="zh-CN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、光泽度、漏刷</a:t>
                      </a:r>
                      <a:r>
                        <a:rPr lang="zh-CN" altLang="en-US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流坠</a:t>
                      </a:r>
                      <a:r>
                        <a:rPr lang="zh-CN" altLang="zh-CN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、脱皮、污渍、缺棱掉角</a:t>
                      </a:r>
                      <a:endParaRPr lang="zh-CN" altLang="zh-CN" sz="1600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 marL="47392" marR="473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10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315580" y="6165304"/>
          <a:ext cx="7164796" cy="5040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78571"/>
                <a:gridCol w="6086225"/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关注敏感点</a:t>
                      </a:r>
                    </a:p>
                  </a:txBody>
                  <a:tcPr marL="47392" marR="473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altLang="zh-CN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色差、平整</a:t>
                      </a:r>
                      <a:r>
                        <a:rPr lang="zh-CN" altLang="en-US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垂直</a:t>
                      </a:r>
                      <a:r>
                        <a:rPr lang="zh-CN" altLang="zh-CN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、光泽度、漏刷</a:t>
                      </a:r>
                      <a:r>
                        <a:rPr lang="zh-CN" altLang="en-US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流坠</a:t>
                      </a:r>
                      <a:r>
                        <a:rPr lang="zh-CN" altLang="zh-CN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、脱皮、污渍、缺棱掉角</a:t>
                      </a:r>
                      <a:endParaRPr lang="zh-CN" altLang="zh-CN" sz="1600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 marL="47392" marR="47392" marT="0" marB="0" anchor="ctr"/>
                </a:tc>
              </a:tr>
            </a:tbl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784" y="748899"/>
            <a:ext cx="3431928" cy="290234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643" y="795803"/>
            <a:ext cx="3018144" cy="2582036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2999656" y="3284455"/>
            <a:ext cx="954108" cy="276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顶棚冲筋</a:t>
            </a:r>
            <a:endParaRPr lang="zh-CN" altLang="en-US" sz="12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rcRect l="11874"/>
          <a:stretch>
            <a:fillRect/>
          </a:stretch>
        </p:blipFill>
        <p:spPr>
          <a:xfrm>
            <a:off x="2800784" y="3774486"/>
            <a:ext cx="3134633" cy="2259802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7132018" y="2988685"/>
            <a:ext cx="954108" cy="276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墙面冲筋</a:t>
            </a:r>
            <a:endParaRPr lang="zh-CN" altLang="en-US" sz="1200"/>
          </a:p>
        </p:txBody>
      </p:sp>
      <p:sp>
        <p:nvSpPr>
          <p:cNvPr id="30" name="圆角矩形 29"/>
          <p:cNvSpPr/>
          <p:nvPr/>
        </p:nvSpPr>
        <p:spPr>
          <a:xfrm>
            <a:off x="4818372" y="5678829"/>
            <a:ext cx="954108" cy="276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粉刷石膏</a:t>
            </a:r>
            <a:endParaRPr lang="zh-CN" altLang="en-US" sz="1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24833" t="14493" r="24028" b="43478"/>
          <a:stretch>
            <a:fillRect/>
          </a:stretch>
        </p:blipFill>
        <p:spPr>
          <a:xfrm>
            <a:off x="8295289" y="3665961"/>
            <a:ext cx="2088232" cy="2088233"/>
          </a:xfrm>
          <a:prstGeom prst="rect">
            <a:avLst/>
          </a:prstGeom>
        </p:spPr>
      </p:pic>
      <p:sp>
        <p:nvSpPr>
          <p:cNvPr id="34" name="乘号 33"/>
          <p:cNvSpPr/>
          <p:nvPr/>
        </p:nvSpPr>
        <p:spPr>
          <a:xfrm>
            <a:off x="9665485" y="5207825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8940219" y="5578849"/>
            <a:ext cx="954108" cy="276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阳角不直</a:t>
            </a:r>
            <a:endParaRPr lang="zh-CN" altLang="en-US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181" y="3422895"/>
            <a:ext cx="1920065" cy="2592088"/>
          </a:xfrm>
          <a:prstGeom prst="rect">
            <a:avLst/>
          </a:prstGeom>
        </p:spPr>
      </p:pic>
      <p:sp>
        <p:nvSpPr>
          <p:cNvPr id="14" name="乘号 13"/>
          <p:cNvSpPr/>
          <p:nvPr/>
        </p:nvSpPr>
        <p:spPr>
          <a:xfrm>
            <a:off x="7377641" y="5467565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174488" y="5678829"/>
            <a:ext cx="954108" cy="276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磕碰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73306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315580" y="6165304"/>
          <a:ext cx="7164796" cy="5040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78571"/>
                <a:gridCol w="6086225"/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关注敏感点</a:t>
                      </a:r>
                    </a:p>
                  </a:txBody>
                  <a:tcPr marL="47392" marR="473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altLang="zh-CN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色差、平整</a:t>
                      </a:r>
                      <a:r>
                        <a:rPr lang="zh-CN" altLang="en-US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垂直</a:t>
                      </a:r>
                      <a:r>
                        <a:rPr lang="zh-CN" altLang="zh-CN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、光泽度、漏刷</a:t>
                      </a:r>
                      <a:r>
                        <a:rPr lang="zh-CN" altLang="en-US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流坠</a:t>
                      </a:r>
                      <a:r>
                        <a:rPr lang="zh-CN" altLang="zh-CN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、脱皮、污渍、缺棱掉角</a:t>
                      </a:r>
                      <a:endParaRPr lang="zh-CN" altLang="zh-CN" sz="1600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 marL="47392" marR="47392" marT="0" marB="0" anchor="ctr"/>
                </a:tc>
              </a:tr>
            </a:tbl>
          </a:graphicData>
        </a:graphic>
      </p:graphicFrame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444" y="528943"/>
            <a:ext cx="3085108" cy="399749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173" y="1412777"/>
            <a:ext cx="2520280" cy="419009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709" y="3862209"/>
            <a:ext cx="1865756" cy="2051750"/>
          </a:xfrm>
          <a:prstGeom prst="rect">
            <a:avLst/>
          </a:prstGeom>
        </p:spPr>
      </p:pic>
      <p:sp>
        <p:nvSpPr>
          <p:cNvPr id="30" name="圆角矩形 29"/>
          <p:cNvSpPr/>
          <p:nvPr/>
        </p:nvSpPr>
        <p:spPr>
          <a:xfrm>
            <a:off x="7827174" y="5304303"/>
            <a:ext cx="717099" cy="179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流坠</a:t>
            </a:r>
            <a:endParaRPr lang="zh-CN" altLang="en-US" sz="1200"/>
          </a:p>
        </p:txBody>
      </p:sp>
      <p:sp>
        <p:nvSpPr>
          <p:cNvPr id="36" name="乘号 35"/>
          <p:cNvSpPr/>
          <p:nvPr/>
        </p:nvSpPr>
        <p:spPr>
          <a:xfrm>
            <a:off x="6300192" y="5304303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乘号 36"/>
          <p:cNvSpPr/>
          <p:nvPr/>
        </p:nvSpPr>
        <p:spPr>
          <a:xfrm>
            <a:off x="9542196" y="4888084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乘号 37"/>
          <p:cNvSpPr/>
          <p:nvPr/>
        </p:nvSpPr>
        <p:spPr>
          <a:xfrm>
            <a:off x="6963897" y="3849254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5258796" y="5602871"/>
            <a:ext cx="582437" cy="255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疙瘩</a:t>
            </a:r>
            <a:endParaRPr lang="zh-CN" altLang="en-US" sz="12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742" y="1375102"/>
            <a:ext cx="1957232" cy="3512983"/>
          </a:xfrm>
          <a:prstGeom prst="rect">
            <a:avLst/>
          </a:prstGeom>
        </p:spPr>
      </p:pic>
      <p:sp>
        <p:nvSpPr>
          <p:cNvPr id="13" name="任意多边形 12"/>
          <p:cNvSpPr/>
          <p:nvPr/>
        </p:nvSpPr>
        <p:spPr>
          <a:xfrm>
            <a:off x="3482395" y="4214471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305031" y="5031746"/>
            <a:ext cx="926563" cy="270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阳台效果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6488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49" y="3619942"/>
            <a:ext cx="2384363" cy="232933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615" y="3619942"/>
            <a:ext cx="2548444" cy="2329339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315580" y="6165304"/>
          <a:ext cx="7164796" cy="5040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78571"/>
                <a:gridCol w="6086225"/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关注敏感点</a:t>
                      </a:r>
                    </a:p>
                  </a:txBody>
                  <a:tcPr marL="47392" marR="473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altLang="zh-CN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色差、平整</a:t>
                      </a:r>
                      <a:r>
                        <a:rPr lang="zh-CN" altLang="en-US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垂直</a:t>
                      </a:r>
                      <a:r>
                        <a:rPr lang="zh-CN" altLang="zh-CN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、光泽度、漏刷</a:t>
                      </a:r>
                      <a:r>
                        <a:rPr lang="zh-CN" altLang="en-US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流坠</a:t>
                      </a:r>
                      <a:r>
                        <a:rPr lang="zh-CN" altLang="zh-CN" sz="16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、脱皮、污渍、缺棱掉角</a:t>
                      </a:r>
                      <a:endParaRPr lang="zh-CN" altLang="zh-CN" sz="1600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 marL="47392" marR="47392" marT="0" marB="0" anchor="ctr"/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112" y="592383"/>
            <a:ext cx="2387236" cy="2863323"/>
          </a:xfrm>
          <a:prstGeom prst="rect">
            <a:avLst/>
          </a:prstGeom>
        </p:spPr>
      </p:pic>
      <p:sp>
        <p:nvSpPr>
          <p:cNvPr id="30" name="圆角矩形 29"/>
          <p:cNvSpPr/>
          <p:nvPr/>
        </p:nvSpPr>
        <p:spPr>
          <a:xfrm>
            <a:off x="3608588" y="3861048"/>
            <a:ext cx="1115883" cy="255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线盒收口</a:t>
            </a:r>
            <a:endParaRPr lang="zh-CN" altLang="en-US" sz="12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502" y="602820"/>
            <a:ext cx="2548444" cy="2857600"/>
          </a:xfrm>
          <a:prstGeom prst="rect">
            <a:avLst/>
          </a:prstGeom>
        </p:spPr>
      </p:pic>
      <p:sp>
        <p:nvSpPr>
          <p:cNvPr id="27" name="圆角矩形 26"/>
          <p:cNvSpPr/>
          <p:nvPr/>
        </p:nvSpPr>
        <p:spPr>
          <a:xfrm>
            <a:off x="8014515" y="602820"/>
            <a:ext cx="1185403" cy="386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空调孔收口</a:t>
            </a:r>
            <a:endParaRPr lang="zh-CN" altLang="en-US" sz="1200"/>
          </a:p>
        </p:txBody>
      </p:sp>
      <p:sp>
        <p:nvSpPr>
          <p:cNvPr id="18" name="任意多边形 17"/>
          <p:cNvSpPr/>
          <p:nvPr/>
        </p:nvSpPr>
        <p:spPr>
          <a:xfrm>
            <a:off x="6915521" y="2821717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乘号 18"/>
          <p:cNvSpPr/>
          <p:nvPr/>
        </p:nvSpPr>
        <p:spPr>
          <a:xfrm>
            <a:off x="4252762" y="2800991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9261478" y="5484635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乘号 20"/>
          <p:cNvSpPr/>
          <p:nvPr/>
        </p:nvSpPr>
        <p:spPr>
          <a:xfrm>
            <a:off x="6598719" y="5407297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2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359</Words>
  <Application>Microsoft Office PowerPoint</Application>
  <PresentationFormat>宽屏</PresentationFormat>
  <Paragraphs>57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华文宋体</vt:lpstr>
      <vt:lpstr>宋体</vt:lpstr>
      <vt:lpstr>Arial</vt:lpstr>
      <vt:lpstr>Calibri</vt:lpstr>
      <vt:lpstr>Calibri Light</vt:lpstr>
      <vt:lpstr>Times New Roman</vt:lpstr>
      <vt:lpstr>Office 主题</vt:lpstr>
      <vt:lpstr>主控项目</vt:lpstr>
      <vt:lpstr>PowerPoint 演示文稿</vt:lpstr>
      <vt:lpstr>PowerPoint 演示文稿</vt:lpstr>
      <vt:lpstr>PowerPoint 演示文稿</vt:lpstr>
      <vt:lpstr>PowerPoint 演示文稿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主控项目</dc:title>
  <dc:creator>PC</dc:creator>
  <cp:lastModifiedBy>PC</cp:lastModifiedBy>
  <cp:revision>13</cp:revision>
  <dcterms:created xsi:type="dcterms:W3CDTF">2023-10-24T10:06:28Z</dcterms:created>
  <dcterms:modified xsi:type="dcterms:W3CDTF">2023-10-24T10:13:35Z</dcterms:modified>
</cp:coreProperties>
</file>