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6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5E1D7-2867-4B92-B51C-E7FDBE12C0F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1F1F2-D919-4A02-B504-95DB933610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2021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13185-3A93-40FC-9806-5DF4D01065F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3310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7395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9253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587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2037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2076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795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6747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17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5692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1535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6835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687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775520" y="404664"/>
          <a:ext cx="8568952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272808"/>
              </a:tblGrid>
              <a:tr h="337693">
                <a:tc gridSpan="2">
                  <a:txBody>
                    <a:bodyPr/>
                    <a:lstStyle/>
                    <a:p>
                      <a:pPr algn="ctr" defTabSz="914400" rtl="0" eaLnBrk="1" latinLnBrk="0" hangingPunct="1">
                        <a:spcBef>
                          <a:spcPct val="0"/>
                        </a:spcBef>
                        <a:buNone/>
                        <a:defRPr/>
                      </a:pPr>
                      <a:r>
                        <a:rPr lang="zh-CN" altLang="zh-CN" sz="2000" b="1" kern="1200" smtClean="0">
                          <a:solidFill>
                            <a:schemeClr val="lt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镜</a:t>
                      </a:r>
                      <a:r>
                        <a:rPr lang="zh-CN" altLang="en-US" sz="2000" b="1" kern="1200" smtClean="0">
                          <a:solidFill>
                            <a:schemeClr val="lt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子安装</a:t>
                      </a:r>
                      <a:endParaRPr lang="zh-CN" altLang="zh-CN" sz="2000" b="1" kern="1200" smtClean="0">
                        <a:solidFill>
                          <a:schemeClr val="lt1"/>
                        </a:solidFill>
                        <a:latin typeface="华文宋体" pitchFamily="2" charset="-122"/>
                        <a:ea typeface="华文宋体" pitchFamily="2" charset="-122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337693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b="1" kern="1200" noProof="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一</a:t>
                      </a:r>
                      <a:r>
                        <a:rPr lang="zh-CN" altLang="zh-CN" sz="1800" b="1" kern="1200" noProof="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、施工前控制</a:t>
                      </a:r>
                      <a:endParaRPr lang="zh-CN" altLang="en-US" sz="1800" b="1" kern="1200" noProof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1325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600" b="1" kern="12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下料</a:t>
                      </a:r>
                      <a:endParaRPr lang="zh-CN" altLang="en-US" sz="1600" b="1" kern="120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spcAft>
                          <a:spcPct val="0"/>
                        </a:spcAft>
                        <a:buFont typeface="+mj-lt"/>
                        <a:buNone/>
                      </a:pPr>
                      <a:r>
                        <a:rPr lang="en-US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1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、</a:t>
                      </a:r>
                      <a:r>
                        <a:rPr lang="zh-CN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根据设计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及现场尺寸</a:t>
                      </a:r>
                      <a:r>
                        <a:rPr lang="zh-CN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下单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；</a:t>
                      </a:r>
                      <a:endParaRPr lang="zh-CN" altLang="zh-CN" sz="1400" kern="10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600" b="1" kern="12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主控要点</a:t>
                      </a:r>
                      <a:endParaRPr lang="zh-CN" altLang="en-US" sz="1600" b="1" kern="120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spcAft>
                          <a:spcPct val="0"/>
                        </a:spcAft>
                        <a:buFont typeface="+mj-lt"/>
                        <a:buNone/>
                      </a:pPr>
                      <a:r>
                        <a:rPr lang="en-US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1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、</a:t>
                      </a:r>
                      <a:r>
                        <a:rPr lang="zh-CN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固定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时须</a:t>
                      </a:r>
                      <a:r>
                        <a:rPr lang="zh-CN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采用</a:t>
                      </a:r>
                      <a:r>
                        <a:rPr lang="zh-CN" altLang="zh-CN" sz="1400" kern="10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中性结构</a:t>
                      </a:r>
                      <a:r>
                        <a:rPr lang="zh-CN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胶黏</a:t>
                      </a:r>
                      <a:r>
                        <a:rPr lang="zh-CN" altLang="zh-CN" sz="1400" kern="10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贴</a:t>
                      </a:r>
                      <a:r>
                        <a:rPr lang="zh-CN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牢固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；</a:t>
                      </a:r>
                      <a:endParaRPr lang="en-US" altLang="zh-CN" sz="1400" kern="100" smtClean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  <a:p>
                      <a:pPr marL="342900" lvl="0" indent="-342900" algn="l" defTabSz="914400" rtl="0" eaLnBrk="1" latinLnBrk="0" hangingPunct="1">
                        <a:spcAft>
                          <a:spcPct val="0"/>
                        </a:spcAft>
                        <a:buFont typeface="+mj-lt"/>
                        <a:buNone/>
                      </a:pPr>
                      <a:r>
                        <a:rPr lang="en-US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2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、镜面背面须预先满贴一层即时贴纸，防止水银腐蚀。</a:t>
                      </a:r>
                      <a:endParaRPr lang="zh-CN" altLang="zh-CN" sz="1400" kern="10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76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800" b="1" kern="1200" noProof="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二、施工规范</a:t>
                      </a:r>
                      <a:endParaRPr lang="zh-CN" altLang="en-US" sz="1800" b="1" kern="1200" noProof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标题 1"/>
          <p:cNvSpPr>
            <a:spLocks noGrp="1"/>
          </p:cNvSpPr>
          <p:nvPr>
            <p:ph type="title"/>
          </p:nvPr>
        </p:nvSpPr>
        <p:spPr>
          <a:xfrm>
            <a:off x="2207568" y="2564904"/>
            <a:ext cx="1584176" cy="43204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spcBef>
                <a:spcPct val="0"/>
              </a:spcBef>
              <a:defRPr/>
            </a:pPr>
            <a:r>
              <a:rPr lang="zh-CN" altLang="en-US" smtClean="0">
                <a:latin typeface="华文宋体" pitchFamily="2" charset="-122"/>
                <a:ea typeface="华文宋体" pitchFamily="2" charset="-122"/>
              </a:rPr>
              <a:t>主控项目</a:t>
            </a:r>
            <a:endParaRPr lang="zh-CN" altLang="en-US">
              <a:latin typeface="华文宋体" pitchFamily="2" charset="-122"/>
              <a:ea typeface="华文宋体" pitchFamily="2" charset="-122"/>
            </a:endParaRPr>
          </a:p>
        </p:txBody>
      </p:sp>
      <p:sp>
        <p:nvSpPr>
          <p:cNvPr id="11" name="文本占位符 3"/>
          <p:cNvSpPr>
            <a:spLocks noGrp="1"/>
          </p:cNvSpPr>
          <p:nvPr>
            <p:ph type="body" sz="half" idx="2"/>
          </p:nvPr>
        </p:nvSpPr>
        <p:spPr>
          <a:xfrm>
            <a:off x="1909818" y="3156208"/>
            <a:ext cx="2160240" cy="2736304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/>
            <a:r>
              <a:rPr lang="en-US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1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、墙面玻璃安装未采用固定、件须采用中性玻璃胶固定避免背面水银腐蚀；</a:t>
            </a:r>
            <a:endParaRPr lang="en-US" altLang="zh-CN" kern="100">
              <a:latin typeface="华文宋体" pitchFamily="2" charset="-122"/>
              <a:ea typeface="华文宋体" pitchFamily="2" charset="-122"/>
              <a:cs typeface="Times New Roman"/>
            </a:endParaRPr>
          </a:p>
          <a:p>
            <a:pPr marL="342900" indent="-342900"/>
            <a:r>
              <a:rPr lang="en-US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2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、满贴一层即时贴纸，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防止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水银腐蚀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；</a:t>
            </a:r>
            <a:endParaRPr lang="en-US" altLang="zh-CN" kern="100">
              <a:latin typeface="华文宋体" pitchFamily="2" charset="-122"/>
              <a:ea typeface="华文宋体" pitchFamily="2" charset="-122"/>
              <a:cs typeface="Times New Roman"/>
            </a:endParaRPr>
          </a:p>
          <a:p>
            <a:pPr marL="342900" indent="-342900"/>
            <a:r>
              <a:rPr lang="en-US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3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、必须工厂加工，预制，现场整体安装，严禁现场加工安装。</a:t>
            </a:r>
            <a:endParaRPr lang="zh-CN" altLang="en-US" kern="100">
              <a:latin typeface="华文宋体" pitchFamily="2" charset="-122"/>
              <a:ea typeface="华文宋体" pitchFamily="2" charset="-122"/>
              <a:cs typeface="Times New Roman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8311" y="2421121"/>
            <a:ext cx="2562036" cy="235761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4522" y="2418620"/>
            <a:ext cx="3000018" cy="2338700"/>
          </a:xfrm>
          <a:prstGeom prst="rect">
            <a:avLst/>
          </a:prstGeom>
        </p:spPr>
      </p:pic>
      <p:sp>
        <p:nvSpPr>
          <p:cNvPr id="13" name="乘号 12"/>
          <p:cNvSpPr/>
          <p:nvPr/>
        </p:nvSpPr>
        <p:spPr>
          <a:xfrm>
            <a:off x="4655841" y="4056000"/>
            <a:ext cx="668605" cy="597136"/>
          </a:xfrm>
          <a:prstGeom prst="mathMultiply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乘号 14"/>
          <p:cNvSpPr/>
          <p:nvPr/>
        </p:nvSpPr>
        <p:spPr>
          <a:xfrm>
            <a:off x="9328053" y="4147468"/>
            <a:ext cx="668605" cy="597136"/>
          </a:xfrm>
          <a:prstGeom prst="mathMultiply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04155" y="4518018"/>
            <a:ext cx="2238095" cy="2000000"/>
          </a:xfrm>
          <a:prstGeom prst="rect">
            <a:avLst/>
          </a:prstGeom>
        </p:spPr>
      </p:pic>
      <p:sp>
        <p:nvSpPr>
          <p:cNvPr id="14" name="任意多边形 13"/>
          <p:cNvSpPr/>
          <p:nvPr/>
        </p:nvSpPr>
        <p:spPr>
          <a:xfrm>
            <a:off x="7405303" y="5970892"/>
            <a:ext cx="703605" cy="463838"/>
          </a:xfrm>
          <a:custGeom>
            <a:avLst/>
            <a:gdLst>
              <a:gd name="connsiteX0" fmla="*/ 0 w 1651379"/>
              <a:gd name="connsiteY0" fmla="*/ 723331 h 1337480"/>
              <a:gd name="connsiteX1" fmla="*/ 232012 w 1651379"/>
              <a:gd name="connsiteY1" fmla="*/ 491319 h 1337480"/>
              <a:gd name="connsiteX2" fmla="*/ 614149 w 1651379"/>
              <a:gd name="connsiteY2" fmla="*/ 1037230 h 1337480"/>
              <a:gd name="connsiteX3" fmla="*/ 1651379 w 1651379"/>
              <a:gd name="connsiteY3" fmla="*/ 0 h 1337480"/>
              <a:gd name="connsiteX4" fmla="*/ 682388 w 1651379"/>
              <a:gd name="connsiteY4" fmla="*/ 1337480 h 1337480"/>
              <a:gd name="connsiteX5" fmla="*/ 0 w 1651379"/>
              <a:gd name="connsiteY5" fmla="*/ 723331 h 1337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1379" h="1337480">
                <a:moveTo>
                  <a:pt x="0" y="723331"/>
                </a:moveTo>
                <a:lnTo>
                  <a:pt x="232012" y="491319"/>
                </a:lnTo>
                <a:lnTo>
                  <a:pt x="614149" y="1037230"/>
                </a:lnTo>
                <a:lnTo>
                  <a:pt x="1651379" y="0"/>
                </a:lnTo>
                <a:lnTo>
                  <a:pt x="682388" y="1337480"/>
                </a:lnTo>
                <a:lnTo>
                  <a:pt x="0" y="723331"/>
                </a:lnTo>
                <a:close/>
              </a:path>
            </a:pathLst>
          </a:cu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347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114</Words>
  <Application>Microsoft Office PowerPoint</Application>
  <PresentationFormat>宽屏</PresentationFormat>
  <Paragraphs>14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华文宋体</vt:lpstr>
      <vt:lpstr>宋体</vt:lpstr>
      <vt:lpstr>Arial</vt:lpstr>
      <vt:lpstr>Calibri</vt:lpstr>
      <vt:lpstr>Calibri Light</vt:lpstr>
      <vt:lpstr>Times New Roman</vt:lpstr>
      <vt:lpstr>Office 主题</vt:lpstr>
      <vt:lpstr>主控项目</vt:lpstr>
    </vt:vector>
  </TitlesOfParts>
  <Company>Organization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主控项目</dc:title>
  <dc:creator>PC</dc:creator>
  <cp:lastModifiedBy>PC</cp:lastModifiedBy>
  <cp:revision>12</cp:revision>
  <dcterms:created xsi:type="dcterms:W3CDTF">2023-10-24T10:06:28Z</dcterms:created>
  <dcterms:modified xsi:type="dcterms:W3CDTF">2023-10-24T10:12:56Z</dcterms:modified>
</cp:coreProperties>
</file>