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256" r:id="rId2"/>
    <p:sldId id="266" r:id="rId3"/>
    <p:sldId id="267" r:id="rId4"/>
    <p:sldId id="344" r:id="rId5"/>
    <p:sldId id="258" r:id="rId6"/>
    <p:sldId id="257" r:id="rId7"/>
    <p:sldId id="304" r:id="rId8"/>
    <p:sldId id="263" r:id="rId9"/>
    <p:sldId id="271" r:id="rId10"/>
    <p:sldId id="345" r:id="rId11"/>
    <p:sldId id="265" r:id="rId12"/>
    <p:sldId id="284" r:id="rId13"/>
    <p:sldId id="321" r:id="rId14"/>
    <p:sldId id="346" r:id="rId15"/>
    <p:sldId id="347" r:id="rId16"/>
    <p:sldId id="314" r:id="rId17"/>
    <p:sldId id="316" r:id="rId18"/>
    <p:sldId id="320" r:id="rId19"/>
  </p:sldIdLst>
  <p:sldSz cx="9140825" cy="5141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4"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145"/>
    <a:srgbClr val="558ED5"/>
    <a:srgbClr val="1D9B77"/>
    <a:srgbClr val="36AFCE"/>
    <a:srgbClr val="F2A01A"/>
    <a:srgbClr val="1D9A78"/>
    <a:srgbClr val="53585E"/>
    <a:srgbClr val="EEEFF3"/>
    <a:srgbClr val="F6D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howGuides="1">
      <p:cViewPr>
        <p:scale>
          <a:sx n="90" d="100"/>
          <a:sy n="90" d="100"/>
        </p:scale>
        <p:origin x="1190" y="389"/>
      </p:cViewPr>
      <p:guideLst>
        <p:guide orient="horz" pos="1684"/>
        <p:guide pos="2930"/>
      </p:guideLst>
    </p:cSldViewPr>
  </p:slideViewPr>
  <p:notesTextViewPr>
    <p:cViewPr>
      <p:scale>
        <a:sx n="1" d="1"/>
        <a:sy n="1" d="1"/>
      </p:scale>
      <p:origin x="0" y="0"/>
    </p:cViewPr>
  </p:notesTextViewPr>
  <p:sorterViewPr>
    <p:cViewPr>
      <p:scale>
        <a:sx n="100" d="100"/>
        <a:sy n="100" d="100"/>
      </p:scale>
      <p:origin x="0" y="210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1AFF-D539-45A2-81CA-66B921DD8D52}" type="datetimeFigureOut">
              <a:rPr lang="zh-CN" altLang="en-US" smtClean="0"/>
              <a:t>2023/3/11</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74456-EB52-4577-819A-4B7EA6F602C1}" type="slidenum">
              <a:rPr lang="zh-CN" altLang="en-US" smtClean="0"/>
              <a:t>‹#›</a:t>
            </a:fld>
            <a:endParaRPr lang="zh-CN" altLang="en-US"/>
          </a:p>
        </p:txBody>
      </p:sp>
    </p:spTree>
    <p:extLst>
      <p:ext uri="{BB962C8B-B14F-4D97-AF65-F5344CB8AC3E}">
        <p14:creationId xmlns:p14="http://schemas.microsoft.com/office/powerpoint/2010/main" val="322252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2603" y="841513"/>
            <a:ext cx="6855619" cy="1790147"/>
          </a:xfrm>
        </p:spPr>
        <p:txBody>
          <a:bodyPr anchor="b"/>
          <a:lstStyle>
            <a:lvl1pPr algn="ctr">
              <a:defRPr sz="4498"/>
            </a:lvl1pPr>
          </a:lstStyle>
          <a:p>
            <a:r>
              <a:rPr lang="zh-CN" altLang="en-US"/>
              <a:t>单击此处编辑母版标题样式</a:t>
            </a:r>
            <a:endParaRPr lang="en-US" dirty="0"/>
          </a:p>
        </p:txBody>
      </p:sp>
      <p:sp>
        <p:nvSpPr>
          <p:cNvPr id="3" name="Subtitle 2"/>
          <p:cNvSpPr>
            <a:spLocks noGrp="1"/>
          </p:cNvSpPr>
          <p:nvPr>
            <p:ph type="subTitle" idx="1"/>
          </p:nvPr>
        </p:nvSpPr>
        <p:spPr>
          <a:xfrm>
            <a:off x="1142603" y="2700695"/>
            <a:ext cx="6855619" cy="1241438"/>
          </a:xfrm>
        </p:spPr>
        <p:txBody>
          <a:bodyPr/>
          <a:lstStyle>
            <a:lvl1pPr marL="0" indent="0" algn="ctr">
              <a:buNone/>
              <a:defRPr sz="1799"/>
            </a:lvl1pPr>
            <a:lvl2pPr marL="342763" indent="0" algn="ctr">
              <a:buNone/>
              <a:defRPr sz="1499"/>
            </a:lvl2pPr>
            <a:lvl3pPr marL="685526" indent="0" algn="ctr">
              <a:buNone/>
              <a:defRPr sz="1349"/>
            </a:lvl3pPr>
            <a:lvl4pPr marL="1028289" indent="0" algn="ctr">
              <a:buNone/>
              <a:defRPr sz="1200"/>
            </a:lvl4pPr>
            <a:lvl5pPr marL="1371051" indent="0" algn="ctr">
              <a:buNone/>
              <a:defRPr sz="1200"/>
            </a:lvl5pPr>
            <a:lvl6pPr marL="1713814" indent="0" algn="ctr">
              <a:buNone/>
              <a:defRPr sz="1200"/>
            </a:lvl6pPr>
            <a:lvl7pPr marL="2056577" indent="0" algn="ctr">
              <a:buNone/>
              <a:defRPr sz="1200"/>
            </a:lvl7pPr>
            <a:lvl8pPr marL="2399340" indent="0" algn="ctr">
              <a:buNone/>
              <a:defRPr sz="1200"/>
            </a:lvl8pPr>
            <a:lvl9pPr marL="2742103"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6288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7162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1403" y="273759"/>
            <a:ext cx="1970990" cy="435753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432" y="273759"/>
            <a:ext cx="5798711" cy="435753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1656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2035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11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585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38690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669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7" name="Rectangle 20"/>
          <p:cNvSpPr>
            <a:spLocks noChangeArrowheads="1"/>
          </p:cNvSpPr>
          <p:nvPr userDrawn="1"/>
        </p:nvSpPr>
        <p:spPr bwMode="auto">
          <a:xfrm>
            <a:off x="6801886" y="4860930"/>
            <a:ext cx="187393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www.yourwebsite.com</a:t>
            </a:r>
            <a:endParaRPr lang="zh-CN" altLang="en-US" sz="800" dirty="0">
              <a:solidFill>
                <a:srgbClr val="53585E"/>
              </a:solidFill>
              <a:latin typeface="Arial" pitchFamily="34" charset="0"/>
              <a:cs typeface="Arial" pitchFamily="34" charset="0"/>
            </a:endParaRPr>
          </a:p>
        </p:txBody>
      </p:sp>
      <p:sp>
        <p:nvSpPr>
          <p:cNvPr id="8" name="菱形 7"/>
          <p:cNvSpPr/>
          <p:nvPr userDrawn="1"/>
        </p:nvSpPr>
        <p:spPr>
          <a:xfrm>
            <a:off x="8706205" y="4800601"/>
            <a:ext cx="238163" cy="238244"/>
          </a:xfrm>
          <a:prstGeom prst="diamond">
            <a:avLst/>
          </a:pr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sz="1800" dirty="0">
              <a:solidFill>
                <a:schemeClr val="tx1"/>
              </a:solidFill>
            </a:endParaRPr>
          </a:p>
        </p:txBody>
      </p:sp>
      <p:sp>
        <p:nvSpPr>
          <p:cNvPr id="10" name="Rectangle 20"/>
          <p:cNvSpPr>
            <a:spLocks noChangeArrowheads="1"/>
          </p:cNvSpPr>
          <p:nvPr userDrawn="1"/>
        </p:nvSpPr>
        <p:spPr bwMode="auto">
          <a:xfrm>
            <a:off x="251432" y="4860930"/>
            <a:ext cx="17546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en-US" altLang="zh-CN" sz="800" dirty="0">
                <a:solidFill>
                  <a:srgbClr val="53585E"/>
                </a:solidFill>
                <a:latin typeface="Arial" pitchFamily="34" charset="0"/>
                <a:cs typeface="Arial" pitchFamily="34" charset="0"/>
              </a:rPr>
              <a:t>yourmail@business.com</a:t>
            </a:r>
            <a:endParaRPr lang="zh-CN" altLang="en-US" sz="800" dirty="0">
              <a:solidFill>
                <a:srgbClr val="53585E"/>
              </a:solidFill>
              <a:latin typeface="Arial" pitchFamily="34" charset="0"/>
              <a:cs typeface="Arial" pitchFamily="34" charset="0"/>
            </a:endParaRPr>
          </a:p>
        </p:txBody>
      </p:sp>
      <p:sp>
        <p:nvSpPr>
          <p:cNvPr id="11" name="灯片编号占位符 5"/>
          <p:cNvSpPr txBox="1"/>
          <p:nvPr userDrawn="1"/>
        </p:nvSpPr>
        <p:spPr>
          <a:xfrm>
            <a:off x="8646854" y="4854858"/>
            <a:ext cx="359916" cy="144016"/>
          </a:xfrm>
          <a:prstGeom prst="rect">
            <a:avLst/>
          </a:prstGeom>
        </p:spPr>
        <p:txBody>
          <a:bodyPr tIns="0" bIns="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fld id="{36567833-4B14-40FE-AE92-49CC326BF8AB}" type="slidenum">
              <a:rPr lang="zh-CN" altLang="en-US" sz="800">
                <a:solidFill>
                  <a:srgbClr val="53585E"/>
                </a:solidFill>
                <a:latin typeface="+mn-lt"/>
                <a:cs typeface="Arial" pitchFamily="34" charset="0"/>
              </a:rPr>
              <a:t>‹#›</a:t>
            </a:fld>
            <a:endParaRPr lang="zh-CN" altLang="en-US" sz="800" dirty="0">
              <a:solidFill>
                <a:srgbClr val="53585E"/>
              </a:solidFill>
              <a:latin typeface="+mn-lt"/>
              <a:cs typeface="Arial" pitchFamily="34" charset="0"/>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478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671" y="1281908"/>
            <a:ext cx="7883962" cy="2138893"/>
          </a:xfrm>
        </p:spPr>
        <p:txBody>
          <a:bodyPr anchor="b"/>
          <a:lstStyle>
            <a:lvl1pPr>
              <a:defRPr sz="4498"/>
            </a:lvl1pPr>
          </a:lstStyle>
          <a:p>
            <a:r>
              <a:rPr lang="zh-CN" altLang="en-US"/>
              <a:t>单击此处编辑母版标题样式</a:t>
            </a:r>
            <a:endParaRPr lang="en-US" dirty="0"/>
          </a:p>
        </p:txBody>
      </p:sp>
      <p:sp>
        <p:nvSpPr>
          <p:cNvPr id="3" name="Text Placeholder 2"/>
          <p:cNvSpPr>
            <a:spLocks noGrp="1"/>
          </p:cNvSpPr>
          <p:nvPr>
            <p:ph type="body" idx="1"/>
          </p:nvPr>
        </p:nvSpPr>
        <p:spPr>
          <a:xfrm>
            <a:off x="623671" y="3441036"/>
            <a:ext cx="7883962" cy="1124793"/>
          </a:xfrm>
        </p:spPr>
        <p:txBody>
          <a:bodyPr/>
          <a:lstStyle>
            <a:lvl1pPr marL="0" indent="0">
              <a:buNone/>
              <a:defRPr sz="1799">
                <a:solidFill>
                  <a:schemeClr val="tx1">
                    <a:tint val="75000"/>
                  </a:schemeClr>
                </a:solidFill>
              </a:defRPr>
            </a:lvl1pPr>
            <a:lvl2pPr marL="342763" indent="0">
              <a:buNone/>
              <a:defRPr sz="1499">
                <a:solidFill>
                  <a:schemeClr val="tx1">
                    <a:tint val="75000"/>
                  </a:schemeClr>
                </a:solidFill>
              </a:defRPr>
            </a:lvl2pPr>
            <a:lvl3pPr marL="685526" indent="0">
              <a:buNone/>
              <a:defRPr sz="1349">
                <a:solidFill>
                  <a:schemeClr val="tx1">
                    <a:tint val="75000"/>
                  </a:schemeClr>
                </a:solidFill>
              </a:defRPr>
            </a:lvl3pPr>
            <a:lvl4pPr marL="1028289" indent="0">
              <a:buNone/>
              <a:defRPr sz="1200">
                <a:solidFill>
                  <a:schemeClr val="tx1">
                    <a:tint val="75000"/>
                  </a:schemeClr>
                </a:solidFill>
              </a:defRPr>
            </a:lvl4pPr>
            <a:lvl5pPr marL="1371051" indent="0">
              <a:buNone/>
              <a:defRPr sz="1200">
                <a:solidFill>
                  <a:schemeClr val="tx1">
                    <a:tint val="75000"/>
                  </a:schemeClr>
                </a:solidFill>
              </a:defRPr>
            </a:lvl5pPr>
            <a:lvl6pPr marL="1713814" indent="0">
              <a:buNone/>
              <a:defRPr sz="1200">
                <a:solidFill>
                  <a:schemeClr val="tx1">
                    <a:tint val="75000"/>
                  </a:schemeClr>
                </a:solidFill>
              </a:defRPr>
            </a:lvl6pPr>
            <a:lvl7pPr marL="2056577" indent="0">
              <a:buNone/>
              <a:defRPr sz="1200">
                <a:solidFill>
                  <a:schemeClr val="tx1">
                    <a:tint val="75000"/>
                  </a:schemeClr>
                </a:solidFill>
              </a:defRPr>
            </a:lvl7pPr>
            <a:lvl8pPr marL="2399340" indent="0">
              <a:buNone/>
              <a:defRPr sz="1200">
                <a:solidFill>
                  <a:schemeClr val="tx1">
                    <a:tint val="75000"/>
                  </a:schemeClr>
                </a:solidFill>
              </a:defRPr>
            </a:lvl8pPr>
            <a:lvl9pPr marL="2742103"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041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43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7542" y="1368796"/>
            <a:ext cx="3884851" cy="326249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5516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622" y="273759"/>
            <a:ext cx="7883962" cy="99386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623" y="1260483"/>
            <a:ext cx="3866997"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623" y="1878227"/>
            <a:ext cx="3866997"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7543" y="1260483"/>
            <a:ext cx="3886041" cy="617743"/>
          </a:xfrm>
        </p:spPr>
        <p:txBody>
          <a:bodyPr anchor="b"/>
          <a:lstStyle>
            <a:lvl1pPr marL="0" indent="0">
              <a:buNone/>
              <a:defRPr sz="1799" b="1"/>
            </a:lvl1pPr>
            <a:lvl2pPr marL="342763" indent="0">
              <a:buNone/>
              <a:defRPr sz="1499" b="1"/>
            </a:lvl2pPr>
            <a:lvl3pPr marL="685526" indent="0">
              <a:buNone/>
              <a:defRPr sz="1349" b="1"/>
            </a:lvl3pPr>
            <a:lvl4pPr marL="1028289" indent="0">
              <a:buNone/>
              <a:defRPr sz="1200" b="1"/>
            </a:lvl4pPr>
            <a:lvl5pPr marL="1371051" indent="0">
              <a:buNone/>
              <a:defRPr sz="1200" b="1"/>
            </a:lvl5pPr>
            <a:lvl6pPr marL="1713814" indent="0">
              <a:buNone/>
              <a:defRPr sz="1200" b="1"/>
            </a:lvl6pPr>
            <a:lvl7pPr marL="2056577" indent="0">
              <a:buNone/>
              <a:defRPr sz="1200" b="1"/>
            </a:lvl7pPr>
            <a:lvl8pPr marL="2399340" indent="0">
              <a:buNone/>
              <a:defRPr sz="1200" b="1"/>
            </a:lvl8pPr>
            <a:lvl9pPr marL="2742103"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7543" y="1878227"/>
            <a:ext cx="3886041" cy="2762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30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6622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834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6041" y="740341"/>
            <a:ext cx="4627543" cy="3654091"/>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1827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623" y="342794"/>
            <a:ext cx="2948154" cy="119978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6041" y="740341"/>
            <a:ext cx="4627543" cy="3654091"/>
          </a:xfrm>
        </p:spPr>
        <p:txBody>
          <a:bodyPr anchor="t"/>
          <a:lstStyle>
            <a:lvl1pPr marL="0" indent="0">
              <a:buNone/>
              <a:defRPr sz="2399"/>
            </a:lvl1pPr>
            <a:lvl2pPr marL="342763" indent="0">
              <a:buNone/>
              <a:defRPr sz="2099"/>
            </a:lvl2pPr>
            <a:lvl3pPr marL="685526" indent="0">
              <a:buNone/>
              <a:defRPr sz="1799"/>
            </a:lvl3pPr>
            <a:lvl4pPr marL="1028289" indent="0">
              <a:buNone/>
              <a:defRPr sz="1499"/>
            </a:lvl4pPr>
            <a:lvl5pPr marL="1371051" indent="0">
              <a:buNone/>
              <a:defRPr sz="1499"/>
            </a:lvl5pPr>
            <a:lvl6pPr marL="1713814" indent="0">
              <a:buNone/>
              <a:defRPr sz="1499"/>
            </a:lvl6pPr>
            <a:lvl7pPr marL="2056577" indent="0">
              <a:buNone/>
              <a:defRPr sz="1499"/>
            </a:lvl7pPr>
            <a:lvl8pPr marL="2399340" indent="0">
              <a:buNone/>
              <a:defRPr sz="1499"/>
            </a:lvl8pPr>
            <a:lvl9pPr marL="2742103"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623" y="1542574"/>
            <a:ext cx="2948154" cy="2857809"/>
          </a:xfrm>
        </p:spPr>
        <p:txBody>
          <a:bodyPr/>
          <a:lstStyle>
            <a:lvl1pPr marL="0" indent="0">
              <a:buNone/>
              <a:defRPr sz="1200"/>
            </a:lvl1pPr>
            <a:lvl2pPr marL="342763" indent="0">
              <a:buNone/>
              <a:defRPr sz="1050"/>
            </a:lvl2pPr>
            <a:lvl3pPr marL="685526" indent="0">
              <a:buNone/>
              <a:defRPr sz="900"/>
            </a:lvl3pPr>
            <a:lvl4pPr marL="1028289" indent="0">
              <a:buNone/>
              <a:defRPr sz="750"/>
            </a:lvl4pPr>
            <a:lvl5pPr marL="1371051" indent="0">
              <a:buNone/>
              <a:defRPr sz="750"/>
            </a:lvl5pPr>
            <a:lvl6pPr marL="1713814" indent="0">
              <a:buNone/>
              <a:defRPr sz="750"/>
            </a:lvl6pPr>
            <a:lvl7pPr marL="2056577" indent="0">
              <a:buNone/>
              <a:defRPr sz="750"/>
            </a:lvl7pPr>
            <a:lvl8pPr marL="2399340" indent="0">
              <a:buNone/>
              <a:defRPr sz="750"/>
            </a:lvl8pPr>
            <a:lvl9pPr marL="2742103"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smtClean="0"/>
              <a:t>3/11/2023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228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432" y="273759"/>
            <a:ext cx="7883962" cy="99386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432" y="1368796"/>
            <a:ext cx="7883962" cy="326249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432" y="4765792"/>
            <a:ext cx="2056686" cy="273759"/>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3/11/2023</a:t>
            </a:fld>
            <a:endParaRPr lang="en-US" dirty="0"/>
          </a:p>
        </p:txBody>
      </p:sp>
      <p:sp>
        <p:nvSpPr>
          <p:cNvPr id="5" name="Footer Placeholder 4"/>
          <p:cNvSpPr>
            <a:spLocks noGrp="1"/>
          </p:cNvSpPr>
          <p:nvPr>
            <p:ph type="ftr" sz="quarter" idx="3"/>
          </p:nvPr>
        </p:nvSpPr>
        <p:spPr>
          <a:xfrm>
            <a:off x="3027899" y="4765792"/>
            <a:ext cx="3085028" cy="273759"/>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5707" y="4765792"/>
            <a:ext cx="2056686" cy="273759"/>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3096605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85" r:id="rId13"/>
    <p:sldLayoutId id="2147483686" r:id="rId14"/>
    <p:sldLayoutId id="2147483687" r:id="rId15"/>
    <p:sldLayoutId id="2147483688" r:id="rId16"/>
    <p:sldLayoutId id="2147483650" r:id="rId17"/>
  </p:sldLayoutIdLst>
  <p:txStyles>
    <p:titleStyle>
      <a:lvl1pPr algn="l" defTabSz="685526"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81" indent="-171381" algn="l" defTabSz="685526"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144" indent="-171381" algn="l" defTabSz="685526" rtl="0" eaLnBrk="1" latinLnBrk="0" hangingPunct="1">
        <a:lnSpc>
          <a:spcPct val="90000"/>
        </a:lnSpc>
        <a:spcBef>
          <a:spcPts val="375"/>
        </a:spcBef>
        <a:buFont typeface="Arial" panose="020B0604020202020204" pitchFamily="34" charset="0"/>
        <a:buChar char="•"/>
        <a:defRPr sz="1799" kern="1200">
          <a:solidFill>
            <a:schemeClr val="tx1"/>
          </a:solidFill>
          <a:latin typeface="+mn-lt"/>
          <a:ea typeface="+mn-ea"/>
          <a:cs typeface="+mn-cs"/>
        </a:defRPr>
      </a:lvl2pPr>
      <a:lvl3pPr marL="856907" indent="-171381" algn="l" defTabSz="685526" rtl="0" eaLnBrk="1" latinLnBrk="0" hangingPunct="1">
        <a:lnSpc>
          <a:spcPct val="90000"/>
        </a:lnSpc>
        <a:spcBef>
          <a:spcPts val="375"/>
        </a:spcBef>
        <a:buFont typeface="Arial" panose="020B0604020202020204" pitchFamily="34" charset="0"/>
        <a:buChar char="•"/>
        <a:defRPr sz="1499" kern="1200">
          <a:solidFill>
            <a:schemeClr val="tx1"/>
          </a:solidFill>
          <a:latin typeface="+mn-lt"/>
          <a:ea typeface="+mn-ea"/>
          <a:cs typeface="+mn-cs"/>
        </a:defRPr>
      </a:lvl3pPr>
      <a:lvl4pPr marL="1199670"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2433"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196"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58"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721"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84" indent="-171381" algn="l" defTabSz="68552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526" rtl="0" eaLnBrk="1" latinLnBrk="0" hangingPunct="1">
        <a:defRPr sz="1349" kern="1200">
          <a:solidFill>
            <a:schemeClr val="tx1"/>
          </a:solidFill>
          <a:latin typeface="+mn-lt"/>
          <a:ea typeface="+mn-ea"/>
          <a:cs typeface="+mn-cs"/>
        </a:defRPr>
      </a:lvl1pPr>
      <a:lvl2pPr marL="342763" algn="l" defTabSz="685526" rtl="0" eaLnBrk="1" latinLnBrk="0" hangingPunct="1">
        <a:defRPr sz="1349" kern="1200">
          <a:solidFill>
            <a:schemeClr val="tx1"/>
          </a:solidFill>
          <a:latin typeface="+mn-lt"/>
          <a:ea typeface="+mn-ea"/>
          <a:cs typeface="+mn-cs"/>
        </a:defRPr>
      </a:lvl2pPr>
      <a:lvl3pPr marL="685526" algn="l" defTabSz="685526" rtl="0" eaLnBrk="1" latinLnBrk="0" hangingPunct="1">
        <a:defRPr sz="1349" kern="1200">
          <a:solidFill>
            <a:schemeClr val="tx1"/>
          </a:solidFill>
          <a:latin typeface="+mn-lt"/>
          <a:ea typeface="+mn-ea"/>
          <a:cs typeface="+mn-cs"/>
        </a:defRPr>
      </a:lvl3pPr>
      <a:lvl4pPr marL="1028289" algn="l" defTabSz="685526" rtl="0" eaLnBrk="1" latinLnBrk="0" hangingPunct="1">
        <a:defRPr sz="1349" kern="1200">
          <a:solidFill>
            <a:schemeClr val="tx1"/>
          </a:solidFill>
          <a:latin typeface="+mn-lt"/>
          <a:ea typeface="+mn-ea"/>
          <a:cs typeface="+mn-cs"/>
        </a:defRPr>
      </a:lvl4pPr>
      <a:lvl5pPr marL="1371051" algn="l" defTabSz="685526" rtl="0" eaLnBrk="1" latinLnBrk="0" hangingPunct="1">
        <a:defRPr sz="1349" kern="1200">
          <a:solidFill>
            <a:schemeClr val="tx1"/>
          </a:solidFill>
          <a:latin typeface="+mn-lt"/>
          <a:ea typeface="+mn-ea"/>
          <a:cs typeface="+mn-cs"/>
        </a:defRPr>
      </a:lvl5pPr>
      <a:lvl6pPr marL="1713814" algn="l" defTabSz="685526" rtl="0" eaLnBrk="1" latinLnBrk="0" hangingPunct="1">
        <a:defRPr sz="1349" kern="1200">
          <a:solidFill>
            <a:schemeClr val="tx1"/>
          </a:solidFill>
          <a:latin typeface="+mn-lt"/>
          <a:ea typeface="+mn-ea"/>
          <a:cs typeface="+mn-cs"/>
        </a:defRPr>
      </a:lvl6pPr>
      <a:lvl7pPr marL="2056577" algn="l" defTabSz="685526" rtl="0" eaLnBrk="1" latinLnBrk="0" hangingPunct="1">
        <a:defRPr sz="1349" kern="1200">
          <a:solidFill>
            <a:schemeClr val="tx1"/>
          </a:solidFill>
          <a:latin typeface="+mn-lt"/>
          <a:ea typeface="+mn-ea"/>
          <a:cs typeface="+mn-cs"/>
        </a:defRPr>
      </a:lvl7pPr>
      <a:lvl8pPr marL="2399340" algn="l" defTabSz="685526" rtl="0" eaLnBrk="1" latinLnBrk="0" hangingPunct="1">
        <a:defRPr sz="1349" kern="1200">
          <a:solidFill>
            <a:schemeClr val="tx1"/>
          </a:solidFill>
          <a:latin typeface="+mn-lt"/>
          <a:ea typeface="+mn-ea"/>
          <a:cs typeface="+mn-cs"/>
        </a:defRPr>
      </a:lvl8pPr>
      <a:lvl9pPr marL="2742103" algn="l" defTabSz="68552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9333" y="-21044"/>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9333" y="2120494"/>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46428" y="1549738"/>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02798" y="2076853"/>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054603"/>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dirty="0">
                <a:solidFill>
                  <a:schemeClr val="tx1">
                    <a:lumMod val="75000"/>
                    <a:lumOff val="25000"/>
                  </a:schemeClr>
                </a:solidFill>
                <a:latin typeface="Impact" pitchFamily="34" charset="0"/>
                <a:ea typeface="微软雅黑" pitchFamily="34" charset="-122"/>
                <a:cs typeface="宋体" pitchFamily="2" charset="-122"/>
              </a:rPr>
              <a:t>项目四  </a:t>
            </a:r>
            <a:r>
              <a:rPr lang="en-US" altLang="zh-CN" sz="2800" dirty="0">
                <a:solidFill>
                  <a:schemeClr val="accent2"/>
                </a:solidFill>
                <a:latin typeface="微软雅黑" panose="020B0503020204020204" pitchFamily="34" charset="-122"/>
                <a:ea typeface="微软雅黑" panose="020B0503020204020204" pitchFamily="34" charset="-122"/>
                <a:cs typeface="宋体" pitchFamily="2" charset="-122"/>
              </a:rPr>
              <a:t>VI</a:t>
            </a:r>
            <a:r>
              <a:rPr lang="zh-CN" altLang="en-US" sz="2800" dirty="0">
                <a:solidFill>
                  <a:schemeClr val="accent2"/>
                </a:solidFill>
                <a:latin typeface="微软雅黑" panose="020B0503020204020204" pitchFamily="34" charset="-122"/>
                <a:ea typeface="微软雅黑" panose="020B0503020204020204" pitchFamily="34" charset="-122"/>
                <a:cs typeface="宋体" pitchFamily="2" charset="-122"/>
              </a:rPr>
              <a:t>设计</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endParaRPr>
          </a:p>
        </p:txBody>
      </p:sp>
      <p:sp>
        <p:nvSpPr>
          <p:cNvPr id="19" name="Line 21"/>
          <p:cNvSpPr>
            <a:spLocks noChangeShapeType="1"/>
          </p:cNvSpPr>
          <p:nvPr/>
        </p:nvSpPr>
        <p:spPr bwMode="auto">
          <a:xfrm>
            <a:off x="4270998" y="2675012"/>
            <a:ext cx="3399012"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0" name="Rectangle 20"/>
          <p:cNvSpPr>
            <a:spLocks noChangeArrowheads="1"/>
          </p:cNvSpPr>
          <p:nvPr/>
        </p:nvSpPr>
        <p:spPr bwMode="auto">
          <a:xfrm>
            <a:off x="4270998" y="2758833"/>
            <a:ext cx="35394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900" dirty="0">
                <a:solidFill>
                  <a:schemeClr val="accent1"/>
                </a:solidFill>
                <a:latin typeface="微软雅黑" pitchFamily="34" charset="-122"/>
                <a:ea typeface="微软雅黑" pitchFamily="34" charset="-122"/>
                <a:cs typeface="Arial" pitchFamily="34" charset="0"/>
              </a:rPr>
              <a:t>●</a:t>
            </a:r>
            <a:r>
              <a:rPr lang="zh-CN" altLang="en-US" sz="900" dirty="0">
                <a:latin typeface="微软雅黑" panose="020B0503020204020204" pitchFamily="34" charset="-122"/>
                <a:ea typeface="微软雅黑" panose="020B0503020204020204" pitchFamily="34" charset="-122"/>
              </a:rPr>
              <a:t>任务一 设计文化类企业</a:t>
            </a:r>
            <a:r>
              <a:rPr lang="en-US" altLang="zh-CN" sz="900" dirty="0">
                <a:latin typeface="微软雅黑" panose="020B0503020204020204" pitchFamily="34" charset="-122"/>
                <a:ea typeface="微软雅黑" panose="020B0503020204020204" pitchFamily="34" charset="-122"/>
              </a:rPr>
              <a:t>VI     </a:t>
            </a:r>
            <a:r>
              <a:rPr lang="zh-CN" altLang="en-US" sz="900" dirty="0">
                <a:solidFill>
                  <a:schemeClr val="accent1"/>
                </a:solidFill>
                <a:latin typeface="微软雅黑" pitchFamily="34" charset="-122"/>
                <a:ea typeface="微软雅黑" pitchFamily="34" charset="-122"/>
                <a:cs typeface="Arial" pitchFamily="34" charset="0"/>
              </a:rPr>
              <a:t>●</a:t>
            </a:r>
            <a:r>
              <a:rPr lang="zh-CN" altLang="en-US" sz="900" b="1" dirty="0">
                <a:solidFill>
                  <a:srgbClr val="92D050"/>
                </a:solidFill>
                <a:latin typeface="微软雅黑" panose="020B0503020204020204" pitchFamily="34" charset="-122"/>
                <a:ea typeface="微软雅黑" panose="020B0503020204020204" pitchFamily="34" charset="-122"/>
              </a:rPr>
              <a:t>任务二 设计商业类企业</a:t>
            </a:r>
            <a:r>
              <a:rPr lang="en-US" altLang="zh-CN" sz="900" b="1" dirty="0">
                <a:solidFill>
                  <a:srgbClr val="92D050"/>
                </a:solidFill>
                <a:latin typeface="微软雅黑" panose="020B0503020204020204" pitchFamily="34" charset="-122"/>
                <a:ea typeface="微软雅黑" panose="020B0503020204020204" pitchFamily="34" charset="-122"/>
              </a:rPr>
              <a:t>VI</a:t>
            </a:r>
            <a:endParaRPr lang="zh-CN" altLang="en-US" sz="900" b="1" dirty="0">
              <a:solidFill>
                <a:srgbClr val="92D050"/>
              </a:solidFill>
              <a:latin typeface="微软雅黑" pitchFamily="34" charset="-122"/>
              <a:ea typeface="微软雅黑" pitchFamily="34" charset="-122"/>
              <a:cs typeface="Arial" pitchFamily="34" charset="0"/>
            </a:endParaRPr>
          </a:p>
        </p:txBody>
      </p:sp>
      <p:sp>
        <p:nvSpPr>
          <p:cNvPr id="11" name="菱形 10"/>
          <p:cNvSpPr/>
          <p:nvPr/>
        </p:nvSpPr>
        <p:spPr>
          <a:xfrm>
            <a:off x="1016315" y="3152427"/>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37588" y="4214034"/>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070761" y="4214034"/>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Rectangle 18"/>
          <p:cNvSpPr>
            <a:spLocks noChangeArrowheads="1"/>
          </p:cNvSpPr>
          <p:nvPr/>
        </p:nvSpPr>
        <p:spPr bwMode="auto">
          <a:xfrm>
            <a:off x="4271409" y="1627371"/>
            <a:ext cx="2308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平面设计创意与制作</a:t>
            </a:r>
            <a:endParaRPr lang="en-US" altLang="zh-CN" sz="2000" b="1" dirty="0">
              <a:solidFill>
                <a:schemeClr val="accent1"/>
              </a:solidFill>
              <a:latin typeface="Impact" pitchFamily="34" charset="0"/>
              <a:ea typeface="微软雅黑" pitchFamily="34" charset="-122"/>
              <a:cs typeface="宋体" pitchFamily="2"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14:presetBounceEnd="60000">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14:bounceEnd="60000">
                                          <p:cBhvr additive="base">
                                            <p:cTn id="52"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 presetClass="entr" presetSubtype="4" fill="hold" grpId="0" nodeType="withEffect">
                                      <p:stCondLst>
                                        <p:cond delay="35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par>
                                    <p:cTn id="54" presetID="56" presetClass="entr" presetSubtype="0" fill="hold" grpId="0" nodeType="withEffect">
                                      <p:stCondLst>
                                        <p:cond delay="1400"/>
                                      </p:stCondLst>
                                      <p:iterate type="lt">
                                        <p:tmPct val="6667"/>
                                      </p:iterate>
                                      <p:childTnLst>
                                        <p:set>
                                          <p:cBhvr>
                                            <p:cTn id="55" dur="1" fill="hold">
                                              <p:stCondLst>
                                                <p:cond delay="0"/>
                                              </p:stCondLst>
                                            </p:cTn>
                                            <p:tgtEl>
                                              <p:spTgt spid="17"/>
                                            </p:tgtEl>
                                            <p:attrNameLst>
                                              <p:attrName>style.visibility</p:attrName>
                                            </p:attrNameLst>
                                          </p:cBhvr>
                                          <p:to>
                                            <p:strVal val="visible"/>
                                          </p:to>
                                        </p:set>
                                        <p:anim by="(-#ppt_w*2)" calcmode="lin" valueType="num">
                                          <p:cBhvr rctx="PPT">
                                            <p:cTn id="56" dur="375" autoRev="1" fill="hold">
                                              <p:stCondLst>
                                                <p:cond delay="0"/>
                                              </p:stCondLst>
                                            </p:cTn>
                                            <p:tgtEl>
                                              <p:spTgt spid="17"/>
                                            </p:tgtEl>
                                            <p:attrNameLst>
                                              <p:attrName>ppt_w</p:attrName>
                                            </p:attrNameLst>
                                          </p:cBhvr>
                                        </p:anim>
                                        <p:anim by="(#ppt_w*0.50)" calcmode="lin" valueType="num">
                                          <p:cBhvr>
                                            <p:cTn id="57" dur="375" decel="50000" autoRev="1" fill="hold">
                                              <p:stCondLst>
                                                <p:cond delay="0"/>
                                              </p:stCondLst>
                                            </p:cTn>
                                            <p:tgtEl>
                                              <p:spTgt spid="17"/>
                                            </p:tgtEl>
                                            <p:attrNameLst>
                                              <p:attrName>ppt_x</p:attrName>
                                            </p:attrNameLst>
                                          </p:cBhvr>
                                        </p:anim>
                                        <p:anim from="(-#ppt_h/2)" to="(#ppt_y)" calcmode="lin" valueType="num">
                                          <p:cBhvr>
                                            <p:cTn id="58" dur="750" fill="hold">
                                              <p:stCondLst>
                                                <p:cond delay="0"/>
                                              </p:stCondLst>
                                            </p:cTn>
                                            <p:tgtEl>
                                              <p:spTgt spid="17"/>
                                            </p:tgtEl>
                                            <p:attrNameLst>
                                              <p:attrName>ppt_y</p:attrName>
                                            </p:attrNameLst>
                                          </p:cBhvr>
                                        </p:anim>
                                        <p:animRot by="21600000">
                                          <p:cBhvr>
                                            <p:cTn id="59" dur="75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0" grpId="0"/>
          <p:bldP spid="11" grpId="0" animBg="1"/>
          <p:bldP spid="12" grpId="0" animBg="1"/>
          <p:bldP spid="15" grpId="0" animBg="1"/>
          <p:bldP spid="15" grpId="1" animBg="1"/>
          <p:bldP spid="1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菱形 7"/>
          <p:cNvSpPr/>
          <p:nvPr/>
        </p:nvSpPr>
        <p:spPr>
          <a:xfrm>
            <a:off x="4179440" y="976424"/>
            <a:ext cx="720080" cy="720080"/>
          </a:xfrm>
          <a:prstGeom prst="diamond">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3-4-79</a:t>
            </a:r>
            <a:endParaRPr lang="zh-CN" altLang="en-US" sz="600" b="1" dirty="0">
              <a:latin typeface="微软雅黑" panose="020B0503020204020204" pitchFamily="34" charset="-122"/>
              <a:ea typeface="微软雅黑" panose="020B0503020204020204" pitchFamily="34" charset="-122"/>
            </a:endParaRPr>
          </a:p>
        </p:txBody>
      </p:sp>
      <p:cxnSp>
        <p:nvCxnSpPr>
          <p:cNvPr id="9" name="直接连接符 8"/>
          <p:cNvCxnSpPr>
            <a:stCxn id="8" idx="2"/>
          </p:cNvCxnSpPr>
          <p:nvPr/>
        </p:nvCxnSpPr>
        <p:spPr>
          <a:xfrm>
            <a:off x="4539479" y="1696508"/>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8" idx="1"/>
          </p:cNvCxnSpPr>
          <p:nvPr/>
        </p:nvCxnSpPr>
        <p:spPr>
          <a:xfrm flipH="1">
            <a:off x="3891408" y="1336463"/>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475039" y="842956"/>
            <a:ext cx="2376263" cy="2592000"/>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5" name="直接连接符 14"/>
          <p:cNvCxnSpPr/>
          <p:nvPr/>
        </p:nvCxnSpPr>
        <p:spPr>
          <a:xfrm>
            <a:off x="1560859" y="1331353"/>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20"/>
          <p:cNvSpPr>
            <a:spLocks noChangeArrowheads="1"/>
          </p:cNvSpPr>
          <p:nvPr/>
        </p:nvSpPr>
        <p:spPr bwMode="auto">
          <a:xfrm>
            <a:off x="1560858" y="1053845"/>
            <a:ext cx="2146528"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3-4-79 </a:t>
            </a:r>
            <a:r>
              <a:rPr lang="zh-CN" altLang="en-US" sz="1100" dirty="0">
                <a:latin typeface="微软雅黑" panose="020B0503020204020204" pitchFamily="34" charset="-122"/>
                <a:ea typeface="微软雅黑" panose="020B0503020204020204" pitchFamily="34" charset="-122"/>
              </a:rPr>
              <a:t>日本科乐美游戏软件</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sp>
        <p:nvSpPr>
          <p:cNvPr id="18" name="菱形 17"/>
          <p:cNvSpPr/>
          <p:nvPr/>
        </p:nvSpPr>
        <p:spPr>
          <a:xfrm>
            <a:off x="4179440" y="3355962"/>
            <a:ext cx="720080" cy="720080"/>
          </a:xfrm>
          <a:prstGeom prst="diamond">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600" b="1" dirty="0">
                <a:latin typeface="微软雅黑" panose="020B0503020204020204" pitchFamily="34" charset="-122"/>
                <a:ea typeface="微软雅黑" panose="020B0503020204020204" pitchFamily="34" charset="-122"/>
              </a:rPr>
              <a:t>图</a:t>
            </a:r>
            <a:r>
              <a:rPr lang="en-US" altLang="zh-CN" sz="600" b="1" dirty="0">
                <a:latin typeface="微软雅黑" panose="020B0503020204020204" pitchFamily="34" charset="-122"/>
                <a:ea typeface="微软雅黑" panose="020B0503020204020204" pitchFamily="34" charset="-122"/>
              </a:rPr>
              <a:t>3-4-80</a:t>
            </a:r>
            <a:endParaRPr lang="zh-CN" altLang="en-US" sz="600" b="1"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4930643" y="3716002"/>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90413" y="1053845"/>
            <a:ext cx="2376263" cy="3173111"/>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1" name="直接连接符 20"/>
          <p:cNvCxnSpPr/>
          <p:nvPr/>
        </p:nvCxnSpPr>
        <p:spPr>
          <a:xfrm>
            <a:off x="5376231" y="3726462"/>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Rectangle 20"/>
          <p:cNvSpPr>
            <a:spLocks noChangeArrowheads="1"/>
          </p:cNvSpPr>
          <p:nvPr/>
        </p:nvSpPr>
        <p:spPr bwMode="auto">
          <a:xfrm>
            <a:off x="5376231" y="3815818"/>
            <a:ext cx="2218432"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lnSpc>
                <a:spcPct val="130000"/>
              </a:lnSpc>
              <a:spcBef>
                <a:spcPct val="0"/>
              </a:spcBef>
              <a:spcAft>
                <a:spcPct val="0"/>
              </a:spcAft>
            </a:pPr>
            <a:r>
              <a:rPr lang="zh-CN" altLang="en-US" sz="1100" dirty="0">
                <a:latin typeface="微软雅黑" panose="020B0503020204020204" pitchFamily="34" charset="-122"/>
                <a:ea typeface="微软雅黑" panose="020B0503020204020204" pitchFamily="34" charset="-122"/>
              </a:rPr>
              <a:t>图</a:t>
            </a:r>
            <a:r>
              <a:rPr lang="en-US" altLang="zh-CN" sz="1100" dirty="0">
                <a:latin typeface="微软雅黑" panose="020B0503020204020204" pitchFamily="34" charset="-122"/>
                <a:ea typeface="微软雅黑" panose="020B0503020204020204" pitchFamily="34" charset="-122"/>
              </a:rPr>
              <a:t>3-4-80 </a:t>
            </a:r>
            <a:r>
              <a:rPr lang="zh-CN" altLang="en-US" sz="1100" dirty="0">
                <a:latin typeface="微软雅黑" panose="020B0503020204020204" pitchFamily="34" charset="-122"/>
                <a:ea typeface="微软雅黑" panose="020B0503020204020204" pitchFamily="34" charset="-122"/>
              </a:rPr>
              <a:t>英特尔迅驰移动技术</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cs typeface="Arial" pitchFamily="34" charset="0"/>
            </a:endParaRPr>
          </a:p>
        </p:txBody>
      </p:sp>
      <p:cxnSp>
        <p:nvCxnSpPr>
          <p:cNvPr id="24" name="直接连接符 23"/>
          <p:cNvCxnSpPr/>
          <p:nvPr/>
        </p:nvCxnSpPr>
        <p:spPr>
          <a:xfrm>
            <a:off x="4539479" y="5"/>
            <a:ext cx="0" cy="976423"/>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858" y="1428912"/>
            <a:ext cx="2218433" cy="1819913"/>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232" y="1290116"/>
            <a:ext cx="2218431" cy="2322545"/>
          </a:xfrm>
          <a:prstGeom prst="rect">
            <a:avLst/>
          </a:prstGeom>
        </p:spPr>
      </p:pic>
      <p:cxnSp>
        <p:nvCxnSpPr>
          <p:cNvPr id="17" name="直接连接符 16"/>
          <p:cNvCxnSpPr/>
          <p:nvPr/>
        </p:nvCxnSpPr>
        <p:spPr>
          <a:xfrm>
            <a:off x="4539479" y="4076042"/>
            <a:ext cx="0" cy="484804"/>
          </a:xfrm>
          <a:prstGeom prst="line">
            <a:avLst/>
          </a:prstGeom>
          <a:ln w="6350">
            <a:solidFill>
              <a:schemeClr val="tx1">
                <a:lumMod val="75000"/>
                <a:lumOff val="25000"/>
              </a:schemeClr>
            </a:solidFill>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063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2" fill="hold" nodeType="with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 presetClass="entr" presetSubtype="8"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5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2" presetClass="entr" presetSubtype="1" fill="hold" nodeType="withEffect">
                                  <p:stCondLst>
                                    <p:cond delay="200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53" presetClass="entr" presetSubtype="16" fill="hold" grpId="0" nodeType="withEffect">
                                  <p:stCondLst>
                                    <p:cond delay="250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par>
                                <p:cTn id="37" presetID="22" presetClass="entr" presetSubtype="8" fill="hold" nodeType="withEffect">
                                  <p:stCondLst>
                                    <p:cond delay="30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 presetClass="entr" presetSubtype="2" fill="hold" grpId="0" nodeType="withEffect">
                                  <p:stCondLst>
                                    <p:cond delay="35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1+#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3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350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1+#ppt_w/2"/>
                                          </p:val>
                                        </p:tav>
                                        <p:tav tm="100000">
                                          <p:val>
                                            <p:strVal val="#ppt_x"/>
                                          </p:val>
                                        </p:tav>
                                      </p:tavLst>
                                    </p:anim>
                                    <p:anim calcmode="lin" valueType="num">
                                      <p:cBhvr additive="base">
                                        <p:cTn id="51" dur="500" fill="hold"/>
                                        <p:tgtEl>
                                          <p:spTgt spid="3"/>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35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1+#ppt_w/2"/>
                                          </p:val>
                                        </p:tav>
                                        <p:tav tm="100000">
                                          <p:val>
                                            <p:strVal val="#ppt_x"/>
                                          </p:val>
                                        </p:tav>
                                      </p:tavLst>
                                    </p:anim>
                                    <p:anim calcmode="lin" valueType="num">
                                      <p:cBhvr additive="base">
                                        <p:cTn id="55" dur="500" fill="hold"/>
                                        <p:tgtEl>
                                          <p:spTgt spid="22"/>
                                        </p:tgtEl>
                                        <p:attrNameLst>
                                          <p:attrName>ppt_y</p:attrName>
                                        </p:attrNameLst>
                                      </p:cBhvr>
                                      <p:tavLst>
                                        <p:tav tm="0">
                                          <p:val>
                                            <p:strVal val="#ppt_y"/>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up)">
                                      <p:cBhvr>
                                        <p:cTn id="58" dur="500"/>
                                        <p:tgtEl>
                                          <p:spTgt spid="24"/>
                                        </p:tgtEl>
                                      </p:cBhvr>
                                    </p:animEffect>
                                  </p:childTnLst>
                                </p:cTn>
                              </p:par>
                              <p:par>
                                <p:cTn id="59" presetID="22" presetClass="entr" presetSubtype="1" fill="hold" nodeType="withEffect">
                                  <p:stCondLst>
                                    <p:cond delay="4000"/>
                                  </p:stCondLst>
                                  <p:childTnLst>
                                    <p:set>
                                      <p:cBhvr>
                                        <p:cTn id="60" dur="1" fill="hold">
                                          <p:stCondLst>
                                            <p:cond delay="0"/>
                                          </p:stCondLst>
                                        </p:cTn>
                                        <p:tgtEl>
                                          <p:spTgt spid="17"/>
                                        </p:tgtEl>
                                        <p:attrNameLst>
                                          <p:attrName>style.visibility</p:attrName>
                                        </p:attrNameLst>
                                      </p:cBhvr>
                                      <p:to>
                                        <p:strVal val="visible"/>
                                      </p:to>
                                    </p:set>
                                    <p:animEffect transition="in" filter="wipe(up)">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p:bldP spid="18" grpId="0" animBg="1"/>
      <p:bldP spid="20"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4"/>
          <p:cNvSpPr>
            <a:spLocks noChangeArrowheads="1"/>
          </p:cNvSpPr>
          <p:nvPr/>
        </p:nvSpPr>
        <p:spPr bwMode="auto">
          <a:xfrm>
            <a:off x="4557755" y="1379719"/>
            <a:ext cx="2671579"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）相关知识描述。</a:t>
            </a:r>
            <a:endParaRPr lang="en-US" altLang="zh-CN" sz="1200" b="1" dirty="0">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4642413" y="1634956"/>
            <a:ext cx="3384000" cy="224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500"/>
              </a:spcBef>
              <a:buClr>
                <a:schemeClr val="tx1">
                  <a:lumMod val="75000"/>
                  <a:lumOff val="25000"/>
                </a:schemeClr>
              </a:buClr>
            </a:pPr>
            <a:r>
              <a:rPr lang="zh-CN" altLang="en-US" sz="1200" b="1" dirty="0">
                <a:latin typeface="微软雅黑" panose="020B0503020204020204" pitchFamily="34" charset="-122"/>
                <a:ea typeface="微软雅黑" panose="020B0503020204020204" pitchFamily="34" charset="-122"/>
              </a:rPr>
              <a:t>① 企业标志案例分析。</a:t>
            </a:r>
            <a:endParaRPr lang="en-US" altLang="zh-CN" sz="1200" b="1" dirty="0">
              <a:latin typeface="微软雅黑" panose="020B0503020204020204" pitchFamily="34" charset="-122"/>
              <a:ea typeface="微软雅黑" panose="020B0503020204020204" pitchFamily="34" charset="-122"/>
            </a:endParaRPr>
          </a:p>
          <a:p>
            <a:pPr marL="171438" indent="-171438" algn="just">
              <a:lnSpc>
                <a:spcPct val="150000"/>
              </a:lnSpc>
              <a:spcBef>
                <a:spcPts val="500"/>
              </a:spcBef>
              <a:buClr>
                <a:schemeClr val="tx1">
                  <a:lumMod val="75000"/>
                  <a:lumOff val="25000"/>
                </a:schemeClr>
              </a:buClr>
              <a:buFont typeface="Wingdings" pitchFamily="2" charset="2"/>
              <a:buChar char="n"/>
            </a:pPr>
            <a:r>
              <a:rPr lang="zh-CN" altLang="en-US" sz="1200" dirty="0">
                <a:latin typeface="微软雅黑" panose="020B0503020204020204" pitchFamily="34" charset="-122"/>
                <a:ea typeface="微软雅黑" panose="020B0503020204020204" pitchFamily="34" charset="-122"/>
              </a:rPr>
              <a:t>通过观察、分析几例</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设计的经典案例进一步理解</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的设计基本原则和设计方法。然后再通过手绘草图的方式进行</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设计的草图绘制，让学生以更加直观的方式来理解</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设计的过程；让他们从各种复杂的图像素材中提炼出更具有创意性和识别性的视觉元素，从而得到符合</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要求的绘画草图。</a:t>
            </a:r>
            <a:endParaRPr lang="en-US" altLang="zh-CN" sz="1200" dirty="0">
              <a:latin typeface="微软雅黑" panose="020B0503020204020204" pitchFamily="34" charset="-122"/>
              <a:ea typeface="微软雅黑" panose="020B0503020204020204" pitchFamily="34" charset="-122"/>
            </a:endParaRPr>
          </a:p>
        </p:txBody>
      </p:sp>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b="19195"/>
          <a:stretch/>
        </p:blipFill>
        <p:spPr>
          <a:xfrm>
            <a:off x="1114412" y="1437829"/>
            <a:ext cx="2968209" cy="2251907"/>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0000">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1114412" y="977402"/>
            <a:ext cx="3769822"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en-US" altLang="zh-CN" sz="1200" b="1" dirty="0">
                <a:latin typeface="微软雅黑" panose="020B0503020204020204" pitchFamily="34" charset="-122"/>
                <a:ea typeface="微软雅黑" panose="020B0503020204020204" pitchFamily="34" charset="-122"/>
              </a:rPr>
              <a:t>A</a:t>
            </a: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Long Island </a:t>
            </a:r>
            <a:r>
              <a:rPr lang="zh-CN" altLang="en-US" sz="1200" b="1" dirty="0">
                <a:latin typeface="微软雅黑" panose="020B0503020204020204" pitchFamily="34" charset="-122"/>
                <a:ea typeface="微软雅黑" panose="020B0503020204020204" pitchFamily="34" charset="-122"/>
              </a:rPr>
              <a:t>水族用品公司标志设计（蔡永耀）</a:t>
            </a:r>
            <a:endParaRPr lang="en-US" altLang="zh-CN" sz="1200" b="1"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1114412" y="1279082"/>
            <a:ext cx="6696000"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Long Island </a:t>
            </a:r>
            <a:r>
              <a:rPr lang="zh-CN" altLang="en-US" sz="1200" dirty="0">
                <a:latin typeface="微软雅黑" panose="020B0503020204020204" pitchFamily="34" charset="-122"/>
                <a:ea typeface="微软雅黑" panose="020B0503020204020204" pitchFamily="34" charset="-122"/>
              </a:rPr>
              <a:t>是一个水族用品公司，在设计</a:t>
            </a:r>
            <a:r>
              <a:rPr lang="en-US" altLang="zh-CN" sz="1200" dirty="0">
                <a:latin typeface="微软雅黑" panose="020B0503020204020204" pitchFamily="34" charset="-122"/>
                <a:ea typeface="微软雅黑" panose="020B0503020204020204" pitchFamily="34" charset="-122"/>
              </a:rPr>
              <a:t>Logo </a:t>
            </a:r>
            <a:r>
              <a:rPr lang="zh-CN" altLang="en-US" sz="1200" dirty="0">
                <a:latin typeface="微软雅黑" panose="020B0503020204020204" pitchFamily="34" charset="-122"/>
                <a:ea typeface="微软雅黑" panose="020B0503020204020204" pitchFamily="34" charset="-122"/>
              </a:rPr>
              <a:t>的时候，希望人们一看便感觉到和水族有关，所以想到鱼的造型，而这里用了一个草书的“</a:t>
            </a:r>
            <a:r>
              <a:rPr lang="en-US" altLang="zh-CN" sz="1200" dirty="0">
                <a:latin typeface="微软雅黑" panose="020B0503020204020204" pitchFamily="34" charset="-122"/>
                <a:ea typeface="微软雅黑" panose="020B0503020204020204" pitchFamily="34" charset="-122"/>
              </a:rPr>
              <a:t>L</a:t>
            </a:r>
            <a:r>
              <a:rPr lang="zh-CN" altLang="en-US" sz="1200" dirty="0">
                <a:latin typeface="微软雅黑" panose="020B0503020204020204" pitchFamily="34" charset="-122"/>
                <a:ea typeface="微软雅黑" panose="020B0503020204020204" pitchFamily="34" charset="-122"/>
              </a:rPr>
              <a:t>”再加上两点，变成了两条生动的鱼，十分有特点、有代表性。双鱼还有“年年有余”的意思，如图</a:t>
            </a:r>
            <a:r>
              <a:rPr lang="en-US" altLang="zh-CN" sz="1200" dirty="0">
                <a:latin typeface="微软雅黑" panose="020B0503020204020204" pitchFamily="34" charset="-122"/>
                <a:ea typeface="微软雅黑" panose="020B0503020204020204" pitchFamily="34" charset="-122"/>
              </a:rPr>
              <a:t>3-4-81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834413" y="2628425"/>
            <a:ext cx="1648337" cy="1277158"/>
          </a:xfrm>
          <a:prstGeom prst="rect">
            <a:avLst/>
          </a:prstGeom>
        </p:spPr>
      </p:pic>
      <p:pic>
        <p:nvPicPr>
          <p:cNvPr id="3" name="图片 2"/>
          <p:cNvPicPr>
            <a:picLocks noChangeAspect="1"/>
          </p:cNvPicPr>
          <p:nvPr/>
        </p:nvPicPr>
        <p:blipFill>
          <a:blip r:embed="rId3"/>
          <a:stretch>
            <a:fillRect/>
          </a:stretch>
        </p:blipFill>
        <p:spPr>
          <a:xfrm>
            <a:off x="3706412" y="2851607"/>
            <a:ext cx="3446782" cy="830794"/>
          </a:xfrm>
          <a:prstGeom prst="rect">
            <a:avLst/>
          </a:prstGeom>
        </p:spPr>
      </p:pic>
      <p:sp>
        <p:nvSpPr>
          <p:cNvPr id="5" name="矩形 4"/>
          <p:cNvSpPr/>
          <p:nvPr/>
        </p:nvSpPr>
        <p:spPr>
          <a:xfrm>
            <a:off x="3346413" y="3918290"/>
            <a:ext cx="2736000"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3-4-81 Long Island </a:t>
            </a:r>
            <a:r>
              <a:rPr lang="zh-CN" altLang="en-US" sz="1000" dirty="0">
                <a:latin typeface="微软雅黑" panose="020B0503020204020204" pitchFamily="34" charset="-122"/>
                <a:ea typeface="微软雅黑" panose="020B0503020204020204" pitchFamily="34" charset="-122"/>
              </a:rPr>
              <a:t>水族用品公司</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a:t>
            </a: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6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6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6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7" name="Rectangle 24"/>
          <p:cNvSpPr>
            <a:spLocks noChangeArrowheads="1"/>
          </p:cNvSpPr>
          <p:nvPr/>
        </p:nvSpPr>
        <p:spPr bwMode="auto">
          <a:xfrm>
            <a:off x="1033866" y="1687574"/>
            <a:ext cx="3600000" cy="19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en-US" altLang="zh-CN" sz="1200" b="1" dirty="0">
                <a:latin typeface="微软雅黑" panose="020B0503020204020204" pitchFamily="34" charset="-122"/>
                <a:ea typeface="微软雅黑" panose="020B0503020204020204" pitchFamily="34" charset="-122"/>
              </a:rPr>
              <a:t>B</a:t>
            </a:r>
            <a:r>
              <a:rPr lang="zh-CN" altLang="en-US" sz="1200" b="1" dirty="0">
                <a:latin typeface="微软雅黑" panose="020B0503020204020204" pitchFamily="34" charset="-122"/>
                <a:ea typeface="微软雅黑" panose="020B0503020204020204" pitchFamily="34" charset="-122"/>
              </a:rPr>
              <a:t>．中国工商银行行徽</a:t>
            </a:r>
            <a:endParaRPr lang="en-US" altLang="zh-CN" sz="1200" b="1" dirty="0">
              <a:latin typeface="微软雅黑" panose="020B0503020204020204" pitchFamily="34" charset="-122"/>
              <a:ea typeface="微软雅黑" panose="020B0503020204020204" pitchFamily="34" charset="-122"/>
            </a:endParaRPr>
          </a:p>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中国工商银行行徽整体上是一个隐性的房客空圆币，体现金融的行业特征。并借题发挥出“地正方圆”潜在含义。行徽的中心是一个“工”字，是经过变形的，中间空开加强了“工”字的特点，两侧对称体现银行与客户的平等互信。设计手法巧妙，加强了</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语言的表现力，如图</a:t>
            </a:r>
            <a:r>
              <a:rPr lang="en-US" altLang="zh-CN" sz="1200" dirty="0">
                <a:latin typeface="微软雅黑" panose="020B0503020204020204" pitchFamily="34" charset="-122"/>
                <a:ea typeface="微软雅黑" panose="020B0503020204020204" pitchFamily="34" charset="-122"/>
              </a:rPr>
              <a:t>3-4-82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5506412" y="1405323"/>
            <a:ext cx="2505006" cy="2331266"/>
            <a:chOff x="3788206" y="1565911"/>
            <a:chExt cx="2505006" cy="2331266"/>
          </a:xfrm>
        </p:grpSpPr>
        <p:sp>
          <p:nvSpPr>
            <p:cNvPr id="3" name="矩形 2"/>
            <p:cNvSpPr/>
            <p:nvPr/>
          </p:nvSpPr>
          <p:spPr>
            <a:xfrm>
              <a:off x="4145271" y="3650956"/>
              <a:ext cx="1790875" cy="246221"/>
            </a:xfrm>
            <a:prstGeom prst="rect">
              <a:avLst/>
            </a:prstGeom>
          </p:spPr>
          <p:txBody>
            <a:bodyPr wrap="non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3-4-82 </a:t>
              </a:r>
              <a:r>
                <a:rPr lang="zh-CN" altLang="en-US" sz="1000" dirty="0">
                  <a:latin typeface="微软雅黑" panose="020B0503020204020204" pitchFamily="34" charset="-122"/>
                  <a:ea typeface="微软雅黑" panose="020B0503020204020204" pitchFamily="34" charset="-122"/>
                </a:rPr>
                <a:t>中国工商银行行徽</a:t>
              </a:r>
            </a:p>
          </p:txBody>
        </p:sp>
        <p:pic>
          <p:nvPicPr>
            <p:cNvPr id="4" name="图片 3"/>
            <p:cNvPicPr>
              <a:picLocks noChangeAspect="1"/>
            </p:cNvPicPr>
            <p:nvPr/>
          </p:nvPicPr>
          <p:blipFill>
            <a:blip r:embed="rId2"/>
            <a:stretch>
              <a:fillRect/>
            </a:stretch>
          </p:blipFill>
          <p:spPr>
            <a:xfrm>
              <a:off x="3788206" y="1565911"/>
              <a:ext cx="2505006" cy="1972872"/>
            </a:xfrm>
            <a:prstGeom prst="rect">
              <a:avLst/>
            </a:prstGeom>
          </p:spPr>
        </p:pic>
      </p:grpSp>
    </p:spTree>
    <p:extLst>
      <p:ext uri="{BB962C8B-B14F-4D97-AF65-F5344CB8AC3E}">
        <p14:creationId xmlns:p14="http://schemas.microsoft.com/office/powerpoint/2010/main" val="316104428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500" fill="hold"/>
                                            <p:tgtEl>
                                              <p:spTgt spid="27"/>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0000">
                                          <p:cBhvr additive="base">
                                            <p:cTn id="11" dur="500" fill="hold"/>
                                            <p:tgtEl>
                                              <p:spTgt spid="2"/>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1042411" y="897318"/>
            <a:ext cx="3572191"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en-US" altLang="zh-CN" sz="1200" b="1" dirty="0">
                <a:latin typeface="微软雅黑" panose="020B0503020204020204" pitchFamily="34" charset="-122"/>
                <a:ea typeface="微软雅黑" panose="020B0503020204020204" pitchFamily="34" charset="-122"/>
              </a:rPr>
              <a:t>C</a:t>
            </a:r>
            <a:r>
              <a:rPr lang="zh-CN" altLang="en-US" sz="1200" b="1" dirty="0">
                <a:latin typeface="微软雅黑" panose="020B0503020204020204" pitchFamily="34" charset="-122"/>
                <a:ea typeface="微软雅黑" panose="020B0503020204020204" pitchFamily="34" charset="-122"/>
              </a:rPr>
              <a:t>．“</a:t>
            </a:r>
            <a:r>
              <a:rPr lang="en-US" altLang="zh-CN" sz="1200" b="1" dirty="0" err="1">
                <a:latin typeface="微软雅黑" panose="020B0503020204020204" pitchFamily="34" charset="-122"/>
                <a:ea typeface="微软雅黑" panose="020B0503020204020204" pitchFamily="34" charset="-122"/>
              </a:rPr>
              <a:t>DoReMi</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青少年巴扬乐团”</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a:t>
            </a:r>
            <a:endParaRPr lang="en-US" altLang="zh-CN" sz="1200" b="1" dirty="0">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1042412" y="1144610"/>
            <a:ext cx="6863042"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巴扬琴是一种似手风琴的乐器，该乐团的标志将音符和抽象化的巴扬琴的外形相结合，因为巴扬琴的按键是圆形的，这个特点有别于手风琴，所以圆点是其特点。运用青春时尚的颜色，体现年轻乐团的朝气蓬勃，展现了音乐的幸福感，如图</a:t>
            </a:r>
            <a:r>
              <a:rPr lang="en-US" altLang="zh-CN" sz="1200" dirty="0">
                <a:latin typeface="微软雅黑" panose="020B0503020204020204" pitchFamily="34" charset="-122"/>
                <a:ea typeface="微软雅黑" panose="020B0503020204020204" pitchFamily="34" charset="-122"/>
              </a:rPr>
              <a:t>3-4-83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5" name="矩形 4"/>
          <p:cNvSpPr/>
          <p:nvPr/>
        </p:nvSpPr>
        <p:spPr>
          <a:xfrm>
            <a:off x="3246087" y="4152194"/>
            <a:ext cx="2846488" cy="246221"/>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3-4-83 </a:t>
            </a:r>
            <a:r>
              <a:rPr lang="zh-CN" altLang="en-US" sz="1000" dirty="0">
                <a:latin typeface="微软雅黑" panose="020B0503020204020204" pitchFamily="34" charset="-122"/>
                <a:ea typeface="微软雅黑" panose="020B0503020204020204" pitchFamily="34" charset="-122"/>
              </a:rPr>
              <a:t>“</a:t>
            </a:r>
            <a:r>
              <a:rPr lang="en-US" altLang="zh-CN" sz="1000" dirty="0" err="1">
                <a:latin typeface="微软雅黑" panose="020B0503020204020204" pitchFamily="34" charset="-122"/>
                <a:ea typeface="微软雅黑" panose="020B0503020204020204" pitchFamily="34" charset="-122"/>
              </a:rPr>
              <a:t>DoReMi</a:t>
            </a:r>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青少年巴扬乐团”</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a:t>
            </a:r>
          </a:p>
        </p:txBody>
      </p:sp>
      <p:pic>
        <p:nvPicPr>
          <p:cNvPr id="4" name="图片 3"/>
          <p:cNvPicPr>
            <a:picLocks noChangeAspect="1"/>
          </p:cNvPicPr>
          <p:nvPr/>
        </p:nvPicPr>
        <p:blipFill>
          <a:blip r:embed="rId2"/>
          <a:stretch>
            <a:fillRect/>
          </a:stretch>
        </p:blipFill>
        <p:spPr>
          <a:xfrm>
            <a:off x="1236443" y="2392891"/>
            <a:ext cx="1841631" cy="1455910"/>
          </a:xfrm>
          <a:prstGeom prst="rect">
            <a:avLst/>
          </a:prstGeom>
        </p:spPr>
      </p:pic>
      <p:pic>
        <p:nvPicPr>
          <p:cNvPr id="6" name="图片 5"/>
          <p:cNvPicPr>
            <a:picLocks noChangeAspect="1"/>
          </p:cNvPicPr>
          <p:nvPr/>
        </p:nvPicPr>
        <p:blipFill>
          <a:blip r:embed="rId3"/>
          <a:stretch>
            <a:fillRect/>
          </a:stretch>
        </p:blipFill>
        <p:spPr>
          <a:xfrm>
            <a:off x="3778412" y="2663620"/>
            <a:ext cx="2726739" cy="914449"/>
          </a:xfrm>
          <a:prstGeom prst="rect">
            <a:avLst/>
          </a:prstGeom>
        </p:spPr>
      </p:pic>
      <p:pic>
        <p:nvPicPr>
          <p:cNvPr id="7" name="图片 6"/>
          <p:cNvPicPr>
            <a:picLocks noChangeAspect="1"/>
          </p:cNvPicPr>
          <p:nvPr/>
        </p:nvPicPr>
        <p:blipFill>
          <a:blip r:embed="rId4"/>
          <a:stretch>
            <a:fillRect/>
          </a:stretch>
        </p:blipFill>
        <p:spPr>
          <a:xfrm>
            <a:off x="6893033" y="2642487"/>
            <a:ext cx="1182582" cy="956717"/>
          </a:xfrm>
          <a:prstGeom prst="rect">
            <a:avLst/>
          </a:prstGeom>
        </p:spPr>
      </p:pic>
    </p:spTree>
    <p:extLst>
      <p:ext uri="{BB962C8B-B14F-4D97-AF65-F5344CB8AC3E}">
        <p14:creationId xmlns:p14="http://schemas.microsoft.com/office/powerpoint/2010/main" val="18260550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14:bounceEnd="60000">
                                          <p:cBhvr additive="base">
                                            <p:cTn id="11" dur="5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6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6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6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6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6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6" name="Rectangle 24"/>
          <p:cNvSpPr>
            <a:spLocks noChangeArrowheads="1"/>
          </p:cNvSpPr>
          <p:nvPr/>
        </p:nvSpPr>
        <p:spPr bwMode="auto">
          <a:xfrm>
            <a:off x="712586" y="778779"/>
            <a:ext cx="5585826"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200" b="1" dirty="0">
                <a:latin typeface="微软雅黑" panose="020B0503020204020204" pitchFamily="34" charset="-122"/>
                <a:ea typeface="微软雅黑" panose="020B0503020204020204" pitchFamily="34" charset="-122"/>
              </a:rPr>
              <a:t>D</a:t>
            </a:r>
            <a:r>
              <a:rPr lang="zh-CN" altLang="en-US" sz="1200" b="1" dirty="0">
                <a:latin typeface="微软雅黑" panose="020B0503020204020204" pitchFamily="34" charset="-122"/>
                <a:ea typeface="微软雅黑" panose="020B0503020204020204" pitchFamily="34" charset="-122"/>
              </a:rPr>
              <a:t>．“北京博美朗韵专业少儿艺术教育”</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a:t>
            </a:r>
            <a:r>
              <a:rPr lang="zh-CN" altLang="en-US" sz="1200" dirty="0">
                <a:latin typeface="微软雅黑" panose="020B0503020204020204" pitchFamily="34" charset="-122"/>
                <a:ea typeface="微软雅黑" panose="020B0503020204020204" pitchFamily="34" charset="-122"/>
              </a:rPr>
              <a:t>，如图</a:t>
            </a:r>
            <a:r>
              <a:rPr lang="en-US" altLang="zh-CN" sz="1200" dirty="0">
                <a:latin typeface="微软雅黑" panose="020B0503020204020204" pitchFamily="34" charset="-122"/>
                <a:ea typeface="微软雅黑" panose="020B0503020204020204" pitchFamily="34" charset="-122"/>
              </a:rPr>
              <a:t>3-4-84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3-4-85 </a:t>
            </a:r>
            <a:r>
              <a:rPr lang="zh-CN" altLang="en-US" sz="1200" dirty="0">
                <a:latin typeface="微软雅黑" panose="020B0503020204020204" pitchFamily="34" charset="-122"/>
                <a:ea typeface="微软雅黑" panose="020B0503020204020204" pitchFamily="34" charset="-122"/>
              </a:rPr>
              <a:t>所示。</a:t>
            </a:r>
            <a:endParaRPr lang="en-US" altLang="zh-CN" sz="1200" b="1" dirty="0">
              <a:latin typeface="微软雅黑" panose="020B0503020204020204" pitchFamily="34" charset="-122"/>
              <a:ea typeface="微软雅黑" panose="020B0503020204020204" pitchFamily="34" charset="-122"/>
            </a:endParaRPr>
          </a:p>
        </p:txBody>
      </p:sp>
      <p:sp>
        <p:nvSpPr>
          <p:cNvPr id="5" name="矩形 4"/>
          <p:cNvSpPr/>
          <p:nvPr/>
        </p:nvSpPr>
        <p:spPr>
          <a:xfrm>
            <a:off x="1265655" y="4438960"/>
            <a:ext cx="2319924" cy="400110"/>
          </a:xfrm>
          <a:prstGeom prst="rect">
            <a:avLst/>
          </a:prstGeom>
        </p:spPr>
        <p:txBody>
          <a:bodyPr wrap="square">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3-4-84 </a:t>
            </a:r>
            <a:r>
              <a:rPr lang="zh-CN" altLang="en-US" sz="1000" dirty="0">
                <a:latin typeface="微软雅黑" panose="020B0503020204020204" pitchFamily="34" charset="-122"/>
                <a:ea typeface="微软雅黑" panose="020B0503020204020204" pitchFamily="34" charset="-122"/>
              </a:rPr>
              <a:t>“北京博美朗韵专业   </a:t>
            </a:r>
            <a:endParaRPr lang="en-US" altLang="zh-CN" sz="1000" dirty="0">
              <a:latin typeface="微软雅黑" panose="020B0503020204020204" pitchFamily="34" charset="-122"/>
              <a:ea typeface="微软雅黑" panose="020B0503020204020204" pitchFamily="34" charset="-122"/>
            </a:endParaRPr>
          </a:p>
          <a:p>
            <a:r>
              <a:rPr lang="en-US" altLang="zh-CN" sz="1000" dirty="0">
                <a:latin typeface="微软雅黑" panose="020B0503020204020204" pitchFamily="34" charset="-122"/>
                <a:ea typeface="微软雅黑" panose="020B0503020204020204" pitchFamily="34" charset="-122"/>
              </a:rPr>
              <a:t>                  </a:t>
            </a:r>
            <a:r>
              <a:rPr lang="zh-CN" altLang="en-US" sz="1000" dirty="0">
                <a:latin typeface="微软雅黑" panose="020B0503020204020204" pitchFamily="34" charset="-122"/>
                <a:ea typeface="微软雅黑" panose="020B0503020204020204" pitchFamily="34" charset="-122"/>
              </a:rPr>
              <a:t>少儿艺术教育”</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a:t>
            </a:r>
            <a:r>
              <a:rPr lang="en-US" altLang="zh-CN" sz="1000" dirty="0">
                <a:latin typeface="微软雅黑" panose="020B0503020204020204" pitchFamily="34" charset="-122"/>
                <a:ea typeface="微软雅黑" panose="020B0503020204020204" pitchFamily="34" charset="-122"/>
              </a:rPr>
              <a:t>1</a:t>
            </a:r>
            <a:endParaRPr lang="zh-CN" altLang="en-US" sz="10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580" y="1274957"/>
            <a:ext cx="1338575" cy="134858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1506" y="2848429"/>
            <a:ext cx="1354796" cy="1351442"/>
          </a:xfrm>
          <a:prstGeom prst="rect">
            <a:avLst/>
          </a:prstGeom>
        </p:spPr>
      </p:pic>
      <p:pic>
        <p:nvPicPr>
          <p:cNvPr id="9" name="图片 8"/>
          <p:cNvPicPr>
            <a:picLocks noChangeAspect="1"/>
          </p:cNvPicPr>
          <p:nvPr/>
        </p:nvPicPr>
        <p:blipFill>
          <a:blip r:embed="rId4"/>
          <a:stretch>
            <a:fillRect/>
          </a:stretch>
        </p:blipFill>
        <p:spPr>
          <a:xfrm>
            <a:off x="3631620" y="1634957"/>
            <a:ext cx="4099867" cy="2327681"/>
          </a:xfrm>
          <a:prstGeom prst="rect">
            <a:avLst/>
          </a:prstGeom>
        </p:spPr>
      </p:pic>
      <p:sp>
        <p:nvSpPr>
          <p:cNvPr id="10" name="矩形 9"/>
          <p:cNvSpPr/>
          <p:nvPr/>
        </p:nvSpPr>
        <p:spPr>
          <a:xfrm>
            <a:off x="3994413" y="4076761"/>
            <a:ext cx="3425825" cy="246221"/>
          </a:xfrm>
          <a:prstGeom prst="rect">
            <a:avLst/>
          </a:prstGeom>
        </p:spPr>
        <p:txBody>
          <a:bodyPr>
            <a:spAutoFit/>
          </a:bodyPr>
          <a:lstStyle/>
          <a:p>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3-4-85 </a:t>
            </a:r>
            <a:r>
              <a:rPr lang="zh-CN" altLang="en-US" sz="1000" dirty="0">
                <a:latin typeface="微软雅黑" panose="020B0503020204020204" pitchFamily="34" charset="-122"/>
                <a:ea typeface="微软雅黑" panose="020B0503020204020204" pitchFamily="34" charset="-122"/>
              </a:rPr>
              <a:t>“北京博美朗韵专业少儿艺术教育”</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a:t>
            </a:r>
            <a:r>
              <a:rPr lang="en-US" altLang="zh-CN" sz="1000" dirty="0">
                <a:latin typeface="微软雅黑" panose="020B0503020204020204" pitchFamily="34" charset="-122"/>
                <a:ea typeface="微软雅黑" panose="020B0503020204020204" pitchFamily="34" charset="-122"/>
              </a:rPr>
              <a:t>2</a:t>
            </a:r>
            <a:endParaRPr lang="zh-CN" altLang="en-US"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9160525"/>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14:bounceEnd="60000">
                                          <p:cBhvr additive="base">
                                            <p:cTn id="7" dur="5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6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6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6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P spid="1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10085" r="6554" b="972"/>
          <a:stretch>
            <a:fillRect/>
          </a:stretch>
        </p:blipFill>
        <p:spPr>
          <a:xfrm>
            <a:off x="989265" y="1194203"/>
            <a:ext cx="2998543" cy="2998542"/>
          </a:xfrm>
          <a:custGeom>
            <a:avLst/>
            <a:gdLst>
              <a:gd name="connsiteX0" fmla="*/ 1499271 w 2998543"/>
              <a:gd name="connsiteY0" fmla="*/ 0 h 2998542"/>
              <a:gd name="connsiteX1" fmla="*/ 1499273 w 2998543"/>
              <a:gd name="connsiteY1" fmla="*/ 0 h 2998542"/>
              <a:gd name="connsiteX2" fmla="*/ 2998543 w 2998543"/>
              <a:gd name="connsiteY2" fmla="*/ 1499271 h 2998542"/>
              <a:gd name="connsiteX3" fmla="*/ 1499272 w 2998543"/>
              <a:gd name="connsiteY3" fmla="*/ 2998542 h 2998542"/>
              <a:gd name="connsiteX4" fmla="*/ 0 w 2998543"/>
              <a:gd name="connsiteY4" fmla="*/ 1499271 h 299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543" h="2998542">
                <a:moveTo>
                  <a:pt x="1499271" y="0"/>
                </a:moveTo>
                <a:lnTo>
                  <a:pt x="1499273" y="0"/>
                </a:lnTo>
                <a:lnTo>
                  <a:pt x="2998543" y="1499271"/>
                </a:lnTo>
                <a:lnTo>
                  <a:pt x="1499272" y="2998542"/>
                </a:lnTo>
                <a:lnTo>
                  <a:pt x="0" y="1499271"/>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826412"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033903"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4802442" y="1830351"/>
            <a:ext cx="3559124" cy="55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）“北京市信美佳快印文化发展有限责任公司”</a:t>
            </a:r>
            <a:endParaRPr lang="en-US" altLang="zh-CN" sz="1200" b="1" dirty="0">
              <a:latin typeface="微软雅黑" panose="020B0503020204020204" pitchFamily="34" charset="-122"/>
              <a:ea typeface="微软雅黑" panose="020B0503020204020204" pitchFamily="34" charset="-122"/>
            </a:endParaRPr>
          </a:p>
          <a:p>
            <a:pPr algn="just">
              <a:lnSpc>
                <a:spcPct val="150000"/>
              </a:lnSpc>
              <a:spcBef>
                <a:spcPts val="300"/>
              </a:spcBef>
            </a:pPr>
            <a:r>
              <a:rPr lang="en-US" altLang="zh-CN" sz="1200" b="1" dirty="0">
                <a:latin typeface="微软雅黑" panose="020B0503020204020204" pitchFamily="34" charset="-122"/>
                <a:ea typeface="微软雅黑" panose="020B0503020204020204" pitchFamily="34" charset="-122"/>
              </a:rPr>
              <a:t>             VI </a:t>
            </a:r>
            <a:r>
              <a:rPr lang="zh-CN" altLang="en-US" sz="1200" b="1" dirty="0">
                <a:latin typeface="微软雅黑" panose="020B0503020204020204" pitchFamily="34" charset="-122"/>
                <a:ea typeface="微软雅黑" panose="020B0503020204020204" pitchFamily="34" charset="-122"/>
              </a:rPr>
              <a:t>设计。</a:t>
            </a:r>
            <a:endParaRPr lang="en-US" altLang="zh-CN" sz="1200" b="1" dirty="0">
              <a:latin typeface="微软雅黑" panose="020B0503020204020204" pitchFamily="34" charset="-122"/>
              <a:ea typeface="微软雅黑" panose="020B0503020204020204" pitchFamily="34" charset="-122"/>
            </a:endParaRPr>
          </a:p>
        </p:txBody>
      </p:sp>
      <p:sp>
        <p:nvSpPr>
          <p:cNvPr id="120" name="Rectangle 24"/>
          <p:cNvSpPr>
            <a:spLocks noChangeArrowheads="1"/>
          </p:cNvSpPr>
          <p:nvPr/>
        </p:nvSpPr>
        <p:spPr bwMode="auto">
          <a:xfrm>
            <a:off x="5002412" y="2546272"/>
            <a:ext cx="3312000" cy="52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公司介绍：该公司是一家数码快印公司，承担业务包括设计、排版、打印、装订、印刷等。</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605606"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3814945" y="1997578"/>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菱形 122"/>
          <p:cNvSpPr/>
          <p:nvPr/>
        </p:nvSpPr>
        <p:spPr>
          <a:xfrm>
            <a:off x="1145429"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1929982" y="3352839"/>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1282327"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714560"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Freeform 26"/>
          <p:cNvSpPr>
            <a:spLocks noEditPoints="1"/>
          </p:cNvSpPr>
          <p:nvPr/>
        </p:nvSpPr>
        <p:spPr bwMode="auto">
          <a:xfrm>
            <a:off x="3814945" y="3688853"/>
            <a:ext cx="219356"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49641803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2" presetClass="entr" presetSubtype="2" fill="hold" grpId="0" nodeType="withEffect" p14:presetBounceEnd="60000">
                                      <p:stCondLst>
                                        <p:cond delay="3100"/>
                                      </p:stCondLst>
                                      <p:childTnLst>
                                        <p:set>
                                          <p:cBhvr>
                                            <p:cTn id="65" dur="1" fill="hold">
                                              <p:stCondLst>
                                                <p:cond delay="0"/>
                                              </p:stCondLst>
                                            </p:cTn>
                                            <p:tgtEl>
                                              <p:spTgt spid="119"/>
                                            </p:tgtEl>
                                            <p:attrNameLst>
                                              <p:attrName>style.visibility</p:attrName>
                                            </p:attrNameLst>
                                          </p:cBhvr>
                                          <p:to>
                                            <p:strVal val="visible"/>
                                          </p:to>
                                        </p:set>
                                        <p:anim calcmode="lin" valueType="num" p14:bounceEnd="60000">
                                          <p:cBhvr additive="base">
                                            <p:cTn id="66"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11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60000">
                                      <p:stCondLst>
                                        <p:cond delay="3100"/>
                                      </p:stCondLst>
                                      <p:childTnLst>
                                        <p:set>
                                          <p:cBhvr>
                                            <p:cTn id="69" dur="1" fill="hold">
                                              <p:stCondLst>
                                                <p:cond delay="0"/>
                                              </p:stCondLst>
                                            </p:cTn>
                                            <p:tgtEl>
                                              <p:spTgt spid="120"/>
                                            </p:tgtEl>
                                            <p:attrNameLst>
                                              <p:attrName>style.visibility</p:attrName>
                                            </p:attrNameLst>
                                          </p:cBhvr>
                                          <p:to>
                                            <p:strVal val="visible"/>
                                          </p:to>
                                        </p:set>
                                        <p:anim calcmode="lin" valueType="num" p14:bounceEnd="60000">
                                          <p:cBhvr additive="base">
                                            <p:cTn id="70"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1" dur="500" fill="hold"/>
                                            <p:tgtEl>
                                              <p:spTgt spid="120"/>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19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21" presetClass="entr" presetSubtype="1" fill="hold" nodeType="withEffect">
                                      <p:stCondLst>
                                        <p:cond delay="1200"/>
                                      </p:stCondLst>
                                      <p:childTnLst>
                                        <p:set>
                                          <p:cBhvr>
                                            <p:cTn id="78" dur="1" fill="hold">
                                              <p:stCondLst>
                                                <p:cond delay="0"/>
                                              </p:stCondLst>
                                            </p:cTn>
                                            <p:tgtEl>
                                              <p:spTgt spid="17"/>
                                            </p:tgtEl>
                                            <p:attrNameLst>
                                              <p:attrName>style.visibility</p:attrName>
                                            </p:attrNameLst>
                                          </p:cBhvr>
                                          <p:to>
                                            <p:strVal val="visible"/>
                                          </p:to>
                                        </p:set>
                                        <p:animEffect transition="in" filter="wheel(1)">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24" grpId="0" animBg="1"/>
          <p:bldP spid="124" grpId="1" animBg="1"/>
          <p:bldP spid="125" grpId="0" animBg="1"/>
          <p:bldP spid="125" grpId="1"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2" presetClass="entr" presetSubtype="2" fill="hold" grpId="0" nodeType="withEffect">
                                      <p:stCondLst>
                                        <p:cond delay="3100"/>
                                      </p:stCondLst>
                                      <p:childTnLst>
                                        <p:set>
                                          <p:cBhvr>
                                            <p:cTn id="65" dur="1" fill="hold">
                                              <p:stCondLst>
                                                <p:cond delay="0"/>
                                              </p:stCondLst>
                                            </p:cTn>
                                            <p:tgtEl>
                                              <p:spTgt spid="119"/>
                                            </p:tgtEl>
                                            <p:attrNameLst>
                                              <p:attrName>style.visibility</p:attrName>
                                            </p:attrNameLst>
                                          </p:cBhvr>
                                          <p:to>
                                            <p:strVal val="visible"/>
                                          </p:to>
                                        </p:set>
                                        <p:anim calcmode="lin" valueType="num">
                                          <p:cBhvr additive="base">
                                            <p:cTn id="66" dur="500" fill="hold"/>
                                            <p:tgtEl>
                                              <p:spTgt spid="119"/>
                                            </p:tgtEl>
                                            <p:attrNameLst>
                                              <p:attrName>ppt_x</p:attrName>
                                            </p:attrNameLst>
                                          </p:cBhvr>
                                          <p:tavLst>
                                            <p:tav tm="0">
                                              <p:val>
                                                <p:strVal val="1+#ppt_w/2"/>
                                              </p:val>
                                            </p:tav>
                                            <p:tav tm="100000">
                                              <p:val>
                                                <p:strVal val="#ppt_x"/>
                                              </p:val>
                                            </p:tav>
                                          </p:tavLst>
                                        </p:anim>
                                        <p:anim calcmode="lin" valueType="num">
                                          <p:cBhvr additive="base">
                                            <p:cTn id="67" dur="500" fill="hold"/>
                                            <p:tgtEl>
                                              <p:spTgt spid="119"/>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3100"/>
                                      </p:stCondLst>
                                      <p:childTnLst>
                                        <p:set>
                                          <p:cBhvr>
                                            <p:cTn id="69" dur="1" fill="hold">
                                              <p:stCondLst>
                                                <p:cond delay="0"/>
                                              </p:stCondLst>
                                            </p:cTn>
                                            <p:tgtEl>
                                              <p:spTgt spid="120"/>
                                            </p:tgtEl>
                                            <p:attrNameLst>
                                              <p:attrName>style.visibility</p:attrName>
                                            </p:attrNameLst>
                                          </p:cBhvr>
                                          <p:to>
                                            <p:strVal val="visible"/>
                                          </p:to>
                                        </p:set>
                                        <p:anim calcmode="lin" valueType="num">
                                          <p:cBhvr additive="base">
                                            <p:cTn id="70" dur="500" fill="hold"/>
                                            <p:tgtEl>
                                              <p:spTgt spid="120"/>
                                            </p:tgtEl>
                                            <p:attrNameLst>
                                              <p:attrName>ppt_x</p:attrName>
                                            </p:attrNameLst>
                                          </p:cBhvr>
                                          <p:tavLst>
                                            <p:tav tm="0">
                                              <p:val>
                                                <p:strVal val="1+#ppt_w/2"/>
                                              </p:val>
                                            </p:tav>
                                            <p:tav tm="100000">
                                              <p:val>
                                                <p:strVal val="#ppt_x"/>
                                              </p:val>
                                            </p:tav>
                                          </p:tavLst>
                                        </p:anim>
                                        <p:anim calcmode="lin" valueType="num">
                                          <p:cBhvr additive="base">
                                            <p:cTn id="71" dur="500" fill="hold"/>
                                            <p:tgtEl>
                                              <p:spTgt spid="120"/>
                                            </p:tgtEl>
                                            <p:attrNameLst>
                                              <p:attrName>ppt_y</p:attrName>
                                            </p:attrNameLst>
                                          </p:cBhvr>
                                          <p:tavLst>
                                            <p:tav tm="0">
                                              <p:val>
                                                <p:strVal val="#ppt_y"/>
                                              </p:val>
                                            </p:tav>
                                            <p:tav tm="100000">
                                              <p:val>
                                                <p:strVal val="#ppt_y"/>
                                              </p:val>
                                            </p:tav>
                                          </p:tavLst>
                                        </p:anim>
                                      </p:childTnLst>
                                    </p:cTn>
                                  </p:par>
                                  <p:par>
                                    <p:cTn id="72" presetID="53" presetClass="entr" presetSubtype="16" fill="hold" grpId="0" nodeType="withEffect">
                                      <p:stCondLst>
                                        <p:cond delay="19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21" presetClass="entr" presetSubtype="1" fill="hold" nodeType="withEffect">
                                      <p:stCondLst>
                                        <p:cond delay="1200"/>
                                      </p:stCondLst>
                                      <p:childTnLst>
                                        <p:set>
                                          <p:cBhvr>
                                            <p:cTn id="78" dur="1" fill="hold">
                                              <p:stCondLst>
                                                <p:cond delay="0"/>
                                              </p:stCondLst>
                                            </p:cTn>
                                            <p:tgtEl>
                                              <p:spTgt spid="17"/>
                                            </p:tgtEl>
                                            <p:attrNameLst>
                                              <p:attrName>style.visibility</p:attrName>
                                            </p:attrNameLst>
                                          </p:cBhvr>
                                          <p:to>
                                            <p:strVal val="visible"/>
                                          </p:to>
                                        </p:set>
                                        <p:animEffect transition="in" filter="wheel(1)">
                                          <p:cBhvr>
                                            <p:cTn id="7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24" grpId="0" animBg="1"/>
          <p:bldP spid="124" grpId="1" animBg="1"/>
          <p:bldP spid="125" grpId="0" animBg="1"/>
          <p:bldP spid="125" grpId="1" animBg="1"/>
          <p:bldP spid="1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21" name="Rectangle 24"/>
          <p:cNvSpPr>
            <a:spLocks noChangeArrowheads="1"/>
          </p:cNvSpPr>
          <p:nvPr/>
        </p:nvSpPr>
        <p:spPr bwMode="auto">
          <a:xfrm>
            <a:off x="1114412" y="798209"/>
            <a:ext cx="6374927" cy="135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2</a:t>
            </a:r>
            <a:r>
              <a:rPr lang="zh-CN" altLang="en-US" sz="1200" b="1" dirty="0">
                <a:latin typeface="微软雅黑" panose="020B0503020204020204" pitchFamily="34" charset="-122"/>
                <a:ea typeface="微软雅黑" panose="020B0503020204020204" pitchFamily="34" charset="-122"/>
              </a:rPr>
              <a:t>）“北京市信美佳快印文化发展有限责任公司”标准字体、标准色设计。</a:t>
            </a:r>
            <a:endParaRPr lang="en-US" altLang="zh-CN" sz="1200" b="1"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尺寸：</a:t>
            </a:r>
            <a:r>
              <a:rPr lang="en-US" altLang="zh-CN" sz="1200" dirty="0">
                <a:latin typeface="微软雅黑" panose="020B0503020204020204" pitchFamily="34" charset="-122"/>
                <a:ea typeface="微软雅黑" panose="020B0503020204020204" pitchFamily="34" charset="-122"/>
              </a:rPr>
              <a:t>210×297mm</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颜色模式：</a:t>
            </a:r>
            <a:r>
              <a:rPr lang="en-US" altLang="zh-CN" sz="1200" dirty="0">
                <a:latin typeface="微软雅黑" panose="020B0503020204020204" pitchFamily="34" charset="-122"/>
                <a:ea typeface="微软雅黑" panose="020B0503020204020204" pitchFamily="34" charset="-122"/>
              </a:rPr>
              <a:t>CMYK</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实用软件：适量软件。</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文件格式：源文件</a:t>
            </a:r>
            <a:r>
              <a:rPr lang="en-US" altLang="zh-CN" sz="1200" dirty="0">
                <a:latin typeface="微软雅黑" panose="020B0503020204020204" pitchFamily="34" charset="-122"/>
                <a:ea typeface="微软雅黑" panose="020B0503020204020204" pitchFamily="34" charset="-122"/>
              </a:rPr>
              <a:t>+jpeg</a:t>
            </a:r>
            <a:r>
              <a:rPr lang="zh-CN" altLang="en-US" sz="1200"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p:txBody>
      </p:sp>
      <p:sp>
        <p:nvSpPr>
          <p:cNvPr id="2" name="矩形 1"/>
          <p:cNvSpPr/>
          <p:nvPr/>
        </p:nvSpPr>
        <p:spPr>
          <a:xfrm>
            <a:off x="1010921" y="2422434"/>
            <a:ext cx="6317993" cy="276999"/>
          </a:xfrm>
          <a:prstGeom prst="rect">
            <a:avLst/>
          </a:prstGeom>
        </p:spPr>
        <p:txBody>
          <a:bodyPr wrap="square">
            <a:spAutoFit/>
          </a:bodyPr>
          <a:lstStyle/>
          <a:p>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3</a:t>
            </a:r>
            <a:r>
              <a:rPr lang="zh-CN" altLang="en-US" sz="1200" b="1" dirty="0">
                <a:latin typeface="微软雅黑" panose="020B0503020204020204" pitchFamily="34" charset="-122"/>
                <a:ea typeface="微软雅黑" panose="020B0503020204020204" pitchFamily="34" charset="-122"/>
              </a:rPr>
              <a:t>）“北京市信美佳快印文化发展有限责任公司”</a:t>
            </a:r>
            <a:r>
              <a:rPr lang="en-US" altLang="zh-CN" sz="1200" b="1" dirty="0">
                <a:latin typeface="微软雅黑" panose="020B0503020204020204" pitchFamily="34" charset="-122"/>
                <a:ea typeface="微软雅黑" panose="020B0503020204020204" pitchFamily="34" charset="-122"/>
              </a:rPr>
              <a:t>VI </a:t>
            </a:r>
            <a:r>
              <a:rPr lang="zh-CN" altLang="en-US" sz="1200" b="1" dirty="0">
                <a:latin typeface="微软雅黑" panose="020B0503020204020204" pitchFamily="34" charset="-122"/>
                <a:ea typeface="微软雅黑" panose="020B0503020204020204" pitchFamily="34" charset="-122"/>
              </a:rPr>
              <a:t>设计样例如图</a:t>
            </a:r>
            <a:r>
              <a:rPr lang="en-US" altLang="zh-CN" sz="1200" b="1" dirty="0">
                <a:latin typeface="微软雅黑" panose="020B0503020204020204" pitchFamily="34" charset="-122"/>
                <a:ea typeface="微软雅黑" panose="020B0503020204020204" pitchFamily="34" charset="-122"/>
              </a:rPr>
              <a:t>3-4-86 </a:t>
            </a:r>
            <a:r>
              <a:rPr lang="zh-CN" altLang="en-US" sz="1200" b="1" dirty="0">
                <a:latin typeface="微软雅黑" panose="020B0503020204020204" pitchFamily="34" charset="-122"/>
                <a:ea typeface="微软雅黑" panose="020B0503020204020204" pitchFamily="34" charset="-122"/>
              </a:rPr>
              <a:t>所示。</a:t>
            </a:r>
          </a:p>
        </p:txBody>
      </p:sp>
      <p:grpSp>
        <p:nvGrpSpPr>
          <p:cNvPr id="3" name="组合 2"/>
          <p:cNvGrpSpPr/>
          <p:nvPr/>
        </p:nvGrpSpPr>
        <p:grpSpPr>
          <a:xfrm>
            <a:off x="2698412" y="2856912"/>
            <a:ext cx="3744000" cy="2016506"/>
            <a:chOff x="1622954" y="2506428"/>
            <a:chExt cx="3744000" cy="2016506"/>
          </a:xfrm>
        </p:grpSpPr>
        <p:sp>
          <p:nvSpPr>
            <p:cNvPr id="31" name="矩形 30"/>
            <p:cNvSpPr/>
            <p:nvPr/>
          </p:nvSpPr>
          <p:spPr>
            <a:xfrm>
              <a:off x="1622954" y="4226956"/>
              <a:ext cx="3744000" cy="295978"/>
            </a:xfrm>
            <a:prstGeom prst="rect">
              <a:avLst/>
            </a:prstGeom>
          </p:spPr>
          <p:txBody>
            <a:bodyPr wrap="square">
              <a:spAutoFit/>
            </a:bodyPr>
            <a:lstStyle/>
            <a:p>
              <a:pPr algn="ctr">
                <a:lnSpc>
                  <a:spcPct val="150000"/>
                </a:lnSpc>
              </a:pPr>
              <a:r>
                <a:rPr lang="zh-CN" altLang="en-US" sz="1000" dirty="0">
                  <a:latin typeface="微软雅黑" panose="020B0503020204020204" pitchFamily="34" charset="-122"/>
                  <a:ea typeface="微软雅黑" panose="020B0503020204020204" pitchFamily="34" charset="-122"/>
                </a:rPr>
                <a:t>图</a:t>
              </a:r>
              <a:r>
                <a:rPr lang="en-US" altLang="zh-CN" sz="1000" dirty="0">
                  <a:latin typeface="微软雅黑" panose="020B0503020204020204" pitchFamily="34" charset="-122"/>
                  <a:ea typeface="微软雅黑" panose="020B0503020204020204" pitchFamily="34" charset="-122"/>
                </a:rPr>
                <a:t>3-4-86 </a:t>
              </a:r>
              <a:r>
                <a:rPr lang="zh-CN" altLang="en-US" sz="1000" dirty="0">
                  <a:latin typeface="微软雅黑" panose="020B0503020204020204" pitchFamily="34" charset="-122"/>
                  <a:ea typeface="微软雅黑" panose="020B0503020204020204" pitchFamily="34" charset="-122"/>
                </a:rPr>
                <a:t>“北京市美佳快印文化发展有限责任公司”</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a:t>
              </a:r>
            </a:p>
          </p:txBody>
        </p:sp>
        <p:pic>
          <p:nvPicPr>
            <p:cNvPr id="5" name="图片 4"/>
            <p:cNvPicPr>
              <a:picLocks noChangeAspect="1"/>
            </p:cNvPicPr>
            <p:nvPr/>
          </p:nvPicPr>
          <p:blipFill>
            <a:blip r:embed="rId2"/>
            <a:stretch>
              <a:fillRect/>
            </a:stretch>
          </p:blipFill>
          <p:spPr>
            <a:xfrm>
              <a:off x="2401274" y="2506428"/>
              <a:ext cx="2187360" cy="1720528"/>
            </a:xfrm>
            <a:prstGeom prst="rect">
              <a:avLst/>
            </a:prstGeom>
          </p:spPr>
        </p:pic>
      </p:grpSp>
    </p:spTree>
    <p:extLst>
      <p:ext uri="{BB962C8B-B14F-4D97-AF65-F5344CB8AC3E}">
        <p14:creationId xmlns:p14="http://schemas.microsoft.com/office/powerpoint/2010/main" val="267905945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0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0000">
                                          <p:cBhvr additive="base">
                                            <p:cTn id="7"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6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0000">
                                          <p:cBhvr additive="base">
                                            <p:cTn id="12" dur="500" fill="hold"/>
                                            <p:tgtEl>
                                              <p:spTgt spid="2"/>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60000">
                                          <p:cBhvr additive="base">
                                            <p:cTn id="16" dur="5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9333" y="-7938"/>
            <a:ext cx="2556000" cy="5159376"/>
          </a:xfrm>
          <a:custGeom>
            <a:avLst/>
            <a:gdLst>
              <a:gd name="T0" fmla="*/ 0 w 1624"/>
              <a:gd name="T1" fmla="*/ 0 h 3250"/>
              <a:gd name="T2" fmla="*/ 1624 w 1624"/>
              <a:gd name="T3" fmla="*/ 1625 h 3250"/>
              <a:gd name="T4" fmla="*/ 0 w 1624"/>
              <a:gd name="T5" fmla="*/ 3250 h 3250"/>
              <a:gd name="T6" fmla="*/ 0 w 1624"/>
              <a:gd name="T7" fmla="*/ 0 h 3250"/>
            </a:gdLst>
            <a:ahLst/>
            <a:cxnLst>
              <a:cxn ang="0">
                <a:pos x="T0" y="T1"/>
              </a:cxn>
              <a:cxn ang="0">
                <a:pos x="T2" y="T3"/>
              </a:cxn>
              <a:cxn ang="0">
                <a:pos x="T4" y="T5"/>
              </a:cxn>
              <a:cxn ang="0">
                <a:pos x="T6" y="T7"/>
              </a:cxn>
            </a:cxnLst>
            <a:rect l="0" t="0" r="r" b="b"/>
            <a:pathLst>
              <a:path w="1624" h="3250">
                <a:moveTo>
                  <a:pt x="0" y="0"/>
                </a:moveTo>
                <a:lnTo>
                  <a:pt x="1624" y="1625"/>
                </a:lnTo>
                <a:lnTo>
                  <a:pt x="0" y="3250"/>
                </a:lnTo>
                <a:lnTo>
                  <a:pt x="0" y="0"/>
                </a:lnTo>
                <a:close/>
              </a:path>
            </a:pathLst>
          </a:custGeom>
          <a:blipFill>
            <a:blip r:embed="rId2" cstate="screen"/>
            <a:srcRect/>
            <a:stretch>
              <a:fillRect/>
            </a:stretch>
          </a:blipFill>
          <a:ln w="12700" cap="flat">
            <a:noFill/>
            <a:prstDash val="solid"/>
            <a:miter lim="800000"/>
          </a:ln>
        </p:spPr>
        <p:txBody>
          <a:bodyPr vert="horz" wrap="square" lIns="91440" tIns="45720" rIns="91440" bIns="45720" numCol="1" anchor="t" anchorCtr="0" compatLnSpc="1"/>
          <a:lstStyle/>
          <a:p>
            <a:endParaRPr lang="zh-CN" altLang="en-US"/>
          </a:p>
        </p:txBody>
      </p:sp>
      <p:sp>
        <p:nvSpPr>
          <p:cNvPr id="7" name="Freeform 7"/>
          <p:cNvSpPr/>
          <p:nvPr/>
        </p:nvSpPr>
        <p:spPr bwMode="auto">
          <a:xfrm>
            <a:off x="-19333" y="2133600"/>
            <a:ext cx="438938" cy="876300"/>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1946428" y="1562844"/>
            <a:ext cx="580472" cy="1158916"/>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9"/>
          <p:cNvSpPr/>
          <p:nvPr/>
        </p:nvSpPr>
        <p:spPr bwMode="auto">
          <a:xfrm>
            <a:off x="2202798" y="2089959"/>
            <a:ext cx="471804" cy="94530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6" name="Rectangle 18"/>
          <p:cNvSpPr>
            <a:spLocks noChangeArrowheads="1"/>
          </p:cNvSpPr>
          <p:nvPr/>
        </p:nvSpPr>
        <p:spPr bwMode="auto">
          <a:xfrm>
            <a:off x="4270998" y="2101010"/>
            <a:ext cx="3399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2800" b="1" dirty="0">
                <a:solidFill>
                  <a:schemeClr val="accent2"/>
                </a:solidFill>
                <a:latin typeface="Impact" pitchFamily="34" charset="0"/>
                <a:ea typeface="微软雅黑" pitchFamily="34" charset="-122"/>
                <a:cs typeface="宋体" pitchFamily="2" charset="-122"/>
              </a:rPr>
              <a:t>感谢</a:t>
            </a:r>
            <a:r>
              <a:rPr lang="zh-CN" altLang="en-US" sz="2800" b="1" dirty="0">
                <a:solidFill>
                  <a:schemeClr val="tx1">
                    <a:lumMod val="75000"/>
                    <a:lumOff val="25000"/>
                  </a:schemeClr>
                </a:solidFill>
                <a:latin typeface="Impact" pitchFamily="34" charset="0"/>
                <a:ea typeface="微软雅黑" pitchFamily="34" charset="-122"/>
                <a:cs typeface="宋体" pitchFamily="2" charset="-122"/>
              </a:rPr>
              <a:t>各位观看</a:t>
            </a:r>
            <a:endParaRPr lang="en-US" altLang="zh-CN" sz="2800" b="1" dirty="0">
              <a:solidFill>
                <a:schemeClr val="tx1">
                  <a:lumMod val="75000"/>
                  <a:lumOff val="25000"/>
                </a:schemeClr>
              </a:solidFill>
              <a:latin typeface="Impact" pitchFamily="34" charset="0"/>
              <a:ea typeface="微软雅黑" pitchFamily="34" charset="-122"/>
              <a:cs typeface="宋体" pitchFamily="2" charset="-122"/>
            </a:endParaRPr>
          </a:p>
        </p:txBody>
      </p:sp>
      <p:sp>
        <p:nvSpPr>
          <p:cNvPr id="19" name="Line 21"/>
          <p:cNvSpPr>
            <a:spLocks noChangeShapeType="1"/>
          </p:cNvSpPr>
          <p:nvPr/>
        </p:nvSpPr>
        <p:spPr bwMode="auto">
          <a:xfrm>
            <a:off x="4270998" y="2675012"/>
            <a:ext cx="2675414" cy="0"/>
          </a:xfrm>
          <a:prstGeom prst="line">
            <a:avLst/>
          </a:prstGeom>
          <a:noFill/>
          <a:ln w="6350">
            <a:solidFill>
              <a:schemeClr val="tx1">
                <a:lumMod val="75000"/>
                <a:lumOff val="2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75000"/>
                    <a:lumOff val="25000"/>
                  </a:schemeClr>
                </a:solidFill>
              </a:ln>
              <a:solidFill>
                <a:srgbClr val="000000"/>
              </a:solidFill>
              <a:latin typeface="Arial" pitchFamily="34" charset="0"/>
            </a:endParaRPr>
          </a:p>
        </p:txBody>
      </p:sp>
      <p:sp>
        <p:nvSpPr>
          <p:cNvPr id="11" name="菱形 10"/>
          <p:cNvSpPr/>
          <p:nvPr/>
        </p:nvSpPr>
        <p:spPr>
          <a:xfrm>
            <a:off x="1016315" y="3165533"/>
            <a:ext cx="2034712" cy="2034712"/>
          </a:xfrm>
          <a:prstGeom prst="diamond">
            <a:avLst/>
          </a:prstGeom>
          <a:blipFill>
            <a:blip r:embed="rId3" cstate="print"/>
            <a:srcRect/>
            <a:stretch>
              <a:fillRect r="3"/>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菱形 11"/>
          <p:cNvSpPr/>
          <p:nvPr/>
        </p:nvSpPr>
        <p:spPr>
          <a:xfrm>
            <a:off x="-37588" y="4227140"/>
            <a:ext cx="2034712" cy="2034712"/>
          </a:xfrm>
          <a:prstGeom prst="diamond">
            <a:avLst/>
          </a:pr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5" name="菱形 14"/>
          <p:cNvSpPr/>
          <p:nvPr/>
        </p:nvSpPr>
        <p:spPr>
          <a:xfrm>
            <a:off x="2070761" y="4227140"/>
            <a:ext cx="2034712" cy="2034712"/>
          </a:xfrm>
          <a:prstGeom prst="diamond">
            <a:avLst/>
          </a:pr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Tree>
    <p:extLst>
      <p:ext uri="{BB962C8B-B14F-4D97-AF65-F5344CB8AC3E}">
        <p14:creationId xmlns:p14="http://schemas.microsoft.com/office/powerpoint/2010/main" val="2632124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35" presetClass="emph" presetSubtype="0" repeatCount="3000" fill="hold" grpId="1" nodeType="withEffect">
                                  <p:stCondLst>
                                    <p:cond delay="500"/>
                                  </p:stCondLst>
                                  <p:childTnLst>
                                    <p:anim calcmode="discrete" valueType="str">
                                      <p:cBhvr>
                                        <p:cTn id="14" dur="100" fill="hold"/>
                                        <p:tgtEl>
                                          <p:spTgt spid="7"/>
                                        </p:tgtEl>
                                        <p:attrNameLst>
                                          <p:attrName>style.visibility</p:attrName>
                                        </p:attrNameLst>
                                      </p:cBhvr>
                                      <p:tavLst>
                                        <p:tav tm="0">
                                          <p:val>
                                            <p:strVal val="hidden"/>
                                          </p:val>
                                        </p:tav>
                                        <p:tav tm="50000">
                                          <p:val>
                                            <p:strVal val="visible"/>
                                          </p:val>
                                        </p:tav>
                                      </p:tavLst>
                                    </p:anim>
                                  </p:childTnLst>
                                </p:cTn>
                              </p:par>
                              <p:par>
                                <p:cTn id="15" presetID="2" presetClass="entr" presetSubtype="8" fill="hold" grpId="0" nodeType="withEffect">
                                  <p:stCondLst>
                                    <p:cond delay="2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35" presetClass="emph" presetSubtype="0" repeatCount="3000" fill="hold" grpId="1" nodeType="withEffect">
                                  <p:stCondLst>
                                    <p:cond delay="600"/>
                                  </p:stCondLst>
                                  <p:childTnLst>
                                    <p:anim calcmode="discrete" valueType="str">
                                      <p:cBhvr>
                                        <p:cTn id="20" dur="100" fill="hold"/>
                                        <p:tgtEl>
                                          <p:spTgt spid="8"/>
                                        </p:tgtEl>
                                        <p:attrNameLst>
                                          <p:attrName>style.visibility</p:attrName>
                                        </p:attrNameLst>
                                      </p:cBhvr>
                                      <p:tavLst>
                                        <p:tav tm="0">
                                          <p:val>
                                            <p:strVal val="hidden"/>
                                          </p:val>
                                        </p:tav>
                                        <p:tav tm="50000">
                                          <p:val>
                                            <p:strVal val="visible"/>
                                          </p:val>
                                        </p:tav>
                                      </p:tavLst>
                                    </p:anim>
                                  </p:childTnLst>
                                </p:cTn>
                              </p:par>
                              <p:par>
                                <p:cTn id="21" presetID="2" presetClass="entr" presetSubtype="8" fill="hold" grpId="0" nodeType="withEffect">
                                  <p:stCondLst>
                                    <p:cond delay="3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35" presetClass="emph" presetSubtype="0" repeatCount="3000" fill="hold" grpId="1" nodeType="withEffect">
                                  <p:stCondLst>
                                    <p:cond delay="700"/>
                                  </p:stCondLst>
                                  <p:childTnLst>
                                    <p:anim calcmode="discrete" valueType="str">
                                      <p:cBhvr>
                                        <p:cTn id="26" dur="100" fill="hold"/>
                                        <p:tgtEl>
                                          <p:spTgt spid="9"/>
                                        </p:tgtEl>
                                        <p:attrNameLst>
                                          <p:attrName>style.visibility</p:attrName>
                                        </p:attrNameLst>
                                      </p:cBhvr>
                                      <p:tavLst>
                                        <p:tav tm="0">
                                          <p:val>
                                            <p:strVal val="hidden"/>
                                          </p:val>
                                        </p:tav>
                                        <p:tav tm="50000">
                                          <p:val>
                                            <p:strVal val="visible"/>
                                          </p:val>
                                        </p:tav>
                                      </p:tavLst>
                                    </p:anim>
                                  </p:childTnLst>
                                </p:cTn>
                              </p:par>
                              <p:par>
                                <p:cTn id="27" presetID="2" presetClass="entr" presetSubtype="8" fill="hold" grpId="0" nodeType="withEffect">
                                  <p:stCondLst>
                                    <p:cond delay="7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35" presetClass="emph" presetSubtype="0" repeatCount="3000" fill="hold" grpId="1" nodeType="withEffect">
                                  <p:stCondLst>
                                    <p:cond delay="1100"/>
                                  </p:stCondLst>
                                  <p:childTnLst>
                                    <p:anim calcmode="discrete" valueType="str">
                                      <p:cBhvr>
                                        <p:cTn id="32" dur="100" fill="hold"/>
                                        <p:tgtEl>
                                          <p:spTgt spid="15"/>
                                        </p:tgtEl>
                                        <p:attrNameLst>
                                          <p:attrName>style.visibility</p:attrName>
                                        </p:attrNameLst>
                                      </p:cBhvr>
                                      <p:tavLst>
                                        <p:tav tm="0">
                                          <p:val>
                                            <p:strVal val="hidden"/>
                                          </p:val>
                                        </p:tav>
                                        <p:tav tm="50000">
                                          <p:val>
                                            <p:strVal val="visible"/>
                                          </p:val>
                                        </p:tav>
                                      </p:tavLst>
                                    </p:anim>
                                  </p:childTnLst>
                                </p:cTn>
                              </p:par>
                              <p:par>
                                <p:cTn id="33" presetID="2" presetClass="entr" presetSubtype="8" fill="hold" grpId="0" nodeType="withEffect">
                                  <p:stCondLst>
                                    <p:cond delay="11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40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par>
                                <p:cTn id="41" presetID="56" presetClass="entr" presetSubtype="0" fill="hold" grpId="0" nodeType="withEffect">
                                  <p:stCondLst>
                                    <p:cond delay="1400"/>
                                  </p:stCondLst>
                                  <p:iterate type="lt">
                                    <p:tmPct val="6667"/>
                                  </p:iterate>
                                  <p:childTnLst>
                                    <p:set>
                                      <p:cBhvr>
                                        <p:cTn id="42" dur="1" fill="hold">
                                          <p:stCondLst>
                                            <p:cond delay="0"/>
                                          </p:stCondLst>
                                        </p:cTn>
                                        <p:tgtEl>
                                          <p:spTgt spid="16"/>
                                        </p:tgtEl>
                                        <p:attrNameLst>
                                          <p:attrName>style.visibility</p:attrName>
                                        </p:attrNameLst>
                                      </p:cBhvr>
                                      <p:to>
                                        <p:strVal val="visible"/>
                                      </p:to>
                                    </p:set>
                                    <p:anim by="(-#ppt_w*2)" calcmode="lin" valueType="num">
                                      <p:cBhvr rctx="PPT">
                                        <p:cTn id="43" dur="375" autoRev="1" fill="hold">
                                          <p:stCondLst>
                                            <p:cond delay="0"/>
                                          </p:stCondLst>
                                        </p:cTn>
                                        <p:tgtEl>
                                          <p:spTgt spid="16"/>
                                        </p:tgtEl>
                                        <p:attrNameLst>
                                          <p:attrName>ppt_w</p:attrName>
                                        </p:attrNameLst>
                                      </p:cBhvr>
                                    </p:anim>
                                    <p:anim by="(#ppt_w*0.50)" calcmode="lin" valueType="num">
                                      <p:cBhvr>
                                        <p:cTn id="44" dur="375" decel="50000" autoRev="1" fill="hold">
                                          <p:stCondLst>
                                            <p:cond delay="0"/>
                                          </p:stCondLst>
                                        </p:cTn>
                                        <p:tgtEl>
                                          <p:spTgt spid="16"/>
                                        </p:tgtEl>
                                        <p:attrNameLst>
                                          <p:attrName>ppt_x</p:attrName>
                                        </p:attrNameLst>
                                      </p:cBhvr>
                                    </p:anim>
                                    <p:anim from="(-#ppt_h/2)" to="(#ppt_y)" calcmode="lin" valueType="num">
                                      <p:cBhvr>
                                        <p:cTn id="45" dur="750" fill="hold">
                                          <p:stCondLst>
                                            <p:cond delay="0"/>
                                          </p:stCondLst>
                                        </p:cTn>
                                        <p:tgtEl>
                                          <p:spTgt spid="16"/>
                                        </p:tgtEl>
                                        <p:attrNameLst>
                                          <p:attrName>ppt_y</p:attrName>
                                        </p:attrNameLst>
                                      </p:cBhvr>
                                    </p:anim>
                                    <p:animRot by="21600000">
                                      <p:cBhvr>
                                        <p:cTn id="46" dur="750" fill="hold">
                                          <p:stCondLst>
                                            <p:cond delay="0"/>
                                          </p:stCondLst>
                                        </p:cTn>
                                        <p:tgtEl>
                                          <p:spTgt spid="16"/>
                                        </p:tgtEl>
                                        <p:attrNameLst>
                                          <p:attrName>r</p:attrName>
                                        </p:attrNameLst>
                                      </p:cBhvr>
                                    </p:animRot>
                                  </p:childTnLst>
                                </p:cTn>
                              </p:par>
                              <p:par>
                                <p:cTn id="47" presetID="22" presetClass="entr" presetSubtype="8" fill="hold" grpId="0" nodeType="withEffect">
                                  <p:stCondLst>
                                    <p:cond delay="300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6" grpId="0"/>
      <p:bldP spid="19" grpId="0" animBg="1"/>
      <p:bldP spid="11" grpId="0" animBg="1"/>
      <p:bldP spid="12" grpId="0"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p:cNvSpPr>
            <a:spLocks noChangeArrowheads="1"/>
          </p:cNvSpPr>
          <p:nvPr/>
        </p:nvSpPr>
        <p:spPr bwMode="auto">
          <a:xfrm>
            <a:off x="826412" y="2996473"/>
            <a:ext cx="3024000" cy="158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000" dirty="0">
                <a:latin typeface="微软雅黑" panose="020B0503020204020204" pitchFamily="34" charset="-122"/>
                <a:ea typeface="微软雅黑" panose="020B0503020204020204" pitchFamily="34" charset="-122"/>
              </a:rPr>
              <a:t>       </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设计，又称为视觉识别设计，是指在企业经营理念的指导下，利用平面设计等手法将企业的内在气质和市场定位视觉化、形象化。</a:t>
            </a:r>
            <a:endParaRPr lang="en-US" altLang="zh-CN" sz="1000" dirty="0">
              <a:latin typeface="微软雅黑" panose="020B0503020204020204" pitchFamily="34" charset="-122"/>
              <a:ea typeface="微软雅黑" panose="020B0503020204020204" pitchFamily="34" charset="-122"/>
            </a:endParaRPr>
          </a:p>
          <a:p>
            <a:pPr>
              <a:lnSpc>
                <a:spcPct val="150000"/>
              </a:lnSpc>
            </a:pPr>
            <a:r>
              <a:rPr lang="zh-CN" altLang="en-US" sz="1000" dirty="0">
                <a:latin typeface="微软雅黑" panose="020B0503020204020204" pitchFamily="34" charset="-122"/>
                <a:ea typeface="微软雅黑" panose="020B0503020204020204" pitchFamily="34" charset="-122"/>
              </a:rPr>
              <a:t>       本项目的主要任务是掌握</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设计的方法和技能，按照实际工作流程完成</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设计工作。使学生具备自我阐述能力和沟通技巧，培养团队合作意识和创新精神。。</a:t>
            </a:r>
            <a:endParaRPr lang="zh-CN" altLang="en-US" sz="1000" dirty="0">
              <a:solidFill>
                <a:srgbClr val="53585E"/>
              </a:solidFill>
              <a:latin typeface="微软雅黑" panose="020B0503020204020204" pitchFamily="34" charset="-122"/>
              <a:ea typeface="微软雅黑" panose="020B0503020204020204" pitchFamily="34" charset="-122"/>
              <a:cs typeface="Arial" pitchFamily="34" charset="0"/>
            </a:endParaRPr>
          </a:p>
        </p:txBody>
      </p:sp>
      <p:sp>
        <p:nvSpPr>
          <p:cNvPr id="10" name="Rectangle 20"/>
          <p:cNvSpPr>
            <a:spLocks noChangeArrowheads="1"/>
          </p:cNvSpPr>
          <p:nvPr/>
        </p:nvSpPr>
        <p:spPr bwMode="auto">
          <a:xfrm>
            <a:off x="4858412" y="2997638"/>
            <a:ext cx="3528000" cy="14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任务一</a:t>
            </a:r>
            <a:r>
              <a:rPr lang="zh-CN" altLang="en-US" sz="1000" dirty="0">
                <a:latin typeface="微软雅黑" panose="020B0503020204020204" pitchFamily="34" charset="-122"/>
                <a:ea typeface="微软雅黑" panose="020B0503020204020204" pitchFamily="34" charset="-122"/>
              </a:rPr>
              <a:t>：文化类</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的设计。其中包括两大方面的内容：文化类基础部分设计和文化类应用部分设计，基础部分设计主要包括标准字体的设计和标准色的设计。应用部分设计包括办公用品、环境设计、办公服装、专用车辆等。</a:t>
            </a:r>
            <a:endParaRPr lang="en-US" altLang="zh-CN" sz="1000" dirty="0">
              <a:latin typeface="微软雅黑" panose="020B0503020204020204" pitchFamily="34" charset="-122"/>
              <a:ea typeface="微软雅黑" panose="020B0503020204020204" pitchFamily="34" charset="-122"/>
            </a:endParaRPr>
          </a:p>
          <a:p>
            <a:pPr marL="171438" indent="-171438" algn="just" fontAlgn="base">
              <a:lnSpc>
                <a:spcPct val="130000"/>
              </a:lnSpc>
              <a:spcBef>
                <a:spcPts val="600"/>
              </a:spcBef>
              <a:spcAft>
                <a:spcPct val="0"/>
              </a:spcAft>
              <a:buClr>
                <a:schemeClr val="tx1">
                  <a:lumMod val="75000"/>
                  <a:lumOff val="25000"/>
                </a:schemeClr>
              </a:buClr>
              <a:buFont typeface="Wingdings" pitchFamily="2" charset="2"/>
              <a:buChar char="u"/>
            </a:pPr>
            <a:r>
              <a:rPr lang="zh-CN" altLang="en-US" sz="1000" b="1" dirty="0">
                <a:latin typeface="微软雅黑" panose="020B0503020204020204" pitchFamily="34" charset="-122"/>
                <a:ea typeface="微软雅黑" panose="020B0503020204020204" pitchFamily="34" charset="-122"/>
              </a:rPr>
              <a:t>任务二</a:t>
            </a:r>
            <a:r>
              <a:rPr lang="zh-CN" altLang="en-US" sz="1000" dirty="0">
                <a:latin typeface="微软雅黑" panose="020B0503020204020204" pitchFamily="34" charset="-122"/>
                <a:ea typeface="微软雅黑" panose="020B0503020204020204" pitchFamily="34" charset="-122"/>
              </a:rPr>
              <a:t>：企业类</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的设计。这部分内容主要让学生进一步认识企业类标志设计在</a:t>
            </a:r>
            <a:r>
              <a:rPr lang="en-US" altLang="zh-CN" sz="1000" dirty="0">
                <a:latin typeface="微软雅黑" panose="020B0503020204020204" pitchFamily="34" charset="-122"/>
                <a:ea typeface="微软雅黑" panose="020B0503020204020204" pitchFamily="34" charset="-122"/>
              </a:rPr>
              <a:t>VI </a:t>
            </a:r>
            <a:r>
              <a:rPr lang="zh-CN" altLang="en-US" sz="1000" dirty="0">
                <a:latin typeface="微软雅黑" panose="020B0503020204020204" pitchFamily="34" charset="-122"/>
                <a:ea typeface="微软雅黑" panose="020B0503020204020204" pitchFamily="34" charset="-122"/>
              </a:rPr>
              <a:t>设计的作用和地位，重点掌握标志设计和标志设计的延展及标志设计在延展设计中的应用。</a:t>
            </a:r>
          </a:p>
        </p:txBody>
      </p:sp>
      <p:sp>
        <p:nvSpPr>
          <p:cNvPr id="13" name="Freeform 7"/>
          <p:cNvSpPr>
            <a:spLocks noEditPoints="1"/>
          </p:cNvSpPr>
          <p:nvPr/>
        </p:nvSpPr>
        <p:spPr bwMode="auto">
          <a:xfrm>
            <a:off x="493038" y="2529061"/>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7" name="Freeform 7"/>
          <p:cNvSpPr>
            <a:spLocks noEditPoints="1"/>
          </p:cNvSpPr>
          <p:nvPr/>
        </p:nvSpPr>
        <p:spPr bwMode="auto">
          <a:xfrm rot="10800000">
            <a:off x="3814757" y="4515743"/>
            <a:ext cx="333375" cy="268391"/>
          </a:xfrm>
          <a:custGeom>
            <a:avLst/>
            <a:gdLst>
              <a:gd name="T0" fmla="*/ 0 w 734"/>
              <a:gd name="T1" fmla="*/ 591 h 591"/>
              <a:gd name="T2" fmla="*/ 0 w 734"/>
              <a:gd name="T3" fmla="*/ 311 h 591"/>
              <a:gd name="T4" fmla="*/ 265 w 734"/>
              <a:gd name="T5" fmla="*/ 0 h 591"/>
              <a:gd name="T6" fmla="*/ 265 w 734"/>
              <a:gd name="T7" fmla="*/ 122 h 591"/>
              <a:gd name="T8" fmla="*/ 166 w 734"/>
              <a:gd name="T9" fmla="*/ 235 h 591"/>
              <a:gd name="T10" fmla="*/ 166 w 734"/>
              <a:gd name="T11" fmla="*/ 288 h 591"/>
              <a:gd name="T12" fmla="*/ 287 w 734"/>
              <a:gd name="T13" fmla="*/ 288 h 591"/>
              <a:gd name="T14" fmla="*/ 287 w 734"/>
              <a:gd name="T15" fmla="*/ 591 h 591"/>
              <a:gd name="T16" fmla="*/ 0 w 734"/>
              <a:gd name="T17" fmla="*/ 591 h 591"/>
              <a:gd name="T18" fmla="*/ 446 w 734"/>
              <a:gd name="T19" fmla="*/ 591 h 591"/>
              <a:gd name="T20" fmla="*/ 446 w 734"/>
              <a:gd name="T21" fmla="*/ 311 h 591"/>
              <a:gd name="T22" fmla="*/ 711 w 734"/>
              <a:gd name="T23" fmla="*/ 0 h 591"/>
              <a:gd name="T24" fmla="*/ 711 w 734"/>
              <a:gd name="T25" fmla="*/ 122 h 591"/>
              <a:gd name="T26" fmla="*/ 651 w 734"/>
              <a:gd name="T27" fmla="*/ 167 h 591"/>
              <a:gd name="T28" fmla="*/ 635 w 734"/>
              <a:gd name="T29" fmla="*/ 182 h 591"/>
              <a:gd name="T30" fmla="*/ 613 w 734"/>
              <a:gd name="T31" fmla="*/ 235 h 591"/>
              <a:gd name="T32" fmla="*/ 613 w 734"/>
              <a:gd name="T33" fmla="*/ 288 h 591"/>
              <a:gd name="T34" fmla="*/ 734 w 734"/>
              <a:gd name="T35" fmla="*/ 288 h 591"/>
              <a:gd name="T36" fmla="*/ 734 w 734"/>
              <a:gd name="T37" fmla="*/ 591 h 591"/>
              <a:gd name="T38" fmla="*/ 446 w 734"/>
              <a:gd name="T39" fmla="*/ 5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4" h="591">
                <a:moveTo>
                  <a:pt x="0" y="591"/>
                </a:moveTo>
                <a:cubicBezTo>
                  <a:pt x="0" y="311"/>
                  <a:pt x="0" y="311"/>
                  <a:pt x="0" y="311"/>
                </a:cubicBezTo>
                <a:cubicBezTo>
                  <a:pt x="30" y="134"/>
                  <a:pt x="118" y="31"/>
                  <a:pt x="265" y="0"/>
                </a:cubicBezTo>
                <a:cubicBezTo>
                  <a:pt x="265" y="122"/>
                  <a:pt x="265" y="122"/>
                  <a:pt x="265" y="122"/>
                </a:cubicBezTo>
                <a:cubicBezTo>
                  <a:pt x="209" y="147"/>
                  <a:pt x="176" y="185"/>
                  <a:pt x="166" y="235"/>
                </a:cubicBezTo>
                <a:cubicBezTo>
                  <a:pt x="166" y="288"/>
                  <a:pt x="166" y="288"/>
                  <a:pt x="166" y="288"/>
                </a:cubicBezTo>
                <a:cubicBezTo>
                  <a:pt x="287" y="288"/>
                  <a:pt x="287" y="288"/>
                  <a:pt x="287" y="288"/>
                </a:cubicBezTo>
                <a:cubicBezTo>
                  <a:pt x="287" y="591"/>
                  <a:pt x="287" y="591"/>
                  <a:pt x="287" y="591"/>
                </a:cubicBezTo>
                <a:lnTo>
                  <a:pt x="0" y="591"/>
                </a:lnTo>
                <a:close/>
                <a:moveTo>
                  <a:pt x="446" y="591"/>
                </a:moveTo>
                <a:cubicBezTo>
                  <a:pt x="446" y="311"/>
                  <a:pt x="446" y="311"/>
                  <a:pt x="446" y="311"/>
                </a:cubicBezTo>
                <a:cubicBezTo>
                  <a:pt x="461" y="144"/>
                  <a:pt x="550" y="41"/>
                  <a:pt x="711" y="0"/>
                </a:cubicBezTo>
                <a:cubicBezTo>
                  <a:pt x="711" y="122"/>
                  <a:pt x="711" y="122"/>
                  <a:pt x="711" y="122"/>
                </a:cubicBezTo>
                <a:cubicBezTo>
                  <a:pt x="686" y="137"/>
                  <a:pt x="666" y="152"/>
                  <a:pt x="651" y="167"/>
                </a:cubicBezTo>
                <a:cubicBezTo>
                  <a:pt x="651" y="172"/>
                  <a:pt x="645" y="177"/>
                  <a:pt x="635" y="182"/>
                </a:cubicBezTo>
                <a:cubicBezTo>
                  <a:pt x="620" y="207"/>
                  <a:pt x="613" y="225"/>
                  <a:pt x="613" y="235"/>
                </a:cubicBezTo>
                <a:cubicBezTo>
                  <a:pt x="613" y="288"/>
                  <a:pt x="613" y="288"/>
                  <a:pt x="613" y="288"/>
                </a:cubicBezTo>
                <a:cubicBezTo>
                  <a:pt x="734" y="288"/>
                  <a:pt x="734" y="288"/>
                  <a:pt x="734" y="288"/>
                </a:cubicBezTo>
                <a:cubicBezTo>
                  <a:pt x="734" y="591"/>
                  <a:pt x="734" y="591"/>
                  <a:pt x="734" y="591"/>
                </a:cubicBezTo>
                <a:lnTo>
                  <a:pt x="446" y="59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pic>
        <p:nvPicPr>
          <p:cNvPr id="7" name="图片 6">
            <a:extLst>
              <a:ext uri="{FF2B5EF4-FFF2-40B4-BE49-F238E27FC236}">
                <a16:creationId xmlns:a16="http://schemas.microsoft.com/office/drawing/2014/main" id="{DE132ADA-7708-6830-F53D-018A02DCCE6D}"/>
              </a:ext>
            </a:extLst>
          </p:cNvPr>
          <p:cNvPicPr>
            <a:picLocks noChangeAspect="1"/>
          </p:cNvPicPr>
          <p:nvPr/>
        </p:nvPicPr>
        <p:blipFill>
          <a:blip r:embed="rId2"/>
          <a:stretch>
            <a:fillRect/>
          </a:stretch>
        </p:blipFill>
        <p:spPr>
          <a:xfrm>
            <a:off x="2129" y="-17069"/>
            <a:ext cx="9138696" cy="2475191"/>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14:presetBounceEnd="60000">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14:bounceEnd="60000">
                                          <p:cBhvr additive="base">
                                            <p:cTn id="12" dur="500" fill="hold"/>
                                            <p:tgtEl>
                                              <p:spTgt spid="9"/>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3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 presetClass="entr" presetSubtype="2" fill="hold" grpId="0" nodeType="withEffect">
                                      <p:stCondLst>
                                        <p:cond delay="18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2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13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1035" y="-1"/>
            <a:ext cx="4859790" cy="5141913"/>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18"/>
          <p:cNvSpPr>
            <a:spLocks noChangeArrowheads="1"/>
          </p:cNvSpPr>
          <p:nvPr/>
        </p:nvSpPr>
        <p:spPr bwMode="auto">
          <a:xfrm>
            <a:off x="408011" y="253641"/>
            <a:ext cx="12824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项目工作单</a:t>
            </a:r>
            <a:endParaRPr lang="en-US" altLang="zh-CN" sz="2000" b="1" dirty="0">
              <a:solidFill>
                <a:schemeClr val="accent1"/>
              </a:solidFill>
              <a:latin typeface="Impact" pitchFamily="34" charset="0"/>
              <a:ea typeface="微软雅黑" pitchFamily="34" charset="-122"/>
              <a:cs typeface="宋体" pitchFamily="2" charset="-122"/>
            </a:endParaRPr>
          </a:p>
        </p:txBody>
      </p:sp>
      <p:sp>
        <p:nvSpPr>
          <p:cNvPr id="9" name="Freeform 9"/>
          <p:cNvSpPr/>
          <p:nvPr/>
        </p:nvSpPr>
        <p:spPr bwMode="auto">
          <a:xfrm>
            <a:off x="8059831" y="407524"/>
            <a:ext cx="434361" cy="87028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8880223" y="2314571"/>
            <a:ext cx="256830" cy="512760"/>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308" y="1277811"/>
            <a:ext cx="5804207" cy="30100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anim calcmode="lin" valueType="num">
                                      <p:cBhvr>
                                        <p:cTn id="8" dur="300" fill="hold"/>
                                        <p:tgtEl>
                                          <p:spTgt spid="6"/>
                                        </p:tgtEl>
                                        <p:attrNameLst>
                                          <p:attrName>ppt_x</p:attrName>
                                        </p:attrNameLst>
                                      </p:cBhvr>
                                      <p:tavLst>
                                        <p:tav tm="0">
                                          <p:val>
                                            <p:strVal val="#ppt_x"/>
                                          </p:val>
                                        </p:tav>
                                        <p:tav tm="100000">
                                          <p:val>
                                            <p:strVal val="#ppt_x"/>
                                          </p:val>
                                        </p:tav>
                                      </p:tavLst>
                                    </p:anim>
                                    <p:anim calcmode="lin" valueType="num">
                                      <p:cBhvr>
                                        <p:cTn id="9" dur="3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35" presetClass="emph" presetSubtype="0" repeatCount="3000" fill="hold" grpId="1" nodeType="withEffect">
                                  <p:stCondLst>
                                    <p:cond delay="700"/>
                                  </p:stCondLst>
                                  <p:childTnLst>
                                    <p:anim calcmode="discrete" valueType="str">
                                      <p:cBhvr>
                                        <p:cTn id="15" dur="100" fill="hold"/>
                                        <p:tgtEl>
                                          <p:spTgt spid="9"/>
                                        </p:tgtEl>
                                        <p:attrNameLst>
                                          <p:attrName>style.visibility</p:attrName>
                                        </p:attrNameLst>
                                      </p:cBhvr>
                                      <p:tavLst>
                                        <p:tav tm="0">
                                          <p:val>
                                            <p:strVal val="hidden"/>
                                          </p:val>
                                        </p:tav>
                                        <p:tav tm="50000">
                                          <p:val>
                                            <p:strVal val="visible"/>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35" presetClass="emph" presetSubtype="0" repeatCount="3000" fill="hold" grpId="1" nodeType="withEffect">
                                  <p:stCondLst>
                                    <p:cond delay="1100"/>
                                  </p:stCondLst>
                                  <p:childTnLst>
                                    <p:anim calcmode="discrete" valueType="str">
                                      <p:cBhvr>
                                        <p:cTn id="21" dur="100" fill="hold"/>
                                        <p:tgtEl>
                                          <p:spTgt spid="12"/>
                                        </p:tgtEl>
                                        <p:attrNameLst>
                                          <p:attrName>style.visibility</p:attrName>
                                        </p:attrNameLst>
                                      </p:cBhvr>
                                      <p:tavLst>
                                        <p:tav tm="0">
                                          <p:val>
                                            <p:strVal val="hidden"/>
                                          </p:val>
                                        </p:tav>
                                        <p:tav tm="50000">
                                          <p:val>
                                            <p:strVal val="visible"/>
                                          </p:val>
                                        </p:tav>
                                      </p:tavLst>
                                    </p:anim>
                                  </p:childTnLst>
                                </p:cTn>
                              </p:par>
                              <p:par>
                                <p:cTn id="22" presetID="22" presetClass="entr" presetSubtype="1" fill="hold" grpId="0" nodeType="withEffect">
                                  <p:stCondLst>
                                    <p:cond delay="110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par>
                                <p:cTn id="25" presetID="53" presetClass="entr" presetSubtype="16" fill="hold" nodeType="withEffect">
                                  <p:stCondLst>
                                    <p:cond delay="175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animBg="1"/>
      <p:bldP spid="9" grpId="1" animBg="1"/>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5192"/>
          <a:stretch/>
        </p:blipFill>
        <p:spPr>
          <a:xfrm>
            <a:off x="1130557" y="0"/>
            <a:ext cx="6868063" cy="5154212"/>
          </a:xfrm>
          <a:prstGeom prst="rect">
            <a:avLst/>
          </a:prstGeom>
        </p:spPr>
      </p:pic>
      <p:sp>
        <p:nvSpPr>
          <p:cNvPr id="2" name="矩形 1"/>
          <p:cNvSpPr/>
          <p:nvPr/>
        </p:nvSpPr>
        <p:spPr>
          <a:xfrm>
            <a:off x="1142205" y="0"/>
            <a:ext cx="6856413" cy="5141914"/>
          </a:xfrm>
          <a:prstGeom prst="rect">
            <a:avLst/>
          </a:prstGeom>
          <a:solidFill>
            <a:srgbClr val="8BC14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8"/>
          <p:cNvSpPr>
            <a:spLocks noChangeArrowheads="1"/>
          </p:cNvSpPr>
          <p:nvPr/>
        </p:nvSpPr>
        <p:spPr bwMode="auto">
          <a:xfrm>
            <a:off x="2190420" y="3722957"/>
            <a:ext cx="28886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buFont typeface="Arial" pitchFamily="34" charset="0"/>
              <a:buNone/>
            </a:pPr>
            <a:r>
              <a:rPr lang="zh-CN" altLang="en-US" sz="2000" dirty="0">
                <a:solidFill>
                  <a:schemeClr val="bg1"/>
                </a:solidFill>
                <a:latin typeface="微软雅黑" panose="020B0503020204020204" pitchFamily="34" charset="-122"/>
                <a:ea typeface="微软雅黑" panose="020B0503020204020204" pitchFamily="34" charset="-122"/>
              </a:rPr>
              <a:t>任务一 设计文化类企业</a:t>
            </a:r>
            <a:r>
              <a:rPr lang="en-US" altLang="zh-CN" sz="2000" dirty="0">
                <a:solidFill>
                  <a:schemeClr val="bg1"/>
                </a:solidFill>
                <a:latin typeface="微软雅黑" panose="020B0503020204020204" pitchFamily="34" charset="-122"/>
                <a:ea typeface="微软雅黑" panose="020B0503020204020204" pitchFamily="34" charset="-122"/>
              </a:rPr>
              <a:t>VI</a:t>
            </a:r>
            <a:endParaRPr lang="zh-CN" altLang="en-US" sz="2000" dirty="0">
              <a:solidFill>
                <a:schemeClr val="bg1"/>
              </a:solidFill>
              <a:latin typeface="微软雅黑" pitchFamily="34" charset="-122"/>
              <a:ea typeface="微软雅黑" pitchFamily="34" charset="-122"/>
              <a:cs typeface="Arial" pitchFamily="34" charset="0"/>
            </a:endParaRPr>
          </a:p>
        </p:txBody>
      </p:sp>
      <p:sp>
        <p:nvSpPr>
          <p:cNvPr id="12" name="Freeform 9"/>
          <p:cNvSpPr/>
          <p:nvPr/>
        </p:nvSpPr>
        <p:spPr bwMode="auto">
          <a:xfrm>
            <a:off x="5146413" y="3794957"/>
            <a:ext cx="68979" cy="138203"/>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3" name="直接连接符 12"/>
          <p:cNvCxnSpPr/>
          <p:nvPr/>
        </p:nvCxnSpPr>
        <p:spPr>
          <a:xfrm>
            <a:off x="2046402" y="3674892"/>
            <a:ext cx="0" cy="42324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91689" y="3731420"/>
            <a:ext cx="396306" cy="319798"/>
            <a:chOff x="-3743325" y="2247900"/>
            <a:chExt cx="822326" cy="663576"/>
          </a:xfrm>
          <a:solidFill>
            <a:schemeClr val="bg1"/>
          </a:solidFill>
        </p:grpSpPr>
        <p:sp>
          <p:nvSpPr>
            <p:cNvPr id="18" name="Freeform 7"/>
            <p:cNvSpPr>
              <a:spLocks noEditPoints="1"/>
            </p:cNvSpPr>
            <p:nvPr/>
          </p:nvSpPr>
          <p:spPr bwMode="auto">
            <a:xfrm>
              <a:off x="-3743325" y="2247900"/>
              <a:ext cx="588963" cy="660400"/>
            </a:xfrm>
            <a:custGeom>
              <a:avLst/>
              <a:gdLst>
                <a:gd name="T0" fmla="*/ 156 w 157"/>
                <a:gd name="T1" fmla="*/ 168 h 176"/>
                <a:gd name="T2" fmla="*/ 100 w 157"/>
                <a:gd name="T3" fmla="*/ 96 h 176"/>
                <a:gd name="T4" fmla="*/ 102 w 157"/>
                <a:gd name="T5" fmla="*/ 94 h 176"/>
                <a:gd name="T6" fmla="*/ 108 w 157"/>
                <a:gd name="T7" fmla="*/ 90 h 176"/>
                <a:gd name="T8" fmla="*/ 114 w 157"/>
                <a:gd name="T9" fmla="*/ 86 h 176"/>
                <a:gd name="T10" fmla="*/ 121 w 157"/>
                <a:gd name="T11" fmla="*/ 77 h 176"/>
                <a:gd name="T12" fmla="*/ 123 w 157"/>
                <a:gd name="T13" fmla="*/ 72 h 176"/>
                <a:gd name="T14" fmla="*/ 124 w 157"/>
                <a:gd name="T15" fmla="*/ 71 h 176"/>
                <a:gd name="T16" fmla="*/ 128 w 157"/>
                <a:gd name="T17" fmla="*/ 50 h 176"/>
                <a:gd name="T18" fmla="*/ 78 w 157"/>
                <a:gd name="T19" fmla="*/ 0 h 176"/>
                <a:gd name="T20" fmla="*/ 78 w 157"/>
                <a:gd name="T21" fmla="*/ 0 h 176"/>
                <a:gd name="T22" fmla="*/ 78 w 157"/>
                <a:gd name="T23" fmla="*/ 0 h 176"/>
                <a:gd name="T24" fmla="*/ 28 w 157"/>
                <a:gd name="T25" fmla="*/ 50 h 176"/>
                <a:gd name="T26" fmla="*/ 56 w 157"/>
                <a:gd name="T27" fmla="*/ 96 h 176"/>
                <a:gd name="T28" fmla="*/ 0 w 157"/>
                <a:gd name="T29" fmla="*/ 168 h 176"/>
                <a:gd name="T30" fmla="*/ 0 w 157"/>
                <a:gd name="T31" fmla="*/ 169 h 176"/>
                <a:gd name="T32" fmla="*/ 0 w 157"/>
                <a:gd name="T33" fmla="*/ 169 h 176"/>
                <a:gd name="T34" fmla="*/ 1 w 157"/>
                <a:gd name="T35" fmla="*/ 172 h 176"/>
                <a:gd name="T36" fmla="*/ 7 w 157"/>
                <a:gd name="T37" fmla="*/ 176 h 176"/>
                <a:gd name="T38" fmla="*/ 13 w 157"/>
                <a:gd name="T39" fmla="*/ 172 h 176"/>
                <a:gd name="T40" fmla="*/ 13 w 157"/>
                <a:gd name="T41" fmla="*/ 170 h 176"/>
                <a:gd name="T42" fmla="*/ 14 w 157"/>
                <a:gd name="T43" fmla="*/ 169 h 176"/>
                <a:gd name="T44" fmla="*/ 13 w 157"/>
                <a:gd name="T45" fmla="*/ 168 h 176"/>
                <a:gd name="T46" fmla="*/ 13 w 157"/>
                <a:gd name="T47" fmla="*/ 165 h 176"/>
                <a:gd name="T48" fmla="*/ 14 w 157"/>
                <a:gd name="T49" fmla="*/ 163 h 176"/>
                <a:gd name="T50" fmla="*/ 14 w 157"/>
                <a:gd name="T51" fmla="*/ 163 h 176"/>
                <a:gd name="T52" fmla="*/ 39 w 157"/>
                <a:gd name="T53" fmla="*/ 119 h 176"/>
                <a:gd name="T54" fmla="*/ 40 w 157"/>
                <a:gd name="T55" fmla="*/ 119 h 176"/>
                <a:gd name="T56" fmla="*/ 40 w 157"/>
                <a:gd name="T57" fmla="*/ 119 h 176"/>
                <a:gd name="T58" fmla="*/ 68 w 157"/>
                <a:gd name="T59" fmla="*/ 107 h 176"/>
                <a:gd name="T60" fmla="*/ 68 w 157"/>
                <a:gd name="T61" fmla="*/ 106 h 176"/>
                <a:gd name="T62" fmla="*/ 73 w 157"/>
                <a:gd name="T63" fmla="*/ 106 h 176"/>
                <a:gd name="T64" fmla="*/ 77 w 157"/>
                <a:gd name="T65" fmla="*/ 106 h 176"/>
                <a:gd name="T66" fmla="*/ 78 w 157"/>
                <a:gd name="T67" fmla="*/ 106 h 176"/>
                <a:gd name="T68" fmla="*/ 85 w 157"/>
                <a:gd name="T69" fmla="*/ 106 h 176"/>
                <a:gd name="T70" fmla="*/ 85 w 157"/>
                <a:gd name="T71" fmla="*/ 106 h 176"/>
                <a:gd name="T72" fmla="*/ 143 w 157"/>
                <a:gd name="T73" fmla="*/ 163 h 176"/>
                <a:gd name="T74" fmla="*/ 143 w 157"/>
                <a:gd name="T75" fmla="*/ 163 h 176"/>
                <a:gd name="T76" fmla="*/ 143 w 157"/>
                <a:gd name="T77" fmla="*/ 165 h 176"/>
                <a:gd name="T78" fmla="*/ 143 w 157"/>
                <a:gd name="T79" fmla="*/ 168 h 176"/>
                <a:gd name="T80" fmla="*/ 143 w 157"/>
                <a:gd name="T81" fmla="*/ 169 h 176"/>
                <a:gd name="T82" fmla="*/ 143 w 157"/>
                <a:gd name="T83" fmla="*/ 170 h 176"/>
                <a:gd name="T84" fmla="*/ 143 w 157"/>
                <a:gd name="T85" fmla="*/ 172 h 176"/>
                <a:gd name="T86" fmla="*/ 150 w 157"/>
                <a:gd name="T87" fmla="*/ 176 h 176"/>
                <a:gd name="T88" fmla="*/ 156 w 157"/>
                <a:gd name="T89" fmla="*/ 172 h 176"/>
                <a:gd name="T90" fmla="*/ 157 w 157"/>
                <a:gd name="T91" fmla="*/ 169 h 176"/>
                <a:gd name="T92" fmla="*/ 157 w 157"/>
                <a:gd name="T93" fmla="*/ 169 h 176"/>
                <a:gd name="T94" fmla="*/ 156 w 157"/>
                <a:gd name="T95" fmla="*/ 168 h 176"/>
                <a:gd name="T96" fmla="*/ 41 w 157"/>
                <a:gd name="T97" fmla="*/ 50 h 176"/>
                <a:gd name="T98" fmla="*/ 78 w 157"/>
                <a:gd name="T99" fmla="*/ 13 h 176"/>
                <a:gd name="T100" fmla="*/ 115 w 157"/>
                <a:gd name="T101" fmla="*/ 50 h 176"/>
                <a:gd name="T102" fmla="*/ 78 w 157"/>
                <a:gd name="T103" fmla="*/ 87 h 176"/>
                <a:gd name="T104" fmla="*/ 41 w 157"/>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176">
                  <a:moveTo>
                    <a:pt x="156" y="168"/>
                  </a:moveTo>
                  <a:cubicBezTo>
                    <a:pt x="155" y="134"/>
                    <a:pt x="132" y="105"/>
                    <a:pt x="100" y="96"/>
                  </a:cubicBezTo>
                  <a:cubicBezTo>
                    <a:pt x="101" y="95"/>
                    <a:pt x="102" y="94"/>
                    <a:pt x="102" y="94"/>
                  </a:cubicBezTo>
                  <a:cubicBezTo>
                    <a:pt x="104" y="93"/>
                    <a:pt x="108" y="91"/>
                    <a:pt x="108" y="90"/>
                  </a:cubicBezTo>
                  <a:cubicBezTo>
                    <a:pt x="110" y="89"/>
                    <a:pt x="113" y="86"/>
                    <a:pt x="114" y="86"/>
                  </a:cubicBezTo>
                  <a:cubicBezTo>
                    <a:pt x="115" y="84"/>
                    <a:pt x="120" y="78"/>
                    <a:pt x="121" y="77"/>
                  </a:cubicBezTo>
                  <a:cubicBezTo>
                    <a:pt x="122" y="75"/>
                    <a:pt x="123" y="74"/>
                    <a:pt x="123" y="72"/>
                  </a:cubicBezTo>
                  <a:cubicBezTo>
                    <a:pt x="124" y="72"/>
                    <a:pt x="124" y="71"/>
                    <a:pt x="124" y="71"/>
                  </a:cubicBezTo>
                  <a:cubicBezTo>
                    <a:pt x="127" y="65"/>
                    <a:pt x="128" y="58"/>
                    <a:pt x="128" y="50"/>
                  </a:cubicBezTo>
                  <a:cubicBezTo>
                    <a:pt x="128" y="23"/>
                    <a:pt x="106" y="0"/>
                    <a:pt x="78" y="0"/>
                  </a:cubicBezTo>
                  <a:cubicBezTo>
                    <a:pt x="78" y="0"/>
                    <a:pt x="78" y="0"/>
                    <a:pt x="78" y="0"/>
                  </a:cubicBezTo>
                  <a:cubicBezTo>
                    <a:pt x="78" y="0"/>
                    <a:pt x="78" y="0"/>
                    <a:pt x="78" y="0"/>
                  </a:cubicBezTo>
                  <a:cubicBezTo>
                    <a:pt x="51" y="0"/>
                    <a:pt x="28" y="23"/>
                    <a:pt x="28" y="50"/>
                  </a:cubicBezTo>
                  <a:cubicBezTo>
                    <a:pt x="28" y="70"/>
                    <a:pt x="40" y="87"/>
                    <a:pt x="56" y="96"/>
                  </a:cubicBezTo>
                  <a:cubicBezTo>
                    <a:pt x="25" y="105"/>
                    <a:pt x="1" y="134"/>
                    <a:pt x="0" y="168"/>
                  </a:cubicBezTo>
                  <a:cubicBezTo>
                    <a:pt x="0" y="168"/>
                    <a:pt x="0" y="169"/>
                    <a:pt x="0" y="169"/>
                  </a:cubicBezTo>
                  <a:cubicBezTo>
                    <a:pt x="0" y="169"/>
                    <a:pt x="0" y="169"/>
                    <a:pt x="0" y="169"/>
                  </a:cubicBezTo>
                  <a:cubicBezTo>
                    <a:pt x="0" y="170"/>
                    <a:pt x="0" y="171"/>
                    <a:pt x="1" y="172"/>
                  </a:cubicBezTo>
                  <a:cubicBezTo>
                    <a:pt x="2" y="174"/>
                    <a:pt x="4" y="176"/>
                    <a:pt x="7" y="176"/>
                  </a:cubicBezTo>
                  <a:cubicBezTo>
                    <a:pt x="10" y="176"/>
                    <a:pt x="12" y="174"/>
                    <a:pt x="13" y="172"/>
                  </a:cubicBezTo>
                  <a:cubicBezTo>
                    <a:pt x="13" y="171"/>
                    <a:pt x="13" y="170"/>
                    <a:pt x="13" y="170"/>
                  </a:cubicBezTo>
                  <a:cubicBezTo>
                    <a:pt x="13" y="169"/>
                    <a:pt x="14" y="169"/>
                    <a:pt x="14" y="169"/>
                  </a:cubicBezTo>
                  <a:cubicBezTo>
                    <a:pt x="14" y="168"/>
                    <a:pt x="13" y="168"/>
                    <a:pt x="13" y="168"/>
                  </a:cubicBezTo>
                  <a:cubicBezTo>
                    <a:pt x="13" y="167"/>
                    <a:pt x="13" y="166"/>
                    <a:pt x="13" y="165"/>
                  </a:cubicBezTo>
                  <a:cubicBezTo>
                    <a:pt x="13" y="164"/>
                    <a:pt x="14" y="164"/>
                    <a:pt x="14" y="163"/>
                  </a:cubicBezTo>
                  <a:cubicBezTo>
                    <a:pt x="14" y="163"/>
                    <a:pt x="14" y="163"/>
                    <a:pt x="14" y="163"/>
                  </a:cubicBezTo>
                  <a:cubicBezTo>
                    <a:pt x="16" y="145"/>
                    <a:pt x="25" y="130"/>
                    <a:pt x="39" y="119"/>
                  </a:cubicBezTo>
                  <a:cubicBezTo>
                    <a:pt x="39" y="119"/>
                    <a:pt x="39" y="119"/>
                    <a:pt x="40" y="119"/>
                  </a:cubicBezTo>
                  <a:cubicBezTo>
                    <a:pt x="40" y="119"/>
                    <a:pt x="40" y="119"/>
                    <a:pt x="40" y="119"/>
                  </a:cubicBezTo>
                  <a:cubicBezTo>
                    <a:pt x="48" y="113"/>
                    <a:pt x="57" y="108"/>
                    <a:pt x="68" y="107"/>
                  </a:cubicBezTo>
                  <a:cubicBezTo>
                    <a:pt x="68" y="107"/>
                    <a:pt x="68" y="106"/>
                    <a:pt x="68" y="106"/>
                  </a:cubicBezTo>
                  <a:cubicBezTo>
                    <a:pt x="70" y="106"/>
                    <a:pt x="71" y="106"/>
                    <a:pt x="73" y="106"/>
                  </a:cubicBezTo>
                  <a:cubicBezTo>
                    <a:pt x="74" y="106"/>
                    <a:pt x="75" y="106"/>
                    <a:pt x="77" y="106"/>
                  </a:cubicBezTo>
                  <a:cubicBezTo>
                    <a:pt x="77" y="106"/>
                    <a:pt x="78" y="106"/>
                    <a:pt x="78" y="106"/>
                  </a:cubicBezTo>
                  <a:cubicBezTo>
                    <a:pt x="80" y="106"/>
                    <a:pt x="83" y="106"/>
                    <a:pt x="85" y="106"/>
                  </a:cubicBezTo>
                  <a:cubicBezTo>
                    <a:pt x="85" y="106"/>
                    <a:pt x="85" y="106"/>
                    <a:pt x="85" y="106"/>
                  </a:cubicBezTo>
                  <a:cubicBezTo>
                    <a:pt x="115" y="109"/>
                    <a:pt x="139" y="133"/>
                    <a:pt x="143" y="163"/>
                  </a:cubicBezTo>
                  <a:cubicBezTo>
                    <a:pt x="143" y="163"/>
                    <a:pt x="143" y="163"/>
                    <a:pt x="143" y="163"/>
                  </a:cubicBezTo>
                  <a:cubicBezTo>
                    <a:pt x="143" y="164"/>
                    <a:pt x="143" y="164"/>
                    <a:pt x="143" y="165"/>
                  </a:cubicBezTo>
                  <a:cubicBezTo>
                    <a:pt x="143" y="166"/>
                    <a:pt x="143" y="167"/>
                    <a:pt x="143" y="168"/>
                  </a:cubicBezTo>
                  <a:cubicBezTo>
                    <a:pt x="143" y="168"/>
                    <a:pt x="143" y="168"/>
                    <a:pt x="143" y="169"/>
                  </a:cubicBezTo>
                  <a:cubicBezTo>
                    <a:pt x="143" y="169"/>
                    <a:pt x="143" y="169"/>
                    <a:pt x="143" y="170"/>
                  </a:cubicBezTo>
                  <a:cubicBezTo>
                    <a:pt x="143" y="170"/>
                    <a:pt x="143" y="171"/>
                    <a:pt x="143" y="172"/>
                  </a:cubicBezTo>
                  <a:cubicBezTo>
                    <a:pt x="145" y="174"/>
                    <a:pt x="147" y="176"/>
                    <a:pt x="150" y="176"/>
                  </a:cubicBezTo>
                  <a:cubicBezTo>
                    <a:pt x="152" y="176"/>
                    <a:pt x="155" y="174"/>
                    <a:pt x="156" y="172"/>
                  </a:cubicBezTo>
                  <a:cubicBezTo>
                    <a:pt x="156" y="171"/>
                    <a:pt x="156" y="170"/>
                    <a:pt x="157" y="169"/>
                  </a:cubicBezTo>
                  <a:cubicBezTo>
                    <a:pt x="157" y="169"/>
                    <a:pt x="157" y="169"/>
                    <a:pt x="157" y="169"/>
                  </a:cubicBezTo>
                  <a:cubicBezTo>
                    <a:pt x="157" y="169"/>
                    <a:pt x="157" y="168"/>
                    <a:pt x="156" y="168"/>
                  </a:cubicBezTo>
                  <a:close/>
                  <a:moveTo>
                    <a:pt x="41" y="50"/>
                  </a:moveTo>
                  <a:cubicBezTo>
                    <a:pt x="41" y="30"/>
                    <a:pt x="58" y="13"/>
                    <a:pt x="78" y="13"/>
                  </a:cubicBezTo>
                  <a:cubicBezTo>
                    <a:pt x="99" y="13"/>
                    <a:pt x="115" y="30"/>
                    <a:pt x="115" y="50"/>
                  </a:cubicBezTo>
                  <a:cubicBezTo>
                    <a:pt x="115" y="71"/>
                    <a:pt x="99" y="87"/>
                    <a:pt x="78" y="87"/>
                  </a:cubicBezTo>
                  <a:cubicBezTo>
                    <a:pt x="58" y="87"/>
                    <a:pt x="41" y="71"/>
                    <a:pt x="41"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nvSpPr>
          <p:spPr bwMode="auto">
            <a:xfrm>
              <a:off x="-3236912" y="2255838"/>
              <a:ext cx="315913" cy="655638"/>
            </a:xfrm>
            <a:custGeom>
              <a:avLst/>
              <a:gdLst>
                <a:gd name="T0" fmla="*/ 84 w 84"/>
                <a:gd name="T1" fmla="*/ 168 h 175"/>
                <a:gd name="T2" fmla="*/ 28 w 84"/>
                <a:gd name="T3" fmla="*/ 95 h 175"/>
                <a:gd name="T4" fmla="*/ 56 w 84"/>
                <a:gd name="T5" fmla="*/ 50 h 175"/>
                <a:gd name="T6" fmla="*/ 6 w 84"/>
                <a:gd name="T7" fmla="*/ 0 h 175"/>
                <a:gd name="T8" fmla="*/ 6 w 84"/>
                <a:gd name="T9" fmla="*/ 0 h 175"/>
                <a:gd name="T10" fmla="*/ 0 w 84"/>
                <a:gd name="T11" fmla="*/ 7 h 175"/>
                <a:gd name="T12" fmla="*/ 6 w 84"/>
                <a:gd name="T13" fmla="*/ 13 h 175"/>
                <a:gd name="T14" fmla="*/ 6 w 84"/>
                <a:gd name="T15" fmla="*/ 13 h 175"/>
                <a:gd name="T16" fmla="*/ 7 w 84"/>
                <a:gd name="T17" fmla="*/ 13 h 175"/>
                <a:gd name="T18" fmla="*/ 7 w 84"/>
                <a:gd name="T19" fmla="*/ 13 h 175"/>
                <a:gd name="T20" fmla="*/ 7 w 84"/>
                <a:gd name="T21" fmla="*/ 13 h 175"/>
                <a:gd name="T22" fmla="*/ 43 w 84"/>
                <a:gd name="T23" fmla="*/ 50 h 175"/>
                <a:gd name="T24" fmla="*/ 10 w 84"/>
                <a:gd name="T25" fmla="*/ 89 h 175"/>
                <a:gd name="T26" fmla="*/ 10 w 84"/>
                <a:gd name="T27" fmla="*/ 89 h 175"/>
                <a:gd name="T28" fmla="*/ 6 w 84"/>
                <a:gd name="T29" fmla="*/ 91 h 175"/>
                <a:gd name="T30" fmla="*/ 3 w 84"/>
                <a:gd name="T31" fmla="*/ 97 h 175"/>
                <a:gd name="T32" fmla="*/ 6 w 84"/>
                <a:gd name="T33" fmla="*/ 103 h 175"/>
                <a:gd name="T34" fmla="*/ 12 w 84"/>
                <a:gd name="T35" fmla="*/ 106 h 175"/>
                <a:gd name="T36" fmla="*/ 12 w 84"/>
                <a:gd name="T37" fmla="*/ 106 h 175"/>
                <a:gd name="T38" fmla="*/ 12 w 84"/>
                <a:gd name="T39" fmla="*/ 106 h 175"/>
                <a:gd name="T40" fmla="*/ 16 w 84"/>
                <a:gd name="T41" fmla="*/ 106 h 175"/>
                <a:gd name="T42" fmla="*/ 17 w 84"/>
                <a:gd name="T43" fmla="*/ 106 h 175"/>
                <a:gd name="T44" fmla="*/ 45 w 84"/>
                <a:gd name="T45" fmla="*/ 118 h 175"/>
                <a:gd name="T46" fmla="*/ 45 w 84"/>
                <a:gd name="T47" fmla="*/ 118 h 175"/>
                <a:gd name="T48" fmla="*/ 46 w 84"/>
                <a:gd name="T49" fmla="*/ 119 h 175"/>
                <a:gd name="T50" fmla="*/ 71 w 84"/>
                <a:gd name="T51" fmla="*/ 163 h 175"/>
                <a:gd name="T52" fmla="*/ 71 w 84"/>
                <a:gd name="T53" fmla="*/ 163 h 175"/>
                <a:gd name="T54" fmla="*/ 71 w 84"/>
                <a:gd name="T55" fmla="*/ 165 h 175"/>
                <a:gd name="T56" fmla="*/ 71 w 84"/>
                <a:gd name="T57" fmla="*/ 168 h 175"/>
                <a:gd name="T58" fmla="*/ 71 w 84"/>
                <a:gd name="T59" fmla="*/ 168 h 175"/>
                <a:gd name="T60" fmla="*/ 71 w 84"/>
                <a:gd name="T61" fmla="*/ 169 h 175"/>
                <a:gd name="T62" fmla="*/ 71 w 84"/>
                <a:gd name="T63" fmla="*/ 171 h 175"/>
                <a:gd name="T64" fmla="*/ 78 w 84"/>
                <a:gd name="T65" fmla="*/ 175 h 175"/>
                <a:gd name="T66" fmla="*/ 84 w 84"/>
                <a:gd name="T67" fmla="*/ 171 h 175"/>
                <a:gd name="T68" fmla="*/ 84 w 84"/>
                <a:gd name="T69" fmla="*/ 169 h 175"/>
                <a:gd name="T70" fmla="*/ 84 w 84"/>
                <a:gd name="T71" fmla="*/ 168 h 175"/>
                <a:gd name="T72" fmla="*/ 84 w 84"/>
                <a:gd name="T73"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5">
                  <a:moveTo>
                    <a:pt x="84" y="168"/>
                  </a:moveTo>
                  <a:cubicBezTo>
                    <a:pt x="83" y="133"/>
                    <a:pt x="60" y="105"/>
                    <a:pt x="28" y="95"/>
                  </a:cubicBezTo>
                  <a:cubicBezTo>
                    <a:pt x="45" y="87"/>
                    <a:pt x="56" y="70"/>
                    <a:pt x="56" y="50"/>
                  </a:cubicBezTo>
                  <a:cubicBezTo>
                    <a:pt x="56" y="22"/>
                    <a:pt x="34" y="0"/>
                    <a:pt x="6" y="0"/>
                  </a:cubicBezTo>
                  <a:cubicBezTo>
                    <a:pt x="6" y="0"/>
                    <a:pt x="6" y="0"/>
                    <a:pt x="6" y="0"/>
                  </a:cubicBezTo>
                  <a:cubicBezTo>
                    <a:pt x="3" y="0"/>
                    <a:pt x="0" y="3"/>
                    <a:pt x="0" y="7"/>
                  </a:cubicBezTo>
                  <a:cubicBezTo>
                    <a:pt x="0" y="10"/>
                    <a:pt x="3" y="13"/>
                    <a:pt x="6" y="13"/>
                  </a:cubicBezTo>
                  <a:cubicBezTo>
                    <a:pt x="6" y="13"/>
                    <a:pt x="6" y="13"/>
                    <a:pt x="6" y="13"/>
                  </a:cubicBezTo>
                  <a:cubicBezTo>
                    <a:pt x="7" y="13"/>
                    <a:pt x="7" y="13"/>
                    <a:pt x="7" y="13"/>
                  </a:cubicBezTo>
                  <a:cubicBezTo>
                    <a:pt x="7" y="13"/>
                    <a:pt x="7" y="13"/>
                    <a:pt x="7" y="13"/>
                  </a:cubicBezTo>
                  <a:cubicBezTo>
                    <a:pt x="7" y="13"/>
                    <a:pt x="7" y="13"/>
                    <a:pt x="7" y="13"/>
                  </a:cubicBezTo>
                  <a:cubicBezTo>
                    <a:pt x="27" y="14"/>
                    <a:pt x="43" y="30"/>
                    <a:pt x="43" y="50"/>
                  </a:cubicBezTo>
                  <a:cubicBezTo>
                    <a:pt x="43" y="69"/>
                    <a:pt x="29" y="86"/>
                    <a:pt x="10" y="89"/>
                  </a:cubicBezTo>
                  <a:cubicBezTo>
                    <a:pt x="10" y="89"/>
                    <a:pt x="10" y="89"/>
                    <a:pt x="10" y="89"/>
                  </a:cubicBezTo>
                  <a:cubicBezTo>
                    <a:pt x="9" y="89"/>
                    <a:pt x="7" y="90"/>
                    <a:pt x="6" y="91"/>
                  </a:cubicBezTo>
                  <a:cubicBezTo>
                    <a:pt x="4" y="93"/>
                    <a:pt x="3" y="95"/>
                    <a:pt x="3" y="97"/>
                  </a:cubicBezTo>
                  <a:cubicBezTo>
                    <a:pt x="3" y="100"/>
                    <a:pt x="4" y="102"/>
                    <a:pt x="6" y="103"/>
                  </a:cubicBezTo>
                  <a:cubicBezTo>
                    <a:pt x="8" y="105"/>
                    <a:pt x="10" y="105"/>
                    <a:pt x="12" y="106"/>
                  </a:cubicBezTo>
                  <a:cubicBezTo>
                    <a:pt x="12" y="106"/>
                    <a:pt x="12" y="106"/>
                    <a:pt x="12" y="106"/>
                  </a:cubicBezTo>
                  <a:cubicBezTo>
                    <a:pt x="12" y="106"/>
                    <a:pt x="12" y="106"/>
                    <a:pt x="12" y="106"/>
                  </a:cubicBezTo>
                  <a:cubicBezTo>
                    <a:pt x="13" y="106"/>
                    <a:pt x="15" y="106"/>
                    <a:pt x="16" y="106"/>
                  </a:cubicBezTo>
                  <a:cubicBezTo>
                    <a:pt x="16" y="106"/>
                    <a:pt x="17" y="106"/>
                    <a:pt x="17" y="106"/>
                  </a:cubicBezTo>
                  <a:cubicBezTo>
                    <a:pt x="27" y="108"/>
                    <a:pt x="37" y="112"/>
                    <a:pt x="45" y="118"/>
                  </a:cubicBezTo>
                  <a:cubicBezTo>
                    <a:pt x="45" y="118"/>
                    <a:pt x="45" y="118"/>
                    <a:pt x="45" y="118"/>
                  </a:cubicBezTo>
                  <a:cubicBezTo>
                    <a:pt x="45" y="118"/>
                    <a:pt x="45" y="119"/>
                    <a:pt x="46" y="119"/>
                  </a:cubicBezTo>
                  <a:cubicBezTo>
                    <a:pt x="59" y="129"/>
                    <a:pt x="69" y="145"/>
                    <a:pt x="71" y="163"/>
                  </a:cubicBezTo>
                  <a:cubicBezTo>
                    <a:pt x="71" y="163"/>
                    <a:pt x="71" y="163"/>
                    <a:pt x="71" y="163"/>
                  </a:cubicBezTo>
                  <a:cubicBezTo>
                    <a:pt x="71" y="163"/>
                    <a:pt x="71" y="164"/>
                    <a:pt x="71" y="165"/>
                  </a:cubicBezTo>
                  <a:cubicBezTo>
                    <a:pt x="71" y="166"/>
                    <a:pt x="71" y="167"/>
                    <a:pt x="71" y="168"/>
                  </a:cubicBezTo>
                  <a:cubicBezTo>
                    <a:pt x="71" y="168"/>
                    <a:pt x="71" y="168"/>
                    <a:pt x="71" y="168"/>
                  </a:cubicBezTo>
                  <a:cubicBezTo>
                    <a:pt x="71" y="169"/>
                    <a:pt x="71" y="169"/>
                    <a:pt x="71" y="169"/>
                  </a:cubicBezTo>
                  <a:cubicBezTo>
                    <a:pt x="71" y="170"/>
                    <a:pt x="71" y="171"/>
                    <a:pt x="71" y="171"/>
                  </a:cubicBezTo>
                  <a:cubicBezTo>
                    <a:pt x="72" y="174"/>
                    <a:pt x="75" y="175"/>
                    <a:pt x="78" y="175"/>
                  </a:cubicBezTo>
                  <a:cubicBezTo>
                    <a:pt x="80" y="175"/>
                    <a:pt x="83" y="174"/>
                    <a:pt x="84" y="171"/>
                  </a:cubicBezTo>
                  <a:cubicBezTo>
                    <a:pt x="84" y="171"/>
                    <a:pt x="84" y="170"/>
                    <a:pt x="84" y="169"/>
                  </a:cubicBezTo>
                  <a:cubicBezTo>
                    <a:pt x="84" y="169"/>
                    <a:pt x="84" y="169"/>
                    <a:pt x="84" y="168"/>
                  </a:cubicBezTo>
                  <a:cubicBezTo>
                    <a:pt x="84" y="168"/>
                    <a:pt x="84" y="168"/>
                    <a:pt x="84"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nvSpPr>
          <p:spPr bwMode="auto">
            <a:xfrm>
              <a:off x="-3190875" y="2652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10768585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35" presetClass="emph" presetSubtype="0" repeatCount="3000" fill="hold" grpId="1" nodeType="withEffect">
                                  <p:stCondLst>
                                    <p:cond delay="900"/>
                                  </p:stCondLst>
                                  <p:childTnLst>
                                    <p:anim calcmode="discrete" valueType="str">
                                      <p:cBhvr>
                                        <p:cTn id="22" dur="1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项目</a:t>
            </a:r>
            <a:r>
              <a:rPr lang="zh-CN" altLang="en-US" sz="2000" b="1" dirty="0">
                <a:solidFill>
                  <a:schemeClr val="accent2"/>
                </a:solidFill>
                <a:latin typeface="Impact" pitchFamily="34" charset="0"/>
                <a:ea typeface="微软雅黑" pitchFamily="34" charset="-122"/>
                <a:cs typeface="宋体" pitchFamily="2" charset="-122"/>
              </a:rPr>
              <a:t>实施</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5" name="Rectangle 20"/>
          <p:cNvSpPr>
            <a:spLocks noChangeArrowheads="1"/>
          </p:cNvSpPr>
          <p:nvPr/>
        </p:nvSpPr>
        <p:spPr bwMode="auto">
          <a:xfrm>
            <a:off x="1033844" y="1608647"/>
            <a:ext cx="2828482" cy="222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       通过了解和分析商业类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设计的特点和运作模式，来理解商业类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设计特征和表现方法；并运用</a:t>
            </a:r>
            <a:r>
              <a:rPr lang="en-US" altLang="zh-CN" sz="1400" dirty="0">
                <a:latin typeface="微软雅黑" panose="020B0503020204020204" pitchFamily="34" charset="-122"/>
                <a:ea typeface="微软雅黑" panose="020B0503020204020204" pitchFamily="34" charset="-122"/>
              </a:rPr>
              <a:t>VI</a:t>
            </a:r>
            <a:r>
              <a:rPr lang="zh-CN" altLang="en-US" sz="1400" dirty="0">
                <a:latin typeface="微软雅黑" panose="020B0503020204020204" pitchFamily="34" charset="-122"/>
                <a:ea typeface="微软雅黑" panose="020B0503020204020204" pitchFamily="34" charset="-122"/>
              </a:rPr>
              <a:t>设计的相关软件进行商业类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设计的训练，其内容包括：标志设计概念、标志的符号形式、标志设计技法方面的内容。</a:t>
            </a:r>
          </a:p>
        </p:txBody>
      </p:sp>
      <p:pic>
        <p:nvPicPr>
          <p:cNvPr id="2" name="图片 1"/>
          <p:cNvPicPr>
            <a:picLocks noChangeAspect="1"/>
          </p:cNvPicPr>
          <p:nvPr/>
        </p:nvPicPr>
        <p:blipFill>
          <a:blip r:embed="rId2"/>
          <a:stretch>
            <a:fillRect/>
          </a:stretch>
        </p:blipFill>
        <p:spPr>
          <a:xfrm>
            <a:off x="4426412" y="1675869"/>
            <a:ext cx="3680570" cy="20896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1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1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2" presetClass="entr" presetSubtype="2" fill="hold" nodeType="withEffect">
                                  <p:stCondLst>
                                    <p:cond delay="100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2" y="194695"/>
            <a:ext cx="39706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活动</a:t>
            </a:r>
            <a:r>
              <a:rPr lang="en-US" altLang="zh-CN" sz="2000" b="1" dirty="0">
                <a:solidFill>
                  <a:schemeClr val="accent1"/>
                </a:solidFill>
                <a:latin typeface="微软雅黑" panose="020B0503020204020204" pitchFamily="34" charset="-122"/>
                <a:ea typeface="微软雅黑" panose="020B0503020204020204" pitchFamily="34" charset="-122"/>
                <a:cs typeface="宋体" pitchFamily="2" charset="-122"/>
              </a:rPr>
              <a:t>1  </a:t>
            </a:r>
            <a:r>
              <a:rPr lang="zh-CN" altLang="en-US" sz="2000" b="1" dirty="0">
                <a:solidFill>
                  <a:schemeClr val="accent1"/>
                </a:solidFill>
                <a:latin typeface="微软雅黑" panose="020B0503020204020204" pitchFamily="34" charset="-122"/>
                <a:ea typeface="微软雅黑" panose="020B0503020204020204" pitchFamily="34" charset="-122"/>
                <a:cs typeface="宋体" pitchFamily="2" charset="-122"/>
              </a:rPr>
              <a:t>设计</a:t>
            </a:r>
            <a:r>
              <a:rPr lang="zh-CN" altLang="en-US" sz="2000" b="1" dirty="0">
                <a:solidFill>
                  <a:srgbClr val="92D050"/>
                </a:solidFill>
                <a:latin typeface="微软雅黑" panose="020B0503020204020204" pitchFamily="34" charset="-122"/>
                <a:ea typeface="微软雅黑" panose="020B0503020204020204" pitchFamily="34" charset="-122"/>
              </a:rPr>
              <a:t>商业类企业</a:t>
            </a:r>
            <a:r>
              <a:rPr lang="en-US" altLang="zh-CN" sz="2000" b="1" dirty="0">
                <a:solidFill>
                  <a:srgbClr val="92D050"/>
                </a:solidFill>
                <a:latin typeface="微软雅黑" panose="020B0503020204020204" pitchFamily="34" charset="-122"/>
                <a:ea typeface="微软雅黑" panose="020B0503020204020204" pitchFamily="34" charset="-122"/>
              </a:rPr>
              <a:t>VI </a:t>
            </a:r>
            <a:r>
              <a:rPr lang="zh-CN" altLang="en-US" sz="2000" b="1" dirty="0">
                <a:solidFill>
                  <a:srgbClr val="92D050"/>
                </a:solidFill>
                <a:latin typeface="微软雅黑" panose="020B0503020204020204" pitchFamily="34" charset="-122"/>
                <a:ea typeface="微软雅黑" panose="020B0503020204020204" pitchFamily="34" charset="-122"/>
              </a:rPr>
              <a:t>基础部分</a:t>
            </a:r>
            <a:endParaRPr lang="en-US" altLang="zh-CN" sz="2000" b="1" dirty="0">
              <a:solidFill>
                <a:srgbClr val="92D050"/>
              </a:solidFill>
              <a:latin typeface="微软雅黑" panose="020B0503020204020204" pitchFamily="34" charset="-122"/>
              <a:ea typeface="微软雅黑" panose="020B0503020204020204" pitchFamily="34" charset="-122"/>
              <a:cs typeface="宋体" pitchFamily="2" charset="-122"/>
            </a:endParaRPr>
          </a:p>
        </p:txBody>
      </p:sp>
      <p:sp>
        <p:nvSpPr>
          <p:cNvPr id="16" name="菱形 15"/>
          <p:cNvSpPr/>
          <p:nvPr/>
        </p:nvSpPr>
        <p:spPr>
          <a:xfrm>
            <a:off x="1142206" y="1318492"/>
            <a:ext cx="3224066" cy="3224066"/>
          </a:xfrm>
          <a:prstGeom prst="diamond">
            <a:avLst/>
          </a:prstGeom>
          <a:blipFill dpi="0" rotWithShape="1">
            <a:blip r:embed="rId2" cstate="print"/>
            <a:srcRect/>
            <a:stretch>
              <a:fillRect/>
            </a:stretch>
          </a:blipFill>
          <a:ln w="6350" cap="flat">
            <a:noFill/>
            <a:prstDash val="solid"/>
            <a:miter lim="800000"/>
          </a:ln>
        </p:spPr>
        <p:txBody>
          <a:bodyPr vert="horz" wrap="square" lIns="91440" tIns="45720" rIns="91440" bIns="45720" numCol="1" anchor="t" anchorCtr="0" compatLnSpc="1"/>
          <a:lstStyle/>
          <a:p>
            <a:endParaRPr lang="zh-CN" altLang="en-US"/>
          </a:p>
        </p:txBody>
      </p:sp>
      <p:sp>
        <p:nvSpPr>
          <p:cNvPr id="17" name="Freeform 9"/>
          <p:cNvSpPr/>
          <p:nvPr/>
        </p:nvSpPr>
        <p:spPr bwMode="auto">
          <a:xfrm>
            <a:off x="3978376" y="2374179"/>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sz="1200"/>
          </a:p>
        </p:txBody>
      </p:sp>
      <p:sp>
        <p:nvSpPr>
          <p:cNvPr id="18" name="Freeform 9"/>
          <p:cNvSpPr/>
          <p:nvPr/>
        </p:nvSpPr>
        <p:spPr bwMode="auto">
          <a:xfrm>
            <a:off x="2295857" y="3939112"/>
            <a:ext cx="268784" cy="538537"/>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29" name="直接连接符 28"/>
          <p:cNvCxnSpPr/>
          <p:nvPr/>
        </p:nvCxnSpPr>
        <p:spPr>
          <a:xfrm>
            <a:off x="3362292" y="1162785"/>
            <a:ext cx="3979132" cy="3979132"/>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3790036" y="1581288"/>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4" name="Rectangle 20"/>
          <p:cNvSpPr>
            <a:spLocks noChangeArrowheads="1"/>
          </p:cNvSpPr>
          <p:nvPr/>
        </p:nvSpPr>
        <p:spPr bwMode="auto">
          <a:xfrm>
            <a:off x="4069831" y="1510708"/>
            <a:ext cx="7562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活动描述</a:t>
            </a:r>
          </a:p>
        </p:txBody>
      </p:sp>
      <p:sp>
        <p:nvSpPr>
          <p:cNvPr id="30" name="椭圆 29"/>
          <p:cNvSpPr/>
          <p:nvPr/>
        </p:nvSpPr>
        <p:spPr>
          <a:xfrm>
            <a:off x="4664434" y="2459991"/>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Rectangle 20"/>
          <p:cNvSpPr>
            <a:spLocks noChangeArrowheads="1"/>
          </p:cNvSpPr>
          <p:nvPr/>
        </p:nvSpPr>
        <p:spPr bwMode="auto">
          <a:xfrm>
            <a:off x="4968159" y="2419050"/>
            <a:ext cx="10883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工作环境</a:t>
            </a:r>
          </a:p>
        </p:txBody>
      </p:sp>
      <p:sp>
        <p:nvSpPr>
          <p:cNvPr id="35" name="椭圆 34"/>
          <p:cNvSpPr/>
          <p:nvPr/>
        </p:nvSpPr>
        <p:spPr>
          <a:xfrm>
            <a:off x="5476335" y="3291207"/>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7" name="Rectangle 20"/>
          <p:cNvSpPr>
            <a:spLocks noChangeArrowheads="1"/>
          </p:cNvSpPr>
          <p:nvPr/>
        </p:nvSpPr>
        <p:spPr bwMode="auto">
          <a:xfrm>
            <a:off x="5718182" y="3211168"/>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相关知识</a:t>
            </a:r>
          </a:p>
        </p:txBody>
      </p:sp>
      <p:sp>
        <p:nvSpPr>
          <p:cNvPr id="39" name="椭圆 38"/>
          <p:cNvSpPr/>
          <p:nvPr/>
        </p:nvSpPr>
        <p:spPr>
          <a:xfrm>
            <a:off x="6295584" y="4093270"/>
            <a:ext cx="72007" cy="72007"/>
          </a:xfrm>
          <a:prstGeom prst="ellipse">
            <a:avLst/>
          </a:prstGeom>
          <a:solidFill>
            <a:schemeClr val="tx1">
              <a:lumMod val="75000"/>
              <a:lumOff val="25000"/>
            </a:schemeClr>
          </a:solidFill>
          <a:ln w="12700">
            <a:solidFill>
              <a:srgbClr val="EE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1" name="Rectangle 20"/>
          <p:cNvSpPr>
            <a:spLocks noChangeArrowheads="1"/>
          </p:cNvSpPr>
          <p:nvPr/>
        </p:nvSpPr>
        <p:spPr bwMode="auto">
          <a:xfrm>
            <a:off x="6730413" y="3975384"/>
            <a:ext cx="20244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itchFamily="34" charset="0"/>
              <a:buNone/>
            </a:pPr>
            <a:r>
              <a:rPr lang="zh-CN" altLang="en-US" sz="1200" dirty="0">
                <a:solidFill>
                  <a:srgbClr val="53585E"/>
                </a:solidFill>
                <a:latin typeface="微软雅黑" pitchFamily="34" charset="-122"/>
                <a:ea typeface="微软雅黑" pitchFamily="34" charset="-122"/>
                <a:cs typeface="Arial" pitchFamily="34" charset="0"/>
              </a:rPr>
              <a:t>活动实施</a:t>
            </a:r>
          </a:p>
        </p:txBody>
      </p:sp>
      <p:sp>
        <p:nvSpPr>
          <p:cNvPr id="25" name="Freeform 7"/>
          <p:cNvSpPr/>
          <p:nvPr/>
        </p:nvSpPr>
        <p:spPr bwMode="auto">
          <a:xfrm>
            <a:off x="1505620" y="2572938"/>
            <a:ext cx="358230" cy="715174"/>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21" presetClass="entr" presetSubtype="1" fill="hold" grpId="0" nodeType="withEffect">
                                  <p:stCondLst>
                                    <p:cond delay="100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500"/>
                                        <p:tgtEl>
                                          <p:spTgt spid="16"/>
                                        </p:tgtEl>
                                      </p:cBhvr>
                                    </p:animEffect>
                                  </p:childTnLst>
                                </p:cTn>
                              </p:par>
                              <p:par>
                                <p:cTn id="25" presetID="2" presetClass="entr" presetSubtype="8" fill="hold" grpId="0" nodeType="withEffect">
                                  <p:stCondLst>
                                    <p:cond delay="11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35" presetClass="emph" presetSubtype="0" repeatCount="3000" fill="hold" grpId="1" nodeType="withEffect">
                                  <p:stCondLst>
                                    <p:cond delay="1500"/>
                                  </p:stCondLst>
                                  <p:childTnLst>
                                    <p:anim calcmode="discrete" valueType="str">
                                      <p:cBhvr>
                                        <p:cTn id="30" dur="100" fill="hold"/>
                                        <p:tgtEl>
                                          <p:spTgt spid="17"/>
                                        </p:tgtEl>
                                        <p:attrNameLst>
                                          <p:attrName>style.visibility</p:attrName>
                                        </p:attrNameLst>
                                      </p:cBhvr>
                                      <p:tavLst>
                                        <p:tav tm="0">
                                          <p:val>
                                            <p:strVal val="hidden"/>
                                          </p:val>
                                        </p:tav>
                                        <p:tav tm="50000">
                                          <p:val>
                                            <p:strVal val="visible"/>
                                          </p:val>
                                        </p:tav>
                                      </p:tavLst>
                                    </p:anim>
                                  </p:childTnLst>
                                </p:cTn>
                              </p:par>
                              <p:par>
                                <p:cTn id="31" presetID="2" presetClass="entr" presetSubtype="8" fill="hold" grpId="0" nodeType="withEffect">
                                  <p:stCondLst>
                                    <p:cond delay="12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35" presetClass="emph" presetSubtype="0" repeatCount="3000" fill="hold" grpId="1" nodeType="withEffect">
                                  <p:stCondLst>
                                    <p:cond delay="1600"/>
                                  </p:stCondLst>
                                  <p:childTnLst>
                                    <p:anim calcmode="discrete" valueType="str">
                                      <p:cBhvr>
                                        <p:cTn id="36" dur="100" fill="hold"/>
                                        <p:tgtEl>
                                          <p:spTgt spid="25"/>
                                        </p:tgtEl>
                                        <p:attrNameLst>
                                          <p:attrName>style.visibility</p:attrName>
                                        </p:attrNameLst>
                                      </p:cBhvr>
                                      <p:tavLst>
                                        <p:tav tm="0">
                                          <p:val>
                                            <p:strVal val="hidden"/>
                                          </p:val>
                                        </p:tav>
                                        <p:tav tm="50000">
                                          <p:val>
                                            <p:strVal val="visible"/>
                                          </p:val>
                                        </p:tav>
                                      </p:tavLst>
                                    </p:anim>
                                  </p:childTnLst>
                                </p:cTn>
                              </p:par>
                              <p:par>
                                <p:cTn id="37" presetID="2" presetClass="entr" presetSubtype="8" fill="hold" grpId="0" nodeType="withEffect">
                                  <p:stCondLst>
                                    <p:cond delay="13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35" presetClass="emph" presetSubtype="0" repeatCount="3000" fill="hold" grpId="1" nodeType="withEffect">
                                  <p:stCondLst>
                                    <p:cond delay="1700"/>
                                  </p:stCondLst>
                                  <p:childTnLst>
                                    <p:anim calcmode="discrete" valueType="str">
                                      <p:cBhvr>
                                        <p:cTn id="42" dur="100" fill="hold"/>
                                        <p:tgtEl>
                                          <p:spTgt spid="18"/>
                                        </p:tgtEl>
                                        <p:attrNameLst>
                                          <p:attrName>style.visibility</p:attrName>
                                        </p:attrNameLst>
                                      </p:cBhvr>
                                      <p:tavLst>
                                        <p:tav tm="0">
                                          <p:val>
                                            <p:strVal val="hidden"/>
                                          </p:val>
                                        </p:tav>
                                        <p:tav tm="50000">
                                          <p:val>
                                            <p:strVal val="visible"/>
                                          </p:val>
                                        </p:tav>
                                      </p:tavLst>
                                    </p:anim>
                                  </p:childTnLst>
                                </p:cTn>
                              </p:par>
                              <p:par>
                                <p:cTn id="43" presetID="22" presetClass="entr" presetSubtype="1" fill="hold" nodeType="withEffect">
                                  <p:stCondLst>
                                    <p:cond delay="200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par>
                                <p:cTn id="46" presetID="53" presetClass="entr" presetSubtype="16" fill="hold" grpId="0" nodeType="withEffect">
                                  <p:stCondLst>
                                    <p:cond delay="2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par>
                                <p:cTn id="51" presetID="15" presetClass="entr" presetSubtype="0" fill="hold" grpId="0" nodeType="withEffect">
                                  <p:stCondLst>
                                    <p:cond delay="25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fltVal val="0"/>
                                          </p:val>
                                        </p:tav>
                                        <p:tav tm="100000">
                                          <p:val>
                                            <p:strVal val="#ppt_w"/>
                                          </p:val>
                                        </p:tav>
                                      </p:tavLst>
                                    </p:anim>
                                    <p:anim calcmode="lin" valueType="num">
                                      <p:cBhvr>
                                        <p:cTn id="54" dur="1000" fill="hold"/>
                                        <p:tgtEl>
                                          <p:spTgt spid="24"/>
                                        </p:tgtEl>
                                        <p:attrNameLst>
                                          <p:attrName>ppt_h</p:attrName>
                                        </p:attrNameLst>
                                      </p:cBhvr>
                                      <p:tavLst>
                                        <p:tav tm="0">
                                          <p:val>
                                            <p:fltVal val="0"/>
                                          </p:val>
                                        </p:tav>
                                        <p:tav tm="100000">
                                          <p:val>
                                            <p:strVal val="#ppt_h"/>
                                          </p:val>
                                        </p:tav>
                                      </p:tavLst>
                                    </p:anim>
                                    <p:anim calcmode="lin" valueType="num">
                                      <p:cBhvr>
                                        <p:cTn id="55"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4"/>
                                        </p:tgtEl>
                                        <p:attrNameLst>
                                          <p:attrName>ppt_y</p:attrName>
                                        </p:attrNameLst>
                                      </p:cBhvr>
                                      <p:tavLst>
                                        <p:tav tm="0" fmla="#ppt_y+(sin(-2*pi*(1-$))*-#ppt_x+cos(-2*pi*(1-$))*(1-#ppt_y))*(1-$)">
                                          <p:val>
                                            <p:fltVal val="0"/>
                                          </p:val>
                                        </p:tav>
                                        <p:tav tm="100000">
                                          <p:val>
                                            <p:fltVal val="1"/>
                                          </p:val>
                                        </p:tav>
                                      </p:tavLst>
                                    </p:anim>
                                  </p:childTnLst>
                                </p:cTn>
                              </p:par>
                              <p:par>
                                <p:cTn id="57" presetID="53" presetClass="entr" presetSubtype="16" fill="hold" grpId="0" nodeType="withEffect">
                                  <p:stCondLst>
                                    <p:cond delay="350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par>
                                <p:cTn id="62" presetID="15" presetClass="entr" presetSubtype="0" fill="hold" grpId="0" nodeType="withEffect">
                                  <p:stCondLst>
                                    <p:cond delay="35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1000" fill="hold"/>
                                        <p:tgtEl>
                                          <p:spTgt spid="32"/>
                                        </p:tgtEl>
                                        <p:attrNameLst>
                                          <p:attrName>ppt_w</p:attrName>
                                        </p:attrNameLst>
                                      </p:cBhvr>
                                      <p:tavLst>
                                        <p:tav tm="0">
                                          <p:val>
                                            <p:fltVal val="0"/>
                                          </p:val>
                                        </p:tav>
                                        <p:tav tm="100000">
                                          <p:val>
                                            <p:strVal val="#ppt_w"/>
                                          </p:val>
                                        </p:tav>
                                      </p:tavLst>
                                    </p:anim>
                                    <p:anim calcmode="lin" valueType="num">
                                      <p:cBhvr>
                                        <p:cTn id="65" dur="1000" fill="hold"/>
                                        <p:tgtEl>
                                          <p:spTgt spid="32"/>
                                        </p:tgtEl>
                                        <p:attrNameLst>
                                          <p:attrName>ppt_h</p:attrName>
                                        </p:attrNameLst>
                                      </p:cBhvr>
                                      <p:tavLst>
                                        <p:tav tm="0">
                                          <p:val>
                                            <p:fltVal val="0"/>
                                          </p:val>
                                        </p:tav>
                                        <p:tav tm="100000">
                                          <p:val>
                                            <p:strVal val="#ppt_h"/>
                                          </p:val>
                                        </p:tav>
                                      </p:tavLst>
                                    </p:anim>
                                    <p:anim calcmode="lin" valueType="num">
                                      <p:cBhvr>
                                        <p:cTn id="66"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32"/>
                                        </p:tgtEl>
                                        <p:attrNameLst>
                                          <p:attrName>ppt_y</p:attrName>
                                        </p:attrNameLst>
                                      </p:cBhvr>
                                      <p:tavLst>
                                        <p:tav tm="0" fmla="#ppt_y+(sin(-2*pi*(1-$))*-#ppt_x+cos(-2*pi*(1-$))*(1-#ppt_y))*(1-$)">
                                          <p:val>
                                            <p:fltVal val="0"/>
                                          </p:val>
                                        </p:tav>
                                        <p:tav tm="100000">
                                          <p:val>
                                            <p:fltVal val="1"/>
                                          </p:val>
                                        </p:tav>
                                      </p:tavLst>
                                    </p:anim>
                                  </p:childTnLst>
                                </p:cTn>
                              </p:par>
                              <p:par>
                                <p:cTn id="68" presetID="53" presetClass="entr" presetSubtype="16" fill="hold" grpId="0" nodeType="withEffect">
                                  <p:stCondLst>
                                    <p:cond delay="450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15" presetClass="entr" presetSubtype="0" fill="hold" grpId="0" nodeType="withEffect">
                                  <p:stCondLst>
                                    <p:cond delay="450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37"/>
                                        </p:tgtEl>
                                        <p:attrNameLst>
                                          <p:attrName>ppt_y</p:attrName>
                                        </p:attrNameLst>
                                      </p:cBhvr>
                                      <p:tavLst>
                                        <p:tav tm="0" fmla="#ppt_y+(sin(-2*pi*(1-$))*-#ppt_x+cos(-2*pi*(1-$))*(1-#ppt_y))*(1-$)">
                                          <p:val>
                                            <p:fltVal val="0"/>
                                          </p:val>
                                        </p:tav>
                                        <p:tav tm="100000">
                                          <p:val>
                                            <p:fltVal val="1"/>
                                          </p:val>
                                        </p:tav>
                                      </p:tavLst>
                                    </p:anim>
                                  </p:childTnLst>
                                </p:cTn>
                              </p:par>
                              <p:par>
                                <p:cTn id="79" presetID="53" presetClass="entr" presetSubtype="16" fill="hold" grpId="0" nodeType="withEffect">
                                  <p:stCondLst>
                                    <p:cond delay="550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15" presetClass="entr" presetSubtype="0" fill="hold" grpId="0" nodeType="withEffect">
                                  <p:stCondLst>
                                    <p:cond delay="5500"/>
                                  </p:stCondLst>
                                  <p:childTnLst>
                                    <p:set>
                                      <p:cBhvr>
                                        <p:cTn id="85" dur="1" fill="hold">
                                          <p:stCondLst>
                                            <p:cond delay="0"/>
                                          </p:stCondLst>
                                        </p:cTn>
                                        <p:tgtEl>
                                          <p:spTgt spid="41"/>
                                        </p:tgtEl>
                                        <p:attrNameLst>
                                          <p:attrName>style.visibility</p:attrName>
                                        </p:attrNameLst>
                                      </p:cBhvr>
                                      <p:to>
                                        <p:strVal val="visible"/>
                                      </p:to>
                                    </p:set>
                                    <p:anim calcmode="lin" valueType="num">
                                      <p:cBhvr>
                                        <p:cTn id="86" dur="1000" fill="hold"/>
                                        <p:tgtEl>
                                          <p:spTgt spid="41"/>
                                        </p:tgtEl>
                                        <p:attrNameLst>
                                          <p:attrName>ppt_w</p:attrName>
                                        </p:attrNameLst>
                                      </p:cBhvr>
                                      <p:tavLst>
                                        <p:tav tm="0">
                                          <p:val>
                                            <p:fltVal val="0"/>
                                          </p:val>
                                        </p:tav>
                                        <p:tav tm="100000">
                                          <p:val>
                                            <p:strVal val="#ppt_w"/>
                                          </p:val>
                                        </p:tav>
                                      </p:tavLst>
                                    </p:anim>
                                    <p:anim calcmode="lin" valueType="num">
                                      <p:cBhvr>
                                        <p:cTn id="87" dur="1000" fill="hold"/>
                                        <p:tgtEl>
                                          <p:spTgt spid="41"/>
                                        </p:tgtEl>
                                        <p:attrNameLst>
                                          <p:attrName>ppt_h</p:attrName>
                                        </p:attrNameLst>
                                      </p:cBhvr>
                                      <p:tavLst>
                                        <p:tav tm="0">
                                          <p:val>
                                            <p:fltVal val="0"/>
                                          </p:val>
                                        </p:tav>
                                        <p:tav tm="100000">
                                          <p:val>
                                            <p:strVal val="#ppt_h"/>
                                          </p:val>
                                        </p:tav>
                                      </p:tavLst>
                                    </p:anim>
                                    <p:anim calcmode="lin" valueType="num">
                                      <p:cBhvr>
                                        <p:cTn id="88" dur="1000" fill="hold"/>
                                        <p:tgtEl>
                                          <p:spTgt spid="41"/>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16" grpId="0" animBg="1"/>
      <p:bldP spid="17" grpId="0" animBg="1"/>
      <p:bldP spid="17" grpId="1" animBg="1"/>
      <p:bldP spid="18" grpId="0" animBg="1"/>
      <p:bldP spid="18" grpId="1" animBg="1"/>
      <p:bldP spid="22" grpId="0" animBg="1"/>
      <p:bldP spid="24" grpId="0"/>
      <p:bldP spid="30" grpId="0" animBg="1"/>
      <p:bldP spid="32" grpId="0"/>
      <p:bldP spid="35" grpId="0" animBg="1"/>
      <p:bldP spid="37" grpId="0"/>
      <p:bldP spid="39" grpId="0" animBg="1"/>
      <p:bldP spid="41" grpId="0"/>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1"/>
          <p:cNvSpPr/>
          <p:nvPr/>
        </p:nvSpPr>
        <p:spPr>
          <a:xfrm>
            <a:off x="4423236" y="332208"/>
            <a:ext cx="4738668" cy="4809705"/>
          </a:xfrm>
          <a:custGeom>
            <a:avLst/>
            <a:gdLst/>
            <a:ahLst/>
            <a:cxnLst/>
            <a:rect l="l" t="t" r="r" b="b"/>
            <a:pathLst>
              <a:path w="4738667" h="4809705">
                <a:moveTo>
                  <a:pt x="4738667" y="0"/>
                </a:moveTo>
                <a:lnTo>
                  <a:pt x="4738667" y="1029020"/>
                </a:lnTo>
                <a:lnTo>
                  <a:pt x="1013823" y="4809705"/>
                </a:lnTo>
                <a:lnTo>
                  <a:pt x="0" y="4809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3" name="组合 1032"/>
          <p:cNvGrpSpPr/>
          <p:nvPr/>
        </p:nvGrpSpPr>
        <p:grpSpPr>
          <a:xfrm>
            <a:off x="6492727" y="1567777"/>
            <a:ext cx="2151378" cy="1825267"/>
            <a:chOff x="917575" y="1467648"/>
            <a:chExt cx="2859088" cy="2425700"/>
          </a:xfrm>
        </p:grpSpPr>
        <p:grpSp>
          <p:nvGrpSpPr>
            <p:cNvPr id="1028" name="组合 1027"/>
            <p:cNvGrpSpPr/>
            <p:nvPr/>
          </p:nvGrpSpPr>
          <p:grpSpPr>
            <a:xfrm>
              <a:off x="1563688" y="1586710"/>
              <a:ext cx="1566863" cy="2306638"/>
              <a:chOff x="1563688" y="1971675"/>
              <a:chExt cx="1566863" cy="2306638"/>
            </a:xfrm>
            <a:solidFill>
              <a:schemeClr val="tx2">
                <a:lumMod val="60000"/>
                <a:lumOff val="40000"/>
              </a:schemeClr>
            </a:solidFill>
          </p:grpSpPr>
          <p:sp>
            <p:nvSpPr>
              <p:cNvPr id="24" name="Oval 23"/>
              <p:cNvSpPr>
                <a:spLocks noChangeArrowheads="1"/>
              </p:cNvSpPr>
              <p:nvPr/>
            </p:nvSpPr>
            <p:spPr bwMode="auto">
              <a:xfrm>
                <a:off x="2198688" y="1971675"/>
                <a:ext cx="296863" cy="29686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4"/>
              <p:cNvSpPr>
                <a:spLocks noEditPoints="1"/>
              </p:cNvSpPr>
              <p:nvPr/>
            </p:nvSpPr>
            <p:spPr bwMode="auto">
              <a:xfrm>
                <a:off x="1563688" y="2301875"/>
                <a:ext cx="1566863" cy="1976438"/>
              </a:xfrm>
              <a:custGeom>
                <a:avLst/>
                <a:gdLst>
                  <a:gd name="T0" fmla="*/ 896 w 930"/>
                  <a:gd name="T1" fmla="*/ 538 h 1173"/>
                  <a:gd name="T2" fmla="*/ 674 w 930"/>
                  <a:gd name="T3" fmla="*/ 538 h 1173"/>
                  <a:gd name="T4" fmla="*/ 581 w 930"/>
                  <a:gd name="T5" fmla="*/ 538 h 1173"/>
                  <a:gd name="T6" fmla="*/ 581 w 930"/>
                  <a:gd name="T7" fmla="*/ 147 h 1173"/>
                  <a:gd name="T8" fmla="*/ 622 w 930"/>
                  <a:gd name="T9" fmla="*/ 147 h 1173"/>
                  <a:gd name="T10" fmla="*/ 622 w 930"/>
                  <a:gd name="T11" fmla="*/ 408 h 1173"/>
                  <a:gd name="T12" fmla="*/ 622 w 930"/>
                  <a:gd name="T13" fmla="*/ 408 h 1173"/>
                  <a:gd name="T14" fmla="*/ 657 w 930"/>
                  <a:gd name="T15" fmla="*/ 444 h 1173"/>
                  <a:gd name="T16" fmla="*/ 692 w 930"/>
                  <a:gd name="T17" fmla="*/ 408 h 1173"/>
                  <a:gd name="T18" fmla="*/ 692 w 930"/>
                  <a:gd name="T19" fmla="*/ 408 h 1173"/>
                  <a:gd name="T20" fmla="*/ 692 w 930"/>
                  <a:gd name="T21" fmla="*/ 61 h 1173"/>
                  <a:gd name="T22" fmla="*/ 631 w 930"/>
                  <a:gd name="T23" fmla="*/ 0 h 1173"/>
                  <a:gd name="T24" fmla="*/ 528 w 930"/>
                  <a:gd name="T25" fmla="*/ 0 h 1173"/>
                  <a:gd name="T26" fmla="*/ 499 w 930"/>
                  <a:gd name="T27" fmla="*/ 138 h 1173"/>
                  <a:gd name="T28" fmla="*/ 495 w 930"/>
                  <a:gd name="T29" fmla="*/ 138 h 1173"/>
                  <a:gd name="T30" fmla="*/ 467 w 930"/>
                  <a:gd name="T31" fmla="*/ 60 h 1173"/>
                  <a:gd name="T32" fmla="*/ 484 w 930"/>
                  <a:gd name="T33" fmla="*/ 43 h 1173"/>
                  <a:gd name="T34" fmla="*/ 462 w 930"/>
                  <a:gd name="T35" fmla="*/ 21 h 1173"/>
                  <a:gd name="T36" fmla="*/ 439 w 930"/>
                  <a:gd name="T37" fmla="*/ 43 h 1173"/>
                  <a:gd name="T38" fmla="*/ 457 w 930"/>
                  <a:gd name="T39" fmla="*/ 60 h 1173"/>
                  <a:gd name="T40" fmla="*/ 433 w 930"/>
                  <a:gd name="T41" fmla="*/ 138 h 1173"/>
                  <a:gd name="T42" fmla="*/ 428 w 930"/>
                  <a:gd name="T43" fmla="*/ 138 h 1173"/>
                  <a:gd name="T44" fmla="*/ 392 w 930"/>
                  <a:gd name="T45" fmla="*/ 0 h 1173"/>
                  <a:gd name="T46" fmla="*/ 298 w 930"/>
                  <a:gd name="T47" fmla="*/ 0 h 1173"/>
                  <a:gd name="T48" fmla="*/ 237 w 930"/>
                  <a:gd name="T49" fmla="*/ 61 h 1173"/>
                  <a:gd name="T50" fmla="*/ 237 w 930"/>
                  <a:gd name="T51" fmla="*/ 408 h 1173"/>
                  <a:gd name="T52" fmla="*/ 237 w 930"/>
                  <a:gd name="T53" fmla="*/ 408 h 1173"/>
                  <a:gd name="T54" fmla="*/ 272 w 930"/>
                  <a:gd name="T55" fmla="*/ 444 h 1173"/>
                  <a:gd name="T56" fmla="*/ 308 w 930"/>
                  <a:gd name="T57" fmla="*/ 408 h 1173"/>
                  <a:gd name="T58" fmla="*/ 308 w 930"/>
                  <a:gd name="T59" fmla="*/ 408 h 1173"/>
                  <a:gd name="T60" fmla="*/ 308 w 930"/>
                  <a:gd name="T61" fmla="*/ 147 h 1173"/>
                  <a:gd name="T62" fmla="*/ 348 w 930"/>
                  <a:gd name="T63" fmla="*/ 147 h 1173"/>
                  <a:gd name="T64" fmla="*/ 348 w 930"/>
                  <a:gd name="T65" fmla="*/ 538 h 1173"/>
                  <a:gd name="T66" fmla="*/ 255 w 930"/>
                  <a:gd name="T67" fmla="*/ 538 h 1173"/>
                  <a:gd name="T68" fmla="*/ 34 w 930"/>
                  <a:gd name="T69" fmla="*/ 538 h 1173"/>
                  <a:gd name="T70" fmla="*/ 0 w 930"/>
                  <a:gd name="T71" fmla="*/ 572 h 1173"/>
                  <a:gd name="T72" fmla="*/ 34 w 930"/>
                  <a:gd name="T73" fmla="*/ 606 h 1173"/>
                  <a:gd name="T74" fmla="*/ 255 w 930"/>
                  <a:gd name="T75" fmla="*/ 606 h 1173"/>
                  <a:gd name="T76" fmla="*/ 255 w 930"/>
                  <a:gd name="T77" fmla="*/ 1121 h 1173"/>
                  <a:gd name="T78" fmla="*/ 207 w 930"/>
                  <a:gd name="T79" fmla="*/ 1121 h 1173"/>
                  <a:gd name="T80" fmla="*/ 181 w 930"/>
                  <a:gd name="T81" fmla="*/ 1147 h 1173"/>
                  <a:gd name="T82" fmla="*/ 207 w 930"/>
                  <a:gd name="T83" fmla="*/ 1173 h 1173"/>
                  <a:gd name="T84" fmla="*/ 255 w 930"/>
                  <a:gd name="T85" fmla="*/ 1173 h 1173"/>
                  <a:gd name="T86" fmla="*/ 666 w 930"/>
                  <a:gd name="T87" fmla="*/ 1173 h 1173"/>
                  <a:gd name="T88" fmla="*/ 674 w 930"/>
                  <a:gd name="T89" fmla="*/ 1173 h 1173"/>
                  <a:gd name="T90" fmla="*/ 722 w 930"/>
                  <a:gd name="T91" fmla="*/ 1173 h 1173"/>
                  <a:gd name="T92" fmla="*/ 748 w 930"/>
                  <a:gd name="T93" fmla="*/ 1147 h 1173"/>
                  <a:gd name="T94" fmla="*/ 722 w 930"/>
                  <a:gd name="T95" fmla="*/ 1121 h 1173"/>
                  <a:gd name="T96" fmla="*/ 674 w 930"/>
                  <a:gd name="T97" fmla="*/ 1121 h 1173"/>
                  <a:gd name="T98" fmla="*/ 674 w 930"/>
                  <a:gd name="T99" fmla="*/ 606 h 1173"/>
                  <a:gd name="T100" fmla="*/ 896 w 930"/>
                  <a:gd name="T101" fmla="*/ 606 h 1173"/>
                  <a:gd name="T102" fmla="*/ 930 w 930"/>
                  <a:gd name="T103" fmla="*/ 572 h 1173"/>
                  <a:gd name="T104" fmla="*/ 896 w 930"/>
                  <a:gd name="T105" fmla="*/ 538 h 1173"/>
                  <a:gd name="T106" fmla="*/ 484 w 930"/>
                  <a:gd name="T107" fmla="*/ 538 h 1173"/>
                  <a:gd name="T108" fmla="*/ 445 w 930"/>
                  <a:gd name="T109" fmla="*/ 538 h 1173"/>
                  <a:gd name="T110" fmla="*/ 445 w 930"/>
                  <a:gd name="T111" fmla="*/ 456 h 1173"/>
                  <a:gd name="T112" fmla="*/ 484 w 930"/>
                  <a:gd name="T113" fmla="*/ 456 h 1173"/>
                  <a:gd name="T114" fmla="*/ 484 w 930"/>
                  <a:gd name="T115" fmla="*/ 538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0" h="1173">
                    <a:moveTo>
                      <a:pt x="896" y="538"/>
                    </a:moveTo>
                    <a:cubicBezTo>
                      <a:pt x="674" y="538"/>
                      <a:pt x="674" y="538"/>
                      <a:pt x="674" y="538"/>
                    </a:cubicBezTo>
                    <a:cubicBezTo>
                      <a:pt x="581" y="538"/>
                      <a:pt x="581" y="538"/>
                      <a:pt x="581" y="538"/>
                    </a:cubicBezTo>
                    <a:cubicBezTo>
                      <a:pt x="581" y="147"/>
                      <a:pt x="581" y="147"/>
                      <a:pt x="581" y="147"/>
                    </a:cubicBezTo>
                    <a:cubicBezTo>
                      <a:pt x="622" y="147"/>
                      <a:pt x="622" y="147"/>
                      <a:pt x="622" y="147"/>
                    </a:cubicBezTo>
                    <a:cubicBezTo>
                      <a:pt x="622" y="408"/>
                      <a:pt x="622" y="408"/>
                      <a:pt x="622" y="408"/>
                    </a:cubicBezTo>
                    <a:cubicBezTo>
                      <a:pt x="622" y="408"/>
                      <a:pt x="622" y="408"/>
                      <a:pt x="622" y="408"/>
                    </a:cubicBezTo>
                    <a:cubicBezTo>
                      <a:pt x="622" y="428"/>
                      <a:pt x="638" y="444"/>
                      <a:pt x="657" y="444"/>
                    </a:cubicBezTo>
                    <a:cubicBezTo>
                      <a:pt x="677" y="444"/>
                      <a:pt x="692" y="428"/>
                      <a:pt x="692" y="408"/>
                    </a:cubicBezTo>
                    <a:cubicBezTo>
                      <a:pt x="692" y="408"/>
                      <a:pt x="692" y="408"/>
                      <a:pt x="692" y="408"/>
                    </a:cubicBezTo>
                    <a:cubicBezTo>
                      <a:pt x="692" y="61"/>
                      <a:pt x="692" y="61"/>
                      <a:pt x="692" y="61"/>
                    </a:cubicBezTo>
                    <a:cubicBezTo>
                      <a:pt x="692" y="27"/>
                      <a:pt x="665" y="0"/>
                      <a:pt x="631" y="0"/>
                    </a:cubicBezTo>
                    <a:cubicBezTo>
                      <a:pt x="528" y="0"/>
                      <a:pt x="528" y="0"/>
                      <a:pt x="528" y="0"/>
                    </a:cubicBezTo>
                    <a:cubicBezTo>
                      <a:pt x="499" y="138"/>
                      <a:pt x="499" y="138"/>
                      <a:pt x="499" y="138"/>
                    </a:cubicBezTo>
                    <a:cubicBezTo>
                      <a:pt x="495" y="138"/>
                      <a:pt x="495" y="138"/>
                      <a:pt x="495" y="138"/>
                    </a:cubicBezTo>
                    <a:cubicBezTo>
                      <a:pt x="467" y="60"/>
                      <a:pt x="467" y="60"/>
                      <a:pt x="467" y="60"/>
                    </a:cubicBezTo>
                    <a:cubicBezTo>
                      <a:pt x="484" y="43"/>
                      <a:pt x="484" y="43"/>
                      <a:pt x="484" y="43"/>
                    </a:cubicBezTo>
                    <a:cubicBezTo>
                      <a:pt x="462" y="21"/>
                      <a:pt x="462" y="21"/>
                      <a:pt x="462" y="21"/>
                    </a:cubicBezTo>
                    <a:cubicBezTo>
                      <a:pt x="439" y="43"/>
                      <a:pt x="439" y="43"/>
                      <a:pt x="439" y="43"/>
                    </a:cubicBezTo>
                    <a:cubicBezTo>
                      <a:pt x="457" y="60"/>
                      <a:pt x="457" y="60"/>
                      <a:pt x="457" y="60"/>
                    </a:cubicBezTo>
                    <a:cubicBezTo>
                      <a:pt x="433" y="138"/>
                      <a:pt x="433" y="138"/>
                      <a:pt x="433" y="138"/>
                    </a:cubicBezTo>
                    <a:cubicBezTo>
                      <a:pt x="428" y="138"/>
                      <a:pt x="428" y="138"/>
                      <a:pt x="428" y="138"/>
                    </a:cubicBezTo>
                    <a:cubicBezTo>
                      <a:pt x="392" y="0"/>
                      <a:pt x="392" y="0"/>
                      <a:pt x="392" y="0"/>
                    </a:cubicBezTo>
                    <a:cubicBezTo>
                      <a:pt x="298" y="0"/>
                      <a:pt x="298" y="0"/>
                      <a:pt x="298" y="0"/>
                    </a:cubicBezTo>
                    <a:cubicBezTo>
                      <a:pt x="264" y="0"/>
                      <a:pt x="237" y="27"/>
                      <a:pt x="237" y="61"/>
                    </a:cubicBezTo>
                    <a:cubicBezTo>
                      <a:pt x="237" y="408"/>
                      <a:pt x="237" y="408"/>
                      <a:pt x="237" y="408"/>
                    </a:cubicBezTo>
                    <a:cubicBezTo>
                      <a:pt x="237" y="408"/>
                      <a:pt x="237" y="408"/>
                      <a:pt x="237" y="408"/>
                    </a:cubicBezTo>
                    <a:cubicBezTo>
                      <a:pt x="237" y="428"/>
                      <a:pt x="253" y="444"/>
                      <a:pt x="272" y="444"/>
                    </a:cubicBezTo>
                    <a:cubicBezTo>
                      <a:pt x="292" y="444"/>
                      <a:pt x="308" y="428"/>
                      <a:pt x="308" y="408"/>
                    </a:cubicBezTo>
                    <a:cubicBezTo>
                      <a:pt x="308" y="408"/>
                      <a:pt x="308" y="408"/>
                      <a:pt x="308" y="408"/>
                    </a:cubicBezTo>
                    <a:cubicBezTo>
                      <a:pt x="308" y="147"/>
                      <a:pt x="308" y="147"/>
                      <a:pt x="308" y="147"/>
                    </a:cubicBezTo>
                    <a:cubicBezTo>
                      <a:pt x="348" y="147"/>
                      <a:pt x="348" y="147"/>
                      <a:pt x="348" y="147"/>
                    </a:cubicBezTo>
                    <a:cubicBezTo>
                      <a:pt x="348" y="538"/>
                      <a:pt x="348" y="538"/>
                      <a:pt x="348" y="538"/>
                    </a:cubicBezTo>
                    <a:cubicBezTo>
                      <a:pt x="255" y="538"/>
                      <a:pt x="255" y="538"/>
                      <a:pt x="255" y="538"/>
                    </a:cubicBezTo>
                    <a:cubicBezTo>
                      <a:pt x="34" y="538"/>
                      <a:pt x="34" y="538"/>
                      <a:pt x="34" y="538"/>
                    </a:cubicBezTo>
                    <a:cubicBezTo>
                      <a:pt x="15" y="538"/>
                      <a:pt x="0" y="553"/>
                      <a:pt x="0" y="572"/>
                    </a:cubicBezTo>
                    <a:cubicBezTo>
                      <a:pt x="0" y="591"/>
                      <a:pt x="15" y="606"/>
                      <a:pt x="34" y="606"/>
                    </a:cubicBezTo>
                    <a:cubicBezTo>
                      <a:pt x="255" y="606"/>
                      <a:pt x="255" y="606"/>
                      <a:pt x="255" y="606"/>
                    </a:cubicBezTo>
                    <a:cubicBezTo>
                      <a:pt x="255" y="1121"/>
                      <a:pt x="255" y="1121"/>
                      <a:pt x="255" y="1121"/>
                    </a:cubicBezTo>
                    <a:cubicBezTo>
                      <a:pt x="207" y="1121"/>
                      <a:pt x="207" y="1121"/>
                      <a:pt x="207" y="1121"/>
                    </a:cubicBezTo>
                    <a:cubicBezTo>
                      <a:pt x="193" y="1121"/>
                      <a:pt x="181" y="1133"/>
                      <a:pt x="181" y="1147"/>
                    </a:cubicBezTo>
                    <a:cubicBezTo>
                      <a:pt x="181" y="1161"/>
                      <a:pt x="193" y="1173"/>
                      <a:pt x="207" y="1173"/>
                    </a:cubicBezTo>
                    <a:cubicBezTo>
                      <a:pt x="255" y="1173"/>
                      <a:pt x="255" y="1173"/>
                      <a:pt x="255" y="1173"/>
                    </a:cubicBezTo>
                    <a:cubicBezTo>
                      <a:pt x="666" y="1173"/>
                      <a:pt x="666" y="1173"/>
                      <a:pt x="666" y="1173"/>
                    </a:cubicBezTo>
                    <a:cubicBezTo>
                      <a:pt x="674" y="1173"/>
                      <a:pt x="674" y="1173"/>
                      <a:pt x="674" y="1173"/>
                    </a:cubicBezTo>
                    <a:cubicBezTo>
                      <a:pt x="722" y="1173"/>
                      <a:pt x="722" y="1173"/>
                      <a:pt x="722" y="1173"/>
                    </a:cubicBezTo>
                    <a:cubicBezTo>
                      <a:pt x="737" y="1173"/>
                      <a:pt x="748" y="1161"/>
                      <a:pt x="748" y="1147"/>
                    </a:cubicBezTo>
                    <a:cubicBezTo>
                      <a:pt x="748" y="1133"/>
                      <a:pt x="737" y="1121"/>
                      <a:pt x="722" y="1121"/>
                    </a:cubicBezTo>
                    <a:cubicBezTo>
                      <a:pt x="674" y="1121"/>
                      <a:pt x="674" y="1121"/>
                      <a:pt x="674" y="1121"/>
                    </a:cubicBezTo>
                    <a:cubicBezTo>
                      <a:pt x="674" y="606"/>
                      <a:pt x="674" y="606"/>
                      <a:pt x="674" y="606"/>
                    </a:cubicBezTo>
                    <a:cubicBezTo>
                      <a:pt x="896" y="606"/>
                      <a:pt x="896" y="606"/>
                      <a:pt x="896" y="606"/>
                    </a:cubicBezTo>
                    <a:cubicBezTo>
                      <a:pt x="915" y="606"/>
                      <a:pt x="930" y="591"/>
                      <a:pt x="930" y="572"/>
                    </a:cubicBezTo>
                    <a:cubicBezTo>
                      <a:pt x="930" y="553"/>
                      <a:pt x="915" y="538"/>
                      <a:pt x="896" y="538"/>
                    </a:cubicBezTo>
                    <a:close/>
                    <a:moveTo>
                      <a:pt x="484" y="538"/>
                    </a:moveTo>
                    <a:cubicBezTo>
                      <a:pt x="445" y="538"/>
                      <a:pt x="445" y="538"/>
                      <a:pt x="445" y="538"/>
                    </a:cubicBezTo>
                    <a:cubicBezTo>
                      <a:pt x="445" y="456"/>
                      <a:pt x="445" y="456"/>
                      <a:pt x="445" y="456"/>
                    </a:cubicBezTo>
                    <a:cubicBezTo>
                      <a:pt x="484" y="456"/>
                      <a:pt x="484" y="456"/>
                      <a:pt x="484" y="456"/>
                    </a:cubicBezTo>
                    <a:lnTo>
                      <a:pt x="484" y="53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0" name="组合 1029"/>
            <p:cNvGrpSpPr/>
            <p:nvPr/>
          </p:nvGrpSpPr>
          <p:grpSpPr>
            <a:xfrm>
              <a:off x="2817813" y="2078835"/>
              <a:ext cx="958850" cy="1814513"/>
              <a:chOff x="2817813" y="2463800"/>
              <a:chExt cx="958850" cy="1814513"/>
            </a:xfrm>
            <a:solidFill>
              <a:schemeClr val="tx1">
                <a:lumMod val="75000"/>
                <a:lumOff val="25000"/>
              </a:schemeClr>
            </a:solidFill>
          </p:grpSpPr>
          <p:sp>
            <p:nvSpPr>
              <p:cNvPr id="26" name="Freeform 25"/>
              <p:cNvSpPr/>
              <p:nvPr/>
            </p:nvSpPr>
            <p:spPr bwMode="auto">
              <a:xfrm>
                <a:off x="3005138" y="2941638"/>
                <a:ext cx="771525" cy="1336675"/>
              </a:xfrm>
              <a:custGeom>
                <a:avLst/>
                <a:gdLst>
                  <a:gd name="T0" fmla="*/ 408 w 458"/>
                  <a:gd name="T1" fmla="*/ 0 h 794"/>
                  <a:gd name="T2" fmla="*/ 358 w 458"/>
                  <a:gd name="T3" fmla="*/ 50 h 794"/>
                  <a:gd name="T4" fmla="*/ 358 w 458"/>
                  <a:gd name="T5" fmla="*/ 387 h 794"/>
                  <a:gd name="T6" fmla="*/ 50 w 458"/>
                  <a:gd name="T7" fmla="*/ 387 h 794"/>
                  <a:gd name="T8" fmla="*/ 0 w 458"/>
                  <a:gd name="T9" fmla="*/ 437 h 794"/>
                  <a:gd name="T10" fmla="*/ 50 w 458"/>
                  <a:gd name="T11" fmla="*/ 487 h 794"/>
                  <a:gd name="T12" fmla="*/ 216 w 458"/>
                  <a:gd name="T13" fmla="*/ 487 h 794"/>
                  <a:gd name="T14" fmla="*/ 216 w 458"/>
                  <a:gd name="T15" fmla="*/ 749 h 794"/>
                  <a:gd name="T16" fmla="*/ 99 w 458"/>
                  <a:gd name="T17" fmla="*/ 749 h 794"/>
                  <a:gd name="T18" fmla="*/ 99 w 458"/>
                  <a:gd name="T19" fmla="*/ 749 h 794"/>
                  <a:gd name="T20" fmla="*/ 99 w 458"/>
                  <a:gd name="T21" fmla="*/ 749 h 794"/>
                  <a:gd name="T22" fmla="*/ 77 w 458"/>
                  <a:gd name="T23" fmla="*/ 771 h 794"/>
                  <a:gd name="T24" fmla="*/ 99 w 458"/>
                  <a:gd name="T25" fmla="*/ 794 h 794"/>
                  <a:gd name="T26" fmla="*/ 99 w 458"/>
                  <a:gd name="T27" fmla="*/ 794 h 794"/>
                  <a:gd name="T28" fmla="*/ 99 w 458"/>
                  <a:gd name="T29" fmla="*/ 794 h 794"/>
                  <a:gd name="T30" fmla="*/ 343 w 458"/>
                  <a:gd name="T31" fmla="*/ 794 h 794"/>
                  <a:gd name="T32" fmla="*/ 343 w 458"/>
                  <a:gd name="T33" fmla="*/ 794 h 794"/>
                  <a:gd name="T34" fmla="*/ 366 w 458"/>
                  <a:gd name="T35" fmla="*/ 771 h 794"/>
                  <a:gd name="T36" fmla="*/ 343 w 458"/>
                  <a:gd name="T37" fmla="*/ 749 h 794"/>
                  <a:gd name="T38" fmla="*/ 343 w 458"/>
                  <a:gd name="T39" fmla="*/ 749 h 794"/>
                  <a:gd name="T40" fmla="*/ 244 w 458"/>
                  <a:gd name="T41" fmla="*/ 749 h 794"/>
                  <a:gd name="T42" fmla="*/ 244 w 458"/>
                  <a:gd name="T43" fmla="*/ 487 h 794"/>
                  <a:gd name="T44" fmla="*/ 410 w 458"/>
                  <a:gd name="T45" fmla="*/ 487 h 794"/>
                  <a:gd name="T46" fmla="*/ 410 w 458"/>
                  <a:gd name="T47" fmla="*/ 487 h 794"/>
                  <a:gd name="T48" fmla="*/ 458 w 458"/>
                  <a:gd name="T49" fmla="*/ 437 h 794"/>
                  <a:gd name="T50" fmla="*/ 458 w 458"/>
                  <a:gd name="T51" fmla="*/ 50 h 794"/>
                  <a:gd name="T52" fmla="*/ 408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408" y="0"/>
                    </a:moveTo>
                    <a:cubicBezTo>
                      <a:pt x="380" y="0"/>
                      <a:pt x="358" y="22"/>
                      <a:pt x="358" y="50"/>
                    </a:cubicBezTo>
                    <a:cubicBezTo>
                      <a:pt x="358" y="387"/>
                      <a:pt x="358" y="387"/>
                      <a:pt x="358" y="387"/>
                    </a:cubicBezTo>
                    <a:cubicBezTo>
                      <a:pt x="50" y="387"/>
                      <a:pt x="50" y="387"/>
                      <a:pt x="50" y="387"/>
                    </a:cubicBezTo>
                    <a:cubicBezTo>
                      <a:pt x="22" y="387"/>
                      <a:pt x="0" y="409"/>
                      <a:pt x="0" y="437"/>
                    </a:cubicBezTo>
                    <a:cubicBezTo>
                      <a:pt x="0" y="464"/>
                      <a:pt x="22" y="487"/>
                      <a:pt x="50" y="487"/>
                    </a:cubicBezTo>
                    <a:cubicBezTo>
                      <a:pt x="216" y="487"/>
                      <a:pt x="216" y="487"/>
                      <a:pt x="216" y="487"/>
                    </a:cubicBezTo>
                    <a:cubicBezTo>
                      <a:pt x="216" y="749"/>
                      <a:pt x="216" y="749"/>
                      <a:pt x="216" y="749"/>
                    </a:cubicBezTo>
                    <a:cubicBezTo>
                      <a:pt x="99" y="749"/>
                      <a:pt x="99" y="749"/>
                      <a:pt x="99" y="749"/>
                    </a:cubicBezTo>
                    <a:cubicBezTo>
                      <a:pt x="99" y="749"/>
                      <a:pt x="99" y="749"/>
                      <a:pt x="99" y="749"/>
                    </a:cubicBezTo>
                    <a:cubicBezTo>
                      <a:pt x="99" y="749"/>
                      <a:pt x="99" y="749"/>
                      <a:pt x="99" y="749"/>
                    </a:cubicBezTo>
                    <a:cubicBezTo>
                      <a:pt x="87" y="749"/>
                      <a:pt x="77" y="759"/>
                      <a:pt x="77" y="771"/>
                    </a:cubicBezTo>
                    <a:cubicBezTo>
                      <a:pt x="77" y="784"/>
                      <a:pt x="87" y="794"/>
                      <a:pt x="99" y="794"/>
                    </a:cubicBezTo>
                    <a:cubicBezTo>
                      <a:pt x="99" y="794"/>
                      <a:pt x="99" y="794"/>
                      <a:pt x="99" y="794"/>
                    </a:cubicBezTo>
                    <a:cubicBezTo>
                      <a:pt x="99" y="794"/>
                      <a:pt x="99" y="794"/>
                      <a:pt x="99" y="794"/>
                    </a:cubicBezTo>
                    <a:cubicBezTo>
                      <a:pt x="343" y="794"/>
                      <a:pt x="343" y="794"/>
                      <a:pt x="343" y="794"/>
                    </a:cubicBezTo>
                    <a:cubicBezTo>
                      <a:pt x="343" y="794"/>
                      <a:pt x="343" y="794"/>
                      <a:pt x="343" y="794"/>
                    </a:cubicBezTo>
                    <a:cubicBezTo>
                      <a:pt x="356" y="794"/>
                      <a:pt x="366" y="784"/>
                      <a:pt x="366" y="771"/>
                    </a:cubicBezTo>
                    <a:cubicBezTo>
                      <a:pt x="366" y="759"/>
                      <a:pt x="356" y="749"/>
                      <a:pt x="343" y="749"/>
                    </a:cubicBezTo>
                    <a:cubicBezTo>
                      <a:pt x="343" y="749"/>
                      <a:pt x="343" y="749"/>
                      <a:pt x="343" y="749"/>
                    </a:cubicBezTo>
                    <a:cubicBezTo>
                      <a:pt x="244" y="749"/>
                      <a:pt x="244" y="749"/>
                      <a:pt x="244" y="749"/>
                    </a:cubicBezTo>
                    <a:cubicBezTo>
                      <a:pt x="244" y="487"/>
                      <a:pt x="244" y="487"/>
                      <a:pt x="244" y="487"/>
                    </a:cubicBezTo>
                    <a:cubicBezTo>
                      <a:pt x="410" y="487"/>
                      <a:pt x="410" y="487"/>
                      <a:pt x="410" y="487"/>
                    </a:cubicBezTo>
                    <a:cubicBezTo>
                      <a:pt x="410" y="487"/>
                      <a:pt x="410" y="487"/>
                      <a:pt x="410" y="487"/>
                    </a:cubicBezTo>
                    <a:cubicBezTo>
                      <a:pt x="437" y="485"/>
                      <a:pt x="458" y="464"/>
                      <a:pt x="458" y="437"/>
                    </a:cubicBezTo>
                    <a:cubicBezTo>
                      <a:pt x="458" y="50"/>
                      <a:pt x="458" y="50"/>
                      <a:pt x="458" y="50"/>
                    </a:cubicBezTo>
                    <a:cubicBezTo>
                      <a:pt x="458" y="22"/>
                      <a:pt x="435" y="0"/>
                      <a:pt x="40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6"/>
              <p:cNvSpPr>
                <a:spLocks noChangeArrowheads="1"/>
              </p:cNvSpPr>
              <p:nvPr/>
            </p:nvSpPr>
            <p:spPr bwMode="auto">
              <a:xfrm>
                <a:off x="3259138"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7"/>
              <p:cNvSpPr/>
              <p:nvPr/>
            </p:nvSpPr>
            <p:spPr bwMode="auto">
              <a:xfrm>
                <a:off x="2817813" y="2817813"/>
                <a:ext cx="749300" cy="1341438"/>
              </a:xfrm>
              <a:custGeom>
                <a:avLst/>
                <a:gdLst>
                  <a:gd name="T0" fmla="*/ 354 w 445"/>
                  <a:gd name="T1" fmla="*/ 0 h 796"/>
                  <a:gd name="T2" fmla="*/ 292 w 445"/>
                  <a:gd name="T3" fmla="*/ 24 h 796"/>
                  <a:gd name="T4" fmla="*/ 292 w 445"/>
                  <a:gd name="T5" fmla="*/ 24 h 796"/>
                  <a:gd name="T6" fmla="*/ 292 w 445"/>
                  <a:gd name="T7" fmla="*/ 24 h 796"/>
                  <a:gd name="T8" fmla="*/ 284 w 445"/>
                  <a:gd name="T9" fmla="*/ 32 h 796"/>
                  <a:gd name="T10" fmla="*/ 171 w 445"/>
                  <a:gd name="T11" fmla="*/ 148 h 796"/>
                  <a:gd name="T12" fmla="*/ 30 w 445"/>
                  <a:gd name="T13" fmla="*/ 148 h 796"/>
                  <a:gd name="T14" fmla="*/ 0 w 445"/>
                  <a:gd name="T15" fmla="*/ 178 h 796"/>
                  <a:gd name="T16" fmla="*/ 30 w 445"/>
                  <a:gd name="T17" fmla="*/ 208 h 796"/>
                  <a:gd name="T18" fmla="*/ 190 w 445"/>
                  <a:gd name="T19" fmla="*/ 208 h 796"/>
                  <a:gd name="T20" fmla="*/ 262 w 445"/>
                  <a:gd name="T21" fmla="*/ 135 h 796"/>
                  <a:gd name="T22" fmla="*/ 262 w 445"/>
                  <a:gd name="T23" fmla="*/ 348 h 796"/>
                  <a:gd name="T24" fmla="*/ 30 w 445"/>
                  <a:gd name="T25" fmla="*/ 348 h 796"/>
                  <a:gd name="T26" fmla="*/ 30 w 445"/>
                  <a:gd name="T27" fmla="*/ 348 h 796"/>
                  <a:gd name="T28" fmla="*/ 1 w 445"/>
                  <a:gd name="T29" fmla="*/ 377 h 796"/>
                  <a:gd name="T30" fmla="*/ 1 w 445"/>
                  <a:gd name="T31" fmla="*/ 378 h 796"/>
                  <a:gd name="T32" fmla="*/ 1 w 445"/>
                  <a:gd name="T33" fmla="*/ 378 h 796"/>
                  <a:gd name="T34" fmla="*/ 1 w 445"/>
                  <a:gd name="T35" fmla="*/ 747 h 796"/>
                  <a:gd name="T36" fmla="*/ 50 w 445"/>
                  <a:gd name="T37" fmla="*/ 796 h 796"/>
                  <a:gd name="T38" fmla="*/ 99 w 445"/>
                  <a:gd name="T39" fmla="*/ 747 h 796"/>
                  <a:gd name="T40" fmla="*/ 99 w 445"/>
                  <a:gd name="T41" fmla="*/ 456 h 796"/>
                  <a:gd name="T42" fmla="*/ 354 w 445"/>
                  <a:gd name="T43" fmla="*/ 456 h 796"/>
                  <a:gd name="T44" fmla="*/ 445 w 445"/>
                  <a:gd name="T45" fmla="*/ 364 h 796"/>
                  <a:gd name="T46" fmla="*/ 445 w 445"/>
                  <a:gd name="T47" fmla="*/ 92 h 796"/>
                  <a:gd name="T48" fmla="*/ 354 w 445"/>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796">
                    <a:moveTo>
                      <a:pt x="354" y="0"/>
                    </a:moveTo>
                    <a:cubicBezTo>
                      <a:pt x="330" y="0"/>
                      <a:pt x="309" y="9"/>
                      <a:pt x="292" y="24"/>
                    </a:cubicBezTo>
                    <a:cubicBezTo>
                      <a:pt x="292" y="24"/>
                      <a:pt x="292" y="24"/>
                      <a:pt x="292" y="24"/>
                    </a:cubicBezTo>
                    <a:cubicBezTo>
                      <a:pt x="292" y="24"/>
                      <a:pt x="292" y="24"/>
                      <a:pt x="292" y="24"/>
                    </a:cubicBezTo>
                    <a:cubicBezTo>
                      <a:pt x="289" y="26"/>
                      <a:pt x="287" y="29"/>
                      <a:pt x="284" y="32"/>
                    </a:cubicBezTo>
                    <a:cubicBezTo>
                      <a:pt x="171" y="148"/>
                      <a:pt x="171" y="148"/>
                      <a:pt x="171" y="148"/>
                    </a:cubicBezTo>
                    <a:cubicBezTo>
                      <a:pt x="30" y="148"/>
                      <a:pt x="30" y="148"/>
                      <a:pt x="30" y="148"/>
                    </a:cubicBezTo>
                    <a:cubicBezTo>
                      <a:pt x="13" y="148"/>
                      <a:pt x="0" y="161"/>
                      <a:pt x="0" y="178"/>
                    </a:cubicBezTo>
                    <a:cubicBezTo>
                      <a:pt x="0" y="195"/>
                      <a:pt x="13" y="208"/>
                      <a:pt x="30" y="208"/>
                    </a:cubicBezTo>
                    <a:cubicBezTo>
                      <a:pt x="190" y="208"/>
                      <a:pt x="190" y="208"/>
                      <a:pt x="190" y="208"/>
                    </a:cubicBezTo>
                    <a:cubicBezTo>
                      <a:pt x="262" y="135"/>
                      <a:pt x="262" y="135"/>
                      <a:pt x="262" y="135"/>
                    </a:cubicBezTo>
                    <a:cubicBezTo>
                      <a:pt x="262" y="348"/>
                      <a:pt x="262" y="348"/>
                      <a:pt x="262" y="348"/>
                    </a:cubicBezTo>
                    <a:cubicBezTo>
                      <a:pt x="30" y="348"/>
                      <a:pt x="30" y="348"/>
                      <a:pt x="30" y="348"/>
                    </a:cubicBezTo>
                    <a:cubicBezTo>
                      <a:pt x="30" y="348"/>
                      <a:pt x="30" y="348"/>
                      <a:pt x="30" y="348"/>
                    </a:cubicBezTo>
                    <a:cubicBezTo>
                      <a:pt x="14" y="348"/>
                      <a:pt x="1" y="361"/>
                      <a:pt x="1" y="377"/>
                    </a:cubicBezTo>
                    <a:cubicBezTo>
                      <a:pt x="1" y="378"/>
                      <a:pt x="1" y="378"/>
                      <a:pt x="1" y="378"/>
                    </a:cubicBezTo>
                    <a:cubicBezTo>
                      <a:pt x="1" y="378"/>
                      <a:pt x="1" y="378"/>
                      <a:pt x="1" y="378"/>
                    </a:cubicBezTo>
                    <a:cubicBezTo>
                      <a:pt x="1" y="747"/>
                      <a:pt x="1" y="747"/>
                      <a:pt x="1" y="747"/>
                    </a:cubicBezTo>
                    <a:cubicBezTo>
                      <a:pt x="1" y="774"/>
                      <a:pt x="23" y="796"/>
                      <a:pt x="50" y="796"/>
                    </a:cubicBezTo>
                    <a:cubicBezTo>
                      <a:pt x="77" y="796"/>
                      <a:pt x="99" y="774"/>
                      <a:pt x="99" y="747"/>
                    </a:cubicBezTo>
                    <a:cubicBezTo>
                      <a:pt x="99" y="456"/>
                      <a:pt x="99" y="456"/>
                      <a:pt x="99" y="456"/>
                    </a:cubicBezTo>
                    <a:cubicBezTo>
                      <a:pt x="354" y="456"/>
                      <a:pt x="354" y="456"/>
                      <a:pt x="354" y="456"/>
                    </a:cubicBezTo>
                    <a:cubicBezTo>
                      <a:pt x="404" y="456"/>
                      <a:pt x="445" y="415"/>
                      <a:pt x="445" y="364"/>
                    </a:cubicBezTo>
                    <a:cubicBezTo>
                      <a:pt x="445" y="92"/>
                      <a:pt x="445" y="92"/>
                      <a:pt x="445" y="92"/>
                    </a:cubicBezTo>
                    <a:cubicBezTo>
                      <a:pt x="445" y="41"/>
                      <a:pt x="404" y="0"/>
                      <a:pt x="35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29" name="组合 1028"/>
            <p:cNvGrpSpPr/>
            <p:nvPr/>
          </p:nvGrpSpPr>
          <p:grpSpPr>
            <a:xfrm>
              <a:off x="917575" y="2078835"/>
              <a:ext cx="958850" cy="1814513"/>
              <a:chOff x="917575" y="2463800"/>
              <a:chExt cx="958850" cy="1814513"/>
            </a:xfrm>
            <a:solidFill>
              <a:schemeClr val="tx1">
                <a:lumMod val="75000"/>
                <a:lumOff val="25000"/>
              </a:schemeClr>
            </a:solidFill>
          </p:grpSpPr>
          <p:sp>
            <p:nvSpPr>
              <p:cNvPr id="29" name="Freeform 28"/>
              <p:cNvSpPr/>
              <p:nvPr/>
            </p:nvSpPr>
            <p:spPr bwMode="auto">
              <a:xfrm>
                <a:off x="917575" y="2941638"/>
                <a:ext cx="771525" cy="1336675"/>
              </a:xfrm>
              <a:custGeom>
                <a:avLst/>
                <a:gdLst>
                  <a:gd name="T0" fmla="*/ 50 w 458"/>
                  <a:gd name="T1" fmla="*/ 0 h 794"/>
                  <a:gd name="T2" fmla="*/ 100 w 458"/>
                  <a:gd name="T3" fmla="*/ 50 h 794"/>
                  <a:gd name="T4" fmla="*/ 100 w 458"/>
                  <a:gd name="T5" fmla="*/ 387 h 794"/>
                  <a:gd name="T6" fmla="*/ 408 w 458"/>
                  <a:gd name="T7" fmla="*/ 387 h 794"/>
                  <a:gd name="T8" fmla="*/ 458 w 458"/>
                  <a:gd name="T9" fmla="*/ 437 h 794"/>
                  <a:gd name="T10" fmla="*/ 408 w 458"/>
                  <a:gd name="T11" fmla="*/ 487 h 794"/>
                  <a:gd name="T12" fmla="*/ 241 w 458"/>
                  <a:gd name="T13" fmla="*/ 487 h 794"/>
                  <a:gd name="T14" fmla="*/ 241 w 458"/>
                  <a:gd name="T15" fmla="*/ 749 h 794"/>
                  <a:gd name="T16" fmla="*/ 358 w 458"/>
                  <a:gd name="T17" fmla="*/ 749 h 794"/>
                  <a:gd name="T18" fmla="*/ 358 w 458"/>
                  <a:gd name="T19" fmla="*/ 749 h 794"/>
                  <a:gd name="T20" fmla="*/ 358 w 458"/>
                  <a:gd name="T21" fmla="*/ 749 h 794"/>
                  <a:gd name="T22" fmla="*/ 381 w 458"/>
                  <a:gd name="T23" fmla="*/ 771 h 794"/>
                  <a:gd name="T24" fmla="*/ 358 w 458"/>
                  <a:gd name="T25" fmla="*/ 794 h 794"/>
                  <a:gd name="T26" fmla="*/ 358 w 458"/>
                  <a:gd name="T27" fmla="*/ 794 h 794"/>
                  <a:gd name="T28" fmla="*/ 358 w 458"/>
                  <a:gd name="T29" fmla="*/ 794 h 794"/>
                  <a:gd name="T30" fmla="*/ 114 w 458"/>
                  <a:gd name="T31" fmla="*/ 794 h 794"/>
                  <a:gd name="T32" fmla="*/ 114 w 458"/>
                  <a:gd name="T33" fmla="*/ 794 h 794"/>
                  <a:gd name="T34" fmla="*/ 92 w 458"/>
                  <a:gd name="T35" fmla="*/ 771 h 794"/>
                  <a:gd name="T36" fmla="*/ 114 w 458"/>
                  <a:gd name="T37" fmla="*/ 749 h 794"/>
                  <a:gd name="T38" fmla="*/ 114 w 458"/>
                  <a:gd name="T39" fmla="*/ 749 h 794"/>
                  <a:gd name="T40" fmla="*/ 214 w 458"/>
                  <a:gd name="T41" fmla="*/ 749 h 794"/>
                  <a:gd name="T42" fmla="*/ 214 w 458"/>
                  <a:gd name="T43" fmla="*/ 487 h 794"/>
                  <a:gd name="T44" fmla="*/ 47 w 458"/>
                  <a:gd name="T45" fmla="*/ 487 h 794"/>
                  <a:gd name="T46" fmla="*/ 47 w 458"/>
                  <a:gd name="T47" fmla="*/ 487 h 794"/>
                  <a:gd name="T48" fmla="*/ 0 w 458"/>
                  <a:gd name="T49" fmla="*/ 437 h 794"/>
                  <a:gd name="T50" fmla="*/ 0 w 458"/>
                  <a:gd name="T51" fmla="*/ 50 h 794"/>
                  <a:gd name="T52" fmla="*/ 50 w 458"/>
                  <a:gd name="T53"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8" h="794">
                    <a:moveTo>
                      <a:pt x="50" y="0"/>
                    </a:moveTo>
                    <a:cubicBezTo>
                      <a:pt x="77" y="0"/>
                      <a:pt x="100" y="22"/>
                      <a:pt x="100" y="50"/>
                    </a:cubicBezTo>
                    <a:cubicBezTo>
                      <a:pt x="100" y="387"/>
                      <a:pt x="100" y="387"/>
                      <a:pt x="100" y="387"/>
                    </a:cubicBezTo>
                    <a:cubicBezTo>
                      <a:pt x="408" y="387"/>
                      <a:pt x="408" y="387"/>
                      <a:pt x="408" y="387"/>
                    </a:cubicBezTo>
                    <a:cubicBezTo>
                      <a:pt x="435" y="387"/>
                      <a:pt x="458" y="409"/>
                      <a:pt x="458" y="437"/>
                    </a:cubicBezTo>
                    <a:cubicBezTo>
                      <a:pt x="458" y="464"/>
                      <a:pt x="435" y="487"/>
                      <a:pt x="408" y="487"/>
                    </a:cubicBezTo>
                    <a:cubicBezTo>
                      <a:pt x="241" y="487"/>
                      <a:pt x="241" y="487"/>
                      <a:pt x="241" y="487"/>
                    </a:cubicBezTo>
                    <a:cubicBezTo>
                      <a:pt x="241" y="749"/>
                      <a:pt x="241" y="749"/>
                      <a:pt x="241" y="749"/>
                    </a:cubicBezTo>
                    <a:cubicBezTo>
                      <a:pt x="358" y="749"/>
                      <a:pt x="358" y="749"/>
                      <a:pt x="358" y="749"/>
                    </a:cubicBezTo>
                    <a:cubicBezTo>
                      <a:pt x="358" y="749"/>
                      <a:pt x="358" y="749"/>
                      <a:pt x="358" y="749"/>
                    </a:cubicBezTo>
                    <a:cubicBezTo>
                      <a:pt x="358" y="749"/>
                      <a:pt x="358" y="749"/>
                      <a:pt x="358" y="749"/>
                    </a:cubicBezTo>
                    <a:cubicBezTo>
                      <a:pt x="371" y="749"/>
                      <a:pt x="381" y="759"/>
                      <a:pt x="381" y="771"/>
                    </a:cubicBezTo>
                    <a:cubicBezTo>
                      <a:pt x="381" y="784"/>
                      <a:pt x="371" y="794"/>
                      <a:pt x="358" y="794"/>
                    </a:cubicBezTo>
                    <a:cubicBezTo>
                      <a:pt x="358" y="794"/>
                      <a:pt x="358" y="794"/>
                      <a:pt x="358" y="794"/>
                    </a:cubicBezTo>
                    <a:cubicBezTo>
                      <a:pt x="358" y="794"/>
                      <a:pt x="358" y="794"/>
                      <a:pt x="358" y="794"/>
                    </a:cubicBezTo>
                    <a:cubicBezTo>
                      <a:pt x="114" y="794"/>
                      <a:pt x="114" y="794"/>
                      <a:pt x="114" y="794"/>
                    </a:cubicBezTo>
                    <a:cubicBezTo>
                      <a:pt x="114" y="794"/>
                      <a:pt x="114" y="794"/>
                      <a:pt x="114" y="794"/>
                    </a:cubicBezTo>
                    <a:cubicBezTo>
                      <a:pt x="102" y="794"/>
                      <a:pt x="92" y="784"/>
                      <a:pt x="92" y="771"/>
                    </a:cubicBezTo>
                    <a:cubicBezTo>
                      <a:pt x="92" y="759"/>
                      <a:pt x="102" y="749"/>
                      <a:pt x="114" y="749"/>
                    </a:cubicBezTo>
                    <a:cubicBezTo>
                      <a:pt x="114" y="749"/>
                      <a:pt x="114" y="749"/>
                      <a:pt x="114" y="749"/>
                    </a:cubicBezTo>
                    <a:cubicBezTo>
                      <a:pt x="214" y="749"/>
                      <a:pt x="214" y="749"/>
                      <a:pt x="214" y="749"/>
                    </a:cubicBezTo>
                    <a:cubicBezTo>
                      <a:pt x="214" y="487"/>
                      <a:pt x="214" y="487"/>
                      <a:pt x="214" y="487"/>
                    </a:cubicBezTo>
                    <a:cubicBezTo>
                      <a:pt x="47" y="487"/>
                      <a:pt x="47" y="487"/>
                      <a:pt x="47" y="487"/>
                    </a:cubicBezTo>
                    <a:cubicBezTo>
                      <a:pt x="47" y="487"/>
                      <a:pt x="47" y="487"/>
                      <a:pt x="47" y="487"/>
                    </a:cubicBezTo>
                    <a:cubicBezTo>
                      <a:pt x="21" y="485"/>
                      <a:pt x="0" y="464"/>
                      <a:pt x="0" y="437"/>
                    </a:cubicBezTo>
                    <a:cubicBezTo>
                      <a:pt x="0" y="50"/>
                      <a:pt x="0" y="50"/>
                      <a:pt x="0" y="50"/>
                    </a:cubicBezTo>
                    <a:cubicBezTo>
                      <a:pt x="0" y="22"/>
                      <a:pt x="22" y="0"/>
                      <a:pt x="5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29"/>
              <p:cNvSpPr>
                <a:spLocks noChangeArrowheads="1"/>
              </p:cNvSpPr>
              <p:nvPr/>
            </p:nvSpPr>
            <p:spPr bwMode="auto">
              <a:xfrm>
                <a:off x="1133475" y="2463800"/>
                <a:ext cx="300038" cy="30003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123950" y="2817813"/>
                <a:ext cx="752475" cy="1341438"/>
              </a:xfrm>
              <a:custGeom>
                <a:avLst/>
                <a:gdLst>
                  <a:gd name="T0" fmla="*/ 92 w 446"/>
                  <a:gd name="T1" fmla="*/ 0 h 796"/>
                  <a:gd name="T2" fmla="*/ 153 w 446"/>
                  <a:gd name="T3" fmla="*/ 24 h 796"/>
                  <a:gd name="T4" fmla="*/ 153 w 446"/>
                  <a:gd name="T5" fmla="*/ 24 h 796"/>
                  <a:gd name="T6" fmla="*/ 153 w 446"/>
                  <a:gd name="T7" fmla="*/ 24 h 796"/>
                  <a:gd name="T8" fmla="*/ 161 w 446"/>
                  <a:gd name="T9" fmla="*/ 32 h 796"/>
                  <a:gd name="T10" fmla="*/ 274 w 446"/>
                  <a:gd name="T11" fmla="*/ 148 h 796"/>
                  <a:gd name="T12" fmla="*/ 416 w 446"/>
                  <a:gd name="T13" fmla="*/ 148 h 796"/>
                  <a:gd name="T14" fmla="*/ 446 w 446"/>
                  <a:gd name="T15" fmla="*/ 178 h 796"/>
                  <a:gd name="T16" fmla="*/ 416 w 446"/>
                  <a:gd name="T17" fmla="*/ 208 h 796"/>
                  <a:gd name="T18" fmla="*/ 256 w 446"/>
                  <a:gd name="T19" fmla="*/ 208 h 796"/>
                  <a:gd name="T20" fmla="*/ 183 w 446"/>
                  <a:gd name="T21" fmla="*/ 135 h 796"/>
                  <a:gd name="T22" fmla="*/ 183 w 446"/>
                  <a:gd name="T23" fmla="*/ 348 h 796"/>
                  <a:gd name="T24" fmla="*/ 416 w 446"/>
                  <a:gd name="T25" fmla="*/ 348 h 796"/>
                  <a:gd name="T26" fmla="*/ 416 w 446"/>
                  <a:gd name="T27" fmla="*/ 348 h 796"/>
                  <a:gd name="T28" fmla="*/ 445 w 446"/>
                  <a:gd name="T29" fmla="*/ 377 h 796"/>
                  <a:gd name="T30" fmla="*/ 445 w 446"/>
                  <a:gd name="T31" fmla="*/ 378 h 796"/>
                  <a:gd name="T32" fmla="*/ 445 w 446"/>
                  <a:gd name="T33" fmla="*/ 378 h 796"/>
                  <a:gd name="T34" fmla="*/ 445 w 446"/>
                  <a:gd name="T35" fmla="*/ 747 h 796"/>
                  <a:gd name="T36" fmla="*/ 395 w 446"/>
                  <a:gd name="T37" fmla="*/ 796 h 796"/>
                  <a:gd name="T38" fmla="*/ 346 w 446"/>
                  <a:gd name="T39" fmla="*/ 747 h 796"/>
                  <a:gd name="T40" fmla="*/ 346 w 446"/>
                  <a:gd name="T41" fmla="*/ 456 h 796"/>
                  <a:gd name="T42" fmla="*/ 92 w 446"/>
                  <a:gd name="T43" fmla="*/ 456 h 796"/>
                  <a:gd name="T44" fmla="*/ 0 w 446"/>
                  <a:gd name="T45" fmla="*/ 364 h 796"/>
                  <a:gd name="T46" fmla="*/ 0 w 446"/>
                  <a:gd name="T47" fmla="*/ 92 h 796"/>
                  <a:gd name="T48" fmla="*/ 92 w 446"/>
                  <a:gd name="T4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6" h="796">
                    <a:moveTo>
                      <a:pt x="92" y="0"/>
                    </a:moveTo>
                    <a:cubicBezTo>
                      <a:pt x="115" y="0"/>
                      <a:pt x="137" y="9"/>
                      <a:pt x="153" y="24"/>
                    </a:cubicBezTo>
                    <a:cubicBezTo>
                      <a:pt x="153" y="24"/>
                      <a:pt x="153" y="24"/>
                      <a:pt x="153" y="24"/>
                    </a:cubicBezTo>
                    <a:cubicBezTo>
                      <a:pt x="153" y="24"/>
                      <a:pt x="153" y="24"/>
                      <a:pt x="153" y="24"/>
                    </a:cubicBezTo>
                    <a:cubicBezTo>
                      <a:pt x="156" y="26"/>
                      <a:pt x="159" y="29"/>
                      <a:pt x="161" y="32"/>
                    </a:cubicBezTo>
                    <a:cubicBezTo>
                      <a:pt x="274" y="148"/>
                      <a:pt x="274" y="148"/>
                      <a:pt x="274" y="148"/>
                    </a:cubicBezTo>
                    <a:cubicBezTo>
                      <a:pt x="416" y="148"/>
                      <a:pt x="416" y="148"/>
                      <a:pt x="416" y="148"/>
                    </a:cubicBezTo>
                    <a:cubicBezTo>
                      <a:pt x="432" y="148"/>
                      <a:pt x="446" y="161"/>
                      <a:pt x="446" y="178"/>
                    </a:cubicBezTo>
                    <a:cubicBezTo>
                      <a:pt x="446" y="195"/>
                      <a:pt x="432" y="208"/>
                      <a:pt x="416" y="208"/>
                    </a:cubicBezTo>
                    <a:cubicBezTo>
                      <a:pt x="256" y="208"/>
                      <a:pt x="256" y="208"/>
                      <a:pt x="256" y="208"/>
                    </a:cubicBezTo>
                    <a:cubicBezTo>
                      <a:pt x="183" y="135"/>
                      <a:pt x="183" y="135"/>
                      <a:pt x="183" y="135"/>
                    </a:cubicBezTo>
                    <a:cubicBezTo>
                      <a:pt x="183" y="348"/>
                      <a:pt x="183" y="348"/>
                      <a:pt x="183" y="348"/>
                    </a:cubicBezTo>
                    <a:cubicBezTo>
                      <a:pt x="416" y="348"/>
                      <a:pt x="416" y="348"/>
                      <a:pt x="416" y="348"/>
                    </a:cubicBezTo>
                    <a:cubicBezTo>
                      <a:pt x="416" y="348"/>
                      <a:pt x="416" y="348"/>
                      <a:pt x="416" y="348"/>
                    </a:cubicBezTo>
                    <a:cubicBezTo>
                      <a:pt x="432" y="348"/>
                      <a:pt x="445" y="361"/>
                      <a:pt x="445" y="377"/>
                    </a:cubicBezTo>
                    <a:cubicBezTo>
                      <a:pt x="445" y="378"/>
                      <a:pt x="445" y="378"/>
                      <a:pt x="445" y="378"/>
                    </a:cubicBezTo>
                    <a:cubicBezTo>
                      <a:pt x="445" y="378"/>
                      <a:pt x="445" y="378"/>
                      <a:pt x="445" y="378"/>
                    </a:cubicBezTo>
                    <a:cubicBezTo>
                      <a:pt x="445" y="747"/>
                      <a:pt x="445" y="747"/>
                      <a:pt x="445" y="747"/>
                    </a:cubicBezTo>
                    <a:cubicBezTo>
                      <a:pt x="445" y="774"/>
                      <a:pt x="423" y="796"/>
                      <a:pt x="395" y="796"/>
                    </a:cubicBezTo>
                    <a:cubicBezTo>
                      <a:pt x="368" y="796"/>
                      <a:pt x="346" y="774"/>
                      <a:pt x="346" y="747"/>
                    </a:cubicBezTo>
                    <a:cubicBezTo>
                      <a:pt x="346" y="456"/>
                      <a:pt x="346" y="456"/>
                      <a:pt x="346" y="456"/>
                    </a:cubicBezTo>
                    <a:cubicBezTo>
                      <a:pt x="92" y="456"/>
                      <a:pt x="92" y="456"/>
                      <a:pt x="92" y="456"/>
                    </a:cubicBezTo>
                    <a:cubicBezTo>
                      <a:pt x="41" y="456"/>
                      <a:pt x="0" y="415"/>
                      <a:pt x="0" y="364"/>
                    </a:cubicBezTo>
                    <a:cubicBezTo>
                      <a:pt x="0" y="92"/>
                      <a:pt x="0" y="92"/>
                      <a:pt x="0" y="92"/>
                    </a:cubicBezTo>
                    <a:cubicBezTo>
                      <a:pt x="0" y="41"/>
                      <a:pt x="41" y="0"/>
                      <a:pt x="9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4" name="Freeform 31"/>
            <p:cNvSpPr/>
            <p:nvPr/>
          </p:nvSpPr>
          <p:spPr bwMode="auto">
            <a:xfrm>
              <a:off x="952500" y="1467648"/>
              <a:ext cx="544513" cy="536575"/>
            </a:xfrm>
            <a:custGeom>
              <a:avLst/>
              <a:gdLst>
                <a:gd name="T0" fmla="*/ 323 w 323"/>
                <a:gd name="T1" fmla="*/ 130 h 318"/>
                <a:gd name="T2" fmla="*/ 161 w 323"/>
                <a:gd name="T3" fmla="*/ 0 h 318"/>
                <a:gd name="T4" fmla="*/ 0 w 323"/>
                <a:gd name="T5" fmla="*/ 130 h 318"/>
                <a:gd name="T6" fmla="*/ 161 w 323"/>
                <a:gd name="T7" fmla="*/ 261 h 318"/>
                <a:gd name="T8" fmla="*/ 179 w 323"/>
                <a:gd name="T9" fmla="*/ 260 h 318"/>
                <a:gd name="T10" fmla="*/ 244 w 323"/>
                <a:gd name="T11" fmla="*/ 318 h 318"/>
                <a:gd name="T12" fmla="*/ 244 w 323"/>
                <a:gd name="T13" fmla="*/ 242 h 318"/>
                <a:gd name="T14" fmla="*/ 323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323" y="130"/>
                  </a:moveTo>
                  <a:cubicBezTo>
                    <a:pt x="323" y="58"/>
                    <a:pt x="250" y="0"/>
                    <a:pt x="161" y="0"/>
                  </a:cubicBezTo>
                  <a:cubicBezTo>
                    <a:pt x="72" y="0"/>
                    <a:pt x="0" y="58"/>
                    <a:pt x="0" y="130"/>
                  </a:cubicBezTo>
                  <a:cubicBezTo>
                    <a:pt x="0" y="203"/>
                    <a:pt x="72" y="261"/>
                    <a:pt x="161" y="261"/>
                  </a:cubicBezTo>
                  <a:cubicBezTo>
                    <a:pt x="167" y="261"/>
                    <a:pt x="173" y="261"/>
                    <a:pt x="179" y="260"/>
                  </a:cubicBezTo>
                  <a:cubicBezTo>
                    <a:pt x="244" y="318"/>
                    <a:pt x="244" y="318"/>
                    <a:pt x="244" y="318"/>
                  </a:cubicBezTo>
                  <a:cubicBezTo>
                    <a:pt x="244" y="242"/>
                    <a:pt x="244" y="242"/>
                    <a:pt x="244" y="242"/>
                  </a:cubicBezTo>
                  <a:cubicBezTo>
                    <a:pt x="291" y="220"/>
                    <a:pt x="323" y="178"/>
                    <a:pt x="323"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5" name="Freeform 32"/>
            <p:cNvSpPr/>
            <p:nvPr/>
          </p:nvSpPr>
          <p:spPr bwMode="auto">
            <a:xfrm>
              <a:off x="3197225" y="1467648"/>
              <a:ext cx="544513" cy="536575"/>
            </a:xfrm>
            <a:custGeom>
              <a:avLst/>
              <a:gdLst>
                <a:gd name="T0" fmla="*/ 0 w 323"/>
                <a:gd name="T1" fmla="*/ 130 h 318"/>
                <a:gd name="T2" fmla="*/ 161 w 323"/>
                <a:gd name="T3" fmla="*/ 0 h 318"/>
                <a:gd name="T4" fmla="*/ 323 w 323"/>
                <a:gd name="T5" fmla="*/ 130 h 318"/>
                <a:gd name="T6" fmla="*/ 161 w 323"/>
                <a:gd name="T7" fmla="*/ 261 h 318"/>
                <a:gd name="T8" fmla="*/ 143 w 323"/>
                <a:gd name="T9" fmla="*/ 260 h 318"/>
                <a:gd name="T10" fmla="*/ 78 w 323"/>
                <a:gd name="T11" fmla="*/ 318 h 318"/>
                <a:gd name="T12" fmla="*/ 78 w 323"/>
                <a:gd name="T13" fmla="*/ 242 h 318"/>
                <a:gd name="T14" fmla="*/ 0 w 323"/>
                <a:gd name="T15" fmla="*/ 130 h 3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18">
                  <a:moveTo>
                    <a:pt x="0" y="130"/>
                  </a:moveTo>
                  <a:cubicBezTo>
                    <a:pt x="0" y="58"/>
                    <a:pt x="72" y="0"/>
                    <a:pt x="161" y="0"/>
                  </a:cubicBezTo>
                  <a:cubicBezTo>
                    <a:pt x="250" y="0"/>
                    <a:pt x="323" y="58"/>
                    <a:pt x="323" y="130"/>
                  </a:cubicBezTo>
                  <a:cubicBezTo>
                    <a:pt x="323" y="203"/>
                    <a:pt x="250" y="261"/>
                    <a:pt x="161" y="261"/>
                  </a:cubicBezTo>
                  <a:cubicBezTo>
                    <a:pt x="155" y="261"/>
                    <a:pt x="149" y="261"/>
                    <a:pt x="143" y="260"/>
                  </a:cubicBezTo>
                  <a:cubicBezTo>
                    <a:pt x="78" y="318"/>
                    <a:pt x="78" y="318"/>
                    <a:pt x="78" y="318"/>
                  </a:cubicBezTo>
                  <a:cubicBezTo>
                    <a:pt x="78" y="242"/>
                    <a:pt x="78" y="242"/>
                    <a:pt x="78" y="242"/>
                  </a:cubicBezTo>
                  <a:cubicBezTo>
                    <a:pt x="31" y="220"/>
                    <a:pt x="0" y="178"/>
                    <a:pt x="0" y="13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26" name="Freeform 33"/>
            <p:cNvSpPr>
              <a:spLocks noEditPoints="1"/>
            </p:cNvSpPr>
            <p:nvPr/>
          </p:nvSpPr>
          <p:spPr bwMode="auto">
            <a:xfrm>
              <a:off x="3394075" y="1597823"/>
              <a:ext cx="149225" cy="188913"/>
            </a:xfrm>
            <a:custGeom>
              <a:avLst/>
              <a:gdLst>
                <a:gd name="T0" fmla="*/ 5 w 88"/>
                <a:gd name="T1" fmla="*/ 0 h 112"/>
                <a:gd name="T2" fmla="*/ 84 w 88"/>
                <a:gd name="T3" fmla="*/ 9 h 112"/>
                <a:gd name="T4" fmla="*/ 72 w 88"/>
                <a:gd name="T5" fmla="*/ 41 h 112"/>
                <a:gd name="T6" fmla="*/ 72 w 88"/>
                <a:gd name="T7" fmla="*/ 73 h 112"/>
                <a:gd name="T8" fmla="*/ 88 w 88"/>
                <a:gd name="T9" fmla="*/ 108 h 112"/>
                <a:gd name="T10" fmla="*/ 0 w 88"/>
                <a:gd name="T11" fmla="*/ 108 h 112"/>
                <a:gd name="T12" fmla="*/ 16 w 88"/>
                <a:gd name="T13" fmla="*/ 73 h 112"/>
                <a:gd name="T14" fmla="*/ 16 w 88"/>
                <a:gd name="T15" fmla="*/ 41 h 112"/>
                <a:gd name="T16" fmla="*/ 5 w 88"/>
                <a:gd name="T17" fmla="*/ 9 h 112"/>
                <a:gd name="T18" fmla="*/ 60 w 88"/>
                <a:gd name="T19" fmla="*/ 84 h 112"/>
                <a:gd name="T20" fmla="*/ 14 w 88"/>
                <a:gd name="T21" fmla="*/ 103 h 112"/>
                <a:gd name="T22" fmla="*/ 16 w 88"/>
                <a:gd name="T23" fmla="*/ 89 h 112"/>
                <a:gd name="T24" fmla="*/ 62 w 88"/>
                <a:gd name="T25" fmla="*/ 80 h 112"/>
                <a:gd name="T26" fmla="*/ 68 w 88"/>
                <a:gd name="T27" fmla="*/ 75 h 112"/>
                <a:gd name="T28" fmla="*/ 47 w 88"/>
                <a:gd name="T29" fmla="*/ 59 h 112"/>
                <a:gd name="T30" fmla="*/ 47 w 88"/>
                <a:gd name="T31" fmla="*/ 59 h 112"/>
                <a:gd name="T32" fmla="*/ 46 w 88"/>
                <a:gd name="T33" fmla="*/ 59 h 112"/>
                <a:gd name="T34" fmla="*/ 46 w 88"/>
                <a:gd name="T35" fmla="*/ 57 h 112"/>
                <a:gd name="T36" fmla="*/ 46 w 88"/>
                <a:gd name="T37" fmla="*/ 57 h 112"/>
                <a:gd name="T38" fmla="*/ 46 w 88"/>
                <a:gd name="T39" fmla="*/ 57 h 112"/>
                <a:gd name="T40" fmla="*/ 46 w 88"/>
                <a:gd name="T41" fmla="*/ 56 h 112"/>
                <a:gd name="T42" fmla="*/ 46 w 88"/>
                <a:gd name="T43" fmla="*/ 55 h 112"/>
                <a:gd name="T44" fmla="*/ 47 w 88"/>
                <a:gd name="T45" fmla="*/ 55 h 112"/>
                <a:gd name="T46" fmla="*/ 48 w 88"/>
                <a:gd name="T47" fmla="*/ 55 h 112"/>
                <a:gd name="T48" fmla="*/ 75 w 88"/>
                <a:gd name="T49" fmla="*/ 9 h 112"/>
                <a:gd name="T50" fmla="*/ 21 w 88"/>
                <a:gd name="T51" fmla="*/ 39 h 112"/>
                <a:gd name="T52" fmla="*/ 41 w 88"/>
                <a:gd name="T53" fmla="*/ 55 h 112"/>
                <a:gd name="T54" fmla="*/ 42 w 88"/>
                <a:gd name="T55" fmla="*/ 55 h 112"/>
                <a:gd name="T56" fmla="*/ 42 w 88"/>
                <a:gd name="T57" fmla="*/ 55 h 112"/>
                <a:gd name="T58" fmla="*/ 43 w 88"/>
                <a:gd name="T59" fmla="*/ 57 h 112"/>
                <a:gd name="T60" fmla="*/ 43 w 88"/>
                <a:gd name="T61" fmla="*/ 57 h 112"/>
                <a:gd name="T62" fmla="*/ 43 w 88"/>
                <a:gd name="T63" fmla="*/ 57 h 112"/>
                <a:gd name="T64" fmla="*/ 42 w 88"/>
                <a:gd name="T65" fmla="*/ 58 h 112"/>
                <a:gd name="T66" fmla="*/ 42 w 88"/>
                <a:gd name="T67" fmla="*/ 59 h 112"/>
                <a:gd name="T68" fmla="*/ 42 w 88"/>
                <a:gd name="T69" fmla="*/ 59 h 112"/>
                <a:gd name="T70" fmla="*/ 41 w 88"/>
                <a:gd name="T71" fmla="*/ 59 h 112"/>
                <a:gd name="T72" fmla="*/ 16 w 88"/>
                <a:gd name="T73" fmla="*/ 89 h 112"/>
                <a:gd name="T74" fmla="*/ 30 w 88"/>
                <a:gd name="T75" fmla="*/ 43 h 112"/>
                <a:gd name="T76" fmla="*/ 42 w 88"/>
                <a:gd name="T77" fmla="*/ 50 h 112"/>
                <a:gd name="T78" fmla="*/ 43 w 88"/>
                <a:gd name="T79" fmla="*/ 51 h 112"/>
                <a:gd name="T80" fmla="*/ 45 w 88"/>
                <a:gd name="T81" fmla="*/ 51 h 112"/>
                <a:gd name="T82" fmla="*/ 46 w 88"/>
                <a:gd name="T83" fmla="*/ 50 h 112"/>
                <a:gd name="T84" fmla="*/ 67 w 88"/>
                <a:gd name="T85" fmla="*/ 31 h 112"/>
                <a:gd name="T86" fmla="*/ 55 w 88"/>
                <a:gd name="T87" fmla="*/ 40 h 112"/>
                <a:gd name="T88" fmla="*/ 45 w 88"/>
                <a:gd name="T89" fmla="*/ 46 h 112"/>
                <a:gd name="T90" fmla="*/ 44 w 88"/>
                <a:gd name="T91" fmla="*/ 46 h 112"/>
                <a:gd name="T92" fmla="*/ 33 w 88"/>
                <a:gd name="T93" fmla="*/ 40 h 112"/>
                <a:gd name="T94" fmla="*/ 22 w 88"/>
                <a:gd name="T95" fmla="*/ 31 h 112"/>
                <a:gd name="T96" fmla="*/ 45 w 88"/>
                <a:gd name="T97" fmla="*/ 4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2">
                  <a:moveTo>
                    <a:pt x="5" y="9"/>
                  </a:moveTo>
                  <a:cubicBezTo>
                    <a:pt x="2" y="9"/>
                    <a:pt x="0" y="7"/>
                    <a:pt x="0" y="5"/>
                  </a:cubicBezTo>
                  <a:cubicBezTo>
                    <a:pt x="0" y="2"/>
                    <a:pt x="2" y="0"/>
                    <a:pt x="5" y="0"/>
                  </a:cubicBezTo>
                  <a:cubicBezTo>
                    <a:pt x="84" y="0"/>
                    <a:pt x="84" y="0"/>
                    <a:pt x="84" y="0"/>
                  </a:cubicBezTo>
                  <a:cubicBezTo>
                    <a:pt x="86" y="0"/>
                    <a:pt x="88" y="2"/>
                    <a:pt x="88" y="5"/>
                  </a:cubicBezTo>
                  <a:cubicBezTo>
                    <a:pt x="88" y="7"/>
                    <a:pt x="86" y="9"/>
                    <a:pt x="84" y="9"/>
                  </a:cubicBezTo>
                  <a:cubicBezTo>
                    <a:pt x="80" y="9"/>
                    <a:pt x="80" y="9"/>
                    <a:pt x="80" y="9"/>
                  </a:cubicBezTo>
                  <a:cubicBezTo>
                    <a:pt x="79" y="23"/>
                    <a:pt x="77" y="33"/>
                    <a:pt x="72" y="41"/>
                  </a:cubicBezTo>
                  <a:cubicBezTo>
                    <a:pt x="72" y="41"/>
                    <a:pt x="72" y="41"/>
                    <a:pt x="72" y="41"/>
                  </a:cubicBezTo>
                  <a:cubicBezTo>
                    <a:pt x="67" y="49"/>
                    <a:pt x="62" y="54"/>
                    <a:pt x="55" y="57"/>
                  </a:cubicBezTo>
                  <a:cubicBezTo>
                    <a:pt x="62" y="60"/>
                    <a:pt x="67" y="65"/>
                    <a:pt x="72" y="73"/>
                  </a:cubicBezTo>
                  <a:cubicBezTo>
                    <a:pt x="72" y="73"/>
                    <a:pt x="72" y="73"/>
                    <a:pt x="72" y="73"/>
                  </a:cubicBezTo>
                  <a:cubicBezTo>
                    <a:pt x="76" y="80"/>
                    <a:pt x="79" y="90"/>
                    <a:pt x="80" y="103"/>
                  </a:cubicBezTo>
                  <a:cubicBezTo>
                    <a:pt x="84" y="103"/>
                    <a:pt x="84" y="103"/>
                    <a:pt x="84" y="103"/>
                  </a:cubicBezTo>
                  <a:cubicBezTo>
                    <a:pt x="86" y="103"/>
                    <a:pt x="88" y="105"/>
                    <a:pt x="88" y="108"/>
                  </a:cubicBezTo>
                  <a:cubicBezTo>
                    <a:pt x="88" y="110"/>
                    <a:pt x="86" y="112"/>
                    <a:pt x="84" y="112"/>
                  </a:cubicBezTo>
                  <a:cubicBezTo>
                    <a:pt x="5" y="112"/>
                    <a:pt x="5" y="112"/>
                    <a:pt x="5" y="112"/>
                  </a:cubicBezTo>
                  <a:cubicBezTo>
                    <a:pt x="2" y="112"/>
                    <a:pt x="0" y="110"/>
                    <a:pt x="0" y="108"/>
                  </a:cubicBezTo>
                  <a:cubicBezTo>
                    <a:pt x="0" y="105"/>
                    <a:pt x="2" y="103"/>
                    <a:pt x="5" y="103"/>
                  </a:cubicBezTo>
                  <a:cubicBezTo>
                    <a:pt x="8" y="103"/>
                    <a:pt x="8" y="103"/>
                    <a:pt x="8" y="103"/>
                  </a:cubicBezTo>
                  <a:cubicBezTo>
                    <a:pt x="9" y="90"/>
                    <a:pt x="12" y="80"/>
                    <a:pt x="16" y="73"/>
                  </a:cubicBezTo>
                  <a:cubicBezTo>
                    <a:pt x="16" y="73"/>
                    <a:pt x="16" y="73"/>
                    <a:pt x="16" y="73"/>
                  </a:cubicBezTo>
                  <a:cubicBezTo>
                    <a:pt x="21" y="65"/>
                    <a:pt x="27" y="60"/>
                    <a:pt x="33" y="57"/>
                  </a:cubicBezTo>
                  <a:cubicBezTo>
                    <a:pt x="27" y="54"/>
                    <a:pt x="21" y="49"/>
                    <a:pt x="16" y="41"/>
                  </a:cubicBezTo>
                  <a:cubicBezTo>
                    <a:pt x="16" y="41"/>
                    <a:pt x="16" y="41"/>
                    <a:pt x="16" y="41"/>
                  </a:cubicBezTo>
                  <a:cubicBezTo>
                    <a:pt x="12" y="33"/>
                    <a:pt x="9" y="23"/>
                    <a:pt x="8" y="9"/>
                  </a:cubicBezTo>
                  <a:cubicBezTo>
                    <a:pt x="5" y="9"/>
                    <a:pt x="5" y="9"/>
                    <a:pt x="5" y="9"/>
                  </a:cubicBezTo>
                  <a:close/>
                  <a:moveTo>
                    <a:pt x="74" y="103"/>
                  </a:moveTo>
                  <a:cubicBezTo>
                    <a:pt x="74" y="103"/>
                    <a:pt x="74" y="103"/>
                    <a:pt x="74" y="103"/>
                  </a:cubicBezTo>
                  <a:cubicBezTo>
                    <a:pt x="72" y="94"/>
                    <a:pt x="66" y="88"/>
                    <a:pt x="60" y="84"/>
                  </a:cubicBezTo>
                  <a:cubicBezTo>
                    <a:pt x="55" y="81"/>
                    <a:pt x="50" y="80"/>
                    <a:pt x="44" y="80"/>
                  </a:cubicBezTo>
                  <a:cubicBezTo>
                    <a:pt x="39" y="80"/>
                    <a:pt x="33" y="81"/>
                    <a:pt x="28" y="84"/>
                  </a:cubicBezTo>
                  <a:cubicBezTo>
                    <a:pt x="22" y="88"/>
                    <a:pt x="17" y="94"/>
                    <a:pt x="14" y="103"/>
                  </a:cubicBezTo>
                  <a:cubicBezTo>
                    <a:pt x="74" y="103"/>
                    <a:pt x="74" y="103"/>
                    <a:pt x="74" y="103"/>
                  </a:cubicBezTo>
                  <a:close/>
                  <a:moveTo>
                    <a:pt x="16" y="89"/>
                  </a:moveTo>
                  <a:cubicBezTo>
                    <a:pt x="16" y="89"/>
                    <a:pt x="16" y="89"/>
                    <a:pt x="16" y="89"/>
                  </a:cubicBezTo>
                  <a:cubicBezTo>
                    <a:pt x="18" y="85"/>
                    <a:pt x="22" y="82"/>
                    <a:pt x="26" y="80"/>
                  </a:cubicBezTo>
                  <a:cubicBezTo>
                    <a:pt x="31" y="76"/>
                    <a:pt x="38" y="75"/>
                    <a:pt x="44" y="75"/>
                  </a:cubicBezTo>
                  <a:cubicBezTo>
                    <a:pt x="50" y="75"/>
                    <a:pt x="57" y="76"/>
                    <a:pt x="62" y="80"/>
                  </a:cubicBezTo>
                  <a:cubicBezTo>
                    <a:pt x="66" y="82"/>
                    <a:pt x="70" y="85"/>
                    <a:pt x="73" y="89"/>
                  </a:cubicBezTo>
                  <a:cubicBezTo>
                    <a:pt x="72" y="84"/>
                    <a:pt x="70" y="79"/>
                    <a:pt x="68" y="76"/>
                  </a:cubicBezTo>
                  <a:cubicBezTo>
                    <a:pt x="68" y="75"/>
                    <a:pt x="68" y="75"/>
                    <a:pt x="68" y="75"/>
                  </a:cubicBezTo>
                  <a:cubicBezTo>
                    <a:pt x="62" y="67"/>
                    <a:pt x="55" y="62"/>
                    <a:pt x="48" y="59"/>
                  </a:cubicBezTo>
                  <a:cubicBezTo>
                    <a:pt x="47" y="59"/>
                    <a:pt x="47" y="59"/>
                    <a:pt x="47" y="59"/>
                  </a:cubicBezTo>
                  <a:cubicBezTo>
                    <a:pt x="47" y="59"/>
                    <a:pt x="47" y="59"/>
                    <a:pt x="47" y="59"/>
                  </a:cubicBezTo>
                  <a:cubicBezTo>
                    <a:pt x="47" y="59"/>
                    <a:pt x="47" y="59"/>
                    <a:pt x="47" y="59"/>
                  </a:cubicBezTo>
                  <a:cubicBezTo>
                    <a:pt x="47" y="59"/>
                    <a:pt x="47" y="59"/>
                    <a:pt x="47" y="59"/>
                  </a:cubicBezTo>
                  <a:cubicBezTo>
                    <a:pt x="47" y="59"/>
                    <a:pt x="47" y="59"/>
                    <a:pt x="47" y="59"/>
                  </a:cubicBezTo>
                  <a:cubicBezTo>
                    <a:pt x="46" y="59"/>
                    <a:pt x="46" y="59"/>
                    <a:pt x="46" y="59"/>
                  </a:cubicBezTo>
                  <a:cubicBezTo>
                    <a:pt x="46" y="59"/>
                    <a:pt x="46" y="59"/>
                    <a:pt x="46" y="59"/>
                  </a:cubicBezTo>
                  <a:cubicBezTo>
                    <a:pt x="46" y="59"/>
                    <a:pt x="46" y="59"/>
                    <a:pt x="46" y="59"/>
                  </a:cubicBezTo>
                  <a:cubicBezTo>
                    <a:pt x="46" y="58"/>
                    <a:pt x="46" y="58"/>
                    <a:pt x="46" y="58"/>
                  </a:cubicBezTo>
                  <a:cubicBezTo>
                    <a:pt x="46" y="58"/>
                    <a:pt x="46" y="58"/>
                    <a:pt x="46" y="58"/>
                  </a:cubicBezTo>
                  <a:cubicBezTo>
                    <a:pt x="46" y="58"/>
                    <a:pt x="46" y="58"/>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7"/>
                    <a:pt x="46" y="57"/>
                    <a:pt x="46" y="57"/>
                  </a:cubicBezTo>
                  <a:cubicBezTo>
                    <a:pt x="46" y="56"/>
                    <a:pt x="46" y="56"/>
                    <a:pt x="46" y="56"/>
                  </a:cubicBezTo>
                  <a:cubicBezTo>
                    <a:pt x="46" y="56"/>
                    <a:pt x="46" y="56"/>
                    <a:pt x="46" y="56"/>
                  </a:cubicBezTo>
                  <a:cubicBezTo>
                    <a:pt x="46" y="56"/>
                    <a:pt x="46" y="56"/>
                    <a:pt x="46" y="55"/>
                  </a:cubicBezTo>
                  <a:cubicBezTo>
                    <a:pt x="46" y="55"/>
                    <a:pt x="46" y="55"/>
                    <a:pt x="46" y="55"/>
                  </a:cubicBezTo>
                  <a:cubicBezTo>
                    <a:pt x="46" y="55"/>
                    <a:pt x="46" y="55"/>
                    <a:pt x="46" y="55"/>
                  </a:cubicBezTo>
                  <a:cubicBezTo>
                    <a:pt x="47" y="55"/>
                    <a:pt x="47" y="55"/>
                    <a:pt x="47" y="55"/>
                  </a:cubicBezTo>
                  <a:cubicBezTo>
                    <a:pt x="47" y="55"/>
                    <a:pt x="47" y="55"/>
                    <a:pt x="47" y="55"/>
                  </a:cubicBezTo>
                  <a:cubicBezTo>
                    <a:pt x="47" y="55"/>
                    <a:pt x="47" y="55"/>
                    <a:pt x="47" y="55"/>
                  </a:cubicBezTo>
                  <a:cubicBezTo>
                    <a:pt x="47" y="55"/>
                    <a:pt x="47" y="55"/>
                    <a:pt x="47" y="55"/>
                  </a:cubicBezTo>
                  <a:cubicBezTo>
                    <a:pt x="47" y="55"/>
                    <a:pt x="47" y="55"/>
                    <a:pt x="47" y="55"/>
                  </a:cubicBezTo>
                  <a:cubicBezTo>
                    <a:pt x="48" y="55"/>
                    <a:pt x="48" y="55"/>
                    <a:pt x="48" y="55"/>
                  </a:cubicBezTo>
                  <a:cubicBezTo>
                    <a:pt x="55" y="52"/>
                    <a:pt x="62" y="47"/>
                    <a:pt x="68" y="39"/>
                  </a:cubicBezTo>
                  <a:cubicBezTo>
                    <a:pt x="68" y="38"/>
                    <a:pt x="68" y="38"/>
                    <a:pt x="68" y="38"/>
                  </a:cubicBezTo>
                  <a:cubicBezTo>
                    <a:pt x="72" y="31"/>
                    <a:pt x="74" y="22"/>
                    <a:pt x="75" y="9"/>
                  </a:cubicBezTo>
                  <a:cubicBezTo>
                    <a:pt x="13" y="9"/>
                    <a:pt x="13" y="9"/>
                    <a:pt x="13" y="9"/>
                  </a:cubicBezTo>
                  <a:cubicBezTo>
                    <a:pt x="14" y="22"/>
                    <a:pt x="17" y="31"/>
                    <a:pt x="21" y="38"/>
                  </a:cubicBezTo>
                  <a:cubicBezTo>
                    <a:pt x="21" y="39"/>
                    <a:pt x="21" y="39"/>
                    <a:pt x="21" y="39"/>
                  </a:cubicBezTo>
                  <a:cubicBezTo>
                    <a:pt x="26" y="47"/>
                    <a:pt x="33" y="52"/>
                    <a:pt x="41" y="55"/>
                  </a:cubicBezTo>
                  <a:cubicBezTo>
                    <a:pt x="41" y="55"/>
                    <a:pt x="41" y="55"/>
                    <a:pt x="41" y="55"/>
                  </a:cubicBezTo>
                  <a:cubicBezTo>
                    <a:pt x="41" y="55"/>
                    <a:pt x="41" y="55"/>
                    <a:pt x="41" y="55"/>
                  </a:cubicBezTo>
                  <a:cubicBezTo>
                    <a:pt x="41" y="55"/>
                    <a:pt x="41"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6"/>
                    <a:pt x="42" y="56"/>
                    <a:pt x="42" y="56"/>
                  </a:cubicBezTo>
                  <a:cubicBezTo>
                    <a:pt x="42" y="56"/>
                    <a:pt x="42" y="56"/>
                    <a:pt x="42" y="56"/>
                  </a:cubicBezTo>
                  <a:cubicBezTo>
                    <a:pt x="42" y="56"/>
                    <a:pt x="42" y="56"/>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2" y="58"/>
                    <a:pt x="42" y="58"/>
                    <a:pt x="42" y="58"/>
                  </a:cubicBezTo>
                  <a:cubicBezTo>
                    <a:pt x="42" y="58"/>
                    <a:pt x="42" y="58"/>
                    <a:pt x="42" y="58"/>
                  </a:cubicBezTo>
                  <a:cubicBezTo>
                    <a:pt x="42" y="58"/>
                    <a:pt x="42" y="58"/>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2" y="59"/>
                    <a:pt x="42" y="59"/>
                    <a:pt x="42" y="59"/>
                  </a:cubicBezTo>
                  <a:cubicBezTo>
                    <a:pt x="41" y="59"/>
                    <a:pt x="41" y="59"/>
                    <a:pt x="41" y="59"/>
                  </a:cubicBezTo>
                  <a:cubicBezTo>
                    <a:pt x="41" y="59"/>
                    <a:pt x="41" y="59"/>
                    <a:pt x="41" y="59"/>
                  </a:cubicBezTo>
                  <a:cubicBezTo>
                    <a:pt x="41" y="59"/>
                    <a:pt x="41" y="59"/>
                    <a:pt x="41" y="59"/>
                  </a:cubicBezTo>
                  <a:cubicBezTo>
                    <a:pt x="33" y="62"/>
                    <a:pt x="26" y="67"/>
                    <a:pt x="21" y="75"/>
                  </a:cubicBezTo>
                  <a:cubicBezTo>
                    <a:pt x="21" y="76"/>
                    <a:pt x="21" y="76"/>
                    <a:pt x="21" y="76"/>
                  </a:cubicBezTo>
                  <a:cubicBezTo>
                    <a:pt x="19" y="79"/>
                    <a:pt x="17" y="84"/>
                    <a:pt x="16" y="89"/>
                  </a:cubicBezTo>
                  <a:close/>
                  <a:moveTo>
                    <a:pt x="22" y="31"/>
                  </a:moveTo>
                  <a:cubicBezTo>
                    <a:pt x="22" y="31"/>
                    <a:pt x="22" y="31"/>
                    <a:pt x="22" y="31"/>
                  </a:cubicBezTo>
                  <a:cubicBezTo>
                    <a:pt x="24" y="35"/>
                    <a:pt x="26" y="40"/>
                    <a:pt x="30" y="43"/>
                  </a:cubicBezTo>
                  <a:cubicBezTo>
                    <a:pt x="33" y="46"/>
                    <a:pt x="37" y="49"/>
                    <a:pt x="42" y="50"/>
                  </a:cubicBezTo>
                  <a:cubicBezTo>
                    <a:pt x="42" y="50"/>
                    <a:pt x="42" y="50"/>
                    <a:pt x="42" y="50"/>
                  </a:cubicBezTo>
                  <a:cubicBezTo>
                    <a:pt x="42" y="50"/>
                    <a:pt x="42" y="50"/>
                    <a:pt x="42" y="50"/>
                  </a:cubicBezTo>
                  <a:cubicBezTo>
                    <a:pt x="43" y="51"/>
                    <a:pt x="43" y="51"/>
                    <a:pt x="43" y="51"/>
                  </a:cubicBezTo>
                  <a:cubicBezTo>
                    <a:pt x="43" y="51"/>
                    <a:pt x="43" y="51"/>
                    <a:pt x="43" y="51"/>
                  </a:cubicBezTo>
                  <a:cubicBezTo>
                    <a:pt x="43" y="51"/>
                    <a:pt x="43" y="51"/>
                    <a:pt x="43" y="51"/>
                  </a:cubicBezTo>
                  <a:cubicBezTo>
                    <a:pt x="44" y="51"/>
                    <a:pt x="44" y="51"/>
                    <a:pt x="44" y="51"/>
                  </a:cubicBezTo>
                  <a:cubicBezTo>
                    <a:pt x="44" y="51"/>
                    <a:pt x="45" y="51"/>
                    <a:pt x="45" y="51"/>
                  </a:cubicBezTo>
                  <a:cubicBezTo>
                    <a:pt x="45" y="51"/>
                    <a:pt x="45" y="51"/>
                    <a:pt x="45" y="51"/>
                  </a:cubicBezTo>
                  <a:cubicBezTo>
                    <a:pt x="46" y="50"/>
                    <a:pt x="46" y="50"/>
                    <a:pt x="46" y="50"/>
                  </a:cubicBezTo>
                  <a:cubicBezTo>
                    <a:pt x="46" y="50"/>
                    <a:pt x="46" y="50"/>
                    <a:pt x="46" y="50"/>
                  </a:cubicBezTo>
                  <a:cubicBezTo>
                    <a:pt x="46" y="50"/>
                    <a:pt x="46" y="50"/>
                    <a:pt x="46" y="50"/>
                  </a:cubicBezTo>
                  <a:cubicBezTo>
                    <a:pt x="51" y="49"/>
                    <a:pt x="55" y="46"/>
                    <a:pt x="59" y="43"/>
                  </a:cubicBezTo>
                  <a:cubicBezTo>
                    <a:pt x="59" y="43"/>
                    <a:pt x="59" y="43"/>
                    <a:pt x="59" y="43"/>
                  </a:cubicBezTo>
                  <a:cubicBezTo>
                    <a:pt x="62" y="40"/>
                    <a:pt x="65" y="35"/>
                    <a:pt x="67" y="31"/>
                  </a:cubicBezTo>
                  <a:cubicBezTo>
                    <a:pt x="67" y="29"/>
                    <a:pt x="66" y="28"/>
                    <a:pt x="65" y="27"/>
                  </a:cubicBezTo>
                  <a:cubicBezTo>
                    <a:pt x="64" y="27"/>
                    <a:pt x="62" y="27"/>
                    <a:pt x="62" y="29"/>
                  </a:cubicBezTo>
                  <a:cubicBezTo>
                    <a:pt x="60" y="33"/>
                    <a:pt x="58" y="37"/>
                    <a:pt x="55" y="40"/>
                  </a:cubicBezTo>
                  <a:cubicBezTo>
                    <a:pt x="52" y="42"/>
                    <a:pt x="49" y="44"/>
                    <a:pt x="45" y="46"/>
                  </a:cubicBezTo>
                  <a:cubicBezTo>
                    <a:pt x="45" y="46"/>
                    <a:pt x="45" y="46"/>
                    <a:pt x="45" y="46"/>
                  </a:cubicBezTo>
                  <a:cubicBezTo>
                    <a:pt x="45" y="46"/>
                    <a:pt x="45" y="46"/>
                    <a:pt x="45"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39" y="44"/>
                    <a:pt x="36" y="42"/>
                    <a:pt x="33" y="40"/>
                  </a:cubicBezTo>
                  <a:cubicBezTo>
                    <a:pt x="30" y="37"/>
                    <a:pt x="28" y="33"/>
                    <a:pt x="27" y="29"/>
                  </a:cubicBezTo>
                  <a:cubicBezTo>
                    <a:pt x="26" y="27"/>
                    <a:pt x="25" y="27"/>
                    <a:pt x="23" y="27"/>
                  </a:cubicBezTo>
                  <a:cubicBezTo>
                    <a:pt x="22" y="28"/>
                    <a:pt x="21" y="29"/>
                    <a:pt x="22" y="31"/>
                  </a:cubicBezTo>
                  <a:close/>
                  <a:moveTo>
                    <a:pt x="45" y="46"/>
                  </a:moveTo>
                  <a:cubicBezTo>
                    <a:pt x="45" y="46"/>
                    <a:pt x="45" y="46"/>
                    <a:pt x="45" y="46"/>
                  </a:cubicBezTo>
                  <a:cubicBezTo>
                    <a:pt x="45" y="46"/>
                    <a:pt x="45" y="46"/>
                    <a:pt x="45" y="46"/>
                  </a:cubicBezTo>
                  <a:cubicBezTo>
                    <a:pt x="45" y="46"/>
                    <a:pt x="45" y="46"/>
                    <a:pt x="45" y="4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34"/>
            <p:cNvSpPr>
              <a:spLocks noEditPoints="1"/>
            </p:cNvSpPr>
            <p:nvPr/>
          </p:nvSpPr>
          <p:spPr bwMode="auto">
            <a:xfrm>
              <a:off x="1130300" y="1604173"/>
              <a:ext cx="187325" cy="176213"/>
            </a:xfrm>
            <a:custGeom>
              <a:avLst/>
              <a:gdLst>
                <a:gd name="T0" fmla="*/ 5 w 112"/>
                <a:gd name="T1" fmla="*/ 57 h 105"/>
                <a:gd name="T2" fmla="*/ 13 w 112"/>
                <a:gd name="T3" fmla="*/ 9 h 105"/>
                <a:gd name="T4" fmla="*/ 22 w 112"/>
                <a:gd name="T5" fmla="*/ 0 h 105"/>
                <a:gd name="T6" fmla="*/ 97 w 112"/>
                <a:gd name="T7" fmla="*/ 3 h 105"/>
                <a:gd name="T8" fmla="*/ 100 w 112"/>
                <a:gd name="T9" fmla="*/ 9 h 105"/>
                <a:gd name="T10" fmla="*/ 108 w 112"/>
                <a:gd name="T11" fmla="*/ 57 h 105"/>
                <a:gd name="T12" fmla="*/ 112 w 112"/>
                <a:gd name="T13" fmla="*/ 61 h 105"/>
                <a:gd name="T14" fmla="*/ 108 w 112"/>
                <a:gd name="T15" fmla="*/ 105 h 105"/>
                <a:gd name="T16" fmla="*/ 5 w 112"/>
                <a:gd name="T17" fmla="*/ 105 h 105"/>
                <a:gd name="T18" fmla="*/ 0 w 112"/>
                <a:gd name="T19" fmla="*/ 100 h 105"/>
                <a:gd name="T20" fmla="*/ 5 w 112"/>
                <a:gd name="T21" fmla="*/ 57 h 105"/>
                <a:gd name="T22" fmla="*/ 18 w 112"/>
                <a:gd name="T23" fmla="*/ 57 h 105"/>
                <a:gd name="T24" fmla="*/ 34 w 112"/>
                <a:gd name="T25" fmla="*/ 61 h 105"/>
                <a:gd name="T26" fmla="*/ 56 w 112"/>
                <a:gd name="T27" fmla="*/ 79 h 105"/>
                <a:gd name="T28" fmla="*/ 78 w 112"/>
                <a:gd name="T29" fmla="*/ 61 h 105"/>
                <a:gd name="T30" fmla="*/ 83 w 112"/>
                <a:gd name="T31" fmla="*/ 57 h 105"/>
                <a:gd name="T32" fmla="*/ 95 w 112"/>
                <a:gd name="T33" fmla="*/ 9 h 105"/>
                <a:gd name="T34" fmla="*/ 93 w 112"/>
                <a:gd name="T35" fmla="*/ 6 h 105"/>
                <a:gd name="T36" fmla="*/ 22 w 112"/>
                <a:gd name="T37" fmla="*/ 5 h 105"/>
                <a:gd name="T38" fmla="*/ 18 w 112"/>
                <a:gd name="T39" fmla="*/ 9 h 105"/>
                <a:gd name="T40" fmla="*/ 32 w 112"/>
                <a:gd name="T41" fmla="*/ 35 h 105"/>
                <a:gd name="T42" fmla="*/ 49 w 112"/>
                <a:gd name="T43" fmla="*/ 52 h 105"/>
                <a:gd name="T44" fmla="*/ 55 w 112"/>
                <a:gd name="T45" fmla="*/ 52 h 105"/>
                <a:gd name="T46" fmla="*/ 86 w 112"/>
                <a:gd name="T47" fmla="*/ 21 h 105"/>
                <a:gd name="T48" fmla="*/ 80 w 112"/>
                <a:gd name="T49" fmla="*/ 15 h 105"/>
                <a:gd name="T50" fmla="*/ 38 w 112"/>
                <a:gd name="T51" fmla="*/ 29 h 105"/>
                <a:gd name="T52" fmla="*/ 32 w 112"/>
                <a:gd name="T53" fmla="*/ 35 h 105"/>
                <a:gd name="T54" fmla="*/ 27 w 112"/>
                <a:gd name="T55" fmla="*/ 66 h 105"/>
                <a:gd name="T56" fmla="*/ 9 w 112"/>
                <a:gd name="T57" fmla="*/ 96 h 105"/>
                <a:gd name="T58" fmla="*/ 103 w 112"/>
                <a:gd name="T59" fmla="*/ 66 h 105"/>
                <a:gd name="T60" fmla="*/ 76 w 112"/>
                <a:gd name="T61" fmla="*/ 81 h 105"/>
                <a:gd name="T62" fmla="*/ 36 w 112"/>
                <a:gd name="T63" fmla="*/ 8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05">
                  <a:moveTo>
                    <a:pt x="5" y="57"/>
                  </a:moveTo>
                  <a:cubicBezTo>
                    <a:pt x="5" y="57"/>
                    <a:pt x="5" y="57"/>
                    <a:pt x="5" y="57"/>
                  </a:cubicBezTo>
                  <a:cubicBezTo>
                    <a:pt x="13" y="57"/>
                    <a:pt x="13" y="57"/>
                    <a:pt x="13" y="57"/>
                  </a:cubicBezTo>
                  <a:cubicBezTo>
                    <a:pt x="13" y="9"/>
                    <a:pt x="13" y="9"/>
                    <a:pt x="13" y="9"/>
                  </a:cubicBezTo>
                  <a:cubicBezTo>
                    <a:pt x="13" y="7"/>
                    <a:pt x="14" y="4"/>
                    <a:pt x="15" y="3"/>
                  </a:cubicBezTo>
                  <a:cubicBezTo>
                    <a:pt x="17" y="1"/>
                    <a:pt x="20" y="0"/>
                    <a:pt x="22" y="0"/>
                  </a:cubicBezTo>
                  <a:cubicBezTo>
                    <a:pt x="90" y="0"/>
                    <a:pt x="90" y="0"/>
                    <a:pt x="90" y="0"/>
                  </a:cubicBezTo>
                  <a:cubicBezTo>
                    <a:pt x="93" y="0"/>
                    <a:pt x="95" y="1"/>
                    <a:pt x="97" y="3"/>
                  </a:cubicBezTo>
                  <a:cubicBezTo>
                    <a:pt x="97" y="3"/>
                    <a:pt x="97" y="3"/>
                    <a:pt x="97" y="3"/>
                  </a:cubicBezTo>
                  <a:cubicBezTo>
                    <a:pt x="99" y="4"/>
                    <a:pt x="100" y="7"/>
                    <a:pt x="100" y="9"/>
                  </a:cubicBezTo>
                  <a:cubicBezTo>
                    <a:pt x="100" y="57"/>
                    <a:pt x="100" y="57"/>
                    <a:pt x="100" y="57"/>
                  </a:cubicBezTo>
                  <a:cubicBezTo>
                    <a:pt x="108" y="57"/>
                    <a:pt x="108" y="57"/>
                    <a:pt x="108" y="57"/>
                  </a:cubicBezTo>
                  <a:cubicBezTo>
                    <a:pt x="110" y="57"/>
                    <a:pt x="112" y="59"/>
                    <a:pt x="112" y="61"/>
                  </a:cubicBezTo>
                  <a:cubicBezTo>
                    <a:pt x="112" y="61"/>
                    <a:pt x="112" y="61"/>
                    <a:pt x="112" y="61"/>
                  </a:cubicBezTo>
                  <a:cubicBezTo>
                    <a:pt x="112" y="100"/>
                    <a:pt x="112" y="100"/>
                    <a:pt x="112" y="100"/>
                  </a:cubicBezTo>
                  <a:cubicBezTo>
                    <a:pt x="112" y="103"/>
                    <a:pt x="110" y="105"/>
                    <a:pt x="108" y="105"/>
                  </a:cubicBezTo>
                  <a:cubicBezTo>
                    <a:pt x="108" y="105"/>
                    <a:pt x="108" y="105"/>
                    <a:pt x="108" y="105"/>
                  </a:cubicBezTo>
                  <a:cubicBezTo>
                    <a:pt x="5" y="105"/>
                    <a:pt x="5" y="105"/>
                    <a:pt x="5" y="105"/>
                  </a:cubicBezTo>
                  <a:cubicBezTo>
                    <a:pt x="2" y="105"/>
                    <a:pt x="0" y="103"/>
                    <a:pt x="0" y="100"/>
                  </a:cubicBezTo>
                  <a:cubicBezTo>
                    <a:pt x="0" y="100"/>
                    <a:pt x="0" y="100"/>
                    <a:pt x="0" y="100"/>
                  </a:cubicBezTo>
                  <a:cubicBezTo>
                    <a:pt x="0" y="61"/>
                    <a:pt x="0" y="61"/>
                    <a:pt x="0" y="61"/>
                  </a:cubicBezTo>
                  <a:cubicBezTo>
                    <a:pt x="0" y="59"/>
                    <a:pt x="2" y="57"/>
                    <a:pt x="5" y="57"/>
                  </a:cubicBezTo>
                  <a:close/>
                  <a:moveTo>
                    <a:pt x="18" y="57"/>
                  </a:moveTo>
                  <a:cubicBezTo>
                    <a:pt x="18" y="57"/>
                    <a:pt x="18" y="57"/>
                    <a:pt x="18" y="57"/>
                  </a:cubicBezTo>
                  <a:cubicBezTo>
                    <a:pt x="30" y="57"/>
                    <a:pt x="30" y="57"/>
                    <a:pt x="30" y="57"/>
                  </a:cubicBezTo>
                  <a:cubicBezTo>
                    <a:pt x="32" y="57"/>
                    <a:pt x="34" y="59"/>
                    <a:pt x="34" y="61"/>
                  </a:cubicBezTo>
                  <a:cubicBezTo>
                    <a:pt x="35" y="66"/>
                    <a:pt x="38" y="71"/>
                    <a:pt x="42" y="74"/>
                  </a:cubicBezTo>
                  <a:cubicBezTo>
                    <a:pt x="46" y="77"/>
                    <a:pt x="51" y="79"/>
                    <a:pt x="56" y="79"/>
                  </a:cubicBezTo>
                  <a:cubicBezTo>
                    <a:pt x="62" y="79"/>
                    <a:pt x="67" y="77"/>
                    <a:pt x="71" y="74"/>
                  </a:cubicBezTo>
                  <a:cubicBezTo>
                    <a:pt x="75" y="71"/>
                    <a:pt x="77" y="66"/>
                    <a:pt x="78" y="61"/>
                  </a:cubicBezTo>
                  <a:cubicBezTo>
                    <a:pt x="79" y="59"/>
                    <a:pt x="81" y="57"/>
                    <a:pt x="83" y="57"/>
                  </a:cubicBezTo>
                  <a:cubicBezTo>
                    <a:pt x="83" y="57"/>
                    <a:pt x="83" y="57"/>
                    <a:pt x="83" y="57"/>
                  </a:cubicBezTo>
                  <a:cubicBezTo>
                    <a:pt x="95" y="57"/>
                    <a:pt x="95" y="57"/>
                    <a:pt x="95" y="57"/>
                  </a:cubicBezTo>
                  <a:cubicBezTo>
                    <a:pt x="95" y="9"/>
                    <a:pt x="95" y="9"/>
                    <a:pt x="95" y="9"/>
                  </a:cubicBezTo>
                  <a:cubicBezTo>
                    <a:pt x="95" y="8"/>
                    <a:pt x="94" y="7"/>
                    <a:pt x="93" y="6"/>
                  </a:cubicBezTo>
                  <a:cubicBezTo>
                    <a:pt x="93" y="6"/>
                    <a:pt x="93" y="6"/>
                    <a:pt x="93" y="6"/>
                  </a:cubicBezTo>
                  <a:cubicBezTo>
                    <a:pt x="92" y="5"/>
                    <a:pt x="91" y="5"/>
                    <a:pt x="90" y="5"/>
                  </a:cubicBezTo>
                  <a:cubicBezTo>
                    <a:pt x="22" y="5"/>
                    <a:pt x="22" y="5"/>
                    <a:pt x="22" y="5"/>
                  </a:cubicBezTo>
                  <a:cubicBezTo>
                    <a:pt x="21" y="5"/>
                    <a:pt x="20" y="5"/>
                    <a:pt x="19" y="6"/>
                  </a:cubicBezTo>
                  <a:cubicBezTo>
                    <a:pt x="18" y="7"/>
                    <a:pt x="18" y="8"/>
                    <a:pt x="18" y="9"/>
                  </a:cubicBezTo>
                  <a:cubicBezTo>
                    <a:pt x="18" y="57"/>
                    <a:pt x="18" y="57"/>
                    <a:pt x="18" y="57"/>
                  </a:cubicBezTo>
                  <a:close/>
                  <a:moveTo>
                    <a:pt x="32" y="35"/>
                  </a:moveTo>
                  <a:cubicBezTo>
                    <a:pt x="32" y="35"/>
                    <a:pt x="32" y="35"/>
                    <a:pt x="32" y="35"/>
                  </a:cubicBezTo>
                  <a:cubicBezTo>
                    <a:pt x="49" y="52"/>
                    <a:pt x="49" y="52"/>
                    <a:pt x="49" y="52"/>
                  </a:cubicBezTo>
                  <a:cubicBezTo>
                    <a:pt x="51" y="53"/>
                    <a:pt x="53" y="53"/>
                    <a:pt x="55" y="52"/>
                  </a:cubicBezTo>
                  <a:cubicBezTo>
                    <a:pt x="55" y="52"/>
                    <a:pt x="55" y="52"/>
                    <a:pt x="55" y="52"/>
                  </a:cubicBezTo>
                  <a:cubicBezTo>
                    <a:pt x="55" y="52"/>
                    <a:pt x="55" y="52"/>
                    <a:pt x="55" y="52"/>
                  </a:cubicBezTo>
                  <a:cubicBezTo>
                    <a:pt x="86" y="21"/>
                    <a:pt x="86" y="21"/>
                    <a:pt x="86" y="21"/>
                  </a:cubicBezTo>
                  <a:cubicBezTo>
                    <a:pt x="87" y="19"/>
                    <a:pt x="87" y="17"/>
                    <a:pt x="86" y="15"/>
                  </a:cubicBezTo>
                  <a:cubicBezTo>
                    <a:pt x="84" y="13"/>
                    <a:pt x="81" y="13"/>
                    <a:pt x="80" y="15"/>
                  </a:cubicBezTo>
                  <a:cubicBezTo>
                    <a:pt x="52" y="43"/>
                    <a:pt x="52" y="43"/>
                    <a:pt x="52" y="43"/>
                  </a:cubicBezTo>
                  <a:cubicBezTo>
                    <a:pt x="38" y="29"/>
                    <a:pt x="38" y="29"/>
                    <a:pt x="38" y="29"/>
                  </a:cubicBezTo>
                  <a:cubicBezTo>
                    <a:pt x="36" y="27"/>
                    <a:pt x="34" y="27"/>
                    <a:pt x="32" y="29"/>
                  </a:cubicBezTo>
                  <a:cubicBezTo>
                    <a:pt x="30" y="30"/>
                    <a:pt x="30" y="33"/>
                    <a:pt x="32" y="35"/>
                  </a:cubicBezTo>
                  <a:close/>
                  <a:moveTo>
                    <a:pt x="27" y="66"/>
                  </a:moveTo>
                  <a:cubicBezTo>
                    <a:pt x="27" y="66"/>
                    <a:pt x="27" y="66"/>
                    <a:pt x="27" y="66"/>
                  </a:cubicBezTo>
                  <a:cubicBezTo>
                    <a:pt x="9" y="66"/>
                    <a:pt x="9" y="66"/>
                    <a:pt x="9" y="66"/>
                  </a:cubicBezTo>
                  <a:cubicBezTo>
                    <a:pt x="9" y="96"/>
                    <a:pt x="9" y="96"/>
                    <a:pt x="9" y="96"/>
                  </a:cubicBezTo>
                  <a:cubicBezTo>
                    <a:pt x="103" y="96"/>
                    <a:pt x="103" y="96"/>
                    <a:pt x="103" y="96"/>
                  </a:cubicBezTo>
                  <a:cubicBezTo>
                    <a:pt x="103" y="66"/>
                    <a:pt x="103" y="66"/>
                    <a:pt x="103" y="66"/>
                  </a:cubicBezTo>
                  <a:cubicBezTo>
                    <a:pt x="86" y="66"/>
                    <a:pt x="86" y="66"/>
                    <a:pt x="86" y="66"/>
                  </a:cubicBezTo>
                  <a:cubicBezTo>
                    <a:pt x="84" y="72"/>
                    <a:pt x="81" y="77"/>
                    <a:pt x="76" y="81"/>
                  </a:cubicBezTo>
                  <a:cubicBezTo>
                    <a:pt x="71" y="85"/>
                    <a:pt x="64" y="88"/>
                    <a:pt x="56" y="88"/>
                  </a:cubicBezTo>
                  <a:cubicBezTo>
                    <a:pt x="49" y="88"/>
                    <a:pt x="42" y="85"/>
                    <a:pt x="36" y="81"/>
                  </a:cubicBezTo>
                  <a:cubicBezTo>
                    <a:pt x="32" y="77"/>
                    <a:pt x="28" y="72"/>
                    <a:pt x="27" y="66"/>
                  </a:cubicBezTo>
                  <a:close/>
                </a:path>
              </a:pathLst>
            </a:custGeom>
            <a:solidFill>
              <a:srgbClr val="F8FA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rgbClr val="1D9A78"/>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活动</a:t>
            </a:r>
            <a:r>
              <a:rPr lang="zh-CN" altLang="en-US" sz="2000" b="1" dirty="0">
                <a:solidFill>
                  <a:schemeClr val="accent2"/>
                </a:solidFill>
                <a:latin typeface="Impact" pitchFamily="34" charset="0"/>
                <a:ea typeface="微软雅黑" pitchFamily="34" charset="-122"/>
                <a:cs typeface="宋体" pitchFamily="2" charset="-122"/>
              </a:rPr>
              <a:t>描述</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35" name="Rectangle 20"/>
          <p:cNvSpPr>
            <a:spLocks noChangeArrowheads="1"/>
          </p:cNvSpPr>
          <p:nvPr/>
        </p:nvSpPr>
        <p:spPr bwMode="auto">
          <a:xfrm>
            <a:off x="1512393" y="1620503"/>
            <a:ext cx="3217891" cy="190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1400" dirty="0">
                <a:latin typeface="微软雅黑" panose="020B0503020204020204" pitchFamily="34" charset="-122"/>
                <a:ea typeface="微软雅黑" panose="020B0503020204020204" pitchFamily="34" charset="-122"/>
              </a:rPr>
              <a:t>        通过了解和分析商业类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设计的特点和运作模式，来理解商业类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设计特征和表现方法；并运用</a:t>
            </a:r>
            <a:r>
              <a:rPr lang="en-US" altLang="zh-CN" sz="1400" dirty="0">
                <a:latin typeface="微软雅黑" panose="020B0503020204020204" pitchFamily="34" charset="-122"/>
                <a:ea typeface="微软雅黑" panose="020B0503020204020204" pitchFamily="34" charset="-122"/>
              </a:rPr>
              <a:t>VI</a:t>
            </a:r>
            <a:r>
              <a:rPr lang="zh-CN" altLang="en-US" sz="1400" dirty="0">
                <a:latin typeface="微软雅黑" panose="020B0503020204020204" pitchFamily="34" charset="-122"/>
                <a:ea typeface="微软雅黑" panose="020B0503020204020204" pitchFamily="34" charset="-122"/>
              </a:rPr>
              <a:t>设计的相关软件进行商业类</a:t>
            </a:r>
            <a:r>
              <a:rPr lang="en-US" altLang="zh-CN" sz="1400" dirty="0">
                <a:latin typeface="微软雅黑" panose="020B0503020204020204" pitchFamily="34" charset="-122"/>
                <a:ea typeface="微软雅黑" panose="020B0503020204020204" pitchFamily="34" charset="-122"/>
              </a:rPr>
              <a:t>VI </a:t>
            </a:r>
            <a:r>
              <a:rPr lang="zh-CN" altLang="en-US" sz="1400" dirty="0">
                <a:latin typeface="微软雅黑" panose="020B0503020204020204" pitchFamily="34" charset="-122"/>
                <a:ea typeface="微软雅黑" panose="020B0503020204020204" pitchFamily="34" charset="-122"/>
              </a:rPr>
              <a:t>设计的训练，其内容包括：标志设计概念、标志的符号形式、标志设计技法方面的内容。</a:t>
            </a:r>
          </a:p>
        </p:txBody>
      </p:sp>
    </p:spTree>
    <p:extLst>
      <p:ext uri="{BB962C8B-B14F-4D97-AF65-F5344CB8AC3E}">
        <p14:creationId xmlns:p14="http://schemas.microsoft.com/office/powerpoint/2010/main" val="2760416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00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anim calcmode="lin" valueType="num">
                                      <p:cBhvr>
                                        <p:cTn id="25" dur="500" fill="hold"/>
                                        <p:tgtEl>
                                          <p:spTgt spid="35"/>
                                        </p:tgtEl>
                                        <p:attrNameLst>
                                          <p:attrName>ppt_x</p:attrName>
                                        </p:attrNameLst>
                                      </p:cBhvr>
                                      <p:tavLst>
                                        <p:tav tm="0">
                                          <p:val>
                                            <p:strVal val="#ppt_x"/>
                                          </p:val>
                                        </p:tav>
                                        <p:tav tm="100000">
                                          <p:val>
                                            <p:strVal val="#ppt_x"/>
                                          </p:val>
                                        </p:tav>
                                      </p:tavLst>
                                    </p:anim>
                                    <p:anim calcmode="lin" valueType="num">
                                      <p:cBhvr>
                                        <p:cTn id="26" dur="500" fill="hold"/>
                                        <p:tgtEl>
                                          <p:spTgt spid="3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1500"/>
                                  </p:stCondLst>
                                  <p:childTnLst>
                                    <p:set>
                                      <p:cBhvr>
                                        <p:cTn id="28" dur="1" fill="hold">
                                          <p:stCondLst>
                                            <p:cond delay="0"/>
                                          </p:stCondLst>
                                        </p:cTn>
                                        <p:tgtEl>
                                          <p:spTgt spid="1033"/>
                                        </p:tgtEl>
                                        <p:attrNameLst>
                                          <p:attrName>style.visibility</p:attrName>
                                        </p:attrNameLst>
                                      </p:cBhvr>
                                      <p:to>
                                        <p:strVal val="visible"/>
                                      </p:to>
                                    </p:set>
                                    <p:animEffect transition="in" filter="fade">
                                      <p:cBhvr>
                                        <p:cTn id="29" dur="500"/>
                                        <p:tgtEl>
                                          <p:spTgt spid="1033"/>
                                        </p:tgtEl>
                                      </p:cBhvr>
                                    </p:animEffect>
                                    <p:anim calcmode="lin" valueType="num">
                                      <p:cBhvr>
                                        <p:cTn id="30" dur="500" fill="hold"/>
                                        <p:tgtEl>
                                          <p:spTgt spid="1033"/>
                                        </p:tgtEl>
                                        <p:attrNameLst>
                                          <p:attrName>ppt_x</p:attrName>
                                        </p:attrNameLst>
                                      </p:cBhvr>
                                      <p:tavLst>
                                        <p:tav tm="0">
                                          <p:val>
                                            <p:strVal val="#ppt_x"/>
                                          </p:val>
                                        </p:tav>
                                        <p:tav tm="100000">
                                          <p:val>
                                            <p:strVal val="#ppt_x"/>
                                          </p:val>
                                        </p:tav>
                                      </p:tavLst>
                                    </p:anim>
                                    <p:anim calcmode="lin" valueType="num">
                                      <p:cBhvr>
                                        <p:cTn id="31" dur="500" fill="hold"/>
                                        <p:tgtEl>
                                          <p:spTgt spid="1033"/>
                                        </p:tgtEl>
                                        <p:attrNameLst>
                                          <p:attrName>ppt_y</p:attrName>
                                        </p:attrNameLst>
                                      </p:cBhvr>
                                      <p:tavLst>
                                        <p:tav tm="0">
                                          <p:val>
                                            <p:strVal val="#ppt_y-.1"/>
                                          </p:val>
                                        </p:tav>
                                        <p:tav tm="100000">
                                          <p:val>
                                            <p:strVal val="#ppt_y"/>
                                          </p:val>
                                        </p:tav>
                                      </p:tavLst>
                                    </p:anim>
                                  </p:childTnLst>
                                </p:cTn>
                              </p:par>
                              <p:par>
                                <p:cTn id="32" presetID="22" presetClass="entr" presetSubtype="1" fill="hold" grpId="0" nodeType="withEffect">
                                  <p:stCondLst>
                                    <p:cond delay="1500"/>
                                  </p:stCondLst>
                                  <p:childTnLst>
                                    <p:set>
                                      <p:cBhvr>
                                        <p:cTn id="33" dur="1" fill="hold">
                                          <p:stCondLst>
                                            <p:cond delay="0"/>
                                          </p:stCondLst>
                                        </p:cTn>
                                        <p:tgtEl>
                                          <p:spTgt spid="62"/>
                                        </p:tgtEl>
                                        <p:attrNameLst>
                                          <p:attrName>style.visibility</p:attrName>
                                        </p:attrNameLst>
                                      </p:cBhvr>
                                      <p:to>
                                        <p:strVal val="visible"/>
                                      </p:to>
                                    </p:set>
                                    <p:animEffect transition="in" filter="wipe(up)">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0" grpId="0" animBg="1"/>
      <p:bldP spid="40" grpId="1" animBg="1"/>
      <p:bldP spid="41" grpId="0" animBg="1"/>
      <p:bldP spid="41" grpId="1" animBg="1"/>
      <p:bldP spid="42"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3"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工作</a:t>
            </a:r>
            <a:r>
              <a:rPr lang="zh-CN" altLang="en-US" sz="2000" b="1" dirty="0">
                <a:solidFill>
                  <a:schemeClr val="accent2"/>
                </a:solidFill>
                <a:latin typeface="Impact" pitchFamily="34" charset="0"/>
                <a:ea typeface="微软雅黑" pitchFamily="34" charset="-122"/>
                <a:cs typeface="宋体" pitchFamily="2" charset="-122"/>
              </a:rPr>
              <a:t>环境</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6" name="菱形 5"/>
          <p:cNvSpPr/>
          <p:nvPr/>
        </p:nvSpPr>
        <p:spPr>
          <a:xfrm>
            <a:off x="4210373" y="1202805"/>
            <a:ext cx="720080" cy="72008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8" name="直接连接符 7"/>
          <p:cNvCxnSpPr>
            <a:stCxn id="6" idx="2"/>
            <a:endCxn id="23" idx="0"/>
          </p:cNvCxnSpPr>
          <p:nvPr/>
        </p:nvCxnSpPr>
        <p:spPr>
          <a:xfrm>
            <a:off x="4570412" y="1922889"/>
            <a:ext cx="0" cy="1659455"/>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1"/>
          </p:cNvCxnSpPr>
          <p:nvPr/>
        </p:nvCxnSpPr>
        <p:spPr>
          <a:xfrm flipH="1">
            <a:off x="3922341" y="1562844"/>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402065" y="1074448"/>
            <a:ext cx="2376263"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13" name="直接连接符 12"/>
          <p:cNvCxnSpPr/>
          <p:nvPr/>
        </p:nvCxnSpPr>
        <p:spPr>
          <a:xfrm>
            <a:off x="1487885" y="1562844"/>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20"/>
          <p:cNvSpPr>
            <a:spLocks noChangeArrowheads="1"/>
          </p:cNvSpPr>
          <p:nvPr/>
        </p:nvSpPr>
        <p:spPr bwMode="auto">
          <a:xfrm>
            <a:off x="1487884" y="1301150"/>
            <a:ext cx="1426344" cy="19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环境要求</a:t>
            </a:r>
          </a:p>
        </p:txBody>
      </p:sp>
      <p:sp>
        <p:nvSpPr>
          <p:cNvPr id="15" name="Rectangle 20"/>
          <p:cNvSpPr>
            <a:spLocks noChangeArrowheads="1"/>
          </p:cNvSpPr>
          <p:nvPr/>
        </p:nvSpPr>
        <p:spPr bwMode="auto">
          <a:xfrm>
            <a:off x="1487885" y="1636429"/>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教室、多媒体机房、实物投影仪等。</a:t>
            </a:r>
          </a:p>
        </p:txBody>
      </p:sp>
      <p:sp>
        <p:nvSpPr>
          <p:cNvPr id="23" name="菱形 22"/>
          <p:cNvSpPr/>
          <p:nvPr/>
        </p:nvSpPr>
        <p:spPr>
          <a:xfrm>
            <a:off x="4210373" y="3582340"/>
            <a:ext cx="720080" cy="720080"/>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dirty="0"/>
          </a:p>
        </p:txBody>
      </p:sp>
      <p:cxnSp>
        <p:nvCxnSpPr>
          <p:cNvPr id="24" name="直接连接符 23"/>
          <p:cNvCxnSpPr/>
          <p:nvPr/>
        </p:nvCxnSpPr>
        <p:spPr>
          <a:xfrm flipH="1">
            <a:off x="4930451" y="3942379"/>
            <a:ext cx="2880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5356846" y="2001542"/>
            <a:ext cx="2376263" cy="2592288"/>
          </a:xfrm>
          <a:prstGeom prst="rect">
            <a:avLst/>
          </a:prstGeom>
          <a:solidFill>
            <a:schemeClr val="bg1">
              <a:lumMod val="85000"/>
              <a:alpha val="20000"/>
            </a:schemeClr>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cxnSp>
        <p:nvCxnSpPr>
          <p:cNvPr id="27" name="直接连接符 26"/>
          <p:cNvCxnSpPr/>
          <p:nvPr/>
        </p:nvCxnSpPr>
        <p:spPr>
          <a:xfrm>
            <a:off x="5442664" y="3942379"/>
            <a:ext cx="2218432"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Rectangle 20"/>
          <p:cNvSpPr>
            <a:spLocks noChangeArrowheads="1"/>
          </p:cNvSpPr>
          <p:nvPr/>
        </p:nvSpPr>
        <p:spPr bwMode="auto">
          <a:xfrm>
            <a:off x="5442664" y="3680685"/>
            <a:ext cx="1426344" cy="19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100" b="1" dirty="0">
                <a:latin typeface="微软雅黑" panose="020B0503020204020204" pitchFamily="34" charset="-122"/>
                <a:ea typeface="微软雅黑" panose="020B0503020204020204" pitchFamily="34" charset="-122"/>
              </a:rPr>
              <a:t>所需工具</a:t>
            </a:r>
          </a:p>
        </p:txBody>
      </p:sp>
      <p:sp>
        <p:nvSpPr>
          <p:cNvPr id="29" name="Rectangle 20"/>
          <p:cNvSpPr>
            <a:spLocks noChangeArrowheads="1"/>
          </p:cNvSpPr>
          <p:nvPr/>
        </p:nvSpPr>
        <p:spPr bwMode="auto">
          <a:xfrm>
            <a:off x="5442664" y="4015964"/>
            <a:ext cx="2218432" cy="18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ct val="0"/>
              </a:spcBef>
              <a:spcAft>
                <a:spcPct val="0"/>
              </a:spcAft>
            </a:pPr>
            <a:r>
              <a:rPr lang="zh-CN" altLang="en-US" sz="1000" dirty="0">
                <a:latin typeface="微软雅黑" panose="020B0503020204020204" pitchFamily="34" charset="-122"/>
                <a:ea typeface="微软雅黑" panose="020B0503020204020204" pitchFamily="34" charset="-122"/>
              </a:rPr>
              <a:t>铅笔、橡皮、速写本、设计软件等。</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833" y="1979115"/>
            <a:ext cx="2086579" cy="1564934"/>
          </a:xfrm>
          <a:prstGeom prst="rect">
            <a:avLst/>
          </a:prstGeom>
        </p:spPr>
      </p:pic>
      <p:sp>
        <p:nvSpPr>
          <p:cNvPr id="20" name="矩形 19"/>
          <p:cNvSpPr/>
          <p:nvPr/>
        </p:nvSpPr>
        <p:spPr>
          <a:xfrm>
            <a:off x="5426524" y="2092237"/>
            <a:ext cx="2234572" cy="1349464"/>
          </a:xfrm>
          <a:prstGeom prst="rect">
            <a:avLst/>
          </a:prstGeom>
          <a:blipFill>
            <a:blip r:embed="rId3" cstate="print"/>
            <a:stretch>
              <a:fillRect/>
            </a:stretch>
          </a:bli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endParaRPr lang="zh-CN" altLang="en-US" sz="12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3"/>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2"/>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300"/>
                                        <p:tgtEl>
                                          <p:spTgt spid="4"/>
                                        </p:tgtEl>
                                      </p:cBhvr>
                                    </p:animEffect>
                                    <p:anim calcmode="lin" valueType="num">
                                      <p:cBhvr>
                                        <p:cTn id="20" dur="300" fill="hold"/>
                                        <p:tgtEl>
                                          <p:spTgt spid="4"/>
                                        </p:tgtEl>
                                        <p:attrNameLst>
                                          <p:attrName>ppt_x</p:attrName>
                                        </p:attrNameLst>
                                      </p:cBhvr>
                                      <p:tavLst>
                                        <p:tav tm="0">
                                          <p:val>
                                            <p:strVal val="#ppt_x"/>
                                          </p:val>
                                        </p:tav>
                                        <p:tav tm="100000">
                                          <p:val>
                                            <p:strVal val="#ppt_x"/>
                                          </p:val>
                                        </p:tav>
                                      </p:tavLst>
                                    </p:anim>
                                    <p:anim calcmode="lin" valueType="num">
                                      <p:cBhvr>
                                        <p:cTn id="21" dur="300" fill="hold"/>
                                        <p:tgtEl>
                                          <p:spTgt spid="4"/>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22" presetClass="entr" presetSubtype="2" fill="hold" nodeType="withEffect">
                                  <p:stCondLst>
                                    <p:cond delay="150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 presetClass="entr" presetSubtype="8" fill="hold" grpId="0" nodeType="withEffect">
                                  <p:stCondLst>
                                    <p:cond delay="2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0-#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200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0-#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200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250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par>
                                <p:cTn id="53" presetID="53" presetClass="entr" presetSubtype="16" fill="hold" grpId="0" nodeType="withEffect">
                                  <p:stCondLst>
                                    <p:cond delay="3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22" presetClass="entr" presetSubtype="8" fill="hold" nodeType="withEffect">
                                  <p:stCondLst>
                                    <p:cond delay="350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 presetClass="entr" presetSubtype="2" fill="hold" grpId="0" nodeType="withEffect">
                                  <p:stCondLst>
                                    <p:cond delay="400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1+#ppt_w/2"/>
                                          </p:val>
                                        </p:tav>
                                        <p:tav tm="100000">
                                          <p:val>
                                            <p:strVal val="#ppt_x"/>
                                          </p:val>
                                        </p:tav>
                                      </p:tavLst>
                                    </p:anim>
                                    <p:anim calcmode="lin" valueType="num">
                                      <p:cBhvr additive="base">
                                        <p:cTn id="64" dur="500" fill="hold"/>
                                        <p:tgtEl>
                                          <p:spTgt spid="2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400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1+#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400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1+#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4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1+#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400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1+#ppt_w/2"/>
                                          </p:val>
                                        </p:tav>
                                        <p:tav tm="100000">
                                          <p:val>
                                            <p:strVal val="#ppt_x"/>
                                          </p:val>
                                        </p:tav>
                                      </p:tavLst>
                                    </p:anim>
                                    <p:anim calcmode="lin" valueType="num">
                                      <p:cBhvr additive="base">
                                        <p:cTn id="8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p:bldP spid="6" grpId="0" animBg="1"/>
      <p:bldP spid="9" grpId="0" animBg="1"/>
      <p:bldP spid="14" grpId="0"/>
      <p:bldP spid="15" grpId="0"/>
      <p:bldP spid="23" grpId="0" animBg="1"/>
      <p:bldP spid="25" grpId="0" animBg="1"/>
      <p:bldP spid="28" grpId="0"/>
      <p:bldP spid="2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rcRect l="10085" r="6554" b="972"/>
          <a:stretch>
            <a:fillRect/>
          </a:stretch>
        </p:blipFill>
        <p:spPr>
          <a:xfrm>
            <a:off x="1316443" y="1194203"/>
            <a:ext cx="2998543" cy="2998542"/>
          </a:xfrm>
          <a:custGeom>
            <a:avLst/>
            <a:gdLst>
              <a:gd name="connsiteX0" fmla="*/ 1499271 w 2998543"/>
              <a:gd name="connsiteY0" fmla="*/ 0 h 2998542"/>
              <a:gd name="connsiteX1" fmla="*/ 1499273 w 2998543"/>
              <a:gd name="connsiteY1" fmla="*/ 0 h 2998542"/>
              <a:gd name="connsiteX2" fmla="*/ 2998543 w 2998543"/>
              <a:gd name="connsiteY2" fmla="*/ 1499271 h 2998542"/>
              <a:gd name="connsiteX3" fmla="*/ 1499272 w 2998543"/>
              <a:gd name="connsiteY3" fmla="*/ 2998542 h 2998542"/>
              <a:gd name="connsiteX4" fmla="*/ 0 w 2998543"/>
              <a:gd name="connsiteY4" fmla="*/ 1499271 h 299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543" h="2998542">
                <a:moveTo>
                  <a:pt x="1499271" y="0"/>
                </a:moveTo>
                <a:lnTo>
                  <a:pt x="1499273" y="0"/>
                </a:lnTo>
                <a:lnTo>
                  <a:pt x="2998543" y="1499271"/>
                </a:lnTo>
                <a:lnTo>
                  <a:pt x="1499272" y="2998542"/>
                </a:lnTo>
                <a:lnTo>
                  <a:pt x="0" y="1499271"/>
                </a:lnTo>
                <a:close/>
              </a:path>
            </a:pathLst>
          </a:custGeom>
        </p:spPr>
      </p:pic>
      <p:sp>
        <p:nvSpPr>
          <p:cNvPr id="40" name="Freeform 8"/>
          <p:cNvSpPr/>
          <p:nvPr/>
        </p:nvSpPr>
        <p:spPr bwMode="auto">
          <a:xfrm>
            <a:off x="34412" y="0"/>
            <a:ext cx="322337" cy="643548"/>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tx1">
              <a:lumMod val="75000"/>
              <a:lumOff val="25000"/>
            </a:schemeClr>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41" name="Freeform 9"/>
          <p:cNvSpPr/>
          <p:nvPr/>
        </p:nvSpPr>
        <p:spPr bwMode="auto">
          <a:xfrm>
            <a:off x="134296" y="225172"/>
            <a:ext cx="216113" cy="433006"/>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2" name="Rectangle 18"/>
          <p:cNvSpPr>
            <a:spLocks noChangeArrowheads="1"/>
          </p:cNvSpPr>
          <p:nvPr/>
        </p:nvSpPr>
        <p:spPr bwMode="auto">
          <a:xfrm>
            <a:off x="497960" y="194695"/>
            <a:ext cx="102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2000" b="1" dirty="0">
                <a:solidFill>
                  <a:schemeClr val="accent1"/>
                </a:solidFill>
                <a:latin typeface="Impact" pitchFamily="34" charset="0"/>
                <a:ea typeface="微软雅黑" pitchFamily="34" charset="-122"/>
                <a:cs typeface="宋体" pitchFamily="2" charset="-122"/>
              </a:rPr>
              <a:t>相关</a:t>
            </a:r>
            <a:r>
              <a:rPr lang="zh-CN" altLang="en-US" sz="2000" b="1" dirty="0">
                <a:solidFill>
                  <a:schemeClr val="accent2"/>
                </a:solidFill>
                <a:latin typeface="Impact" pitchFamily="34" charset="0"/>
                <a:ea typeface="微软雅黑" pitchFamily="34" charset="-122"/>
                <a:cs typeface="宋体" pitchFamily="2" charset="-122"/>
              </a:rPr>
              <a:t>知识</a:t>
            </a:r>
            <a:endParaRPr lang="en-US" altLang="zh-CN" sz="2000" b="1" dirty="0">
              <a:solidFill>
                <a:schemeClr val="accent2"/>
              </a:solidFill>
              <a:latin typeface="Impact" pitchFamily="34" charset="0"/>
              <a:ea typeface="微软雅黑" pitchFamily="34" charset="-122"/>
              <a:cs typeface="宋体" pitchFamily="2" charset="-122"/>
            </a:endParaRPr>
          </a:p>
        </p:txBody>
      </p:sp>
      <p:sp>
        <p:nvSpPr>
          <p:cNvPr id="113" name="菱形 112"/>
          <p:cNvSpPr/>
          <p:nvPr/>
        </p:nvSpPr>
        <p:spPr>
          <a:xfrm>
            <a:off x="1153590" y="1683457"/>
            <a:ext cx="638034" cy="638034"/>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Freeform 24"/>
          <p:cNvSpPr>
            <a:spLocks noEditPoints="1"/>
          </p:cNvSpPr>
          <p:nvPr/>
        </p:nvSpPr>
        <p:spPr bwMode="auto">
          <a:xfrm>
            <a:off x="1361081" y="1897177"/>
            <a:ext cx="223052" cy="210595"/>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Rectangle 24"/>
          <p:cNvSpPr>
            <a:spLocks noChangeArrowheads="1"/>
          </p:cNvSpPr>
          <p:nvPr/>
        </p:nvSpPr>
        <p:spPr bwMode="auto">
          <a:xfrm>
            <a:off x="4858454" y="1598530"/>
            <a:ext cx="3562063"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200" b="1" dirty="0">
                <a:latin typeface="微软雅黑" panose="020B0503020204020204" pitchFamily="34" charset="-122"/>
                <a:ea typeface="微软雅黑" panose="020B0503020204020204" pitchFamily="34" charset="-122"/>
              </a:rPr>
              <a:t>（</a:t>
            </a: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）商业类标志的特点。</a:t>
            </a:r>
            <a:endParaRPr lang="en-US" altLang="zh-CN" sz="1200" b="1" dirty="0">
              <a:latin typeface="微软雅黑" panose="020B0503020204020204" pitchFamily="34" charset="-122"/>
              <a:ea typeface="微软雅黑" panose="020B0503020204020204" pitchFamily="34" charset="-122"/>
            </a:endParaRPr>
          </a:p>
        </p:txBody>
      </p:sp>
      <p:sp>
        <p:nvSpPr>
          <p:cNvPr id="120" name="Rectangle 24"/>
          <p:cNvSpPr>
            <a:spLocks noChangeArrowheads="1"/>
          </p:cNvSpPr>
          <p:nvPr/>
        </p:nvSpPr>
        <p:spPr bwMode="auto">
          <a:xfrm>
            <a:off x="4930458" y="2107771"/>
            <a:ext cx="3383954" cy="190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50" indent="-171450" algn="just">
              <a:lnSpc>
                <a:spcPct val="150000"/>
              </a:lnSpc>
              <a:buFont typeface="Wingdings" panose="05000000000000000000" pitchFamily="2" charset="2"/>
              <a:buChar char="n"/>
            </a:pPr>
            <a:r>
              <a:rPr lang="zh-CN" altLang="en-US" sz="1200" dirty="0">
                <a:latin typeface="微软雅黑" panose="020B0503020204020204" pitchFamily="34" charset="-122"/>
                <a:ea typeface="微软雅黑" panose="020B0503020204020204" pitchFamily="34" charset="-122"/>
              </a:rPr>
              <a:t>商业类标志的特点主要有功用性、识别性、显著性、多样性、艺术性、准确性、持久性。标志与广告或其他宣传品不同，一般都具有长期利用价值，不能轻易改动。企业的品牌是一个集合性概念，它包括品牌名称、品牌标记、商标和版权。因此这类</a:t>
            </a:r>
            <a:r>
              <a:rPr lang="en-US" altLang="zh-CN" sz="1200" dirty="0">
                <a:latin typeface="微软雅黑" panose="020B0503020204020204" pitchFamily="34" charset="-122"/>
                <a:ea typeface="微软雅黑" panose="020B0503020204020204" pitchFamily="34" charset="-122"/>
              </a:rPr>
              <a:t>VI </a:t>
            </a:r>
            <a:r>
              <a:rPr lang="zh-CN" altLang="en-US" sz="1200" dirty="0">
                <a:latin typeface="微软雅黑" panose="020B0503020204020204" pitchFamily="34" charset="-122"/>
                <a:ea typeface="微软雅黑" panose="020B0503020204020204" pitchFamily="34" charset="-122"/>
              </a:rPr>
              <a:t>设计要求具有独特性、准确性和冲击性，如图</a:t>
            </a:r>
            <a:r>
              <a:rPr lang="en-US" altLang="zh-CN" sz="1200" dirty="0">
                <a:latin typeface="微软雅黑" panose="020B0503020204020204" pitchFamily="34" charset="-122"/>
                <a:ea typeface="微软雅黑" panose="020B0503020204020204" pitchFamily="34" charset="-122"/>
              </a:rPr>
              <a:t>3-4-79 </a:t>
            </a:r>
            <a:r>
              <a:rPr lang="zh-CN" altLang="en-US" sz="1200" dirty="0">
                <a:latin typeface="微软雅黑" panose="020B0503020204020204" pitchFamily="34" charset="-122"/>
                <a:ea typeface="微软雅黑" panose="020B0503020204020204" pitchFamily="34" charset="-122"/>
              </a:rPr>
              <a:t>和图</a:t>
            </a:r>
            <a:r>
              <a:rPr lang="en-US" altLang="zh-CN" sz="1200" dirty="0">
                <a:latin typeface="微软雅黑" panose="020B0503020204020204" pitchFamily="34" charset="-122"/>
                <a:ea typeface="微软雅黑" panose="020B0503020204020204" pitchFamily="34" charset="-122"/>
              </a:rPr>
              <a:t>3-4-80 </a:t>
            </a:r>
            <a:r>
              <a:rPr lang="zh-CN" altLang="en-US" sz="1200" dirty="0">
                <a:latin typeface="微软雅黑" panose="020B0503020204020204" pitchFamily="34" charset="-122"/>
                <a:ea typeface="微软雅黑" panose="020B0503020204020204" pitchFamily="34" charset="-122"/>
              </a:rPr>
              <a:t>所示。</a:t>
            </a:r>
            <a:endParaRPr lang="en-US" altLang="zh-CN" sz="1200" dirty="0">
              <a:latin typeface="微软雅黑" panose="020B0503020204020204" pitchFamily="34" charset="-122"/>
              <a:ea typeface="微软雅黑" panose="020B0503020204020204" pitchFamily="34" charset="-122"/>
            </a:endParaRPr>
          </a:p>
        </p:txBody>
      </p:sp>
      <p:sp>
        <p:nvSpPr>
          <p:cNvPr id="121" name="菱形 120"/>
          <p:cNvSpPr/>
          <p:nvPr/>
        </p:nvSpPr>
        <p:spPr>
          <a:xfrm>
            <a:off x="3932784" y="1788754"/>
            <a:ext cx="638034" cy="638034"/>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Freeform 26"/>
          <p:cNvSpPr>
            <a:spLocks noEditPoints="1"/>
          </p:cNvSpPr>
          <p:nvPr/>
        </p:nvSpPr>
        <p:spPr bwMode="auto">
          <a:xfrm>
            <a:off x="4142122" y="1997578"/>
            <a:ext cx="222423" cy="22038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p>
        </p:txBody>
      </p:sp>
      <p:sp>
        <p:nvSpPr>
          <p:cNvPr id="123" name="菱形 122"/>
          <p:cNvSpPr/>
          <p:nvPr/>
        </p:nvSpPr>
        <p:spPr>
          <a:xfrm>
            <a:off x="1472607" y="2570956"/>
            <a:ext cx="1809408" cy="180940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21"/>
          <p:cNvSpPr>
            <a:spLocks noEditPoints="1"/>
          </p:cNvSpPr>
          <p:nvPr/>
        </p:nvSpPr>
        <p:spPr bwMode="auto">
          <a:xfrm>
            <a:off x="2257160" y="2935505"/>
            <a:ext cx="240302" cy="24564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Rectangle 24"/>
          <p:cNvSpPr>
            <a:spLocks noChangeArrowheads="1"/>
          </p:cNvSpPr>
          <p:nvPr/>
        </p:nvSpPr>
        <p:spPr bwMode="auto">
          <a:xfrm>
            <a:off x="1678555" y="3284512"/>
            <a:ext cx="1379526" cy="5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商业类标志</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zh-CN" altLang="en-US" sz="1400" b="1" dirty="0">
                <a:solidFill>
                  <a:schemeClr val="bg1"/>
                </a:solidFill>
                <a:latin typeface="微软雅黑" panose="020B0503020204020204" pitchFamily="34" charset="-122"/>
                <a:ea typeface="微软雅黑" panose="020B0503020204020204" pitchFamily="34" charset="-122"/>
              </a:rPr>
              <a:t>设计</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124" name="Freeform 9"/>
          <p:cNvSpPr/>
          <p:nvPr/>
        </p:nvSpPr>
        <p:spPr bwMode="auto">
          <a:xfrm>
            <a:off x="1609505" y="3774536"/>
            <a:ext cx="174784" cy="350198"/>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tx1">
                <a:lumMod val="75000"/>
                <a:lumOff val="2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2041738" y="2357041"/>
            <a:ext cx="179115" cy="357587"/>
          </a:xfrm>
          <a:custGeom>
            <a:avLst/>
            <a:gdLst>
              <a:gd name="T0" fmla="*/ 0 w 557"/>
              <a:gd name="T1" fmla="*/ 0 h 1112"/>
              <a:gd name="T2" fmla="*/ 557 w 557"/>
              <a:gd name="T3" fmla="*/ 557 h 1112"/>
              <a:gd name="T4" fmla="*/ 0 w 557"/>
              <a:gd name="T5" fmla="*/ 1112 h 1112"/>
              <a:gd name="T6" fmla="*/ 0 w 557"/>
              <a:gd name="T7" fmla="*/ 0 h 1112"/>
            </a:gdLst>
            <a:ahLst/>
            <a:cxnLst>
              <a:cxn ang="0">
                <a:pos x="T0" y="T1"/>
              </a:cxn>
              <a:cxn ang="0">
                <a:pos x="T2" y="T3"/>
              </a:cxn>
              <a:cxn ang="0">
                <a:pos x="T4" y="T5"/>
              </a:cxn>
              <a:cxn ang="0">
                <a:pos x="T6" y="T7"/>
              </a:cxn>
            </a:cxnLst>
            <a:rect l="0" t="0" r="r" b="b"/>
            <a:pathLst>
              <a:path w="557" h="1112">
                <a:moveTo>
                  <a:pt x="0" y="0"/>
                </a:moveTo>
                <a:lnTo>
                  <a:pt x="557" y="557"/>
                </a:lnTo>
                <a:lnTo>
                  <a:pt x="0" y="1112"/>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14:presetBounceEnd="60000">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14:bounceEnd="60000">
                                          <p:cBhvr additive="base">
                                            <p:cTn id="71" dur="500" fill="hold"/>
                                            <p:tgtEl>
                                              <p:spTgt spid="119"/>
                                            </p:tgtEl>
                                            <p:attrNameLst>
                                              <p:attrName>ppt_x</p:attrName>
                                            </p:attrNameLst>
                                          </p:cBhvr>
                                          <p:tavLst>
                                            <p:tav tm="0">
                                              <p:val>
                                                <p:strVal val="1+#ppt_w/2"/>
                                              </p:val>
                                            </p:tav>
                                            <p:tav tm="100000">
                                              <p:val>
                                                <p:strVal val="#ppt_x"/>
                                              </p:val>
                                            </p:tav>
                                          </p:tavLst>
                                        </p:anim>
                                        <p:anim calcmode="lin" valueType="num" p14:bounceEnd="60000">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0000">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14:bounceEnd="60000">
                                          <p:cBhvr additive="base">
                                            <p:cTn id="75" dur="500" fill="hold"/>
                                            <p:tgtEl>
                                              <p:spTgt spid="120"/>
                                            </p:tgtEl>
                                            <p:attrNameLst>
                                              <p:attrName>ppt_x</p:attrName>
                                            </p:attrNameLst>
                                          </p:cBhvr>
                                          <p:tavLst>
                                            <p:tav tm="0">
                                              <p:val>
                                                <p:strVal val="1+#ppt_w/2"/>
                                              </p:val>
                                            </p:tav>
                                            <p:tav tm="100000">
                                              <p:val>
                                                <p:strVal val="#ppt_x"/>
                                              </p:val>
                                            </p:tav>
                                          </p:tavLst>
                                        </p:anim>
                                        <p:anim calcmode="lin" valueType="num" p14:bounceEnd="60000">
                                          <p:cBhvr additive="base">
                                            <p:cTn id="76" dur="500" fill="hold"/>
                                            <p:tgtEl>
                                              <p:spTgt spid="120"/>
                                            </p:tgtEl>
                                            <p:attrNameLst>
                                              <p:attrName>ppt_y</p:attrName>
                                            </p:attrNameLst>
                                          </p:cBhvr>
                                          <p:tavLst>
                                            <p:tav tm="0">
                                              <p:val>
                                                <p:strVal val="#ppt_y"/>
                                              </p:val>
                                            </p:tav>
                                            <p:tav tm="100000">
                                              <p:val>
                                                <p:strVal val="#ppt_y"/>
                                              </p:val>
                                            </p:tav>
                                          </p:tavLst>
                                        </p:anim>
                                      </p:childTnLst>
                                    </p:cTn>
                                  </p:par>
                                  <p:par>
                                    <p:cTn id="77" presetID="21" presetClass="entr" presetSubtype="1" fill="hold" nodeType="withEffect">
                                      <p:stCondLst>
                                        <p:cond delay="1200"/>
                                      </p:stCondLst>
                                      <p:childTnLst>
                                        <p:set>
                                          <p:cBhvr>
                                            <p:cTn id="78" dur="1" fill="hold">
                                              <p:stCondLst>
                                                <p:cond delay="0"/>
                                              </p:stCondLst>
                                            </p:cTn>
                                            <p:tgtEl>
                                              <p:spTgt spid="22"/>
                                            </p:tgtEl>
                                            <p:attrNameLst>
                                              <p:attrName>style.visibility</p:attrName>
                                            </p:attrNameLst>
                                          </p:cBhvr>
                                          <p:to>
                                            <p:strVal val="visible"/>
                                          </p:to>
                                        </p:set>
                                        <p:animEffect transition="in" filter="wheel(1)">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35" presetClass="emph" presetSubtype="0" repeatCount="3000" fill="hold" grpId="1" nodeType="withEffect">
                                      <p:stCondLst>
                                        <p:cond delay="400"/>
                                      </p:stCondLst>
                                      <p:childTnLst>
                                        <p:anim calcmode="discrete" valueType="str">
                                          <p:cBhvr>
                                            <p:cTn id="10" dur="100" fill="hold"/>
                                            <p:tgtEl>
                                              <p:spTgt spid="41"/>
                                            </p:tgtEl>
                                            <p:attrNameLst>
                                              <p:attrName>style.visibility</p:attrName>
                                            </p:attrNameLst>
                                          </p:cBhvr>
                                          <p:tavLst>
                                            <p:tav tm="0">
                                              <p:val>
                                                <p:strVal val="hidden"/>
                                              </p:val>
                                            </p:tav>
                                            <p:tav tm="50000">
                                              <p:val>
                                                <p:strVal val="visible"/>
                                              </p:val>
                                            </p:tav>
                                          </p:tavLst>
                                        </p:anim>
                                      </p:childTnLst>
                                    </p:cTn>
                                  </p:par>
                                  <p:par>
                                    <p:cTn id="11" presetID="2" presetClass="entr" presetSubtype="8" fill="hold" grpId="0" nodeType="withEffect">
                                      <p:stCondLst>
                                        <p:cond delay="20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0-#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35" presetClass="emph" presetSubtype="0" repeatCount="3000" fill="hold" grpId="1" nodeType="withEffect">
                                      <p:stCondLst>
                                        <p:cond delay="600"/>
                                      </p:stCondLst>
                                      <p:childTnLst>
                                        <p:anim calcmode="discrete" valueType="str">
                                          <p:cBhvr>
                                            <p:cTn id="16" dur="100" fill="hold"/>
                                            <p:tgtEl>
                                              <p:spTgt spid="40"/>
                                            </p:tgtEl>
                                            <p:attrNameLst>
                                              <p:attrName>style.visibility</p:attrName>
                                            </p:attrNameLst>
                                          </p:cBhvr>
                                          <p:tavLst>
                                            <p:tav tm="0">
                                              <p:val>
                                                <p:strVal val="hidden"/>
                                              </p:val>
                                            </p:tav>
                                            <p:tav tm="50000">
                                              <p:val>
                                                <p:strVal val="visible"/>
                                              </p:val>
                                            </p:tav>
                                          </p:tavLst>
                                        </p:anim>
                                      </p:childTnLst>
                                    </p:cTn>
                                  </p:par>
                                  <p:par>
                                    <p:cTn id="17" presetID="47" presetClass="entr" presetSubtype="0" fill="hold" grpId="0" nodeType="withEffect">
                                      <p:stCondLst>
                                        <p:cond delay="7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300"/>
                                            <p:tgtEl>
                                              <p:spTgt spid="42"/>
                                            </p:tgtEl>
                                          </p:cBhvr>
                                        </p:animEffect>
                                        <p:anim calcmode="lin" valueType="num">
                                          <p:cBhvr>
                                            <p:cTn id="20" dur="300" fill="hold"/>
                                            <p:tgtEl>
                                              <p:spTgt spid="42"/>
                                            </p:tgtEl>
                                            <p:attrNameLst>
                                              <p:attrName>ppt_x</p:attrName>
                                            </p:attrNameLst>
                                          </p:cBhvr>
                                          <p:tavLst>
                                            <p:tav tm="0">
                                              <p:val>
                                                <p:strVal val="#ppt_x"/>
                                              </p:val>
                                            </p:tav>
                                            <p:tav tm="100000">
                                              <p:val>
                                                <p:strVal val="#ppt_x"/>
                                              </p:val>
                                            </p:tav>
                                          </p:tavLst>
                                        </p:anim>
                                        <p:anim calcmode="lin" valueType="num">
                                          <p:cBhvr>
                                            <p:cTn id="21" dur="300" fill="hold"/>
                                            <p:tgtEl>
                                              <p:spTgt spid="42"/>
                                            </p:tgtEl>
                                            <p:attrNameLst>
                                              <p:attrName>ppt_y</p:attrName>
                                            </p:attrNameLst>
                                          </p:cBhvr>
                                          <p:tavLst>
                                            <p:tav tm="0">
                                              <p:val>
                                                <p:strVal val="#ppt_y-.1"/>
                                              </p:val>
                                            </p:tav>
                                            <p:tav tm="100000">
                                              <p:val>
                                                <p:strVal val="#ppt_y"/>
                                              </p:val>
                                            </p:tav>
                                          </p:tavLst>
                                        </p:anim>
                                      </p:childTnLst>
                                    </p:cTn>
                                  </p:par>
                                  <p:par>
                                    <p:cTn id="22" presetID="2" presetClass="entr" presetSubtype="8" fill="hold" grpId="0" nodeType="withEffect">
                                      <p:stCondLst>
                                        <p:cond delay="700"/>
                                      </p:stCondLst>
                                      <p:childTnLst>
                                        <p:set>
                                          <p:cBhvr>
                                            <p:cTn id="23" dur="1" fill="hold">
                                              <p:stCondLst>
                                                <p:cond delay="0"/>
                                              </p:stCondLst>
                                            </p:cTn>
                                            <p:tgtEl>
                                              <p:spTgt spid="125"/>
                                            </p:tgtEl>
                                            <p:attrNameLst>
                                              <p:attrName>style.visibility</p:attrName>
                                            </p:attrNameLst>
                                          </p:cBhvr>
                                          <p:to>
                                            <p:strVal val="visible"/>
                                          </p:to>
                                        </p:set>
                                        <p:anim calcmode="lin" valueType="num">
                                          <p:cBhvr additive="base">
                                            <p:cTn id="24" dur="500" fill="hold"/>
                                            <p:tgtEl>
                                              <p:spTgt spid="125"/>
                                            </p:tgtEl>
                                            <p:attrNameLst>
                                              <p:attrName>ppt_x</p:attrName>
                                            </p:attrNameLst>
                                          </p:cBhvr>
                                          <p:tavLst>
                                            <p:tav tm="0">
                                              <p:val>
                                                <p:strVal val="0-#ppt_w/2"/>
                                              </p:val>
                                            </p:tav>
                                            <p:tav tm="100000">
                                              <p:val>
                                                <p:strVal val="#ppt_x"/>
                                              </p:val>
                                            </p:tav>
                                          </p:tavLst>
                                        </p:anim>
                                        <p:anim calcmode="lin" valueType="num">
                                          <p:cBhvr additive="base">
                                            <p:cTn id="25" dur="500" fill="hold"/>
                                            <p:tgtEl>
                                              <p:spTgt spid="125"/>
                                            </p:tgtEl>
                                            <p:attrNameLst>
                                              <p:attrName>ppt_y</p:attrName>
                                            </p:attrNameLst>
                                          </p:cBhvr>
                                          <p:tavLst>
                                            <p:tav tm="0">
                                              <p:val>
                                                <p:strVal val="#ppt_y"/>
                                              </p:val>
                                            </p:tav>
                                            <p:tav tm="100000">
                                              <p:val>
                                                <p:strVal val="#ppt_y"/>
                                              </p:val>
                                            </p:tav>
                                          </p:tavLst>
                                        </p:anim>
                                      </p:childTnLst>
                                    </p:cTn>
                                  </p:par>
                                  <p:par>
                                    <p:cTn id="26" presetID="35" presetClass="emph" presetSubtype="0" repeatCount="3000" fill="hold" grpId="1" nodeType="withEffect">
                                      <p:stCondLst>
                                        <p:cond delay="1100"/>
                                      </p:stCondLst>
                                      <p:childTnLst>
                                        <p:anim calcmode="discrete" valueType="str">
                                          <p:cBhvr>
                                            <p:cTn id="27" dur="100" fill="hold"/>
                                            <p:tgtEl>
                                              <p:spTgt spid="125"/>
                                            </p:tgtEl>
                                            <p:attrNameLst>
                                              <p:attrName>style.visibility</p:attrName>
                                            </p:attrNameLst>
                                          </p:cBhvr>
                                          <p:tavLst>
                                            <p:tav tm="0">
                                              <p:val>
                                                <p:strVal val="hidden"/>
                                              </p:val>
                                            </p:tav>
                                            <p:tav tm="50000">
                                              <p:val>
                                                <p:strVal val="visible"/>
                                              </p:val>
                                            </p:tav>
                                          </p:tavLst>
                                        </p:anim>
                                      </p:childTnLst>
                                    </p:cTn>
                                  </p:par>
                                  <p:par>
                                    <p:cTn id="28" presetID="2" presetClass="entr" presetSubtype="8" fill="hold" grpId="0" nodeType="withEffect">
                                      <p:stCondLst>
                                        <p:cond delay="800"/>
                                      </p:stCondLst>
                                      <p:childTnLst>
                                        <p:set>
                                          <p:cBhvr>
                                            <p:cTn id="29" dur="1" fill="hold">
                                              <p:stCondLst>
                                                <p:cond delay="0"/>
                                              </p:stCondLst>
                                            </p:cTn>
                                            <p:tgtEl>
                                              <p:spTgt spid="124"/>
                                            </p:tgtEl>
                                            <p:attrNameLst>
                                              <p:attrName>style.visibility</p:attrName>
                                            </p:attrNameLst>
                                          </p:cBhvr>
                                          <p:to>
                                            <p:strVal val="visible"/>
                                          </p:to>
                                        </p:set>
                                        <p:anim calcmode="lin" valueType="num">
                                          <p:cBhvr additive="base">
                                            <p:cTn id="30" dur="500" fill="hold"/>
                                            <p:tgtEl>
                                              <p:spTgt spid="124"/>
                                            </p:tgtEl>
                                            <p:attrNameLst>
                                              <p:attrName>ppt_x</p:attrName>
                                            </p:attrNameLst>
                                          </p:cBhvr>
                                          <p:tavLst>
                                            <p:tav tm="0">
                                              <p:val>
                                                <p:strVal val="0-#ppt_w/2"/>
                                              </p:val>
                                            </p:tav>
                                            <p:tav tm="100000">
                                              <p:val>
                                                <p:strVal val="#ppt_x"/>
                                              </p:val>
                                            </p:tav>
                                          </p:tavLst>
                                        </p:anim>
                                        <p:anim calcmode="lin" valueType="num">
                                          <p:cBhvr additive="base">
                                            <p:cTn id="31" dur="500" fill="hold"/>
                                            <p:tgtEl>
                                              <p:spTgt spid="124"/>
                                            </p:tgtEl>
                                            <p:attrNameLst>
                                              <p:attrName>ppt_y</p:attrName>
                                            </p:attrNameLst>
                                          </p:cBhvr>
                                          <p:tavLst>
                                            <p:tav tm="0">
                                              <p:val>
                                                <p:strVal val="#ppt_y"/>
                                              </p:val>
                                            </p:tav>
                                            <p:tav tm="100000">
                                              <p:val>
                                                <p:strVal val="#ppt_y"/>
                                              </p:val>
                                            </p:tav>
                                          </p:tavLst>
                                        </p:anim>
                                      </p:childTnLst>
                                    </p:cTn>
                                  </p:par>
                                  <p:par>
                                    <p:cTn id="32" presetID="35" presetClass="emph" presetSubtype="0" repeatCount="3000" fill="hold" grpId="1" nodeType="withEffect">
                                      <p:stCondLst>
                                        <p:cond delay="1200"/>
                                      </p:stCondLst>
                                      <p:childTnLst>
                                        <p:anim calcmode="discrete" valueType="str">
                                          <p:cBhvr>
                                            <p:cTn id="33" dur="100" fill="hold"/>
                                            <p:tgtEl>
                                              <p:spTgt spid="124"/>
                                            </p:tgtEl>
                                            <p:attrNameLst>
                                              <p:attrName>style.visibility</p:attrName>
                                            </p:attrNameLst>
                                          </p:cBhvr>
                                          <p:tavLst>
                                            <p:tav tm="0">
                                              <p:val>
                                                <p:strVal val="hidden"/>
                                              </p:val>
                                            </p:tav>
                                            <p:tav tm="50000">
                                              <p:val>
                                                <p:strVal val="visible"/>
                                              </p:val>
                                            </p:tav>
                                          </p:tavLst>
                                        </p:anim>
                                      </p:childTnLst>
                                    </p:cTn>
                                  </p:par>
                                  <p:par>
                                    <p:cTn id="34" presetID="53" presetClass="entr" presetSubtype="16" fill="hold" grpId="0" nodeType="withEffect">
                                      <p:stCondLst>
                                        <p:cond delay="1700"/>
                                      </p:stCondLst>
                                      <p:childTnLst>
                                        <p:set>
                                          <p:cBhvr>
                                            <p:cTn id="35" dur="1" fill="hold">
                                              <p:stCondLst>
                                                <p:cond delay="0"/>
                                              </p:stCondLst>
                                            </p:cTn>
                                            <p:tgtEl>
                                              <p:spTgt spid="113"/>
                                            </p:tgtEl>
                                            <p:attrNameLst>
                                              <p:attrName>style.visibility</p:attrName>
                                            </p:attrNameLst>
                                          </p:cBhvr>
                                          <p:to>
                                            <p:strVal val="visible"/>
                                          </p:to>
                                        </p:set>
                                        <p:anim calcmode="lin" valueType="num">
                                          <p:cBhvr>
                                            <p:cTn id="36" dur="500" fill="hold"/>
                                            <p:tgtEl>
                                              <p:spTgt spid="113"/>
                                            </p:tgtEl>
                                            <p:attrNameLst>
                                              <p:attrName>ppt_w</p:attrName>
                                            </p:attrNameLst>
                                          </p:cBhvr>
                                          <p:tavLst>
                                            <p:tav tm="0">
                                              <p:val>
                                                <p:fltVal val="0"/>
                                              </p:val>
                                            </p:tav>
                                            <p:tav tm="100000">
                                              <p:val>
                                                <p:strVal val="#ppt_w"/>
                                              </p:val>
                                            </p:tav>
                                          </p:tavLst>
                                        </p:anim>
                                        <p:anim calcmode="lin" valueType="num">
                                          <p:cBhvr>
                                            <p:cTn id="37" dur="500" fill="hold"/>
                                            <p:tgtEl>
                                              <p:spTgt spid="113"/>
                                            </p:tgtEl>
                                            <p:attrNameLst>
                                              <p:attrName>ppt_h</p:attrName>
                                            </p:attrNameLst>
                                          </p:cBhvr>
                                          <p:tavLst>
                                            <p:tav tm="0">
                                              <p:val>
                                                <p:fltVal val="0"/>
                                              </p:val>
                                            </p:tav>
                                            <p:tav tm="100000">
                                              <p:val>
                                                <p:strVal val="#ppt_h"/>
                                              </p:val>
                                            </p:tav>
                                          </p:tavLst>
                                        </p:anim>
                                        <p:animEffect transition="in" filter="fade">
                                          <p:cBhvr>
                                            <p:cTn id="38" dur="500"/>
                                            <p:tgtEl>
                                              <p:spTgt spid="113"/>
                                            </p:tgtEl>
                                          </p:cBhvr>
                                        </p:animEffect>
                                      </p:childTnLst>
                                    </p:cTn>
                                  </p:par>
                                  <p:par>
                                    <p:cTn id="39" presetID="53" presetClass="entr" presetSubtype="16" fill="hold" grpId="0" nodeType="withEffect">
                                      <p:stCondLst>
                                        <p:cond delay="1700"/>
                                      </p:stCondLst>
                                      <p:childTnLst>
                                        <p:set>
                                          <p:cBhvr>
                                            <p:cTn id="40" dur="1" fill="hold">
                                              <p:stCondLst>
                                                <p:cond delay="0"/>
                                              </p:stCondLst>
                                            </p:cTn>
                                            <p:tgtEl>
                                              <p:spTgt spid="115"/>
                                            </p:tgtEl>
                                            <p:attrNameLst>
                                              <p:attrName>style.visibility</p:attrName>
                                            </p:attrNameLst>
                                          </p:cBhvr>
                                          <p:to>
                                            <p:strVal val="visible"/>
                                          </p:to>
                                        </p:set>
                                        <p:anim calcmode="lin" valueType="num">
                                          <p:cBhvr>
                                            <p:cTn id="41" dur="500" fill="hold"/>
                                            <p:tgtEl>
                                              <p:spTgt spid="115"/>
                                            </p:tgtEl>
                                            <p:attrNameLst>
                                              <p:attrName>ppt_w</p:attrName>
                                            </p:attrNameLst>
                                          </p:cBhvr>
                                          <p:tavLst>
                                            <p:tav tm="0">
                                              <p:val>
                                                <p:fltVal val="0"/>
                                              </p:val>
                                            </p:tav>
                                            <p:tav tm="100000">
                                              <p:val>
                                                <p:strVal val="#ppt_w"/>
                                              </p:val>
                                            </p:tav>
                                          </p:tavLst>
                                        </p:anim>
                                        <p:anim calcmode="lin" valueType="num">
                                          <p:cBhvr>
                                            <p:cTn id="42" dur="500" fill="hold"/>
                                            <p:tgtEl>
                                              <p:spTgt spid="115"/>
                                            </p:tgtEl>
                                            <p:attrNameLst>
                                              <p:attrName>ppt_h</p:attrName>
                                            </p:attrNameLst>
                                          </p:cBhvr>
                                          <p:tavLst>
                                            <p:tav tm="0">
                                              <p:val>
                                                <p:fltVal val="0"/>
                                              </p:val>
                                            </p:tav>
                                            <p:tav tm="100000">
                                              <p:val>
                                                <p:strVal val="#ppt_h"/>
                                              </p:val>
                                            </p:tav>
                                          </p:tavLst>
                                        </p:anim>
                                        <p:animEffect transition="in" filter="fade">
                                          <p:cBhvr>
                                            <p:cTn id="43" dur="500"/>
                                            <p:tgtEl>
                                              <p:spTgt spid="115"/>
                                            </p:tgtEl>
                                          </p:cBhvr>
                                        </p:animEffect>
                                      </p:childTnLst>
                                    </p:cTn>
                                  </p:par>
                                  <p:par>
                                    <p:cTn id="44" presetID="53" presetClass="entr" presetSubtype="16" fill="hold" grpId="0" nodeType="withEffect">
                                      <p:stCondLst>
                                        <p:cond delay="1900"/>
                                      </p:stCondLst>
                                      <p:childTnLst>
                                        <p:set>
                                          <p:cBhvr>
                                            <p:cTn id="45" dur="1" fill="hold">
                                              <p:stCondLst>
                                                <p:cond delay="0"/>
                                              </p:stCondLst>
                                            </p:cTn>
                                            <p:tgtEl>
                                              <p:spTgt spid="121"/>
                                            </p:tgtEl>
                                            <p:attrNameLst>
                                              <p:attrName>style.visibility</p:attrName>
                                            </p:attrNameLst>
                                          </p:cBhvr>
                                          <p:to>
                                            <p:strVal val="visible"/>
                                          </p:to>
                                        </p:set>
                                        <p:anim calcmode="lin" valueType="num">
                                          <p:cBhvr>
                                            <p:cTn id="46" dur="500" fill="hold"/>
                                            <p:tgtEl>
                                              <p:spTgt spid="121"/>
                                            </p:tgtEl>
                                            <p:attrNameLst>
                                              <p:attrName>ppt_w</p:attrName>
                                            </p:attrNameLst>
                                          </p:cBhvr>
                                          <p:tavLst>
                                            <p:tav tm="0">
                                              <p:val>
                                                <p:fltVal val="0"/>
                                              </p:val>
                                            </p:tav>
                                            <p:tav tm="100000">
                                              <p:val>
                                                <p:strVal val="#ppt_w"/>
                                              </p:val>
                                            </p:tav>
                                          </p:tavLst>
                                        </p:anim>
                                        <p:anim calcmode="lin" valueType="num">
                                          <p:cBhvr>
                                            <p:cTn id="47" dur="500" fill="hold"/>
                                            <p:tgtEl>
                                              <p:spTgt spid="121"/>
                                            </p:tgtEl>
                                            <p:attrNameLst>
                                              <p:attrName>ppt_h</p:attrName>
                                            </p:attrNameLst>
                                          </p:cBhvr>
                                          <p:tavLst>
                                            <p:tav tm="0">
                                              <p:val>
                                                <p:fltVal val="0"/>
                                              </p:val>
                                            </p:tav>
                                            <p:tav tm="100000">
                                              <p:val>
                                                <p:strVal val="#ppt_h"/>
                                              </p:val>
                                            </p:tav>
                                          </p:tavLst>
                                        </p:anim>
                                        <p:animEffect transition="in" filter="fade">
                                          <p:cBhvr>
                                            <p:cTn id="48" dur="500"/>
                                            <p:tgtEl>
                                              <p:spTgt spid="121"/>
                                            </p:tgtEl>
                                          </p:cBhvr>
                                        </p:animEffect>
                                      </p:childTnLst>
                                    </p:cTn>
                                  </p:par>
                                  <p:par>
                                    <p:cTn id="49" presetID="53" presetClass="entr" presetSubtype="16" fill="hold" grpId="0" nodeType="withEffect">
                                      <p:stCondLst>
                                        <p:cond delay="1900"/>
                                      </p:stCondLst>
                                      <p:childTnLst>
                                        <p:set>
                                          <p:cBhvr>
                                            <p:cTn id="50" dur="1" fill="hold">
                                              <p:stCondLst>
                                                <p:cond delay="0"/>
                                              </p:stCondLst>
                                            </p:cTn>
                                            <p:tgtEl>
                                              <p:spTgt spid="116"/>
                                            </p:tgtEl>
                                            <p:attrNameLst>
                                              <p:attrName>style.visibility</p:attrName>
                                            </p:attrNameLst>
                                          </p:cBhvr>
                                          <p:to>
                                            <p:strVal val="visible"/>
                                          </p:to>
                                        </p:set>
                                        <p:anim calcmode="lin" valueType="num">
                                          <p:cBhvr>
                                            <p:cTn id="51" dur="500" fill="hold"/>
                                            <p:tgtEl>
                                              <p:spTgt spid="116"/>
                                            </p:tgtEl>
                                            <p:attrNameLst>
                                              <p:attrName>ppt_w</p:attrName>
                                            </p:attrNameLst>
                                          </p:cBhvr>
                                          <p:tavLst>
                                            <p:tav tm="0">
                                              <p:val>
                                                <p:fltVal val="0"/>
                                              </p:val>
                                            </p:tav>
                                            <p:tav tm="100000">
                                              <p:val>
                                                <p:strVal val="#ppt_w"/>
                                              </p:val>
                                            </p:tav>
                                          </p:tavLst>
                                        </p:anim>
                                        <p:anim calcmode="lin" valueType="num">
                                          <p:cBhvr>
                                            <p:cTn id="52" dur="500" fill="hold"/>
                                            <p:tgtEl>
                                              <p:spTgt spid="116"/>
                                            </p:tgtEl>
                                            <p:attrNameLst>
                                              <p:attrName>ppt_h</p:attrName>
                                            </p:attrNameLst>
                                          </p:cBhvr>
                                          <p:tavLst>
                                            <p:tav tm="0">
                                              <p:val>
                                                <p:fltVal val="0"/>
                                              </p:val>
                                            </p:tav>
                                            <p:tav tm="100000">
                                              <p:val>
                                                <p:strVal val="#ppt_h"/>
                                              </p:val>
                                            </p:tav>
                                          </p:tavLst>
                                        </p:anim>
                                        <p:animEffect transition="in" filter="fade">
                                          <p:cBhvr>
                                            <p:cTn id="53" dur="500"/>
                                            <p:tgtEl>
                                              <p:spTgt spid="116"/>
                                            </p:tgtEl>
                                          </p:cBhvr>
                                        </p:animEffect>
                                      </p:childTnLst>
                                    </p:cTn>
                                  </p:par>
                                  <p:par>
                                    <p:cTn id="54" presetID="53" presetClass="entr" presetSubtype="16" fill="hold" grpId="0" nodeType="withEffect">
                                      <p:stCondLst>
                                        <p:cond delay="2100"/>
                                      </p:stCondLst>
                                      <p:childTnLst>
                                        <p:set>
                                          <p:cBhvr>
                                            <p:cTn id="55" dur="1" fill="hold">
                                              <p:stCondLst>
                                                <p:cond delay="0"/>
                                              </p:stCondLst>
                                            </p:cTn>
                                            <p:tgtEl>
                                              <p:spTgt spid="123"/>
                                            </p:tgtEl>
                                            <p:attrNameLst>
                                              <p:attrName>style.visibility</p:attrName>
                                            </p:attrNameLst>
                                          </p:cBhvr>
                                          <p:to>
                                            <p:strVal val="visible"/>
                                          </p:to>
                                        </p:set>
                                        <p:anim calcmode="lin" valueType="num">
                                          <p:cBhvr>
                                            <p:cTn id="56" dur="500" fill="hold"/>
                                            <p:tgtEl>
                                              <p:spTgt spid="123"/>
                                            </p:tgtEl>
                                            <p:attrNameLst>
                                              <p:attrName>ppt_w</p:attrName>
                                            </p:attrNameLst>
                                          </p:cBhvr>
                                          <p:tavLst>
                                            <p:tav tm="0">
                                              <p:val>
                                                <p:fltVal val="0"/>
                                              </p:val>
                                            </p:tav>
                                            <p:tav tm="100000">
                                              <p:val>
                                                <p:strVal val="#ppt_w"/>
                                              </p:val>
                                            </p:tav>
                                          </p:tavLst>
                                        </p:anim>
                                        <p:anim calcmode="lin" valueType="num">
                                          <p:cBhvr>
                                            <p:cTn id="57" dur="500" fill="hold"/>
                                            <p:tgtEl>
                                              <p:spTgt spid="123"/>
                                            </p:tgtEl>
                                            <p:attrNameLst>
                                              <p:attrName>ppt_h</p:attrName>
                                            </p:attrNameLst>
                                          </p:cBhvr>
                                          <p:tavLst>
                                            <p:tav tm="0">
                                              <p:val>
                                                <p:fltVal val="0"/>
                                              </p:val>
                                            </p:tav>
                                            <p:tav tm="100000">
                                              <p:val>
                                                <p:strVal val="#ppt_h"/>
                                              </p:val>
                                            </p:tav>
                                          </p:tavLst>
                                        </p:anim>
                                        <p:animEffect transition="in" filter="fade">
                                          <p:cBhvr>
                                            <p:cTn id="58" dur="500"/>
                                            <p:tgtEl>
                                              <p:spTgt spid="123"/>
                                            </p:tgtEl>
                                          </p:cBhvr>
                                        </p:animEffect>
                                      </p:childTnLst>
                                    </p:cTn>
                                  </p:par>
                                  <p:par>
                                    <p:cTn id="59" presetID="42" presetClass="entr" presetSubtype="0" fill="hold" grpId="0" nodeType="withEffect">
                                      <p:stCondLst>
                                        <p:cond delay="2600"/>
                                      </p:stCondLst>
                                      <p:childTnLst>
                                        <p:set>
                                          <p:cBhvr>
                                            <p:cTn id="60" dur="1" fill="hold">
                                              <p:stCondLst>
                                                <p:cond delay="0"/>
                                              </p:stCondLst>
                                            </p:cTn>
                                            <p:tgtEl>
                                              <p:spTgt spid="114"/>
                                            </p:tgtEl>
                                            <p:attrNameLst>
                                              <p:attrName>style.visibility</p:attrName>
                                            </p:attrNameLst>
                                          </p:cBhvr>
                                          <p:to>
                                            <p:strVal val="visible"/>
                                          </p:to>
                                        </p:set>
                                        <p:animEffect transition="in" filter="fade">
                                          <p:cBhvr>
                                            <p:cTn id="61" dur="500"/>
                                            <p:tgtEl>
                                              <p:spTgt spid="114"/>
                                            </p:tgtEl>
                                          </p:cBhvr>
                                        </p:animEffect>
                                        <p:anim calcmode="lin" valueType="num">
                                          <p:cBhvr>
                                            <p:cTn id="62" dur="500" fill="hold"/>
                                            <p:tgtEl>
                                              <p:spTgt spid="114"/>
                                            </p:tgtEl>
                                            <p:attrNameLst>
                                              <p:attrName>ppt_x</p:attrName>
                                            </p:attrNameLst>
                                          </p:cBhvr>
                                          <p:tavLst>
                                            <p:tav tm="0">
                                              <p:val>
                                                <p:strVal val="#ppt_x"/>
                                              </p:val>
                                            </p:tav>
                                            <p:tav tm="100000">
                                              <p:val>
                                                <p:strVal val="#ppt_x"/>
                                              </p:val>
                                            </p:tav>
                                          </p:tavLst>
                                        </p:anim>
                                        <p:anim calcmode="lin" valueType="num">
                                          <p:cBhvr>
                                            <p:cTn id="63" dur="500" fill="hold"/>
                                            <p:tgtEl>
                                              <p:spTgt spid="11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600"/>
                                      </p:stCondLst>
                                      <p:childTnLst>
                                        <p:set>
                                          <p:cBhvr>
                                            <p:cTn id="65" dur="1" fill="hold">
                                              <p:stCondLst>
                                                <p:cond delay="0"/>
                                              </p:stCondLst>
                                            </p:cTn>
                                            <p:tgtEl>
                                              <p:spTgt spid="118"/>
                                            </p:tgtEl>
                                            <p:attrNameLst>
                                              <p:attrName>style.visibility</p:attrName>
                                            </p:attrNameLst>
                                          </p:cBhvr>
                                          <p:to>
                                            <p:strVal val="visible"/>
                                          </p:to>
                                        </p:set>
                                        <p:animEffect transition="in" filter="fade">
                                          <p:cBhvr>
                                            <p:cTn id="66" dur="500"/>
                                            <p:tgtEl>
                                              <p:spTgt spid="118"/>
                                            </p:tgtEl>
                                          </p:cBhvr>
                                        </p:animEffect>
                                        <p:anim calcmode="lin" valueType="num">
                                          <p:cBhvr>
                                            <p:cTn id="67" dur="500" fill="hold"/>
                                            <p:tgtEl>
                                              <p:spTgt spid="118"/>
                                            </p:tgtEl>
                                            <p:attrNameLst>
                                              <p:attrName>ppt_x</p:attrName>
                                            </p:attrNameLst>
                                          </p:cBhvr>
                                          <p:tavLst>
                                            <p:tav tm="0">
                                              <p:val>
                                                <p:strVal val="#ppt_x"/>
                                              </p:val>
                                            </p:tav>
                                            <p:tav tm="100000">
                                              <p:val>
                                                <p:strVal val="#ppt_x"/>
                                              </p:val>
                                            </p:tav>
                                          </p:tavLst>
                                        </p:anim>
                                        <p:anim calcmode="lin" valueType="num">
                                          <p:cBhvr>
                                            <p:cTn id="68" dur="500" fill="hold"/>
                                            <p:tgtEl>
                                              <p:spTgt spid="118"/>
                                            </p:tgtEl>
                                            <p:attrNameLst>
                                              <p:attrName>ppt_y</p:attrName>
                                            </p:attrNameLst>
                                          </p:cBhvr>
                                          <p:tavLst>
                                            <p:tav tm="0">
                                              <p:val>
                                                <p:strVal val="#ppt_y+.1"/>
                                              </p:val>
                                            </p:tav>
                                            <p:tav tm="100000">
                                              <p:val>
                                                <p:strVal val="#ppt_y"/>
                                              </p:val>
                                            </p:tav>
                                          </p:tavLst>
                                        </p:anim>
                                      </p:childTnLst>
                                    </p:cTn>
                                  </p:par>
                                  <p:par>
                                    <p:cTn id="69" presetID="2" presetClass="entr" presetSubtype="2" fill="hold" grpId="0" nodeType="withEffect">
                                      <p:stCondLst>
                                        <p:cond delay="3100"/>
                                      </p:stCondLst>
                                      <p:childTnLst>
                                        <p:set>
                                          <p:cBhvr>
                                            <p:cTn id="70" dur="1" fill="hold">
                                              <p:stCondLst>
                                                <p:cond delay="0"/>
                                              </p:stCondLst>
                                            </p:cTn>
                                            <p:tgtEl>
                                              <p:spTgt spid="119"/>
                                            </p:tgtEl>
                                            <p:attrNameLst>
                                              <p:attrName>style.visibility</p:attrName>
                                            </p:attrNameLst>
                                          </p:cBhvr>
                                          <p:to>
                                            <p:strVal val="visible"/>
                                          </p:to>
                                        </p:set>
                                        <p:anim calcmode="lin" valueType="num">
                                          <p:cBhvr additive="base">
                                            <p:cTn id="71" dur="500" fill="hold"/>
                                            <p:tgtEl>
                                              <p:spTgt spid="119"/>
                                            </p:tgtEl>
                                            <p:attrNameLst>
                                              <p:attrName>ppt_x</p:attrName>
                                            </p:attrNameLst>
                                          </p:cBhvr>
                                          <p:tavLst>
                                            <p:tav tm="0">
                                              <p:val>
                                                <p:strVal val="1+#ppt_w/2"/>
                                              </p:val>
                                            </p:tav>
                                            <p:tav tm="100000">
                                              <p:val>
                                                <p:strVal val="#ppt_x"/>
                                              </p:val>
                                            </p:tav>
                                          </p:tavLst>
                                        </p:anim>
                                        <p:anim calcmode="lin" valueType="num">
                                          <p:cBhvr additive="base">
                                            <p:cTn id="72" dur="500" fill="hold"/>
                                            <p:tgtEl>
                                              <p:spTgt spid="1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3100"/>
                                      </p:stCondLst>
                                      <p:childTnLst>
                                        <p:set>
                                          <p:cBhvr>
                                            <p:cTn id="74" dur="1" fill="hold">
                                              <p:stCondLst>
                                                <p:cond delay="0"/>
                                              </p:stCondLst>
                                            </p:cTn>
                                            <p:tgtEl>
                                              <p:spTgt spid="120"/>
                                            </p:tgtEl>
                                            <p:attrNameLst>
                                              <p:attrName>style.visibility</p:attrName>
                                            </p:attrNameLst>
                                          </p:cBhvr>
                                          <p:to>
                                            <p:strVal val="visible"/>
                                          </p:to>
                                        </p:set>
                                        <p:anim calcmode="lin" valueType="num">
                                          <p:cBhvr additive="base">
                                            <p:cTn id="75" dur="500" fill="hold"/>
                                            <p:tgtEl>
                                              <p:spTgt spid="120"/>
                                            </p:tgtEl>
                                            <p:attrNameLst>
                                              <p:attrName>ppt_x</p:attrName>
                                            </p:attrNameLst>
                                          </p:cBhvr>
                                          <p:tavLst>
                                            <p:tav tm="0">
                                              <p:val>
                                                <p:strVal val="1+#ppt_w/2"/>
                                              </p:val>
                                            </p:tav>
                                            <p:tav tm="100000">
                                              <p:val>
                                                <p:strVal val="#ppt_x"/>
                                              </p:val>
                                            </p:tav>
                                          </p:tavLst>
                                        </p:anim>
                                        <p:anim calcmode="lin" valueType="num">
                                          <p:cBhvr additive="base">
                                            <p:cTn id="76" dur="500" fill="hold"/>
                                            <p:tgtEl>
                                              <p:spTgt spid="120"/>
                                            </p:tgtEl>
                                            <p:attrNameLst>
                                              <p:attrName>ppt_y</p:attrName>
                                            </p:attrNameLst>
                                          </p:cBhvr>
                                          <p:tavLst>
                                            <p:tav tm="0">
                                              <p:val>
                                                <p:strVal val="#ppt_y"/>
                                              </p:val>
                                            </p:tav>
                                            <p:tav tm="100000">
                                              <p:val>
                                                <p:strVal val="#ppt_y"/>
                                              </p:val>
                                            </p:tav>
                                          </p:tavLst>
                                        </p:anim>
                                      </p:childTnLst>
                                    </p:cTn>
                                  </p:par>
                                  <p:par>
                                    <p:cTn id="77" presetID="21" presetClass="entr" presetSubtype="1" fill="hold" nodeType="withEffect">
                                      <p:stCondLst>
                                        <p:cond delay="1200"/>
                                      </p:stCondLst>
                                      <p:childTnLst>
                                        <p:set>
                                          <p:cBhvr>
                                            <p:cTn id="78" dur="1" fill="hold">
                                              <p:stCondLst>
                                                <p:cond delay="0"/>
                                              </p:stCondLst>
                                            </p:cTn>
                                            <p:tgtEl>
                                              <p:spTgt spid="22"/>
                                            </p:tgtEl>
                                            <p:attrNameLst>
                                              <p:attrName>style.visibility</p:attrName>
                                            </p:attrNameLst>
                                          </p:cBhvr>
                                          <p:to>
                                            <p:strVal val="visible"/>
                                          </p:to>
                                        </p:set>
                                        <p:animEffect transition="in" filter="wheel(1)">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p:bldP spid="113" grpId="0" animBg="1"/>
          <p:bldP spid="115" grpId="0" animBg="1"/>
          <p:bldP spid="119" grpId="0"/>
          <p:bldP spid="120" grpId="0"/>
          <p:bldP spid="121" grpId="0" animBg="1"/>
          <p:bldP spid="116" grpId="0" animBg="1"/>
          <p:bldP spid="123" grpId="0" animBg="1"/>
          <p:bldP spid="114" grpId="0" animBg="1"/>
          <p:bldP spid="118" grpId="0"/>
          <p:bldP spid="124" grpId="0" animBg="1"/>
          <p:bldP spid="124" grpId="1" animBg="1"/>
          <p:bldP spid="125" grpId="0" animBg="1"/>
          <p:bldP spid="125" grpId="1" animBg="1"/>
        </p:bldLst>
      </p:timing>
    </mc:Fallback>
  </mc:AlternateContent>
</p:sld>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1720</TotalTime>
  <Words>1067</Words>
  <Application>Microsoft Office PowerPoint</Application>
  <PresentationFormat>自定义</PresentationFormat>
  <Paragraphs>66</Paragraphs>
  <Slides>18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18</vt:i4>
      </vt:variant>
    </vt:vector>
  </HeadingPairs>
  <TitlesOfParts>
    <vt:vector size="25" baseType="lpstr">
      <vt:lpstr>微软雅黑</vt:lpstr>
      <vt:lpstr>Arial</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ma chong</cp:lastModifiedBy>
  <cp:revision>196</cp:revision>
  <dcterms:created xsi:type="dcterms:W3CDTF">2016-02-29T06:04:00Z</dcterms:created>
  <dcterms:modified xsi:type="dcterms:W3CDTF">2023-03-11T10:18:11Z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