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sldIdLst>
    <p:sldId id="256" r:id="rId2"/>
    <p:sldId id="266" r:id="rId3"/>
    <p:sldId id="267" r:id="rId4"/>
    <p:sldId id="259" r:id="rId5"/>
    <p:sldId id="258" r:id="rId6"/>
    <p:sldId id="257" r:id="rId7"/>
    <p:sldId id="304" r:id="rId8"/>
    <p:sldId id="263" r:id="rId9"/>
    <p:sldId id="271" r:id="rId10"/>
    <p:sldId id="265" r:id="rId11"/>
    <p:sldId id="284" r:id="rId12"/>
    <p:sldId id="321" r:id="rId13"/>
    <p:sldId id="322" r:id="rId14"/>
    <p:sldId id="323" r:id="rId15"/>
    <p:sldId id="306" r:id="rId16"/>
    <p:sldId id="308" r:id="rId17"/>
    <p:sldId id="309" r:id="rId18"/>
    <p:sldId id="314" r:id="rId19"/>
    <p:sldId id="315" r:id="rId20"/>
    <p:sldId id="316" r:id="rId21"/>
    <p:sldId id="317" r:id="rId22"/>
    <p:sldId id="319" r:id="rId23"/>
    <p:sldId id="324" r:id="rId24"/>
    <p:sldId id="320" r:id="rId25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1D9A78"/>
    <a:srgbClr val="8BC145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773" y="62"/>
      </p:cViewPr>
      <p:guideLst>
        <p:guide orient="horz" pos="1684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3" indent="0" algn="ctr">
              <a:buNone/>
              <a:defRPr sz="1499"/>
            </a:lvl2pPr>
            <a:lvl3pPr marL="685526" indent="0" algn="ctr">
              <a:buNone/>
              <a:defRPr sz="1349"/>
            </a:lvl3pPr>
            <a:lvl4pPr marL="1028289" indent="0" algn="ctr">
              <a:buNone/>
              <a:defRPr sz="1200"/>
            </a:lvl4pPr>
            <a:lvl5pPr marL="1371051" indent="0" algn="ctr">
              <a:buNone/>
              <a:defRPr sz="1200"/>
            </a:lvl5pPr>
            <a:lvl6pPr marL="1713814" indent="0" algn="ctr">
              <a:buNone/>
              <a:defRPr sz="1200"/>
            </a:lvl6pPr>
            <a:lvl7pPr marL="2056577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10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6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8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2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8887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1886" y="4860930"/>
            <a:ext cx="18739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6205" y="4800601"/>
            <a:ext cx="238163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432" y="4860930"/>
            <a:ext cx="17546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6854" y="4854858"/>
            <a:ext cx="359916" cy="144016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9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1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3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9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0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4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526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1" indent="-171381" algn="l" defTabSz="6855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3606" y="-7938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3606" y="2133600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79367" y="1562844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35737" y="2089959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70998" y="2054603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项目三 </a:t>
            </a:r>
            <a:r>
              <a:rPr lang="zh-CN" altLang="en-US" sz="2800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互动媒体设计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0998" y="2675012"/>
            <a:ext cx="3399012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70998" y="2758833"/>
            <a:ext cx="35394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9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设计</a:t>
            </a:r>
            <a:r>
              <a:rPr lang="en-US" altLang="zh-CN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界面  </a:t>
            </a:r>
            <a:r>
              <a:rPr lang="zh-CN" altLang="en-US" sz="9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设计手机</a:t>
            </a:r>
            <a:r>
              <a:rPr lang="en-US" altLang="zh-CN" sz="8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UI  </a:t>
            </a:r>
            <a:r>
              <a:rPr lang="zh-CN" altLang="en-US" sz="9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任务三 设计平板电脑</a:t>
            </a:r>
            <a:r>
              <a:rPr lang="en-US" altLang="zh-CN" sz="8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UI</a:t>
            </a:r>
            <a:r>
              <a:rPr lang="zh-CN" altLang="en-US" sz="8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界面    </a:t>
            </a:r>
          </a:p>
        </p:txBody>
      </p:sp>
      <p:sp>
        <p:nvSpPr>
          <p:cNvPr id="11" name="菱形 10"/>
          <p:cNvSpPr/>
          <p:nvPr/>
        </p:nvSpPr>
        <p:spPr>
          <a:xfrm>
            <a:off x="1049254" y="3165533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4649" y="4227140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103700" y="4227140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271410" y="1627371"/>
            <a:ext cx="2911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学习单元三  平面设计制作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282412" y="407215"/>
            <a:ext cx="1099636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二、结构功能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282412" y="770956"/>
            <a:ext cx="4032000" cy="423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知识储备：涵盖详细的文字知识点讲解、视频讲解、模型交互讲解。让学生对基本的印刷定义和流程有一定的认识，同时配合三维模型和动画工作原理讲解，加深学生的印象。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上机印刷：印前、印中、印后。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模拟印前的需求分析和印刷报价系统，提高学生准确把握用户需求的能力，充分认识现有的市场环境，从而能够贴近、更符合客户的需求意向。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通过视频文字详细了解印刷过程中的各个环节，图文并茂地向学生展示现有的技术和制作流程。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详细地阐述印后的各个特殊工艺和装订工艺。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效果展示：通过交互制作，学生可以了解设计作品的合理性和模拟效果，实现技能提升。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知识考核：课后通过几套模拟试题的考核，使老师准确地把握学生对知识点的掌握程度。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8412" y="1562956"/>
            <a:ext cx="3046100" cy="1840837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1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84062" y="1510488"/>
            <a:ext cx="2926703" cy="2304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186412" y="1634956"/>
            <a:ext cx="2258340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三、设计原则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186666" y="2039280"/>
            <a:ext cx="3168000" cy="13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从无到有、从浅到深地让学生认识和学习印刷知识。从印刷知识的了解，到详细知识点的讲解，再到课后知识的考核，让学生从浅到深地掌握知识，同时老师可以对学生的学习质量反馈进行有效的把握。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98158" y="922452"/>
            <a:ext cx="3622450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四、人员配置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98412" y="1295941"/>
            <a:ext cx="6047746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项目主要参加人员的姓名、职务、职称职责如表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23882" y="1850956"/>
            <a:ext cx="6304702" cy="2718731"/>
            <a:chOff x="620206" y="2168255"/>
            <a:chExt cx="5584702" cy="24734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206" y="2168255"/>
              <a:ext cx="5584702" cy="207529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515988" y="4395466"/>
              <a:ext cx="13308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3-3-5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人员配制表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2294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051048" y="1418956"/>
            <a:ext cx="2689435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五、视觉亮点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051302" y="1792445"/>
            <a:ext cx="3086485" cy="16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色彩运用：以充满理性色彩的蓝色为主色调，色彩重度稍深一些，增加观众的沉浸感。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构图思考：主要的操作按钮放置在屏幕下方，在方便操作的前提下增加对用户的引导。在内容区域中给用户最大的空间，符合用户阅读习惯，如图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3-3-165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79674" y="1187845"/>
            <a:ext cx="3590738" cy="2766222"/>
            <a:chOff x="307068" y="1778956"/>
            <a:chExt cx="3039875" cy="23342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068" y="1778956"/>
              <a:ext cx="3039875" cy="201671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19484" y="3866956"/>
              <a:ext cx="261504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3-3-165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“印刷工艺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3D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视频”界面构图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049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94425" y="873233"/>
            <a:ext cx="2258340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六、时间进度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94679" y="1246722"/>
            <a:ext cx="3770340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印刷多媒体课件制作时间进度表如图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3-3-166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90413" y="1768559"/>
            <a:ext cx="5742591" cy="2827699"/>
            <a:chOff x="620206" y="1984558"/>
            <a:chExt cx="5742591" cy="2827699"/>
          </a:xfrm>
        </p:grpSpPr>
        <p:sp>
          <p:nvSpPr>
            <p:cNvPr id="15" name="矩形 14"/>
            <p:cNvSpPr/>
            <p:nvPr/>
          </p:nvSpPr>
          <p:spPr>
            <a:xfrm>
              <a:off x="2826094" y="4566036"/>
              <a:ext cx="13308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3-3-5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人员配制表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206" y="1984558"/>
              <a:ext cx="5742591" cy="2500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2533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773264" y="1194203"/>
            <a:ext cx="2998543" cy="2998543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 t="176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菱形 112"/>
          <p:cNvSpPr/>
          <p:nvPr/>
        </p:nvSpPr>
        <p:spPr>
          <a:xfrm>
            <a:off x="610412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817903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354411" y="1435080"/>
            <a:ext cx="3856985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）了解制作原型设计的相关知识与技巧。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354414" y="1897177"/>
            <a:ext cx="3856982" cy="21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平板电脑由于屏幕尺寸的限制，可显示内容要比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屏幕少得多。在平板电脑界面设计中，若直接把所有内容在一屏内显示，会使界面混乱不堪，丑陋且不可用。这就需要对信息进行有效组织，通过合理布局把信息展示给用户。合理的布局设计可以使信息变得井然有序，用户可以很容易地找到自己想要的信息，产品的交互效率和信息的传递效率都得到提升。下面来看看平板电脑界面设计中常用到的一些布局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389606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598945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929429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713982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279708" y="3290131"/>
            <a:ext cx="1108850" cy="4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平板电脑软件界面原型设计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066327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498560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0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" grpId="0" animBg="1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" grpId="0" animBg="1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10412" y="912902"/>
            <a:ext cx="4136799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）平板电脑软件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界面原型设计其他形式。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82412" y="1274957"/>
            <a:ext cx="7632000" cy="16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关于纸上原型。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要开发一个好的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App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，构建原型（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Prototyping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）是不可缺少的工作，即便只是在脑海里想象一下，也需要在全面开工之前，将需求分析映射在原型上，如图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3-3-167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  <a:p>
            <a:pPr marL="171438" indent="-171438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优点：构建快速、成本较低，主要应用于交互产品设计的初始阶段。具有快速构建、轻松修改、容易操作、抛弃成本低的特点，其主要由背板、纸张和卡片构成。</a:t>
            </a:r>
          </a:p>
          <a:p>
            <a:pPr marL="171438" indent="-171438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缺点：无法精确展示实际屏幕效果（没有滚动条），缺乏动态效果。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50412" y="3045346"/>
            <a:ext cx="4812576" cy="1901610"/>
            <a:chOff x="908206" y="3045346"/>
            <a:chExt cx="4812576" cy="1901610"/>
          </a:xfrm>
        </p:grpSpPr>
        <p:sp>
          <p:nvSpPr>
            <p:cNvPr id="9" name="矩形 8"/>
            <p:cNvSpPr/>
            <p:nvPr/>
          </p:nvSpPr>
          <p:spPr>
            <a:xfrm>
              <a:off x="2392607" y="4700735"/>
              <a:ext cx="184377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3-3-8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澳洲森林网站模型图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206" y="3045346"/>
              <a:ext cx="4812576" cy="1517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9482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928084" y="870633"/>
            <a:ext cx="2067634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使用纸上原型的方法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928084" y="1274956"/>
            <a:ext cx="7284656" cy="12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．适用情况。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如前文所述，当需要快速解决不确定问题的时候，可以使用纸上原型，如需要快速确定一个基本流程时，或是需要快速确定一个框架方案时。纸上原型以快和简易为根本特征，形式上没有特别的限制。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．准备工具，如表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05756" y="2714957"/>
            <a:ext cx="5903939" cy="1989561"/>
            <a:chOff x="463549" y="2843616"/>
            <a:chExt cx="5903939" cy="19895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49" y="2843616"/>
              <a:ext cx="5903939" cy="169101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229012" y="4586956"/>
              <a:ext cx="236170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表3-3-6 进行纸上原型设计的工具准备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69476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845264" y="1194203"/>
            <a:ext cx="2998543" cy="2998543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 t="176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菱形 112"/>
          <p:cNvSpPr/>
          <p:nvPr/>
        </p:nvSpPr>
        <p:spPr>
          <a:xfrm>
            <a:off x="682412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889903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322855" y="979952"/>
            <a:ext cx="3537929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）手绘平板电脑软件界面原型设计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322856" y="1442048"/>
            <a:ext cx="3871459" cy="27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电子商户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PAD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客户端登录页面原型设计需求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客户要求：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某电子商户需要设计一页登录页面，使用在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ipad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客户端上，希望页面给用户一种颜色鲜亮、平面设计创意与制作视觉舒服、操作简单的整体感觉。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使用手绘或软件，绘制原型设计稿。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框架分析：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该产品框架分为背景、状态栏、登录框。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尺寸要求：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根据现在科技的发展，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ipad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的界面设计标准也不是单一的一种，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ipad2/mini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1024×768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ipad3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1024×768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×2px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1" name="菱形 120"/>
          <p:cNvSpPr/>
          <p:nvPr/>
        </p:nvSpPr>
        <p:spPr>
          <a:xfrm>
            <a:off x="3461606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670945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001429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785982" y="3352839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9"/>
          <p:cNvSpPr/>
          <p:nvPr/>
        </p:nvSpPr>
        <p:spPr bwMode="auto">
          <a:xfrm>
            <a:off x="1138327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570560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41803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" grpId="0" animBg="1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" grpId="0" animBg="1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4426412" y="986956"/>
            <a:ext cx="3815999" cy="29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电子商户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PAD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客户端产品页面原型设计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客户要求：某品牌店想要在店铺里放个可以供客户看的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ipad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品牌展示，设计上要求布局简洁、品牌清晰明了、色彩稳重，功能上要求可购买、可分类、可搜索。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操作提示：使用手绘或软件，绘制原型设计稿。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框架分析：该产品框架分为默认区（状态栏、导航栏）、广告区、分类区、新品展示区。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尺寸要求：根据现在科技的发展，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ipad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的界面设计标准也不是单一的一种，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ipad2/mini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1024×768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ipad3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1024×768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x2px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8"/>
          <a:stretch/>
        </p:blipFill>
        <p:spPr>
          <a:xfrm>
            <a:off x="970412" y="1490957"/>
            <a:ext cx="3000794" cy="24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172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970412" y="2804570"/>
            <a:ext cx="2834760" cy="20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的主要任务是培养学生的视觉设计能力、色彩观察力及分析能力，了解交互设计与界面设计的基本概念、设计规范和工作流程，设计语言符合客户的内容。养成严谨、规范的工作态度和良好的创新意识，具备沟通与团队协作的能力。</a:t>
            </a:r>
          </a:p>
          <a:p>
            <a:pPr algn="just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本项目以工作过程为导向，利用学校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、森鹰家具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网站、手机操作软件界面、平板电脑应用软件界面为载体。了解用户需求，定位使用者、使用环境、使用方式并且为最终用户而设计，界面设计与用户研究紧密结合，不断为最终用户设计满足视觉要求的产品。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786412" y="2804570"/>
            <a:ext cx="3816000" cy="193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界面。主要是通过电脑辅助设计工具，以真实企业网站为载体，根据客户要求绘制网页设计稿，在网页设计过程应用色彩和排版知识，并进行不同风格的网页界面设计。</a:t>
            </a: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设计手机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界面。通过项目需求整理手机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原型设计、手机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设计、界面设计等资料，通过真实项目学习手机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设计的方法。</a:t>
            </a: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任务三：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设计平板电脑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界面。通过项目需求整理平板电脑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原型设计、平板电脑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设计等资料，通过真实项目学习平板电脑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设计的方法。</a:t>
            </a: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637041" y="2536179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3831729" y="4685326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41438E-3C4F-B690-ABF8-2E16997A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" y="-11898"/>
            <a:ext cx="9138696" cy="24751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254669" y="809980"/>
            <a:ext cx="3675743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）作品赏析</a:t>
            </a:r>
          </a:p>
        </p:txBody>
      </p:sp>
      <p:sp>
        <p:nvSpPr>
          <p:cNvPr id="2" name="矩形 1"/>
          <p:cNvSpPr/>
          <p:nvPr/>
        </p:nvSpPr>
        <p:spPr>
          <a:xfrm>
            <a:off x="1172797" y="1141957"/>
            <a:ext cx="3239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手绘平板电脑软件界面原型图如图所示。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58412" y="1899786"/>
            <a:ext cx="6624000" cy="2183170"/>
            <a:chOff x="116206" y="1484451"/>
            <a:chExt cx="6624000" cy="2183170"/>
          </a:xfrm>
        </p:grpSpPr>
        <p:sp>
          <p:nvSpPr>
            <p:cNvPr id="25" name="矩形 24"/>
            <p:cNvSpPr/>
            <p:nvPr/>
          </p:nvSpPr>
          <p:spPr>
            <a:xfrm>
              <a:off x="262418" y="3260430"/>
              <a:ext cx="17902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/>
                <a:t>图</a:t>
              </a:r>
              <a:r>
                <a:rPr lang="en-US" altLang="zh-CN" sz="1000" dirty="0"/>
                <a:t>3-3-168 </a:t>
              </a:r>
              <a:r>
                <a:rPr lang="zh-CN" altLang="en-US" sz="1000" dirty="0"/>
                <a:t>手绘平板电脑软件</a:t>
              </a:r>
              <a:endParaRPr lang="en-US" altLang="zh-CN" sz="1000" dirty="0"/>
            </a:p>
            <a:p>
              <a:r>
                <a:rPr lang="zh-CN" altLang="en-US" sz="1000" dirty="0"/>
                <a:t>                    界面原型图</a:t>
              </a:r>
              <a:r>
                <a:rPr lang="en-US" altLang="zh-CN" sz="1000" dirty="0"/>
                <a:t>1</a:t>
              </a:r>
              <a:endParaRPr lang="zh-CN" altLang="en-US" sz="10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2378793" y="3267511"/>
              <a:ext cx="1874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/>
                <a:t>图</a:t>
              </a:r>
              <a:r>
                <a:rPr lang="en-US" altLang="zh-CN" sz="1000" dirty="0"/>
                <a:t>3-3-169 </a:t>
              </a:r>
              <a:r>
                <a:rPr lang="zh-CN" altLang="en-US" sz="1000" dirty="0"/>
                <a:t>手绘平板电脑软件</a:t>
              </a:r>
              <a:endParaRPr lang="en-US" altLang="zh-CN" sz="1000" dirty="0"/>
            </a:p>
            <a:p>
              <a:r>
                <a:rPr lang="zh-CN" altLang="en-US" sz="1000" dirty="0"/>
                <a:t>                   界面原型图</a:t>
              </a:r>
              <a:r>
                <a:rPr lang="en-US" altLang="zh-CN" sz="1000" dirty="0"/>
                <a:t>2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6206" y="1484451"/>
              <a:ext cx="6624000" cy="1619614"/>
              <a:chOff x="44206" y="1484451"/>
              <a:chExt cx="6966068" cy="170325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206" y="1487528"/>
                <a:ext cx="2228021" cy="1700174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8303" y="1487529"/>
                <a:ext cx="2081608" cy="1700174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3295" y="1484451"/>
                <a:ext cx="2396979" cy="1702859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>
              <a:off x="4636218" y="3267511"/>
              <a:ext cx="1874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/>
                <a:t>图</a:t>
              </a:r>
              <a:r>
                <a:rPr lang="en-US" altLang="zh-CN" sz="1000" dirty="0"/>
                <a:t>3-3-170 </a:t>
              </a:r>
              <a:r>
                <a:rPr lang="zh-CN" altLang="en-US" sz="1000" dirty="0"/>
                <a:t>手绘平板电脑软件       </a:t>
              </a:r>
              <a:endParaRPr lang="en-US" altLang="zh-CN" sz="1000" dirty="0"/>
            </a:p>
            <a:p>
              <a:r>
                <a:rPr lang="en-US" altLang="zh-CN" sz="1000" dirty="0"/>
                <a:t>                    </a:t>
              </a:r>
              <a:r>
                <a:rPr lang="zh-CN" altLang="en-US" sz="1000" dirty="0"/>
                <a:t>界面原型图</a:t>
              </a:r>
              <a:r>
                <a:rPr lang="en-US" altLang="zh-CN" sz="1000" dirty="0"/>
                <a:t>3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594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1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拓展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14412" y="2415602"/>
            <a:ext cx="1710366" cy="2083136"/>
            <a:chOff x="3421063" y="1130300"/>
            <a:chExt cx="2600325" cy="3167063"/>
          </a:xfrm>
        </p:grpSpPr>
        <p:grpSp>
          <p:nvGrpSpPr>
            <p:cNvPr id="7" name="组合 6"/>
            <p:cNvGrpSpPr/>
            <p:nvPr/>
          </p:nvGrpSpPr>
          <p:grpSpPr>
            <a:xfrm>
              <a:off x="4578350" y="1130300"/>
              <a:ext cx="1219200" cy="2293938"/>
              <a:chOff x="4578350" y="1130300"/>
              <a:chExt cx="1219200" cy="2293938"/>
            </a:xfrm>
          </p:grpSpPr>
          <p:sp>
            <p:nvSpPr>
              <p:cNvPr id="24" name="Freeform 12"/>
              <p:cNvSpPr>
                <a:spLocks noEditPoints="1"/>
              </p:cNvSpPr>
              <p:nvPr/>
            </p:nvSpPr>
            <p:spPr bwMode="auto">
              <a:xfrm>
                <a:off x="4578350" y="1130300"/>
                <a:ext cx="1219200" cy="2293938"/>
              </a:xfrm>
              <a:custGeom>
                <a:avLst/>
                <a:gdLst>
                  <a:gd name="T0" fmla="*/ 768 w 768"/>
                  <a:gd name="T1" fmla="*/ 0 h 1445"/>
                  <a:gd name="T2" fmla="*/ 0 w 768"/>
                  <a:gd name="T3" fmla="*/ 0 h 1445"/>
                  <a:gd name="T4" fmla="*/ 0 w 768"/>
                  <a:gd name="T5" fmla="*/ 892 h 1445"/>
                  <a:gd name="T6" fmla="*/ 283 w 768"/>
                  <a:gd name="T7" fmla="*/ 892 h 1445"/>
                  <a:gd name="T8" fmla="*/ 117 w 768"/>
                  <a:gd name="T9" fmla="*/ 1421 h 1445"/>
                  <a:gd name="T10" fmla="*/ 117 w 768"/>
                  <a:gd name="T11" fmla="*/ 1421 h 1445"/>
                  <a:gd name="T12" fmla="*/ 128 w 768"/>
                  <a:gd name="T13" fmla="*/ 1442 h 1445"/>
                  <a:gd name="T14" fmla="*/ 150 w 768"/>
                  <a:gd name="T15" fmla="*/ 1431 h 1445"/>
                  <a:gd name="T16" fmla="*/ 150 w 768"/>
                  <a:gd name="T17" fmla="*/ 1431 h 1445"/>
                  <a:gd name="T18" fmla="*/ 222 w 768"/>
                  <a:gd name="T19" fmla="*/ 1201 h 1445"/>
                  <a:gd name="T20" fmla="*/ 367 w 768"/>
                  <a:gd name="T21" fmla="*/ 1201 h 1445"/>
                  <a:gd name="T22" fmla="*/ 367 w 768"/>
                  <a:gd name="T23" fmla="*/ 1323 h 1445"/>
                  <a:gd name="T24" fmla="*/ 384 w 768"/>
                  <a:gd name="T25" fmla="*/ 1340 h 1445"/>
                  <a:gd name="T26" fmla="*/ 402 w 768"/>
                  <a:gd name="T27" fmla="*/ 1323 h 1445"/>
                  <a:gd name="T28" fmla="*/ 402 w 768"/>
                  <a:gd name="T29" fmla="*/ 1201 h 1445"/>
                  <a:gd name="T30" fmla="*/ 546 w 768"/>
                  <a:gd name="T31" fmla="*/ 1201 h 1445"/>
                  <a:gd name="T32" fmla="*/ 618 w 768"/>
                  <a:gd name="T33" fmla="*/ 1431 h 1445"/>
                  <a:gd name="T34" fmla="*/ 618 w 768"/>
                  <a:gd name="T35" fmla="*/ 1431 h 1445"/>
                  <a:gd name="T36" fmla="*/ 640 w 768"/>
                  <a:gd name="T37" fmla="*/ 1442 h 1445"/>
                  <a:gd name="T38" fmla="*/ 652 w 768"/>
                  <a:gd name="T39" fmla="*/ 1421 h 1445"/>
                  <a:gd name="T40" fmla="*/ 652 w 768"/>
                  <a:gd name="T41" fmla="*/ 1421 h 1445"/>
                  <a:gd name="T42" fmla="*/ 486 w 768"/>
                  <a:gd name="T43" fmla="*/ 892 h 1445"/>
                  <a:gd name="T44" fmla="*/ 768 w 768"/>
                  <a:gd name="T45" fmla="*/ 892 h 1445"/>
                  <a:gd name="T46" fmla="*/ 768 w 768"/>
                  <a:gd name="T47" fmla="*/ 0 h 1445"/>
                  <a:gd name="T48" fmla="*/ 233 w 768"/>
                  <a:gd name="T49" fmla="*/ 1167 h 1445"/>
                  <a:gd name="T50" fmla="*/ 319 w 768"/>
                  <a:gd name="T51" fmla="*/ 892 h 1445"/>
                  <a:gd name="T52" fmla="*/ 367 w 768"/>
                  <a:gd name="T53" fmla="*/ 892 h 1445"/>
                  <a:gd name="T54" fmla="*/ 367 w 768"/>
                  <a:gd name="T55" fmla="*/ 1167 h 1445"/>
                  <a:gd name="T56" fmla="*/ 233 w 768"/>
                  <a:gd name="T57" fmla="*/ 1167 h 1445"/>
                  <a:gd name="T58" fmla="*/ 536 w 768"/>
                  <a:gd name="T59" fmla="*/ 1167 h 1445"/>
                  <a:gd name="T60" fmla="*/ 402 w 768"/>
                  <a:gd name="T61" fmla="*/ 1167 h 1445"/>
                  <a:gd name="T62" fmla="*/ 402 w 768"/>
                  <a:gd name="T63" fmla="*/ 892 h 1445"/>
                  <a:gd name="T64" fmla="*/ 449 w 768"/>
                  <a:gd name="T65" fmla="*/ 892 h 1445"/>
                  <a:gd name="T66" fmla="*/ 536 w 768"/>
                  <a:gd name="T67" fmla="*/ 1167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8" h="1445">
                    <a:moveTo>
                      <a:pt x="7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92"/>
                      <a:pt x="0" y="892"/>
                      <a:pt x="0" y="892"/>
                    </a:cubicBezTo>
                    <a:cubicBezTo>
                      <a:pt x="283" y="892"/>
                      <a:pt x="283" y="892"/>
                      <a:pt x="283" y="892"/>
                    </a:cubicBezTo>
                    <a:cubicBezTo>
                      <a:pt x="117" y="1421"/>
                      <a:pt x="117" y="1421"/>
                      <a:pt x="117" y="1421"/>
                    </a:cubicBezTo>
                    <a:cubicBezTo>
                      <a:pt x="117" y="1421"/>
                      <a:pt x="117" y="1421"/>
                      <a:pt x="117" y="1421"/>
                    </a:cubicBezTo>
                    <a:cubicBezTo>
                      <a:pt x="114" y="1430"/>
                      <a:pt x="119" y="1440"/>
                      <a:pt x="128" y="1442"/>
                    </a:cubicBezTo>
                    <a:cubicBezTo>
                      <a:pt x="138" y="1445"/>
                      <a:pt x="147" y="1440"/>
                      <a:pt x="150" y="1431"/>
                    </a:cubicBezTo>
                    <a:cubicBezTo>
                      <a:pt x="150" y="1431"/>
                      <a:pt x="150" y="1431"/>
                      <a:pt x="150" y="1431"/>
                    </a:cubicBezTo>
                    <a:cubicBezTo>
                      <a:pt x="222" y="1201"/>
                      <a:pt x="222" y="1201"/>
                      <a:pt x="222" y="1201"/>
                    </a:cubicBezTo>
                    <a:cubicBezTo>
                      <a:pt x="367" y="1201"/>
                      <a:pt x="367" y="1201"/>
                      <a:pt x="367" y="1201"/>
                    </a:cubicBezTo>
                    <a:cubicBezTo>
                      <a:pt x="367" y="1323"/>
                      <a:pt x="367" y="1323"/>
                      <a:pt x="367" y="1323"/>
                    </a:cubicBezTo>
                    <a:cubicBezTo>
                      <a:pt x="367" y="1332"/>
                      <a:pt x="375" y="1340"/>
                      <a:pt x="384" y="1340"/>
                    </a:cubicBezTo>
                    <a:cubicBezTo>
                      <a:pt x="394" y="1340"/>
                      <a:pt x="402" y="1332"/>
                      <a:pt x="402" y="1323"/>
                    </a:cubicBezTo>
                    <a:cubicBezTo>
                      <a:pt x="402" y="1201"/>
                      <a:pt x="402" y="1201"/>
                      <a:pt x="402" y="1201"/>
                    </a:cubicBezTo>
                    <a:cubicBezTo>
                      <a:pt x="546" y="1201"/>
                      <a:pt x="546" y="1201"/>
                      <a:pt x="546" y="1201"/>
                    </a:cubicBezTo>
                    <a:cubicBezTo>
                      <a:pt x="618" y="1431"/>
                      <a:pt x="618" y="1431"/>
                      <a:pt x="618" y="1431"/>
                    </a:cubicBezTo>
                    <a:cubicBezTo>
                      <a:pt x="618" y="1431"/>
                      <a:pt x="618" y="1431"/>
                      <a:pt x="618" y="1431"/>
                    </a:cubicBezTo>
                    <a:cubicBezTo>
                      <a:pt x="621" y="1440"/>
                      <a:pt x="631" y="1445"/>
                      <a:pt x="640" y="1442"/>
                    </a:cubicBezTo>
                    <a:cubicBezTo>
                      <a:pt x="649" y="1440"/>
                      <a:pt x="654" y="1430"/>
                      <a:pt x="652" y="1421"/>
                    </a:cubicBezTo>
                    <a:cubicBezTo>
                      <a:pt x="652" y="1421"/>
                      <a:pt x="652" y="1421"/>
                      <a:pt x="652" y="1421"/>
                    </a:cubicBezTo>
                    <a:cubicBezTo>
                      <a:pt x="486" y="892"/>
                      <a:pt x="486" y="892"/>
                      <a:pt x="486" y="892"/>
                    </a:cubicBezTo>
                    <a:cubicBezTo>
                      <a:pt x="768" y="892"/>
                      <a:pt x="768" y="892"/>
                      <a:pt x="768" y="892"/>
                    </a:cubicBezTo>
                    <a:lnTo>
                      <a:pt x="768" y="0"/>
                    </a:lnTo>
                    <a:close/>
                    <a:moveTo>
                      <a:pt x="233" y="1167"/>
                    </a:moveTo>
                    <a:cubicBezTo>
                      <a:pt x="319" y="892"/>
                      <a:pt x="319" y="892"/>
                      <a:pt x="319" y="892"/>
                    </a:cubicBezTo>
                    <a:cubicBezTo>
                      <a:pt x="367" y="892"/>
                      <a:pt x="367" y="892"/>
                      <a:pt x="367" y="892"/>
                    </a:cubicBezTo>
                    <a:cubicBezTo>
                      <a:pt x="367" y="1167"/>
                      <a:pt x="367" y="1167"/>
                      <a:pt x="367" y="1167"/>
                    </a:cubicBezTo>
                    <a:lnTo>
                      <a:pt x="233" y="1167"/>
                    </a:lnTo>
                    <a:close/>
                    <a:moveTo>
                      <a:pt x="536" y="1167"/>
                    </a:moveTo>
                    <a:cubicBezTo>
                      <a:pt x="402" y="1167"/>
                      <a:pt x="402" y="1167"/>
                      <a:pt x="402" y="1167"/>
                    </a:cubicBezTo>
                    <a:cubicBezTo>
                      <a:pt x="402" y="892"/>
                      <a:pt x="402" y="892"/>
                      <a:pt x="402" y="892"/>
                    </a:cubicBezTo>
                    <a:cubicBezTo>
                      <a:pt x="449" y="892"/>
                      <a:pt x="449" y="892"/>
                      <a:pt x="449" y="892"/>
                    </a:cubicBezTo>
                    <a:lnTo>
                      <a:pt x="536" y="116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4638675" y="1200150"/>
                <a:ext cx="1098550" cy="12763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4686300" y="1244600"/>
                <a:ext cx="1004888" cy="873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4686300" y="1371600"/>
                <a:ext cx="1004888" cy="3111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4686300" y="1714500"/>
                <a:ext cx="641350" cy="7191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5370513" y="1714500"/>
                <a:ext cx="320675" cy="7191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3711575" y="3378200"/>
              <a:ext cx="2019300" cy="3206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638550" y="1317625"/>
              <a:ext cx="1285875" cy="2233613"/>
              <a:chOff x="3638550" y="1317625"/>
              <a:chExt cx="1285875" cy="2233613"/>
            </a:xfrm>
            <a:solidFill>
              <a:schemeClr val="accent2"/>
            </a:solidFill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3890963" y="1317625"/>
                <a:ext cx="342900" cy="3413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0"/>
              <p:cNvSpPr/>
              <p:nvPr/>
            </p:nvSpPr>
            <p:spPr bwMode="auto">
              <a:xfrm>
                <a:off x="3638550" y="1698625"/>
                <a:ext cx="1285875" cy="1852613"/>
              </a:xfrm>
              <a:custGeom>
                <a:avLst/>
                <a:gdLst>
                  <a:gd name="T0" fmla="*/ 764 w 810"/>
                  <a:gd name="T1" fmla="*/ 0 h 1167"/>
                  <a:gd name="T2" fmla="*/ 403 w 810"/>
                  <a:gd name="T3" fmla="*/ 0 h 1167"/>
                  <a:gd name="T4" fmla="*/ 392 w 810"/>
                  <a:gd name="T5" fmla="*/ 0 h 1167"/>
                  <a:gd name="T6" fmla="*/ 345 w 810"/>
                  <a:gd name="T7" fmla="*/ 0 h 1167"/>
                  <a:gd name="T8" fmla="*/ 309 w 810"/>
                  <a:gd name="T9" fmla="*/ 173 h 1167"/>
                  <a:gd name="T10" fmla="*/ 278 w 810"/>
                  <a:gd name="T11" fmla="*/ 77 h 1167"/>
                  <a:gd name="T12" fmla="*/ 295 w 810"/>
                  <a:gd name="T13" fmla="*/ 54 h 1167"/>
                  <a:gd name="T14" fmla="*/ 267 w 810"/>
                  <a:gd name="T15" fmla="*/ 23 h 1167"/>
                  <a:gd name="T16" fmla="*/ 237 w 810"/>
                  <a:gd name="T17" fmla="*/ 52 h 1167"/>
                  <a:gd name="T18" fmla="*/ 255 w 810"/>
                  <a:gd name="T19" fmla="*/ 77 h 1167"/>
                  <a:gd name="T20" fmla="*/ 229 w 810"/>
                  <a:gd name="T21" fmla="*/ 173 h 1167"/>
                  <a:gd name="T22" fmla="*/ 188 w 810"/>
                  <a:gd name="T23" fmla="*/ 0 h 1167"/>
                  <a:gd name="T24" fmla="*/ 132 w 810"/>
                  <a:gd name="T25" fmla="*/ 0 h 1167"/>
                  <a:gd name="T26" fmla="*/ 96 w 810"/>
                  <a:gd name="T27" fmla="*/ 0 h 1167"/>
                  <a:gd name="T28" fmla="*/ 0 w 810"/>
                  <a:gd name="T29" fmla="*/ 107 h 1167"/>
                  <a:gd name="T30" fmla="*/ 0 w 810"/>
                  <a:gd name="T31" fmla="*/ 107 h 1167"/>
                  <a:gd name="T32" fmla="*/ 0 w 810"/>
                  <a:gd name="T33" fmla="*/ 548 h 1167"/>
                  <a:gd name="T34" fmla="*/ 0 w 810"/>
                  <a:gd name="T35" fmla="*/ 548 h 1167"/>
                  <a:gd name="T36" fmla="*/ 0 w 810"/>
                  <a:gd name="T37" fmla="*/ 548 h 1167"/>
                  <a:gd name="T38" fmla="*/ 46 w 810"/>
                  <a:gd name="T39" fmla="*/ 594 h 1167"/>
                  <a:gd name="T40" fmla="*/ 93 w 810"/>
                  <a:gd name="T41" fmla="*/ 548 h 1167"/>
                  <a:gd name="T42" fmla="*/ 93 w 810"/>
                  <a:gd name="T43" fmla="*/ 548 h 1167"/>
                  <a:gd name="T44" fmla="*/ 93 w 810"/>
                  <a:gd name="T45" fmla="*/ 183 h 1167"/>
                  <a:gd name="T46" fmla="*/ 132 w 810"/>
                  <a:gd name="T47" fmla="*/ 183 h 1167"/>
                  <a:gd name="T48" fmla="*/ 132 w 810"/>
                  <a:gd name="T49" fmla="*/ 567 h 1167"/>
                  <a:gd name="T50" fmla="*/ 132 w 810"/>
                  <a:gd name="T51" fmla="*/ 1111 h 1167"/>
                  <a:gd name="T52" fmla="*/ 189 w 810"/>
                  <a:gd name="T53" fmla="*/ 1167 h 1167"/>
                  <a:gd name="T54" fmla="*/ 245 w 810"/>
                  <a:gd name="T55" fmla="*/ 1111 h 1167"/>
                  <a:gd name="T56" fmla="*/ 245 w 810"/>
                  <a:gd name="T57" fmla="*/ 567 h 1167"/>
                  <a:gd name="T58" fmla="*/ 289 w 810"/>
                  <a:gd name="T59" fmla="*/ 567 h 1167"/>
                  <a:gd name="T60" fmla="*/ 289 w 810"/>
                  <a:gd name="T61" fmla="*/ 1111 h 1167"/>
                  <a:gd name="T62" fmla="*/ 346 w 810"/>
                  <a:gd name="T63" fmla="*/ 1167 h 1167"/>
                  <a:gd name="T64" fmla="*/ 403 w 810"/>
                  <a:gd name="T65" fmla="*/ 1111 h 1167"/>
                  <a:gd name="T66" fmla="*/ 403 w 810"/>
                  <a:gd name="T67" fmla="*/ 627 h 1167"/>
                  <a:gd name="T68" fmla="*/ 403 w 810"/>
                  <a:gd name="T69" fmla="*/ 567 h 1167"/>
                  <a:gd name="T70" fmla="*/ 403 w 810"/>
                  <a:gd name="T71" fmla="*/ 183 h 1167"/>
                  <a:gd name="T72" fmla="*/ 403 w 810"/>
                  <a:gd name="T73" fmla="*/ 93 h 1167"/>
                  <a:gd name="T74" fmla="*/ 764 w 810"/>
                  <a:gd name="T75" fmla="*/ 93 h 1167"/>
                  <a:gd name="T76" fmla="*/ 810 w 810"/>
                  <a:gd name="T77" fmla="*/ 47 h 1167"/>
                  <a:gd name="T78" fmla="*/ 764 w 810"/>
                  <a:gd name="T79" fmla="*/ 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10" h="1167">
                    <a:moveTo>
                      <a:pt x="764" y="0"/>
                    </a:moveTo>
                    <a:cubicBezTo>
                      <a:pt x="403" y="0"/>
                      <a:pt x="403" y="0"/>
                      <a:pt x="403" y="0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33" y="137"/>
                      <a:pt x="309" y="173"/>
                      <a:pt x="309" y="173"/>
                    </a:cubicBezTo>
                    <a:cubicBezTo>
                      <a:pt x="278" y="77"/>
                      <a:pt x="278" y="77"/>
                      <a:pt x="278" y="77"/>
                    </a:cubicBezTo>
                    <a:cubicBezTo>
                      <a:pt x="295" y="54"/>
                      <a:pt x="295" y="54"/>
                      <a:pt x="295" y="54"/>
                    </a:cubicBezTo>
                    <a:cubicBezTo>
                      <a:pt x="267" y="23"/>
                      <a:pt x="267" y="23"/>
                      <a:pt x="267" y="23"/>
                    </a:cubicBezTo>
                    <a:cubicBezTo>
                      <a:pt x="237" y="52"/>
                      <a:pt x="237" y="52"/>
                      <a:pt x="237" y="52"/>
                    </a:cubicBezTo>
                    <a:cubicBezTo>
                      <a:pt x="255" y="77"/>
                      <a:pt x="255" y="77"/>
                      <a:pt x="255" y="77"/>
                    </a:cubicBezTo>
                    <a:cubicBezTo>
                      <a:pt x="229" y="173"/>
                      <a:pt x="229" y="173"/>
                      <a:pt x="229" y="173"/>
                    </a:cubicBezTo>
                    <a:cubicBezTo>
                      <a:pt x="205" y="147"/>
                      <a:pt x="192" y="44"/>
                      <a:pt x="188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50" y="0"/>
                      <a:pt x="0" y="29"/>
                      <a:pt x="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548"/>
                      <a:pt x="0" y="548"/>
                      <a:pt x="0" y="548"/>
                    </a:cubicBezTo>
                    <a:cubicBezTo>
                      <a:pt x="0" y="548"/>
                      <a:pt x="0" y="548"/>
                      <a:pt x="0" y="548"/>
                    </a:cubicBezTo>
                    <a:cubicBezTo>
                      <a:pt x="0" y="548"/>
                      <a:pt x="0" y="548"/>
                      <a:pt x="0" y="548"/>
                    </a:cubicBezTo>
                    <a:cubicBezTo>
                      <a:pt x="0" y="573"/>
                      <a:pt x="21" y="594"/>
                      <a:pt x="46" y="594"/>
                    </a:cubicBezTo>
                    <a:cubicBezTo>
                      <a:pt x="72" y="594"/>
                      <a:pt x="93" y="573"/>
                      <a:pt x="93" y="548"/>
                    </a:cubicBezTo>
                    <a:cubicBezTo>
                      <a:pt x="93" y="548"/>
                      <a:pt x="93" y="548"/>
                      <a:pt x="93" y="548"/>
                    </a:cubicBezTo>
                    <a:cubicBezTo>
                      <a:pt x="93" y="183"/>
                      <a:pt x="93" y="183"/>
                      <a:pt x="93" y="183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32" y="567"/>
                      <a:pt x="132" y="567"/>
                      <a:pt x="132" y="567"/>
                    </a:cubicBezTo>
                    <a:cubicBezTo>
                      <a:pt x="132" y="1111"/>
                      <a:pt x="132" y="1111"/>
                      <a:pt x="132" y="1111"/>
                    </a:cubicBezTo>
                    <a:cubicBezTo>
                      <a:pt x="132" y="1142"/>
                      <a:pt x="157" y="1167"/>
                      <a:pt x="189" y="1167"/>
                    </a:cubicBezTo>
                    <a:cubicBezTo>
                      <a:pt x="220" y="1167"/>
                      <a:pt x="245" y="1142"/>
                      <a:pt x="245" y="1111"/>
                    </a:cubicBezTo>
                    <a:cubicBezTo>
                      <a:pt x="245" y="567"/>
                      <a:pt x="245" y="567"/>
                      <a:pt x="245" y="567"/>
                    </a:cubicBezTo>
                    <a:cubicBezTo>
                      <a:pt x="289" y="567"/>
                      <a:pt x="289" y="567"/>
                      <a:pt x="289" y="567"/>
                    </a:cubicBezTo>
                    <a:cubicBezTo>
                      <a:pt x="289" y="1111"/>
                      <a:pt x="289" y="1111"/>
                      <a:pt x="289" y="1111"/>
                    </a:cubicBezTo>
                    <a:cubicBezTo>
                      <a:pt x="289" y="1142"/>
                      <a:pt x="315" y="1167"/>
                      <a:pt x="346" y="1167"/>
                    </a:cubicBezTo>
                    <a:cubicBezTo>
                      <a:pt x="377" y="1167"/>
                      <a:pt x="403" y="1142"/>
                      <a:pt x="403" y="1111"/>
                    </a:cubicBezTo>
                    <a:cubicBezTo>
                      <a:pt x="403" y="627"/>
                      <a:pt x="403" y="627"/>
                      <a:pt x="403" y="627"/>
                    </a:cubicBezTo>
                    <a:cubicBezTo>
                      <a:pt x="403" y="567"/>
                      <a:pt x="403" y="567"/>
                      <a:pt x="403" y="567"/>
                    </a:cubicBezTo>
                    <a:cubicBezTo>
                      <a:pt x="403" y="183"/>
                      <a:pt x="403" y="183"/>
                      <a:pt x="403" y="183"/>
                    </a:cubicBezTo>
                    <a:cubicBezTo>
                      <a:pt x="403" y="93"/>
                      <a:pt x="403" y="93"/>
                      <a:pt x="403" y="93"/>
                    </a:cubicBezTo>
                    <a:cubicBezTo>
                      <a:pt x="764" y="93"/>
                      <a:pt x="764" y="93"/>
                      <a:pt x="764" y="93"/>
                    </a:cubicBezTo>
                    <a:cubicBezTo>
                      <a:pt x="789" y="93"/>
                      <a:pt x="810" y="72"/>
                      <a:pt x="810" y="47"/>
                    </a:cubicBezTo>
                    <a:cubicBezTo>
                      <a:pt x="810" y="21"/>
                      <a:pt x="789" y="0"/>
                      <a:pt x="7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421063" y="3573463"/>
              <a:ext cx="568325" cy="723900"/>
              <a:chOff x="3421063" y="3573463"/>
              <a:chExt cx="568325" cy="723900"/>
            </a:xfrm>
            <a:solidFill>
              <a:schemeClr val="accent1"/>
            </a:solidFill>
          </p:grpSpPr>
          <p:sp>
            <p:nvSpPr>
              <p:cNvPr id="20" name="Oval 21"/>
              <p:cNvSpPr>
                <a:spLocks noChangeArrowheads="1"/>
              </p:cNvSpPr>
              <p:nvPr/>
            </p:nvSpPr>
            <p:spPr bwMode="auto">
              <a:xfrm>
                <a:off x="3568700" y="3573463"/>
                <a:ext cx="277813" cy="276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3421063" y="3875088"/>
                <a:ext cx="568325" cy="422275"/>
              </a:xfrm>
              <a:custGeom>
                <a:avLst/>
                <a:gdLst>
                  <a:gd name="T0" fmla="*/ 180 w 358"/>
                  <a:gd name="T1" fmla="*/ 0 h 266"/>
                  <a:gd name="T2" fmla="*/ 0 w 358"/>
                  <a:gd name="T3" fmla="*/ 86 h 266"/>
                  <a:gd name="T4" fmla="*/ 0 w 358"/>
                  <a:gd name="T5" fmla="*/ 232 h 266"/>
                  <a:gd name="T6" fmla="*/ 0 w 358"/>
                  <a:gd name="T7" fmla="*/ 266 h 266"/>
                  <a:gd name="T8" fmla="*/ 30 w 358"/>
                  <a:gd name="T9" fmla="*/ 266 h 266"/>
                  <a:gd name="T10" fmla="*/ 330 w 358"/>
                  <a:gd name="T11" fmla="*/ 266 h 266"/>
                  <a:gd name="T12" fmla="*/ 358 w 358"/>
                  <a:gd name="T13" fmla="*/ 266 h 266"/>
                  <a:gd name="T14" fmla="*/ 358 w 358"/>
                  <a:gd name="T15" fmla="*/ 236 h 266"/>
                  <a:gd name="T16" fmla="*/ 358 w 358"/>
                  <a:gd name="T17" fmla="*/ 82 h 266"/>
                  <a:gd name="T18" fmla="*/ 180 w 358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8" h="266">
                    <a:moveTo>
                      <a:pt x="180" y="0"/>
                    </a:moveTo>
                    <a:cubicBezTo>
                      <a:pt x="102" y="0"/>
                      <a:pt x="34" y="35"/>
                      <a:pt x="0" y="86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0" y="266"/>
                      <a:pt x="30" y="266"/>
                      <a:pt x="30" y="266"/>
                    </a:cubicBezTo>
                    <a:cubicBezTo>
                      <a:pt x="330" y="266"/>
                      <a:pt x="330" y="266"/>
                      <a:pt x="330" y="266"/>
                    </a:cubicBezTo>
                    <a:cubicBezTo>
                      <a:pt x="358" y="266"/>
                      <a:pt x="358" y="266"/>
                      <a:pt x="358" y="266"/>
                    </a:cubicBezTo>
                    <a:cubicBezTo>
                      <a:pt x="358" y="236"/>
                      <a:pt x="358" y="236"/>
                      <a:pt x="358" y="236"/>
                    </a:cubicBezTo>
                    <a:cubicBezTo>
                      <a:pt x="358" y="82"/>
                      <a:pt x="358" y="82"/>
                      <a:pt x="358" y="82"/>
                    </a:cubicBezTo>
                    <a:cubicBezTo>
                      <a:pt x="323" y="33"/>
                      <a:pt x="257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098925" y="3573463"/>
              <a:ext cx="566738" cy="723900"/>
              <a:chOff x="4098925" y="3573463"/>
              <a:chExt cx="566738" cy="723900"/>
            </a:xfrm>
            <a:solidFill>
              <a:schemeClr val="accent1"/>
            </a:solidFill>
          </p:grpSpPr>
          <p:sp>
            <p:nvSpPr>
              <p:cNvPr id="18" name="Oval 23"/>
              <p:cNvSpPr>
                <a:spLocks noChangeArrowheads="1"/>
              </p:cNvSpPr>
              <p:nvPr/>
            </p:nvSpPr>
            <p:spPr bwMode="auto">
              <a:xfrm>
                <a:off x="4246563" y="3573463"/>
                <a:ext cx="276225" cy="276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4"/>
              <p:cNvSpPr/>
              <p:nvPr/>
            </p:nvSpPr>
            <p:spPr bwMode="auto">
              <a:xfrm>
                <a:off x="4098925" y="3875088"/>
                <a:ext cx="566738" cy="422275"/>
              </a:xfrm>
              <a:custGeom>
                <a:avLst/>
                <a:gdLst>
                  <a:gd name="T0" fmla="*/ 180 w 357"/>
                  <a:gd name="T1" fmla="*/ 0 h 266"/>
                  <a:gd name="T2" fmla="*/ 0 w 357"/>
                  <a:gd name="T3" fmla="*/ 86 h 266"/>
                  <a:gd name="T4" fmla="*/ 0 w 357"/>
                  <a:gd name="T5" fmla="*/ 232 h 266"/>
                  <a:gd name="T6" fmla="*/ 0 w 357"/>
                  <a:gd name="T7" fmla="*/ 266 h 266"/>
                  <a:gd name="T8" fmla="*/ 30 w 357"/>
                  <a:gd name="T9" fmla="*/ 266 h 266"/>
                  <a:gd name="T10" fmla="*/ 330 w 357"/>
                  <a:gd name="T11" fmla="*/ 266 h 266"/>
                  <a:gd name="T12" fmla="*/ 357 w 357"/>
                  <a:gd name="T13" fmla="*/ 266 h 266"/>
                  <a:gd name="T14" fmla="*/ 357 w 357"/>
                  <a:gd name="T15" fmla="*/ 236 h 266"/>
                  <a:gd name="T16" fmla="*/ 357 w 357"/>
                  <a:gd name="T17" fmla="*/ 82 h 266"/>
                  <a:gd name="T18" fmla="*/ 180 w 357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266">
                    <a:moveTo>
                      <a:pt x="180" y="0"/>
                    </a:moveTo>
                    <a:cubicBezTo>
                      <a:pt x="102" y="0"/>
                      <a:pt x="34" y="35"/>
                      <a:pt x="0" y="86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0" y="266"/>
                      <a:pt x="30" y="266"/>
                      <a:pt x="30" y="266"/>
                    </a:cubicBezTo>
                    <a:cubicBezTo>
                      <a:pt x="330" y="266"/>
                      <a:pt x="330" y="266"/>
                      <a:pt x="330" y="266"/>
                    </a:cubicBezTo>
                    <a:cubicBezTo>
                      <a:pt x="357" y="266"/>
                      <a:pt x="357" y="266"/>
                      <a:pt x="357" y="266"/>
                    </a:cubicBezTo>
                    <a:cubicBezTo>
                      <a:pt x="357" y="236"/>
                      <a:pt x="357" y="236"/>
                      <a:pt x="357" y="236"/>
                    </a:cubicBezTo>
                    <a:cubicBezTo>
                      <a:pt x="357" y="82"/>
                      <a:pt x="357" y="82"/>
                      <a:pt x="357" y="82"/>
                    </a:cubicBezTo>
                    <a:cubicBezTo>
                      <a:pt x="323" y="33"/>
                      <a:pt x="256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776788" y="3573463"/>
              <a:ext cx="566738" cy="723900"/>
              <a:chOff x="4776788" y="3573463"/>
              <a:chExt cx="566738" cy="723900"/>
            </a:xfrm>
            <a:solidFill>
              <a:schemeClr val="accent1"/>
            </a:solidFill>
          </p:grpSpPr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4922838" y="3573463"/>
                <a:ext cx="277813" cy="276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6"/>
              <p:cNvSpPr/>
              <p:nvPr/>
            </p:nvSpPr>
            <p:spPr bwMode="auto">
              <a:xfrm>
                <a:off x="4776788" y="3875088"/>
                <a:ext cx="566738" cy="422275"/>
              </a:xfrm>
              <a:custGeom>
                <a:avLst/>
                <a:gdLst>
                  <a:gd name="T0" fmla="*/ 180 w 357"/>
                  <a:gd name="T1" fmla="*/ 0 h 266"/>
                  <a:gd name="T2" fmla="*/ 0 w 357"/>
                  <a:gd name="T3" fmla="*/ 86 h 266"/>
                  <a:gd name="T4" fmla="*/ 0 w 357"/>
                  <a:gd name="T5" fmla="*/ 232 h 266"/>
                  <a:gd name="T6" fmla="*/ 0 w 357"/>
                  <a:gd name="T7" fmla="*/ 266 h 266"/>
                  <a:gd name="T8" fmla="*/ 30 w 357"/>
                  <a:gd name="T9" fmla="*/ 266 h 266"/>
                  <a:gd name="T10" fmla="*/ 330 w 357"/>
                  <a:gd name="T11" fmla="*/ 266 h 266"/>
                  <a:gd name="T12" fmla="*/ 357 w 357"/>
                  <a:gd name="T13" fmla="*/ 266 h 266"/>
                  <a:gd name="T14" fmla="*/ 357 w 357"/>
                  <a:gd name="T15" fmla="*/ 236 h 266"/>
                  <a:gd name="T16" fmla="*/ 357 w 357"/>
                  <a:gd name="T17" fmla="*/ 82 h 266"/>
                  <a:gd name="T18" fmla="*/ 180 w 357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" h="266">
                    <a:moveTo>
                      <a:pt x="180" y="0"/>
                    </a:moveTo>
                    <a:cubicBezTo>
                      <a:pt x="101" y="0"/>
                      <a:pt x="33" y="35"/>
                      <a:pt x="0" y="86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0" y="266"/>
                      <a:pt x="30" y="266"/>
                      <a:pt x="30" y="266"/>
                    </a:cubicBezTo>
                    <a:cubicBezTo>
                      <a:pt x="330" y="266"/>
                      <a:pt x="330" y="266"/>
                      <a:pt x="330" y="266"/>
                    </a:cubicBezTo>
                    <a:cubicBezTo>
                      <a:pt x="357" y="266"/>
                      <a:pt x="357" y="266"/>
                      <a:pt x="357" y="266"/>
                    </a:cubicBezTo>
                    <a:cubicBezTo>
                      <a:pt x="357" y="236"/>
                      <a:pt x="357" y="236"/>
                      <a:pt x="357" y="236"/>
                    </a:cubicBezTo>
                    <a:cubicBezTo>
                      <a:pt x="357" y="82"/>
                      <a:pt x="357" y="82"/>
                      <a:pt x="357" y="82"/>
                    </a:cubicBezTo>
                    <a:cubicBezTo>
                      <a:pt x="322" y="33"/>
                      <a:pt x="256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53063" y="3573463"/>
              <a:ext cx="568325" cy="723900"/>
              <a:chOff x="5453063" y="3573463"/>
              <a:chExt cx="568325" cy="723900"/>
            </a:xfrm>
            <a:solidFill>
              <a:schemeClr val="accent1"/>
            </a:solidFill>
          </p:grpSpPr>
          <p:sp>
            <p:nvSpPr>
              <p:cNvPr id="14" name="Oval 27"/>
              <p:cNvSpPr>
                <a:spLocks noChangeArrowheads="1"/>
              </p:cNvSpPr>
              <p:nvPr/>
            </p:nvSpPr>
            <p:spPr bwMode="auto">
              <a:xfrm>
                <a:off x="5600700" y="3573463"/>
                <a:ext cx="277813" cy="276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8"/>
              <p:cNvSpPr/>
              <p:nvPr/>
            </p:nvSpPr>
            <p:spPr bwMode="auto">
              <a:xfrm>
                <a:off x="5453063" y="3875088"/>
                <a:ext cx="568325" cy="422275"/>
              </a:xfrm>
              <a:custGeom>
                <a:avLst/>
                <a:gdLst>
                  <a:gd name="T0" fmla="*/ 180 w 358"/>
                  <a:gd name="T1" fmla="*/ 0 h 266"/>
                  <a:gd name="T2" fmla="*/ 0 w 358"/>
                  <a:gd name="T3" fmla="*/ 86 h 266"/>
                  <a:gd name="T4" fmla="*/ 0 w 358"/>
                  <a:gd name="T5" fmla="*/ 232 h 266"/>
                  <a:gd name="T6" fmla="*/ 0 w 358"/>
                  <a:gd name="T7" fmla="*/ 266 h 266"/>
                  <a:gd name="T8" fmla="*/ 30 w 358"/>
                  <a:gd name="T9" fmla="*/ 266 h 266"/>
                  <a:gd name="T10" fmla="*/ 330 w 358"/>
                  <a:gd name="T11" fmla="*/ 266 h 266"/>
                  <a:gd name="T12" fmla="*/ 358 w 358"/>
                  <a:gd name="T13" fmla="*/ 266 h 266"/>
                  <a:gd name="T14" fmla="*/ 358 w 358"/>
                  <a:gd name="T15" fmla="*/ 236 h 266"/>
                  <a:gd name="T16" fmla="*/ 358 w 358"/>
                  <a:gd name="T17" fmla="*/ 82 h 266"/>
                  <a:gd name="T18" fmla="*/ 180 w 358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8" h="266">
                    <a:moveTo>
                      <a:pt x="180" y="0"/>
                    </a:moveTo>
                    <a:cubicBezTo>
                      <a:pt x="102" y="0"/>
                      <a:pt x="34" y="35"/>
                      <a:pt x="0" y="86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30" y="266"/>
                      <a:pt x="30" y="266"/>
                      <a:pt x="30" y="266"/>
                    </a:cubicBezTo>
                    <a:cubicBezTo>
                      <a:pt x="330" y="266"/>
                      <a:pt x="330" y="266"/>
                      <a:pt x="330" y="266"/>
                    </a:cubicBezTo>
                    <a:cubicBezTo>
                      <a:pt x="358" y="266"/>
                      <a:pt x="358" y="266"/>
                      <a:pt x="358" y="266"/>
                    </a:cubicBezTo>
                    <a:cubicBezTo>
                      <a:pt x="358" y="236"/>
                      <a:pt x="358" y="236"/>
                      <a:pt x="358" y="236"/>
                    </a:cubicBezTo>
                    <a:cubicBezTo>
                      <a:pt x="358" y="82"/>
                      <a:pt x="358" y="82"/>
                      <a:pt x="358" y="82"/>
                    </a:cubicBezTo>
                    <a:cubicBezTo>
                      <a:pt x="323" y="33"/>
                      <a:pt x="257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37" name="直接连接符 36"/>
          <p:cNvCxnSpPr/>
          <p:nvPr/>
        </p:nvCxnSpPr>
        <p:spPr>
          <a:xfrm flipH="1">
            <a:off x="3617131" y="2287801"/>
            <a:ext cx="1" cy="285411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22"/>
          <p:cNvSpPr>
            <a:spLocks noEditPoints="1"/>
          </p:cNvSpPr>
          <p:nvPr/>
        </p:nvSpPr>
        <p:spPr bwMode="auto">
          <a:xfrm>
            <a:off x="4714412" y="1747947"/>
            <a:ext cx="262998" cy="253652"/>
          </a:xfrm>
          <a:custGeom>
            <a:avLst/>
            <a:gdLst>
              <a:gd name="T0" fmla="*/ 59 w 98"/>
              <a:gd name="T1" fmla="*/ 0 h 94"/>
              <a:gd name="T2" fmla="*/ 70 w 98"/>
              <a:gd name="T3" fmla="*/ 11 h 94"/>
              <a:gd name="T4" fmla="*/ 79 w 98"/>
              <a:gd name="T5" fmla="*/ 14 h 94"/>
              <a:gd name="T6" fmla="*/ 98 w 98"/>
              <a:gd name="T7" fmla="*/ 34 h 94"/>
              <a:gd name="T8" fmla="*/ 92 w 98"/>
              <a:gd name="T9" fmla="*/ 89 h 94"/>
              <a:gd name="T10" fmla="*/ 19 w 98"/>
              <a:gd name="T11" fmla="*/ 94 h 94"/>
              <a:gd name="T12" fmla="*/ 5 w 98"/>
              <a:gd name="T13" fmla="*/ 88 h 94"/>
              <a:gd name="T14" fmla="*/ 0 w 98"/>
              <a:gd name="T15" fmla="*/ 34 h 94"/>
              <a:gd name="T16" fmla="*/ 19 w 98"/>
              <a:gd name="T17" fmla="*/ 14 h 94"/>
              <a:gd name="T18" fmla="*/ 27 w 98"/>
              <a:gd name="T19" fmla="*/ 11 h 94"/>
              <a:gd name="T20" fmla="*/ 38 w 98"/>
              <a:gd name="T21" fmla="*/ 0 h 94"/>
              <a:gd name="T22" fmla="*/ 69 w 98"/>
              <a:gd name="T23" fmla="*/ 22 h 94"/>
              <a:gd name="T24" fmla="*/ 68 w 98"/>
              <a:gd name="T25" fmla="*/ 22 h 94"/>
              <a:gd name="T26" fmla="*/ 29 w 98"/>
              <a:gd name="T27" fmla="*/ 22 h 94"/>
              <a:gd name="T28" fmla="*/ 11 w 98"/>
              <a:gd name="T29" fmla="*/ 25 h 94"/>
              <a:gd name="T30" fmla="*/ 7 w 98"/>
              <a:gd name="T31" fmla="*/ 34 h 94"/>
              <a:gd name="T32" fmla="*/ 18 w 98"/>
              <a:gd name="T33" fmla="*/ 52 h 94"/>
              <a:gd name="T34" fmla="*/ 20 w 98"/>
              <a:gd name="T35" fmla="*/ 43 h 94"/>
              <a:gd name="T36" fmla="*/ 37 w 98"/>
              <a:gd name="T37" fmla="*/ 43 h 94"/>
              <a:gd name="T38" fmla="*/ 39 w 98"/>
              <a:gd name="T39" fmla="*/ 45 h 94"/>
              <a:gd name="T40" fmla="*/ 59 w 98"/>
              <a:gd name="T41" fmla="*/ 52 h 94"/>
              <a:gd name="T42" fmla="*/ 61 w 98"/>
              <a:gd name="T43" fmla="*/ 43 h 94"/>
              <a:gd name="T44" fmla="*/ 77 w 98"/>
              <a:gd name="T45" fmla="*/ 43 h 94"/>
              <a:gd name="T46" fmla="*/ 80 w 98"/>
              <a:gd name="T47" fmla="*/ 45 h 94"/>
              <a:gd name="T48" fmla="*/ 91 w 98"/>
              <a:gd name="T49" fmla="*/ 52 h 94"/>
              <a:gd name="T50" fmla="*/ 87 w 98"/>
              <a:gd name="T51" fmla="*/ 25 h 94"/>
              <a:gd name="T52" fmla="*/ 69 w 98"/>
              <a:gd name="T53" fmla="*/ 22 h 94"/>
              <a:gd name="T54" fmla="*/ 32 w 98"/>
              <a:gd name="T55" fmla="*/ 14 h 94"/>
              <a:gd name="T56" fmla="*/ 66 w 98"/>
              <a:gd name="T57" fmla="*/ 11 h 94"/>
              <a:gd name="T58" fmla="*/ 59 w 98"/>
              <a:gd name="T59" fmla="*/ 4 h 94"/>
              <a:gd name="T60" fmla="*/ 34 w 98"/>
              <a:gd name="T61" fmla="*/ 6 h 94"/>
              <a:gd name="T62" fmla="*/ 32 w 98"/>
              <a:gd name="T63" fmla="*/ 14 h 94"/>
              <a:gd name="T64" fmla="*/ 7 w 98"/>
              <a:gd name="T65" fmla="*/ 57 h 94"/>
              <a:gd name="T66" fmla="*/ 11 w 98"/>
              <a:gd name="T67" fmla="*/ 83 h 94"/>
              <a:gd name="T68" fmla="*/ 19 w 98"/>
              <a:gd name="T69" fmla="*/ 87 h 94"/>
              <a:gd name="T70" fmla="*/ 87 w 98"/>
              <a:gd name="T71" fmla="*/ 83 h 94"/>
              <a:gd name="T72" fmla="*/ 91 w 98"/>
              <a:gd name="T73" fmla="*/ 57 h 94"/>
              <a:gd name="T74" fmla="*/ 80 w 98"/>
              <a:gd name="T75" fmla="*/ 63 h 94"/>
              <a:gd name="T76" fmla="*/ 77 w 98"/>
              <a:gd name="T77" fmla="*/ 66 h 94"/>
              <a:gd name="T78" fmla="*/ 59 w 98"/>
              <a:gd name="T79" fmla="*/ 63 h 94"/>
              <a:gd name="T80" fmla="*/ 59 w 98"/>
              <a:gd name="T81" fmla="*/ 57 h 94"/>
              <a:gd name="T82" fmla="*/ 39 w 98"/>
              <a:gd name="T83" fmla="*/ 63 h 94"/>
              <a:gd name="T84" fmla="*/ 36 w 98"/>
              <a:gd name="T85" fmla="*/ 66 h 94"/>
              <a:gd name="T86" fmla="*/ 18 w 98"/>
              <a:gd name="T87" fmla="*/ 63 h 94"/>
              <a:gd name="T88" fmla="*/ 18 w 98"/>
              <a:gd name="T89" fmla="*/ 57 h 94"/>
              <a:gd name="T90" fmla="*/ 34 w 98"/>
              <a:gd name="T91" fmla="*/ 48 h 94"/>
              <a:gd name="T92" fmla="*/ 23 w 98"/>
              <a:gd name="T93" fmla="*/ 48 h 94"/>
              <a:gd name="T94" fmla="*/ 23 w 98"/>
              <a:gd name="T95" fmla="*/ 54 h 94"/>
              <a:gd name="T96" fmla="*/ 23 w 98"/>
              <a:gd name="T97" fmla="*/ 61 h 94"/>
              <a:gd name="T98" fmla="*/ 34 w 98"/>
              <a:gd name="T99" fmla="*/ 54 h 94"/>
              <a:gd name="T100" fmla="*/ 34 w 98"/>
              <a:gd name="T101" fmla="*/ 54 h 94"/>
              <a:gd name="T102" fmla="*/ 75 w 98"/>
              <a:gd name="T103" fmla="*/ 48 h 94"/>
              <a:gd name="T104" fmla="*/ 64 w 98"/>
              <a:gd name="T105" fmla="*/ 48 h 94"/>
              <a:gd name="T106" fmla="*/ 64 w 98"/>
              <a:gd name="T107" fmla="*/ 54 h 94"/>
              <a:gd name="T108" fmla="*/ 64 w 98"/>
              <a:gd name="T109" fmla="*/ 61 h 94"/>
              <a:gd name="T110" fmla="*/ 75 w 98"/>
              <a:gd name="T111" fmla="*/ 54 h 94"/>
              <a:gd name="T112" fmla="*/ 75 w 98"/>
              <a:gd name="T113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94">
                <a:moveTo>
                  <a:pt x="38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1"/>
                  <a:pt x="67" y="3"/>
                </a:cubicBezTo>
                <a:cubicBezTo>
                  <a:pt x="69" y="5"/>
                  <a:pt x="70" y="8"/>
                  <a:pt x="7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4" y="14"/>
                  <a:pt x="89" y="16"/>
                  <a:pt x="92" y="20"/>
                </a:cubicBezTo>
                <a:cubicBezTo>
                  <a:pt x="96" y="24"/>
                  <a:pt x="98" y="28"/>
                  <a:pt x="98" y="34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80"/>
                  <a:pt x="96" y="85"/>
                  <a:pt x="92" y="89"/>
                </a:cubicBezTo>
                <a:cubicBezTo>
                  <a:pt x="89" y="92"/>
                  <a:pt x="84" y="94"/>
                  <a:pt x="7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4" y="94"/>
                  <a:pt x="9" y="92"/>
                  <a:pt x="5" y="89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5"/>
                  <a:pt x="0" y="80"/>
                  <a:pt x="0" y="7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2" y="24"/>
                  <a:pt x="5" y="20"/>
                </a:cubicBezTo>
                <a:cubicBezTo>
                  <a:pt x="9" y="16"/>
                  <a:pt x="14" y="14"/>
                  <a:pt x="19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8"/>
                  <a:pt x="29" y="5"/>
                  <a:pt x="31" y="3"/>
                </a:cubicBezTo>
                <a:cubicBezTo>
                  <a:pt x="33" y="1"/>
                  <a:pt x="35" y="0"/>
                  <a:pt x="38" y="0"/>
                </a:cubicBezTo>
                <a:close/>
                <a:moveTo>
                  <a:pt x="69" y="22"/>
                </a:moveTo>
                <a:cubicBezTo>
                  <a:pt x="69" y="22"/>
                  <a:pt x="69" y="22"/>
                  <a:pt x="69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2"/>
                  <a:pt x="13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8"/>
                  <a:pt x="7" y="31"/>
                  <a:pt x="7" y="34"/>
                </a:cubicBezTo>
                <a:cubicBezTo>
                  <a:pt x="7" y="52"/>
                  <a:pt x="7" y="52"/>
                  <a:pt x="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9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60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9" y="43"/>
                  <a:pt x="80" y="44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52"/>
                  <a:pt x="80" y="52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1"/>
                  <a:pt x="89" y="28"/>
                  <a:pt x="87" y="25"/>
                </a:cubicBezTo>
                <a:cubicBezTo>
                  <a:pt x="85" y="23"/>
                  <a:pt x="82" y="22"/>
                  <a:pt x="79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9"/>
                  <a:pt x="65" y="7"/>
                  <a:pt x="64" y="6"/>
                </a:cubicBezTo>
                <a:cubicBezTo>
                  <a:pt x="63" y="5"/>
                  <a:pt x="61" y="4"/>
                  <a:pt x="5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5" y="5"/>
                  <a:pt x="34" y="6"/>
                </a:cubicBezTo>
                <a:cubicBezTo>
                  <a:pt x="33" y="7"/>
                  <a:pt x="32" y="9"/>
                  <a:pt x="32" y="11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8"/>
                  <a:pt x="8" y="81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5"/>
                  <a:pt x="16" y="87"/>
                  <a:pt x="1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2" y="87"/>
                  <a:pt x="85" y="85"/>
                  <a:pt x="87" y="83"/>
                </a:cubicBezTo>
                <a:cubicBezTo>
                  <a:pt x="89" y="81"/>
                  <a:pt x="91" y="78"/>
                  <a:pt x="91" y="75"/>
                </a:cubicBezTo>
                <a:cubicBezTo>
                  <a:pt x="91" y="57"/>
                  <a:pt x="91" y="57"/>
                  <a:pt x="91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5"/>
                  <a:pt x="79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0" y="66"/>
                  <a:pt x="59" y="65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57"/>
                  <a:pt x="59" y="57"/>
                  <a:pt x="5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5"/>
                  <a:pt x="38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8" y="65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57"/>
                  <a:pt x="7" y="57"/>
                  <a:pt x="7" y="57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48"/>
                  <a:pt x="75" y="48"/>
                  <a:pt x="75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" name="菱形 1"/>
          <p:cNvSpPr/>
          <p:nvPr/>
        </p:nvSpPr>
        <p:spPr>
          <a:xfrm>
            <a:off x="3284799" y="1623145"/>
            <a:ext cx="664665" cy="66466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3337034" y="2135992"/>
            <a:ext cx="106887" cy="213392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7"/>
          <p:cNvSpPr/>
          <p:nvPr/>
        </p:nvSpPr>
        <p:spPr bwMode="auto">
          <a:xfrm>
            <a:off x="3817017" y="1781946"/>
            <a:ext cx="86920" cy="17353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7"/>
          <p:cNvSpPr/>
          <p:nvPr/>
        </p:nvSpPr>
        <p:spPr bwMode="auto">
          <a:xfrm>
            <a:off x="3237066" y="1570667"/>
            <a:ext cx="167709" cy="334816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"/>
          <p:cNvSpPr/>
          <p:nvPr/>
        </p:nvSpPr>
        <p:spPr bwMode="auto">
          <a:xfrm>
            <a:off x="3903942" y="2069774"/>
            <a:ext cx="173225" cy="34582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7"/>
          <p:cNvSpPr/>
          <p:nvPr/>
        </p:nvSpPr>
        <p:spPr bwMode="auto">
          <a:xfrm flipH="1">
            <a:off x="3076182" y="1570666"/>
            <a:ext cx="160883" cy="33481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4714412" y="2182646"/>
            <a:ext cx="3582504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）数字印刷模拟系统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界面设计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779543" y="2551427"/>
            <a:ext cx="3623152" cy="16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）数字印刷模拟系统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界面设计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）任务解析。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需求分析：了解任务目标、需求，绘制原型图。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实训任务：根据方案设计原型图。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备注：分组进行分析（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人一组）。</a:t>
            </a:r>
          </a:p>
        </p:txBody>
      </p:sp>
    </p:spTree>
    <p:extLst>
      <p:ext uri="{BB962C8B-B14F-4D97-AF65-F5344CB8AC3E}">
        <p14:creationId xmlns:p14="http://schemas.microsoft.com/office/powerpoint/2010/main" val="20404944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5" presetClass="emph" presetSubtype="0" repeatCount="3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1" dur="1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repeatCount="3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5" presetClass="emph" presetSubtype="0" repeatCount="3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3" dur="1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5" presetClass="emph" presetSubtype="0" repeatCount="3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9" dur="1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5" presetClass="emph" presetSubtype="0" repeatCount="3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5" dur="1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emph" presetSubtype="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0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8" grpId="0" animBg="1"/>
          <p:bldP spid="2" grpId="0" animBg="1"/>
          <p:bldP spid="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39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5" presetClass="emph" presetSubtype="0" repeatCount="3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1" dur="1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repeatCount="3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5" presetClass="emph" presetSubtype="0" repeatCount="3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3" dur="1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5" presetClass="emph" presetSubtype="0" repeatCount="3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9" dur="1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5" presetClass="emph" presetSubtype="0" repeatCount="3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5" dur="1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emph" presetSubtype="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0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8" grpId="0" animBg="1"/>
          <p:bldP spid="2" grpId="0" animBg="1"/>
          <p:bldP spid="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39" grpId="0"/>
          <p:bldP spid="4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>
            <a:endCxn id="53" idx="0"/>
          </p:cNvCxnSpPr>
          <p:nvPr/>
        </p:nvCxnSpPr>
        <p:spPr>
          <a:xfrm>
            <a:off x="4082235" y="6"/>
            <a:ext cx="0" cy="144885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1178531" y="2009186"/>
            <a:ext cx="1464377" cy="3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）任务实施。</a:t>
            </a:r>
          </a:p>
        </p:txBody>
      </p:sp>
      <p:sp>
        <p:nvSpPr>
          <p:cNvPr id="40" name="Freeform 25"/>
          <p:cNvSpPr>
            <a:spLocks noEditPoints="1"/>
          </p:cNvSpPr>
          <p:nvPr/>
        </p:nvSpPr>
        <p:spPr bwMode="auto">
          <a:xfrm>
            <a:off x="795478" y="2062254"/>
            <a:ext cx="262998" cy="264332"/>
          </a:xfrm>
          <a:custGeom>
            <a:avLst/>
            <a:gdLst>
              <a:gd name="T0" fmla="*/ 62 w 98"/>
              <a:gd name="T1" fmla="*/ 39 h 98"/>
              <a:gd name="T2" fmla="*/ 51 w 98"/>
              <a:gd name="T3" fmla="*/ 43 h 98"/>
              <a:gd name="T4" fmla="*/ 58 w 98"/>
              <a:gd name="T5" fmla="*/ 41 h 98"/>
              <a:gd name="T6" fmla="*/ 56 w 98"/>
              <a:gd name="T7" fmla="*/ 44 h 98"/>
              <a:gd name="T8" fmla="*/ 40 w 98"/>
              <a:gd name="T9" fmla="*/ 50 h 98"/>
              <a:gd name="T10" fmla="*/ 40 w 98"/>
              <a:gd name="T11" fmla="*/ 37 h 98"/>
              <a:gd name="T12" fmla="*/ 39 w 98"/>
              <a:gd name="T13" fmla="*/ 42 h 98"/>
              <a:gd name="T14" fmla="*/ 41 w 98"/>
              <a:gd name="T15" fmla="*/ 44 h 98"/>
              <a:gd name="T16" fmla="*/ 94 w 98"/>
              <a:gd name="T17" fmla="*/ 0 h 98"/>
              <a:gd name="T18" fmla="*/ 3 w 98"/>
              <a:gd name="T19" fmla="*/ 98 h 98"/>
              <a:gd name="T20" fmla="*/ 91 w 98"/>
              <a:gd name="T21" fmla="*/ 91 h 98"/>
              <a:gd name="T22" fmla="*/ 91 w 98"/>
              <a:gd name="T23" fmla="*/ 91 h 98"/>
              <a:gd name="T24" fmla="*/ 15 w 98"/>
              <a:gd name="T25" fmla="*/ 7 h 98"/>
              <a:gd name="T26" fmla="*/ 35 w 98"/>
              <a:gd name="T27" fmla="*/ 7 h 98"/>
              <a:gd name="T28" fmla="*/ 55 w 98"/>
              <a:gd name="T29" fmla="*/ 7 h 98"/>
              <a:gd name="T30" fmla="*/ 76 w 98"/>
              <a:gd name="T31" fmla="*/ 7 h 98"/>
              <a:gd name="T32" fmla="*/ 91 w 98"/>
              <a:gd name="T33" fmla="*/ 7 h 98"/>
              <a:gd name="T34" fmla="*/ 80 w 98"/>
              <a:gd name="T35" fmla="*/ 48 h 98"/>
              <a:gd name="T36" fmla="*/ 71 w 98"/>
              <a:gd name="T37" fmla="*/ 39 h 98"/>
              <a:gd name="T38" fmla="*/ 75 w 98"/>
              <a:gd name="T39" fmla="*/ 41 h 98"/>
              <a:gd name="T40" fmla="*/ 74 w 98"/>
              <a:gd name="T41" fmla="*/ 44 h 98"/>
              <a:gd name="T42" fmla="*/ 75 w 98"/>
              <a:gd name="T43" fmla="*/ 67 h 98"/>
              <a:gd name="T44" fmla="*/ 80 w 98"/>
              <a:gd name="T45" fmla="*/ 56 h 98"/>
              <a:gd name="T46" fmla="*/ 71 w 98"/>
              <a:gd name="T47" fmla="*/ 65 h 98"/>
              <a:gd name="T48" fmla="*/ 77 w 98"/>
              <a:gd name="T49" fmla="*/ 60 h 98"/>
              <a:gd name="T50" fmla="*/ 74 w 98"/>
              <a:gd name="T51" fmla="*/ 59 h 98"/>
              <a:gd name="T52" fmla="*/ 45 w 98"/>
              <a:gd name="T53" fmla="*/ 82 h 98"/>
              <a:gd name="T54" fmla="*/ 36 w 98"/>
              <a:gd name="T55" fmla="*/ 73 h 98"/>
              <a:gd name="T56" fmla="*/ 39 w 98"/>
              <a:gd name="T57" fmla="*/ 76 h 98"/>
              <a:gd name="T58" fmla="*/ 41 w 98"/>
              <a:gd name="T59" fmla="*/ 79 h 98"/>
              <a:gd name="T60" fmla="*/ 39 w 98"/>
              <a:gd name="T61" fmla="*/ 76 h 98"/>
              <a:gd name="T62" fmla="*/ 27 w 98"/>
              <a:gd name="T63" fmla="*/ 65 h 98"/>
              <a:gd name="T64" fmla="*/ 18 w 98"/>
              <a:gd name="T65" fmla="*/ 56 h 98"/>
              <a:gd name="T66" fmla="*/ 21 w 98"/>
              <a:gd name="T67" fmla="*/ 59 h 98"/>
              <a:gd name="T68" fmla="*/ 24 w 98"/>
              <a:gd name="T69" fmla="*/ 62 h 98"/>
              <a:gd name="T70" fmla="*/ 21 w 98"/>
              <a:gd name="T71" fmla="*/ 59 h 98"/>
              <a:gd name="T72" fmla="*/ 27 w 98"/>
              <a:gd name="T73" fmla="*/ 82 h 98"/>
              <a:gd name="T74" fmla="*/ 18 w 98"/>
              <a:gd name="T75" fmla="*/ 73 h 98"/>
              <a:gd name="T76" fmla="*/ 21 w 98"/>
              <a:gd name="T77" fmla="*/ 76 h 98"/>
              <a:gd name="T78" fmla="*/ 24 w 98"/>
              <a:gd name="T79" fmla="*/ 79 h 98"/>
              <a:gd name="T80" fmla="*/ 21 w 98"/>
              <a:gd name="T81" fmla="*/ 76 h 98"/>
              <a:gd name="T82" fmla="*/ 62 w 98"/>
              <a:gd name="T83" fmla="*/ 65 h 98"/>
              <a:gd name="T84" fmla="*/ 53 w 98"/>
              <a:gd name="T85" fmla="*/ 56 h 98"/>
              <a:gd name="T86" fmla="*/ 56 w 98"/>
              <a:gd name="T87" fmla="*/ 59 h 98"/>
              <a:gd name="T88" fmla="*/ 59 w 98"/>
              <a:gd name="T89" fmla="*/ 62 h 98"/>
              <a:gd name="T90" fmla="*/ 53 w 98"/>
              <a:gd name="T91" fmla="*/ 82 h 98"/>
              <a:gd name="T92" fmla="*/ 64 w 98"/>
              <a:gd name="T93" fmla="*/ 77 h 98"/>
              <a:gd name="T94" fmla="*/ 53 w 98"/>
              <a:gd name="T95" fmla="*/ 73 h 98"/>
              <a:gd name="T96" fmla="*/ 56 w 98"/>
              <a:gd name="T97" fmla="*/ 76 h 98"/>
              <a:gd name="T98" fmla="*/ 58 w 98"/>
              <a:gd name="T99" fmla="*/ 79 h 98"/>
              <a:gd name="T100" fmla="*/ 36 w 98"/>
              <a:gd name="T101" fmla="*/ 65 h 98"/>
              <a:gd name="T102" fmla="*/ 45 w 98"/>
              <a:gd name="T103" fmla="*/ 56 h 98"/>
              <a:gd name="T104" fmla="*/ 36 w 98"/>
              <a:gd name="T105" fmla="*/ 65 h 98"/>
              <a:gd name="T106" fmla="*/ 41 w 98"/>
              <a:gd name="T107" fmla="*/ 59 h 98"/>
              <a:gd name="T108" fmla="*/ 40 w 98"/>
              <a:gd name="T109" fmla="*/ 6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8" h="98">
                <a:moveTo>
                  <a:pt x="53" y="48"/>
                </a:moveTo>
                <a:cubicBezTo>
                  <a:pt x="54" y="49"/>
                  <a:pt x="56" y="50"/>
                  <a:pt x="58" y="50"/>
                </a:cubicBezTo>
                <a:cubicBezTo>
                  <a:pt x="59" y="50"/>
                  <a:pt x="61" y="49"/>
                  <a:pt x="62" y="48"/>
                </a:cubicBezTo>
                <a:cubicBezTo>
                  <a:pt x="63" y="46"/>
                  <a:pt x="64" y="45"/>
                  <a:pt x="64" y="43"/>
                </a:cubicBezTo>
                <a:cubicBezTo>
                  <a:pt x="64" y="41"/>
                  <a:pt x="63" y="40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7"/>
                  <a:pt x="59" y="37"/>
                  <a:pt x="58" y="37"/>
                </a:cubicBezTo>
                <a:cubicBezTo>
                  <a:pt x="56" y="37"/>
                  <a:pt x="54" y="37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40"/>
                  <a:pt x="51" y="41"/>
                  <a:pt x="51" y="43"/>
                </a:cubicBezTo>
                <a:cubicBezTo>
                  <a:pt x="51" y="45"/>
                  <a:pt x="52" y="46"/>
                  <a:pt x="53" y="48"/>
                </a:cubicBezTo>
                <a:cubicBezTo>
                  <a:pt x="53" y="48"/>
                  <a:pt x="53" y="48"/>
                  <a:pt x="53" y="48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7" y="41"/>
                  <a:pt x="57" y="41"/>
                  <a:pt x="58" y="41"/>
                </a:cubicBezTo>
                <a:cubicBezTo>
                  <a:pt x="58" y="41"/>
                  <a:pt x="59" y="41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8" y="45"/>
                  <a:pt x="58" y="45"/>
                </a:cubicBezTo>
                <a:cubicBezTo>
                  <a:pt x="57" y="45"/>
                  <a:pt x="57" y="45"/>
                  <a:pt x="56" y="44"/>
                </a:cubicBezTo>
                <a:cubicBezTo>
                  <a:pt x="56" y="44"/>
                  <a:pt x="56" y="44"/>
                  <a:pt x="56" y="43"/>
                </a:cubicBezTo>
                <a:cubicBezTo>
                  <a:pt x="56" y="43"/>
                  <a:pt x="56" y="42"/>
                  <a:pt x="56" y="42"/>
                </a:cubicBezTo>
                <a:close/>
                <a:moveTo>
                  <a:pt x="36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7" y="49"/>
                  <a:pt x="38" y="50"/>
                  <a:pt x="40" y="50"/>
                </a:cubicBezTo>
                <a:cubicBezTo>
                  <a:pt x="42" y="50"/>
                  <a:pt x="43" y="49"/>
                  <a:pt x="45" y="48"/>
                </a:cubicBezTo>
                <a:cubicBezTo>
                  <a:pt x="46" y="46"/>
                  <a:pt x="47" y="45"/>
                  <a:pt x="47" y="43"/>
                </a:cubicBezTo>
                <a:cubicBezTo>
                  <a:pt x="47" y="41"/>
                  <a:pt x="46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7"/>
                  <a:pt x="42" y="37"/>
                  <a:pt x="40" y="37"/>
                </a:cubicBezTo>
                <a:cubicBezTo>
                  <a:pt x="38" y="37"/>
                  <a:pt x="37" y="37"/>
                  <a:pt x="36" y="39"/>
                </a:cubicBezTo>
                <a:cubicBezTo>
                  <a:pt x="34" y="40"/>
                  <a:pt x="34" y="41"/>
                  <a:pt x="34" y="43"/>
                </a:cubicBezTo>
                <a:cubicBezTo>
                  <a:pt x="34" y="45"/>
                  <a:pt x="34" y="46"/>
                  <a:pt x="36" y="48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2" y="43"/>
                  <a:pt x="42" y="43"/>
                </a:cubicBezTo>
                <a:cubicBezTo>
                  <a:pt x="42" y="44"/>
                  <a:pt x="42" y="44"/>
                  <a:pt x="41" y="44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38" y="44"/>
                  <a:pt x="38" y="44"/>
                  <a:pt x="38" y="43"/>
                </a:cubicBezTo>
                <a:cubicBezTo>
                  <a:pt x="38" y="43"/>
                  <a:pt x="38" y="42"/>
                  <a:pt x="39" y="42"/>
                </a:cubicBezTo>
                <a:close/>
                <a:moveTo>
                  <a:pt x="94" y="0"/>
                </a:moveTo>
                <a:cubicBezTo>
                  <a:pt x="94" y="0"/>
                  <a:pt x="94" y="0"/>
                  <a:pt x="9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1" y="98"/>
                  <a:pt x="3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6" y="98"/>
                  <a:pt x="98" y="97"/>
                  <a:pt x="98" y="9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1"/>
                  <a:pt x="96" y="0"/>
                  <a:pt x="94" y="0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29"/>
                  <a:pt x="7" y="29"/>
                  <a:pt x="7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1" y="25"/>
                </a:moveTo>
                <a:cubicBezTo>
                  <a:pt x="91" y="25"/>
                  <a:pt x="91" y="25"/>
                  <a:pt x="91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7"/>
                  <a:pt x="7" y="7"/>
                  <a:pt x="7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5"/>
                  <a:pt x="16" y="17"/>
                  <a:pt x="18" y="17"/>
                </a:cubicBezTo>
                <a:cubicBezTo>
                  <a:pt x="20" y="17"/>
                  <a:pt x="22" y="15"/>
                  <a:pt x="22" y="13"/>
                </a:cubicBezTo>
                <a:cubicBezTo>
                  <a:pt x="22" y="7"/>
                  <a:pt x="22" y="7"/>
                  <a:pt x="22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5"/>
                  <a:pt x="37" y="17"/>
                  <a:pt x="39" y="17"/>
                </a:cubicBezTo>
                <a:cubicBezTo>
                  <a:pt x="41" y="17"/>
                  <a:pt x="42" y="15"/>
                  <a:pt x="42" y="13"/>
                </a:cubicBezTo>
                <a:cubicBezTo>
                  <a:pt x="42" y="7"/>
                  <a:pt x="42" y="7"/>
                  <a:pt x="42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5"/>
                  <a:pt x="57" y="17"/>
                  <a:pt x="59" y="17"/>
                </a:cubicBezTo>
                <a:cubicBezTo>
                  <a:pt x="61" y="17"/>
                  <a:pt x="63" y="15"/>
                  <a:pt x="63" y="13"/>
                </a:cubicBezTo>
                <a:cubicBezTo>
                  <a:pt x="63" y="7"/>
                  <a:pt x="63" y="7"/>
                  <a:pt x="63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7" y="17"/>
                  <a:pt x="79" y="17"/>
                </a:cubicBezTo>
                <a:cubicBezTo>
                  <a:pt x="81" y="17"/>
                  <a:pt x="83" y="15"/>
                  <a:pt x="83" y="13"/>
                </a:cubicBezTo>
                <a:cubicBezTo>
                  <a:pt x="83" y="7"/>
                  <a:pt x="83" y="7"/>
                  <a:pt x="83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25"/>
                  <a:pt x="91" y="25"/>
                  <a:pt x="91" y="25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3" y="50"/>
                  <a:pt x="75" y="50"/>
                </a:cubicBezTo>
                <a:cubicBezTo>
                  <a:pt x="77" y="50"/>
                  <a:pt x="78" y="49"/>
                  <a:pt x="80" y="48"/>
                </a:cubicBezTo>
                <a:cubicBezTo>
                  <a:pt x="81" y="46"/>
                  <a:pt x="82" y="45"/>
                  <a:pt x="82" y="43"/>
                </a:cubicBezTo>
                <a:cubicBezTo>
                  <a:pt x="82" y="41"/>
                  <a:pt x="81" y="40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78" y="37"/>
                  <a:pt x="77" y="37"/>
                  <a:pt x="75" y="37"/>
                </a:cubicBezTo>
                <a:cubicBezTo>
                  <a:pt x="73" y="37"/>
                  <a:pt x="72" y="37"/>
                  <a:pt x="71" y="39"/>
                </a:cubicBezTo>
                <a:cubicBezTo>
                  <a:pt x="69" y="40"/>
                  <a:pt x="69" y="41"/>
                  <a:pt x="69" y="43"/>
                </a:cubicBezTo>
                <a:cubicBezTo>
                  <a:pt x="69" y="45"/>
                  <a:pt x="69" y="46"/>
                  <a:pt x="71" y="48"/>
                </a:cubicBezTo>
                <a:close/>
                <a:moveTo>
                  <a:pt x="74" y="42"/>
                </a:move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5" y="41"/>
                  <a:pt x="75" y="41"/>
                </a:cubicBezTo>
                <a:cubicBezTo>
                  <a:pt x="76" y="41"/>
                  <a:pt x="76" y="41"/>
                  <a:pt x="76" y="42"/>
                </a:cubicBezTo>
                <a:cubicBezTo>
                  <a:pt x="77" y="42"/>
                  <a:pt x="77" y="43"/>
                  <a:pt x="77" y="43"/>
                </a:cubicBezTo>
                <a:cubicBezTo>
                  <a:pt x="77" y="44"/>
                  <a:pt x="77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75" y="45"/>
                  <a:pt x="74" y="45"/>
                  <a:pt x="74" y="44"/>
                </a:cubicBezTo>
                <a:cubicBezTo>
                  <a:pt x="73" y="44"/>
                  <a:pt x="73" y="44"/>
                  <a:pt x="73" y="43"/>
                </a:cubicBezTo>
                <a:cubicBezTo>
                  <a:pt x="73" y="43"/>
                  <a:pt x="73" y="42"/>
                  <a:pt x="74" y="42"/>
                </a:cubicBezTo>
                <a:close/>
                <a:moveTo>
                  <a:pt x="71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2" y="66"/>
                  <a:pt x="73" y="67"/>
                  <a:pt x="75" y="67"/>
                </a:cubicBezTo>
                <a:cubicBezTo>
                  <a:pt x="77" y="67"/>
                  <a:pt x="78" y="66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4"/>
                  <a:pt x="82" y="62"/>
                  <a:pt x="82" y="60"/>
                </a:cubicBezTo>
                <a:cubicBezTo>
                  <a:pt x="82" y="59"/>
                  <a:pt x="81" y="57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8" y="54"/>
                  <a:pt x="77" y="54"/>
                  <a:pt x="75" y="54"/>
                </a:cubicBezTo>
                <a:cubicBezTo>
                  <a:pt x="73" y="54"/>
                  <a:pt x="72" y="54"/>
                  <a:pt x="71" y="56"/>
                </a:cubicBezTo>
                <a:cubicBezTo>
                  <a:pt x="69" y="57"/>
                  <a:pt x="69" y="59"/>
                  <a:pt x="69" y="60"/>
                </a:cubicBezTo>
                <a:cubicBezTo>
                  <a:pt x="69" y="62"/>
                  <a:pt x="69" y="64"/>
                  <a:pt x="71" y="65"/>
                </a:cubicBezTo>
                <a:cubicBezTo>
                  <a:pt x="71" y="65"/>
                  <a:pt x="71" y="65"/>
                  <a:pt x="71" y="65"/>
                </a:cubicBezTo>
                <a:close/>
                <a:moveTo>
                  <a:pt x="74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5" y="58"/>
                  <a:pt x="75" y="58"/>
                </a:cubicBezTo>
                <a:cubicBezTo>
                  <a:pt x="76" y="58"/>
                  <a:pt x="76" y="59"/>
                  <a:pt x="76" y="59"/>
                </a:cubicBezTo>
                <a:cubicBezTo>
                  <a:pt x="77" y="59"/>
                  <a:pt x="77" y="60"/>
                  <a:pt x="77" y="60"/>
                </a:cubicBezTo>
                <a:cubicBezTo>
                  <a:pt x="77" y="61"/>
                  <a:pt x="77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4" y="62"/>
                  <a:pt x="74" y="62"/>
                </a:cubicBezTo>
                <a:cubicBezTo>
                  <a:pt x="73" y="61"/>
                  <a:pt x="73" y="61"/>
                  <a:pt x="73" y="60"/>
                </a:cubicBezTo>
                <a:cubicBezTo>
                  <a:pt x="73" y="60"/>
                  <a:pt x="73" y="59"/>
                  <a:pt x="74" y="59"/>
                </a:cubicBezTo>
                <a:close/>
                <a:moveTo>
                  <a:pt x="36" y="82"/>
                </a:moveTo>
                <a:cubicBezTo>
                  <a:pt x="36" y="82"/>
                  <a:pt x="36" y="82"/>
                  <a:pt x="36" y="82"/>
                </a:cubicBezTo>
                <a:cubicBezTo>
                  <a:pt x="37" y="83"/>
                  <a:pt x="38" y="84"/>
                  <a:pt x="40" y="84"/>
                </a:cubicBezTo>
                <a:cubicBezTo>
                  <a:pt x="42" y="84"/>
                  <a:pt x="43" y="83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1"/>
                  <a:pt x="47" y="79"/>
                  <a:pt x="47" y="77"/>
                </a:cubicBezTo>
                <a:cubicBezTo>
                  <a:pt x="47" y="76"/>
                  <a:pt x="46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2"/>
                  <a:pt x="42" y="71"/>
                  <a:pt x="40" y="71"/>
                </a:cubicBezTo>
                <a:cubicBezTo>
                  <a:pt x="38" y="71"/>
                  <a:pt x="37" y="72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4"/>
                  <a:pt x="34" y="76"/>
                  <a:pt x="34" y="77"/>
                </a:cubicBezTo>
                <a:cubicBezTo>
                  <a:pt x="34" y="79"/>
                  <a:pt x="34" y="81"/>
                  <a:pt x="36" y="8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39" y="76"/>
                  <a:pt x="40" y="75"/>
                  <a:pt x="40" y="75"/>
                </a:cubicBezTo>
                <a:cubicBezTo>
                  <a:pt x="41" y="75"/>
                  <a:pt x="41" y="76"/>
                  <a:pt x="4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7"/>
                  <a:pt x="42" y="77"/>
                </a:cubicBezTo>
                <a:cubicBezTo>
                  <a:pt x="42" y="78"/>
                  <a:pt x="42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0" y="79"/>
                </a:cubicBezTo>
                <a:cubicBezTo>
                  <a:pt x="40" y="79"/>
                  <a:pt x="39" y="79"/>
                  <a:pt x="39" y="79"/>
                </a:cubicBezTo>
                <a:cubicBezTo>
                  <a:pt x="38" y="78"/>
                  <a:pt x="38" y="78"/>
                  <a:pt x="38" y="77"/>
                </a:cubicBezTo>
                <a:cubicBezTo>
                  <a:pt x="38" y="77"/>
                  <a:pt x="38" y="76"/>
                  <a:pt x="39" y="76"/>
                </a:cubicBezTo>
                <a:close/>
                <a:moveTo>
                  <a:pt x="18" y="65"/>
                </a:moveTo>
                <a:cubicBezTo>
                  <a:pt x="18" y="65"/>
                  <a:pt x="18" y="65"/>
                  <a:pt x="18" y="65"/>
                </a:cubicBezTo>
                <a:cubicBezTo>
                  <a:pt x="19" y="66"/>
                  <a:pt x="21" y="67"/>
                  <a:pt x="23" y="67"/>
                </a:cubicBezTo>
                <a:cubicBezTo>
                  <a:pt x="24" y="67"/>
                  <a:pt x="26" y="66"/>
                  <a:pt x="27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4"/>
                  <a:pt x="29" y="62"/>
                  <a:pt x="29" y="60"/>
                </a:cubicBezTo>
                <a:cubicBezTo>
                  <a:pt x="29" y="59"/>
                  <a:pt x="28" y="57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4"/>
                  <a:pt x="24" y="54"/>
                  <a:pt x="23" y="54"/>
                </a:cubicBezTo>
                <a:cubicBezTo>
                  <a:pt x="21" y="54"/>
                  <a:pt x="19" y="54"/>
                  <a:pt x="18" y="56"/>
                </a:cubicBezTo>
                <a:cubicBezTo>
                  <a:pt x="17" y="57"/>
                  <a:pt x="16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2" y="59"/>
                  <a:pt x="22" y="58"/>
                  <a:pt x="23" y="58"/>
                </a:cubicBezTo>
                <a:cubicBezTo>
                  <a:pt x="23" y="58"/>
                  <a:pt x="24" y="59"/>
                  <a:pt x="24" y="59"/>
                </a:cubicBezTo>
                <a:cubicBezTo>
                  <a:pt x="24" y="59"/>
                  <a:pt x="25" y="60"/>
                  <a:pt x="25" y="60"/>
                </a:cubicBezTo>
                <a:cubicBezTo>
                  <a:pt x="25" y="61"/>
                  <a:pt x="24" y="61"/>
                  <a:pt x="24" y="62"/>
                </a:cubicBezTo>
                <a:cubicBezTo>
                  <a:pt x="24" y="62"/>
                  <a:pt x="23" y="62"/>
                  <a:pt x="23" y="62"/>
                </a:cubicBezTo>
                <a:cubicBezTo>
                  <a:pt x="22" y="62"/>
                  <a:pt x="22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1"/>
                  <a:pt x="21" y="61"/>
                  <a:pt x="21" y="60"/>
                </a:cubicBezTo>
                <a:cubicBezTo>
                  <a:pt x="21" y="60"/>
                  <a:pt x="21" y="59"/>
                  <a:pt x="21" y="59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6" y="83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8" y="81"/>
                  <a:pt x="29" y="79"/>
                  <a:pt x="29" y="77"/>
                </a:cubicBezTo>
                <a:cubicBezTo>
                  <a:pt x="29" y="76"/>
                  <a:pt x="28" y="74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2"/>
                  <a:pt x="24" y="71"/>
                  <a:pt x="23" y="71"/>
                </a:cubicBezTo>
                <a:cubicBezTo>
                  <a:pt x="21" y="71"/>
                  <a:pt x="19" y="72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7" y="74"/>
                  <a:pt x="16" y="76"/>
                  <a:pt x="16" y="77"/>
                </a:cubicBezTo>
                <a:cubicBezTo>
                  <a:pt x="16" y="79"/>
                  <a:pt x="17" y="81"/>
                  <a:pt x="18" y="82"/>
                </a:cubicBezTo>
                <a:close/>
                <a:moveTo>
                  <a:pt x="21" y="76"/>
                </a:moveTo>
                <a:cubicBezTo>
                  <a:pt x="21" y="76"/>
                  <a:pt x="21" y="76"/>
                  <a:pt x="21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6"/>
                  <a:pt x="22" y="75"/>
                  <a:pt x="23" y="75"/>
                </a:cubicBezTo>
                <a:cubicBezTo>
                  <a:pt x="23" y="75"/>
                  <a:pt x="24" y="76"/>
                  <a:pt x="24" y="76"/>
                </a:cubicBezTo>
                <a:cubicBezTo>
                  <a:pt x="24" y="76"/>
                  <a:pt x="25" y="77"/>
                  <a:pt x="25" y="77"/>
                </a:cubicBezTo>
                <a:cubicBezTo>
                  <a:pt x="25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2" y="79"/>
                  <a:pt x="22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8"/>
                  <a:pt x="21" y="78"/>
                  <a:pt x="21" y="77"/>
                </a:cubicBezTo>
                <a:cubicBezTo>
                  <a:pt x="21" y="77"/>
                  <a:pt x="21" y="76"/>
                  <a:pt x="21" y="76"/>
                </a:cubicBezTo>
                <a:close/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54" y="66"/>
                  <a:pt x="56" y="67"/>
                  <a:pt x="58" y="67"/>
                </a:cubicBezTo>
                <a:cubicBezTo>
                  <a:pt x="59" y="67"/>
                  <a:pt x="61" y="66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4"/>
                  <a:pt x="64" y="62"/>
                  <a:pt x="64" y="60"/>
                </a:cubicBezTo>
                <a:cubicBezTo>
                  <a:pt x="64" y="59"/>
                  <a:pt x="63" y="57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1" y="54"/>
                  <a:pt x="59" y="54"/>
                  <a:pt x="58" y="54"/>
                </a:cubicBezTo>
                <a:cubicBezTo>
                  <a:pt x="56" y="54"/>
                  <a:pt x="54" y="54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7"/>
                  <a:pt x="51" y="59"/>
                  <a:pt x="51" y="60"/>
                </a:cubicBezTo>
                <a:cubicBezTo>
                  <a:pt x="51" y="62"/>
                  <a:pt x="52" y="64"/>
                  <a:pt x="53" y="65"/>
                </a:cubicBezTo>
                <a:cubicBezTo>
                  <a:pt x="53" y="65"/>
                  <a:pt x="53" y="65"/>
                  <a:pt x="53" y="65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7" y="59"/>
                  <a:pt x="57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8" y="62"/>
                  <a:pt x="58" y="62"/>
                </a:cubicBezTo>
                <a:cubicBezTo>
                  <a:pt x="57" y="62"/>
                  <a:pt x="57" y="62"/>
                  <a:pt x="56" y="62"/>
                </a:cubicBezTo>
                <a:cubicBezTo>
                  <a:pt x="56" y="61"/>
                  <a:pt x="56" y="61"/>
                  <a:pt x="56" y="60"/>
                </a:cubicBezTo>
                <a:cubicBezTo>
                  <a:pt x="56" y="60"/>
                  <a:pt x="56" y="59"/>
                  <a:pt x="56" y="59"/>
                </a:cubicBezTo>
                <a:close/>
                <a:moveTo>
                  <a:pt x="53" y="82"/>
                </a:moveTo>
                <a:cubicBezTo>
                  <a:pt x="53" y="82"/>
                  <a:pt x="53" y="82"/>
                  <a:pt x="53" y="82"/>
                </a:cubicBezTo>
                <a:cubicBezTo>
                  <a:pt x="54" y="83"/>
                  <a:pt x="56" y="84"/>
                  <a:pt x="58" y="84"/>
                </a:cubicBezTo>
                <a:cubicBezTo>
                  <a:pt x="59" y="84"/>
                  <a:pt x="61" y="83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3" y="81"/>
                  <a:pt x="64" y="79"/>
                  <a:pt x="64" y="77"/>
                </a:cubicBezTo>
                <a:cubicBezTo>
                  <a:pt x="64" y="76"/>
                  <a:pt x="63" y="74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59" y="71"/>
                  <a:pt x="58" y="71"/>
                </a:cubicBezTo>
                <a:cubicBezTo>
                  <a:pt x="56" y="71"/>
                  <a:pt x="54" y="72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1" y="76"/>
                  <a:pt x="51" y="77"/>
                </a:cubicBezTo>
                <a:cubicBezTo>
                  <a:pt x="51" y="79"/>
                  <a:pt x="52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5"/>
                  <a:pt x="58" y="75"/>
                </a:cubicBezTo>
                <a:cubicBezTo>
                  <a:pt x="58" y="75"/>
                  <a:pt x="59" y="76"/>
                  <a:pt x="59" y="76"/>
                </a:cubicBezTo>
                <a:cubicBezTo>
                  <a:pt x="59" y="76"/>
                  <a:pt x="59" y="77"/>
                  <a:pt x="59" y="77"/>
                </a:cubicBezTo>
                <a:cubicBezTo>
                  <a:pt x="59" y="78"/>
                  <a:pt x="59" y="78"/>
                  <a:pt x="59" y="79"/>
                </a:cubicBezTo>
                <a:cubicBezTo>
                  <a:pt x="59" y="79"/>
                  <a:pt x="58" y="79"/>
                  <a:pt x="58" y="79"/>
                </a:cubicBezTo>
                <a:cubicBezTo>
                  <a:pt x="57" y="79"/>
                  <a:pt x="57" y="79"/>
                  <a:pt x="56" y="79"/>
                </a:cubicBezTo>
                <a:cubicBezTo>
                  <a:pt x="56" y="78"/>
                  <a:pt x="56" y="78"/>
                  <a:pt x="56" y="77"/>
                </a:cubicBezTo>
                <a:cubicBezTo>
                  <a:pt x="56" y="77"/>
                  <a:pt x="56" y="76"/>
                  <a:pt x="56" y="76"/>
                </a:cubicBezTo>
                <a:close/>
                <a:moveTo>
                  <a:pt x="36" y="65"/>
                </a:moveTo>
                <a:cubicBezTo>
                  <a:pt x="36" y="65"/>
                  <a:pt x="36" y="65"/>
                  <a:pt x="36" y="65"/>
                </a:cubicBezTo>
                <a:cubicBezTo>
                  <a:pt x="37" y="66"/>
                  <a:pt x="38" y="67"/>
                  <a:pt x="40" y="67"/>
                </a:cubicBezTo>
                <a:cubicBezTo>
                  <a:pt x="42" y="67"/>
                  <a:pt x="43" y="66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6" y="64"/>
                  <a:pt x="47" y="62"/>
                  <a:pt x="47" y="60"/>
                </a:cubicBezTo>
                <a:cubicBezTo>
                  <a:pt x="47" y="59"/>
                  <a:pt x="46" y="57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4"/>
                  <a:pt x="42" y="54"/>
                  <a:pt x="40" y="54"/>
                </a:cubicBezTo>
                <a:cubicBezTo>
                  <a:pt x="38" y="54"/>
                  <a:pt x="37" y="54"/>
                  <a:pt x="36" y="56"/>
                </a:cubicBezTo>
                <a:cubicBezTo>
                  <a:pt x="34" y="57"/>
                  <a:pt x="34" y="59"/>
                  <a:pt x="34" y="60"/>
                </a:cubicBezTo>
                <a:cubicBezTo>
                  <a:pt x="34" y="62"/>
                  <a:pt x="34" y="64"/>
                  <a:pt x="36" y="65"/>
                </a:cubicBezTo>
                <a:cubicBezTo>
                  <a:pt x="36" y="65"/>
                  <a:pt x="36" y="65"/>
                  <a:pt x="36" y="65"/>
                </a:cubicBezTo>
                <a:close/>
                <a:moveTo>
                  <a:pt x="39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8"/>
                  <a:pt x="40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60"/>
                  <a:pt x="42" y="60"/>
                </a:cubicBezTo>
                <a:cubicBezTo>
                  <a:pt x="42" y="61"/>
                  <a:pt x="42" y="61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2"/>
                  <a:pt x="41" y="62"/>
                  <a:pt x="40" y="62"/>
                </a:cubicBezTo>
                <a:cubicBezTo>
                  <a:pt x="40" y="62"/>
                  <a:pt x="39" y="62"/>
                  <a:pt x="39" y="62"/>
                </a:cubicBezTo>
                <a:cubicBezTo>
                  <a:pt x="38" y="61"/>
                  <a:pt x="38" y="61"/>
                  <a:pt x="38" y="60"/>
                </a:cubicBezTo>
                <a:cubicBezTo>
                  <a:pt x="38" y="60"/>
                  <a:pt x="38" y="59"/>
                  <a:pt x="39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3" name="菱形 52"/>
          <p:cNvSpPr/>
          <p:nvPr/>
        </p:nvSpPr>
        <p:spPr>
          <a:xfrm>
            <a:off x="3749906" y="1448852"/>
            <a:ext cx="664665" cy="66466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3802141" y="1961698"/>
            <a:ext cx="106887" cy="213392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7"/>
          <p:cNvSpPr/>
          <p:nvPr/>
        </p:nvSpPr>
        <p:spPr bwMode="auto">
          <a:xfrm>
            <a:off x="4282124" y="1607652"/>
            <a:ext cx="86920" cy="17353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7"/>
          <p:cNvSpPr/>
          <p:nvPr/>
        </p:nvSpPr>
        <p:spPr bwMode="auto">
          <a:xfrm>
            <a:off x="3702173" y="1396374"/>
            <a:ext cx="167709" cy="334816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7"/>
          <p:cNvSpPr/>
          <p:nvPr/>
        </p:nvSpPr>
        <p:spPr bwMode="auto">
          <a:xfrm>
            <a:off x="4369049" y="1895480"/>
            <a:ext cx="173225" cy="34582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7"/>
          <p:cNvSpPr/>
          <p:nvPr/>
        </p:nvSpPr>
        <p:spPr bwMode="auto">
          <a:xfrm flipH="1">
            <a:off x="3705585" y="1102026"/>
            <a:ext cx="160883" cy="33481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666668" y="332748"/>
            <a:ext cx="1452999" cy="1735646"/>
            <a:chOff x="5986461" y="1572906"/>
            <a:chExt cx="2089151" cy="2495550"/>
          </a:xfrm>
        </p:grpSpPr>
        <p:sp>
          <p:nvSpPr>
            <p:cNvPr id="24" name="Freeform 5"/>
            <p:cNvSpPr/>
            <p:nvPr/>
          </p:nvSpPr>
          <p:spPr bwMode="auto">
            <a:xfrm>
              <a:off x="5986461" y="2230131"/>
              <a:ext cx="1062038" cy="1838325"/>
            </a:xfrm>
            <a:custGeom>
              <a:avLst/>
              <a:gdLst>
                <a:gd name="T0" fmla="*/ 117 w 1069"/>
                <a:gd name="T1" fmla="*/ 0 h 1851"/>
                <a:gd name="T2" fmla="*/ 234 w 1069"/>
                <a:gd name="T3" fmla="*/ 117 h 1851"/>
                <a:gd name="T4" fmla="*/ 234 w 1069"/>
                <a:gd name="T5" fmla="*/ 902 h 1851"/>
                <a:gd name="T6" fmla="*/ 952 w 1069"/>
                <a:gd name="T7" fmla="*/ 902 h 1851"/>
                <a:gd name="T8" fmla="*/ 1069 w 1069"/>
                <a:gd name="T9" fmla="*/ 1019 h 1851"/>
                <a:gd name="T10" fmla="*/ 952 w 1069"/>
                <a:gd name="T11" fmla="*/ 1135 h 1851"/>
                <a:gd name="T12" fmla="*/ 563 w 1069"/>
                <a:gd name="T13" fmla="*/ 1135 h 1851"/>
                <a:gd name="T14" fmla="*/ 563 w 1069"/>
                <a:gd name="T15" fmla="*/ 1746 h 1851"/>
                <a:gd name="T16" fmla="*/ 835 w 1069"/>
                <a:gd name="T17" fmla="*/ 1746 h 1851"/>
                <a:gd name="T18" fmla="*/ 835 w 1069"/>
                <a:gd name="T19" fmla="*/ 1746 h 1851"/>
                <a:gd name="T20" fmla="*/ 835 w 1069"/>
                <a:gd name="T21" fmla="*/ 1746 h 1851"/>
                <a:gd name="T22" fmla="*/ 889 w 1069"/>
                <a:gd name="T23" fmla="*/ 1797 h 1851"/>
                <a:gd name="T24" fmla="*/ 835 w 1069"/>
                <a:gd name="T25" fmla="*/ 1851 h 1851"/>
                <a:gd name="T26" fmla="*/ 835 w 1069"/>
                <a:gd name="T27" fmla="*/ 1851 h 1851"/>
                <a:gd name="T28" fmla="*/ 835 w 1069"/>
                <a:gd name="T29" fmla="*/ 1851 h 1851"/>
                <a:gd name="T30" fmla="*/ 266 w 1069"/>
                <a:gd name="T31" fmla="*/ 1851 h 1851"/>
                <a:gd name="T32" fmla="*/ 266 w 1069"/>
                <a:gd name="T33" fmla="*/ 1851 h 1851"/>
                <a:gd name="T34" fmla="*/ 215 w 1069"/>
                <a:gd name="T35" fmla="*/ 1797 h 1851"/>
                <a:gd name="T36" fmla="*/ 266 w 1069"/>
                <a:gd name="T37" fmla="*/ 1746 h 1851"/>
                <a:gd name="T38" fmla="*/ 266 w 1069"/>
                <a:gd name="T39" fmla="*/ 1746 h 1851"/>
                <a:gd name="T40" fmla="*/ 500 w 1069"/>
                <a:gd name="T41" fmla="*/ 1746 h 1851"/>
                <a:gd name="T42" fmla="*/ 500 w 1069"/>
                <a:gd name="T43" fmla="*/ 1135 h 1851"/>
                <a:gd name="T44" fmla="*/ 110 w 1069"/>
                <a:gd name="T45" fmla="*/ 1135 h 1851"/>
                <a:gd name="T46" fmla="*/ 110 w 1069"/>
                <a:gd name="T47" fmla="*/ 1135 h 1851"/>
                <a:gd name="T48" fmla="*/ 0 w 1069"/>
                <a:gd name="T49" fmla="*/ 1019 h 1851"/>
                <a:gd name="T50" fmla="*/ 0 w 1069"/>
                <a:gd name="T51" fmla="*/ 117 h 1851"/>
                <a:gd name="T52" fmla="*/ 117 w 1069"/>
                <a:gd name="T53" fmla="*/ 0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9" h="1851">
                  <a:moveTo>
                    <a:pt x="117" y="0"/>
                  </a:moveTo>
                  <a:cubicBezTo>
                    <a:pt x="180" y="0"/>
                    <a:pt x="234" y="52"/>
                    <a:pt x="234" y="117"/>
                  </a:cubicBezTo>
                  <a:cubicBezTo>
                    <a:pt x="234" y="902"/>
                    <a:pt x="234" y="902"/>
                    <a:pt x="234" y="902"/>
                  </a:cubicBezTo>
                  <a:cubicBezTo>
                    <a:pt x="952" y="902"/>
                    <a:pt x="952" y="902"/>
                    <a:pt x="952" y="902"/>
                  </a:cubicBezTo>
                  <a:cubicBezTo>
                    <a:pt x="1015" y="902"/>
                    <a:pt x="1069" y="954"/>
                    <a:pt x="1069" y="1019"/>
                  </a:cubicBezTo>
                  <a:cubicBezTo>
                    <a:pt x="1069" y="1082"/>
                    <a:pt x="1015" y="1135"/>
                    <a:pt x="952" y="1135"/>
                  </a:cubicBezTo>
                  <a:cubicBezTo>
                    <a:pt x="563" y="1135"/>
                    <a:pt x="563" y="1135"/>
                    <a:pt x="563" y="1135"/>
                  </a:cubicBezTo>
                  <a:cubicBezTo>
                    <a:pt x="563" y="1746"/>
                    <a:pt x="563" y="1746"/>
                    <a:pt x="563" y="1746"/>
                  </a:cubicBezTo>
                  <a:cubicBezTo>
                    <a:pt x="835" y="1746"/>
                    <a:pt x="835" y="1746"/>
                    <a:pt x="835" y="1746"/>
                  </a:cubicBezTo>
                  <a:cubicBezTo>
                    <a:pt x="835" y="1746"/>
                    <a:pt x="835" y="1746"/>
                    <a:pt x="835" y="1746"/>
                  </a:cubicBezTo>
                  <a:cubicBezTo>
                    <a:pt x="835" y="1746"/>
                    <a:pt x="835" y="1746"/>
                    <a:pt x="835" y="1746"/>
                  </a:cubicBezTo>
                  <a:cubicBezTo>
                    <a:pt x="866" y="1746"/>
                    <a:pt x="889" y="1769"/>
                    <a:pt x="889" y="1797"/>
                  </a:cubicBezTo>
                  <a:cubicBezTo>
                    <a:pt x="889" y="1828"/>
                    <a:pt x="866" y="1851"/>
                    <a:pt x="835" y="1851"/>
                  </a:cubicBezTo>
                  <a:cubicBezTo>
                    <a:pt x="835" y="1851"/>
                    <a:pt x="835" y="1851"/>
                    <a:pt x="835" y="1851"/>
                  </a:cubicBezTo>
                  <a:cubicBezTo>
                    <a:pt x="835" y="1851"/>
                    <a:pt x="835" y="1851"/>
                    <a:pt x="835" y="1851"/>
                  </a:cubicBezTo>
                  <a:cubicBezTo>
                    <a:pt x="266" y="1851"/>
                    <a:pt x="266" y="1851"/>
                    <a:pt x="266" y="1851"/>
                  </a:cubicBezTo>
                  <a:cubicBezTo>
                    <a:pt x="266" y="1851"/>
                    <a:pt x="266" y="1851"/>
                    <a:pt x="266" y="1851"/>
                  </a:cubicBezTo>
                  <a:cubicBezTo>
                    <a:pt x="238" y="1851"/>
                    <a:pt x="215" y="1828"/>
                    <a:pt x="215" y="1797"/>
                  </a:cubicBezTo>
                  <a:cubicBezTo>
                    <a:pt x="215" y="1769"/>
                    <a:pt x="238" y="1746"/>
                    <a:pt x="266" y="1746"/>
                  </a:cubicBezTo>
                  <a:cubicBezTo>
                    <a:pt x="266" y="1746"/>
                    <a:pt x="266" y="1746"/>
                    <a:pt x="266" y="1746"/>
                  </a:cubicBezTo>
                  <a:cubicBezTo>
                    <a:pt x="500" y="1746"/>
                    <a:pt x="500" y="1746"/>
                    <a:pt x="500" y="1746"/>
                  </a:cubicBezTo>
                  <a:cubicBezTo>
                    <a:pt x="500" y="1135"/>
                    <a:pt x="500" y="1135"/>
                    <a:pt x="500" y="1135"/>
                  </a:cubicBezTo>
                  <a:cubicBezTo>
                    <a:pt x="110" y="1135"/>
                    <a:pt x="110" y="1135"/>
                    <a:pt x="110" y="1135"/>
                  </a:cubicBezTo>
                  <a:cubicBezTo>
                    <a:pt x="110" y="1135"/>
                    <a:pt x="110" y="1135"/>
                    <a:pt x="110" y="1135"/>
                  </a:cubicBezTo>
                  <a:cubicBezTo>
                    <a:pt x="49" y="1131"/>
                    <a:pt x="0" y="1082"/>
                    <a:pt x="0" y="101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52"/>
                    <a:pt x="52" y="0"/>
                    <a:pt x="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6332536" y="1572906"/>
              <a:ext cx="412750" cy="412750"/>
            </a:xfrm>
            <a:prstGeom prst="ellipse">
              <a:avLst/>
            </a:prstGeom>
            <a:solidFill>
              <a:srgbClr val="A7B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6318249" y="2060268"/>
              <a:ext cx="998538" cy="1774825"/>
            </a:xfrm>
            <a:custGeom>
              <a:avLst/>
              <a:gdLst>
                <a:gd name="T0" fmla="*/ 208 w 1004"/>
                <a:gd name="T1" fmla="*/ 0 h 1787"/>
                <a:gd name="T2" fmla="*/ 345 w 1004"/>
                <a:gd name="T3" fmla="*/ 54 h 1787"/>
                <a:gd name="T4" fmla="*/ 345 w 1004"/>
                <a:gd name="T5" fmla="*/ 54 h 1787"/>
                <a:gd name="T6" fmla="*/ 345 w 1004"/>
                <a:gd name="T7" fmla="*/ 54 h 1787"/>
                <a:gd name="T8" fmla="*/ 363 w 1004"/>
                <a:gd name="T9" fmla="*/ 72 h 1787"/>
                <a:gd name="T10" fmla="*/ 617 w 1004"/>
                <a:gd name="T11" fmla="*/ 333 h 1787"/>
                <a:gd name="T12" fmla="*/ 937 w 1004"/>
                <a:gd name="T13" fmla="*/ 333 h 1787"/>
                <a:gd name="T14" fmla="*/ 1004 w 1004"/>
                <a:gd name="T15" fmla="*/ 400 h 1787"/>
                <a:gd name="T16" fmla="*/ 937 w 1004"/>
                <a:gd name="T17" fmla="*/ 467 h 1787"/>
                <a:gd name="T18" fmla="*/ 577 w 1004"/>
                <a:gd name="T19" fmla="*/ 467 h 1787"/>
                <a:gd name="T20" fmla="*/ 412 w 1004"/>
                <a:gd name="T21" fmla="*/ 303 h 1787"/>
                <a:gd name="T22" fmla="*/ 412 w 1004"/>
                <a:gd name="T23" fmla="*/ 782 h 1787"/>
                <a:gd name="T24" fmla="*/ 937 w 1004"/>
                <a:gd name="T25" fmla="*/ 782 h 1787"/>
                <a:gd name="T26" fmla="*/ 937 w 1004"/>
                <a:gd name="T27" fmla="*/ 782 h 1787"/>
                <a:gd name="T28" fmla="*/ 1002 w 1004"/>
                <a:gd name="T29" fmla="*/ 847 h 1787"/>
                <a:gd name="T30" fmla="*/ 1002 w 1004"/>
                <a:gd name="T31" fmla="*/ 849 h 1787"/>
                <a:gd name="T32" fmla="*/ 1002 w 1004"/>
                <a:gd name="T33" fmla="*/ 849 h 1787"/>
                <a:gd name="T34" fmla="*/ 1002 w 1004"/>
                <a:gd name="T35" fmla="*/ 1677 h 1787"/>
                <a:gd name="T36" fmla="*/ 890 w 1004"/>
                <a:gd name="T37" fmla="*/ 1787 h 1787"/>
                <a:gd name="T38" fmla="*/ 779 w 1004"/>
                <a:gd name="T39" fmla="*/ 1677 h 1787"/>
                <a:gd name="T40" fmla="*/ 779 w 1004"/>
                <a:gd name="T41" fmla="*/ 1024 h 1787"/>
                <a:gd name="T42" fmla="*/ 208 w 1004"/>
                <a:gd name="T43" fmla="*/ 1024 h 1787"/>
                <a:gd name="T44" fmla="*/ 0 w 1004"/>
                <a:gd name="T45" fmla="*/ 817 h 1787"/>
                <a:gd name="T46" fmla="*/ 0 w 1004"/>
                <a:gd name="T47" fmla="*/ 207 h 1787"/>
                <a:gd name="T48" fmla="*/ 208 w 1004"/>
                <a:gd name="T49" fmla="*/ 0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4" h="1787">
                  <a:moveTo>
                    <a:pt x="208" y="0"/>
                  </a:moveTo>
                  <a:cubicBezTo>
                    <a:pt x="259" y="0"/>
                    <a:pt x="309" y="21"/>
                    <a:pt x="345" y="54"/>
                  </a:cubicBezTo>
                  <a:cubicBezTo>
                    <a:pt x="345" y="54"/>
                    <a:pt x="345" y="54"/>
                    <a:pt x="345" y="54"/>
                  </a:cubicBezTo>
                  <a:cubicBezTo>
                    <a:pt x="345" y="54"/>
                    <a:pt x="345" y="54"/>
                    <a:pt x="345" y="54"/>
                  </a:cubicBezTo>
                  <a:cubicBezTo>
                    <a:pt x="352" y="59"/>
                    <a:pt x="358" y="65"/>
                    <a:pt x="363" y="72"/>
                  </a:cubicBezTo>
                  <a:cubicBezTo>
                    <a:pt x="617" y="333"/>
                    <a:pt x="617" y="333"/>
                    <a:pt x="617" y="333"/>
                  </a:cubicBezTo>
                  <a:cubicBezTo>
                    <a:pt x="937" y="333"/>
                    <a:pt x="937" y="333"/>
                    <a:pt x="937" y="333"/>
                  </a:cubicBezTo>
                  <a:cubicBezTo>
                    <a:pt x="973" y="333"/>
                    <a:pt x="1004" y="362"/>
                    <a:pt x="1004" y="400"/>
                  </a:cubicBezTo>
                  <a:cubicBezTo>
                    <a:pt x="1004" y="438"/>
                    <a:pt x="973" y="467"/>
                    <a:pt x="937" y="467"/>
                  </a:cubicBezTo>
                  <a:cubicBezTo>
                    <a:pt x="577" y="467"/>
                    <a:pt x="577" y="467"/>
                    <a:pt x="577" y="467"/>
                  </a:cubicBezTo>
                  <a:cubicBezTo>
                    <a:pt x="412" y="303"/>
                    <a:pt x="412" y="303"/>
                    <a:pt x="412" y="303"/>
                  </a:cubicBezTo>
                  <a:cubicBezTo>
                    <a:pt x="412" y="782"/>
                    <a:pt x="412" y="782"/>
                    <a:pt x="412" y="782"/>
                  </a:cubicBezTo>
                  <a:cubicBezTo>
                    <a:pt x="937" y="782"/>
                    <a:pt x="937" y="782"/>
                    <a:pt x="937" y="782"/>
                  </a:cubicBezTo>
                  <a:cubicBezTo>
                    <a:pt x="937" y="782"/>
                    <a:pt x="937" y="782"/>
                    <a:pt x="937" y="782"/>
                  </a:cubicBezTo>
                  <a:cubicBezTo>
                    <a:pt x="973" y="782"/>
                    <a:pt x="1002" y="811"/>
                    <a:pt x="1002" y="847"/>
                  </a:cubicBezTo>
                  <a:cubicBezTo>
                    <a:pt x="1002" y="849"/>
                    <a:pt x="1002" y="849"/>
                    <a:pt x="1002" y="849"/>
                  </a:cubicBezTo>
                  <a:cubicBezTo>
                    <a:pt x="1002" y="849"/>
                    <a:pt x="1002" y="849"/>
                    <a:pt x="1002" y="849"/>
                  </a:cubicBezTo>
                  <a:cubicBezTo>
                    <a:pt x="1002" y="1677"/>
                    <a:pt x="1002" y="1677"/>
                    <a:pt x="1002" y="1677"/>
                  </a:cubicBezTo>
                  <a:cubicBezTo>
                    <a:pt x="1002" y="1738"/>
                    <a:pt x="953" y="1787"/>
                    <a:pt x="890" y="1787"/>
                  </a:cubicBezTo>
                  <a:cubicBezTo>
                    <a:pt x="829" y="1787"/>
                    <a:pt x="779" y="1738"/>
                    <a:pt x="779" y="1677"/>
                  </a:cubicBezTo>
                  <a:cubicBezTo>
                    <a:pt x="779" y="1024"/>
                    <a:pt x="779" y="1024"/>
                    <a:pt x="779" y="1024"/>
                  </a:cubicBezTo>
                  <a:cubicBezTo>
                    <a:pt x="208" y="1024"/>
                    <a:pt x="208" y="1024"/>
                    <a:pt x="208" y="1024"/>
                  </a:cubicBezTo>
                  <a:cubicBezTo>
                    <a:pt x="93" y="1024"/>
                    <a:pt x="0" y="932"/>
                    <a:pt x="0" y="81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92"/>
                    <a:pt x="93" y="0"/>
                    <a:pt x="208" y="0"/>
                  </a:cubicBezTo>
                  <a:close/>
                </a:path>
              </a:pathLst>
            </a:custGeom>
            <a:solidFill>
              <a:srgbClr val="A7B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7048499" y="2596843"/>
              <a:ext cx="1027113" cy="1471612"/>
            </a:xfrm>
            <a:custGeom>
              <a:avLst/>
              <a:gdLst>
                <a:gd name="T0" fmla="*/ 953 w 1032"/>
                <a:gd name="T1" fmla="*/ 0 h 1481"/>
                <a:gd name="T2" fmla="*/ 911 w 1032"/>
                <a:gd name="T3" fmla="*/ 0 h 1481"/>
                <a:gd name="T4" fmla="*/ 79 w 1032"/>
                <a:gd name="T5" fmla="*/ 0 h 1481"/>
                <a:gd name="T6" fmla="*/ 0 w 1032"/>
                <a:gd name="T7" fmla="*/ 79 h 1481"/>
                <a:gd name="T8" fmla="*/ 79 w 1032"/>
                <a:gd name="T9" fmla="*/ 158 h 1481"/>
                <a:gd name="T10" fmla="*/ 595 w 1032"/>
                <a:gd name="T11" fmla="*/ 158 h 1481"/>
                <a:gd name="T12" fmla="*/ 595 w 1032"/>
                <a:gd name="T13" fmla="*/ 1360 h 1481"/>
                <a:gd name="T14" fmla="*/ 308 w 1032"/>
                <a:gd name="T15" fmla="*/ 1360 h 1481"/>
                <a:gd name="T16" fmla="*/ 247 w 1032"/>
                <a:gd name="T17" fmla="*/ 1420 h 1481"/>
                <a:gd name="T18" fmla="*/ 308 w 1032"/>
                <a:gd name="T19" fmla="*/ 1481 h 1481"/>
                <a:gd name="T20" fmla="*/ 957 w 1032"/>
                <a:gd name="T21" fmla="*/ 1481 h 1481"/>
                <a:gd name="T22" fmla="*/ 1018 w 1032"/>
                <a:gd name="T23" fmla="*/ 1420 h 1481"/>
                <a:gd name="T24" fmla="*/ 957 w 1032"/>
                <a:gd name="T25" fmla="*/ 1360 h 1481"/>
                <a:gd name="T26" fmla="*/ 845 w 1032"/>
                <a:gd name="T27" fmla="*/ 1360 h 1481"/>
                <a:gd name="T28" fmla="*/ 845 w 1032"/>
                <a:gd name="T29" fmla="*/ 158 h 1481"/>
                <a:gd name="T30" fmla="*/ 953 w 1032"/>
                <a:gd name="T31" fmla="*/ 158 h 1481"/>
                <a:gd name="T32" fmla="*/ 1032 w 1032"/>
                <a:gd name="T33" fmla="*/ 79 h 1481"/>
                <a:gd name="T34" fmla="*/ 953 w 1032"/>
                <a:gd name="T35" fmla="*/ 0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2" h="1481">
                  <a:moveTo>
                    <a:pt x="953" y="0"/>
                  </a:moveTo>
                  <a:cubicBezTo>
                    <a:pt x="938" y="0"/>
                    <a:pt x="925" y="0"/>
                    <a:pt x="911" y="0"/>
                  </a:cubicBezTo>
                  <a:cubicBezTo>
                    <a:pt x="435" y="0"/>
                    <a:pt x="79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8"/>
                    <a:pt x="79" y="158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95" y="1360"/>
                    <a:pt x="595" y="1360"/>
                    <a:pt x="595" y="1360"/>
                  </a:cubicBezTo>
                  <a:cubicBezTo>
                    <a:pt x="483" y="1360"/>
                    <a:pt x="308" y="1360"/>
                    <a:pt x="308" y="1360"/>
                  </a:cubicBezTo>
                  <a:cubicBezTo>
                    <a:pt x="275" y="1360"/>
                    <a:pt x="247" y="1388"/>
                    <a:pt x="247" y="1420"/>
                  </a:cubicBezTo>
                  <a:cubicBezTo>
                    <a:pt x="247" y="1453"/>
                    <a:pt x="275" y="1481"/>
                    <a:pt x="308" y="1481"/>
                  </a:cubicBezTo>
                  <a:cubicBezTo>
                    <a:pt x="420" y="1481"/>
                    <a:pt x="957" y="1481"/>
                    <a:pt x="957" y="1481"/>
                  </a:cubicBezTo>
                  <a:cubicBezTo>
                    <a:pt x="992" y="1481"/>
                    <a:pt x="1018" y="1453"/>
                    <a:pt x="1018" y="1420"/>
                  </a:cubicBezTo>
                  <a:cubicBezTo>
                    <a:pt x="1018" y="1388"/>
                    <a:pt x="992" y="1360"/>
                    <a:pt x="957" y="1360"/>
                  </a:cubicBezTo>
                  <a:cubicBezTo>
                    <a:pt x="845" y="1360"/>
                    <a:pt x="845" y="1360"/>
                    <a:pt x="845" y="1360"/>
                  </a:cubicBezTo>
                  <a:cubicBezTo>
                    <a:pt x="845" y="158"/>
                    <a:pt x="845" y="158"/>
                    <a:pt x="845" y="158"/>
                  </a:cubicBezTo>
                  <a:cubicBezTo>
                    <a:pt x="953" y="158"/>
                    <a:pt x="953" y="158"/>
                    <a:pt x="953" y="158"/>
                  </a:cubicBezTo>
                  <a:cubicBezTo>
                    <a:pt x="997" y="158"/>
                    <a:pt x="1032" y="123"/>
                    <a:pt x="1032" y="79"/>
                  </a:cubicBezTo>
                  <a:cubicBezTo>
                    <a:pt x="1032" y="35"/>
                    <a:pt x="997" y="0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7359649" y="2045981"/>
              <a:ext cx="652463" cy="520700"/>
            </a:xfrm>
            <a:custGeom>
              <a:avLst/>
              <a:gdLst>
                <a:gd name="T0" fmla="*/ 624 w 657"/>
                <a:gd name="T1" fmla="*/ 6 h 525"/>
                <a:gd name="T2" fmla="*/ 576 w 657"/>
                <a:gd name="T3" fmla="*/ 32 h 525"/>
                <a:gd name="T4" fmla="*/ 576 w 657"/>
                <a:gd name="T5" fmla="*/ 32 h 525"/>
                <a:gd name="T6" fmla="*/ 576 w 657"/>
                <a:gd name="T7" fmla="*/ 33 h 525"/>
                <a:gd name="T8" fmla="*/ 576 w 657"/>
                <a:gd name="T9" fmla="*/ 34 h 525"/>
                <a:gd name="T10" fmla="*/ 575 w 657"/>
                <a:gd name="T11" fmla="*/ 35 h 525"/>
                <a:gd name="T12" fmla="*/ 468 w 657"/>
                <a:gd name="T13" fmla="*/ 447 h 525"/>
                <a:gd name="T14" fmla="*/ 39 w 657"/>
                <a:gd name="T15" fmla="*/ 447 h 525"/>
                <a:gd name="T16" fmla="*/ 39 w 657"/>
                <a:gd name="T17" fmla="*/ 447 h 525"/>
                <a:gd name="T18" fmla="*/ 0 w 657"/>
                <a:gd name="T19" fmla="*/ 486 h 525"/>
                <a:gd name="T20" fmla="*/ 39 w 657"/>
                <a:gd name="T21" fmla="*/ 525 h 525"/>
                <a:gd name="T22" fmla="*/ 39 w 657"/>
                <a:gd name="T23" fmla="*/ 525 h 525"/>
                <a:gd name="T24" fmla="*/ 498 w 657"/>
                <a:gd name="T25" fmla="*/ 525 h 525"/>
                <a:gd name="T26" fmla="*/ 536 w 657"/>
                <a:gd name="T27" fmla="*/ 496 h 525"/>
                <a:gd name="T28" fmla="*/ 536 w 657"/>
                <a:gd name="T29" fmla="*/ 496 h 525"/>
                <a:gd name="T30" fmla="*/ 652 w 657"/>
                <a:gd name="T31" fmla="*/ 52 h 525"/>
                <a:gd name="T32" fmla="*/ 652 w 657"/>
                <a:gd name="T33" fmla="*/ 52 h 525"/>
                <a:gd name="T34" fmla="*/ 624 w 657"/>
                <a:gd name="T35" fmla="*/ 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7" h="525">
                  <a:moveTo>
                    <a:pt x="624" y="6"/>
                  </a:moveTo>
                  <a:cubicBezTo>
                    <a:pt x="603" y="0"/>
                    <a:pt x="582" y="12"/>
                    <a:pt x="576" y="32"/>
                  </a:cubicBezTo>
                  <a:cubicBezTo>
                    <a:pt x="576" y="32"/>
                    <a:pt x="576" y="32"/>
                    <a:pt x="576" y="32"/>
                  </a:cubicBezTo>
                  <a:cubicBezTo>
                    <a:pt x="576" y="33"/>
                    <a:pt x="576" y="33"/>
                    <a:pt x="576" y="33"/>
                  </a:cubicBezTo>
                  <a:cubicBezTo>
                    <a:pt x="576" y="33"/>
                    <a:pt x="576" y="34"/>
                    <a:pt x="576" y="34"/>
                  </a:cubicBezTo>
                  <a:cubicBezTo>
                    <a:pt x="576" y="34"/>
                    <a:pt x="576" y="34"/>
                    <a:pt x="575" y="35"/>
                  </a:cubicBezTo>
                  <a:cubicBezTo>
                    <a:pt x="468" y="447"/>
                    <a:pt x="468" y="447"/>
                    <a:pt x="468" y="447"/>
                  </a:cubicBezTo>
                  <a:cubicBezTo>
                    <a:pt x="39" y="447"/>
                    <a:pt x="39" y="447"/>
                    <a:pt x="39" y="447"/>
                  </a:cubicBezTo>
                  <a:cubicBezTo>
                    <a:pt x="39" y="447"/>
                    <a:pt x="39" y="447"/>
                    <a:pt x="39" y="447"/>
                  </a:cubicBezTo>
                  <a:cubicBezTo>
                    <a:pt x="18" y="447"/>
                    <a:pt x="0" y="464"/>
                    <a:pt x="0" y="486"/>
                  </a:cubicBezTo>
                  <a:cubicBezTo>
                    <a:pt x="0" y="508"/>
                    <a:pt x="18" y="525"/>
                    <a:pt x="39" y="525"/>
                  </a:cubicBezTo>
                  <a:cubicBezTo>
                    <a:pt x="39" y="525"/>
                    <a:pt x="39" y="525"/>
                    <a:pt x="39" y="525"/>
                  </a:cubicBezTo>
                  <a:cubicBezTo>
                    <a:pt x="498" y="525"/>
                    <a:pt x="498" y="525"/>
                    <a:pt x="498" y="525"/>
                  </a:cubicBezTo>
                  <a:cubicBezTo>
                    <a:pt x="516" y="525"/>
                    <a:pt x="532" y="513"/>
                    <a:pt x="536" y="496"/>
                  </a:cubicBezTo>
                  <a:cubicBezTo>
                    <a:pt x="536" y="496"/>
                    <a:pt x="536" y="496"/>
                    <a:pt x="536" y="496"/>
                  </a:cubicBezTo>
                  <a:cubicBezTo>
                    <a:pt x="652" y="52"/>
                    <a:pt x="652" y="52"/>
                    <a:pt x="652" y="52"/>
                  </a:cubicBezTo>
                  <a:cubicBezTo>
                    <a:pt x="652" y="52"/>
                    <a:pt x="652" y="52"/>
                    <a:pt x="652" y="52"/>
                  </a:cubicBezTo>
                  <a:cubicBezTo>
                    <a:pt x="657" y="32"/>
                    <a:pt x="644" y="11"/>
                    <a:pt x="62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7385049" y="1947556"/>
              <a:ext cx="350838" cy="354012"/>
            </a:xfrm>
            <a:custGeom>
              <a:avLst/>
              <a:gdLst>
                <a:gd name="T0" fmla="*/ 328 w 353"/>
                <a:gd name="T1" fmla="*/ 185 h 355"/>
                <a:gd name="T2" fmla="*/ 327 w 353"/>
                <a:gd name="T3" fmla="*/ 168 h 355"/>
                <a:gd name="T4" fmla="*/ 352 w 353"/>
                <a:gd name="T5" fmla="*/ 150 h 355"/>
                <a:gd name="T6" fmla="*/ 342 w 353"/>
                <a:gd name="T7" fmla="*/ 110 h 355"/>
                <a:gd name="T8" fmla="*/ 310 w 353"/>
                <a:gd name="T9" fmla="*/ 109 h 355"/>
                <a:gd name="T10" fmla="*/ 302 w 353"/>
                <a:gd name="T11" fmla="*/ 95 h 355"/>
                <a:gd name="T12" fmla="*/ 316 w 353"/>
                <a:gd name="T13" fmla="*/ 65 h 355"/>
                <a:gd name="T14" fmla="*/ 285 w 353"/>
                <a:gd name="T15" fmla="*/ 36 h 355"/>
                <a:gd name="T16" fmla="*/ 257 w 353"/>
                <a:gd name="T17" fmla="*/ 50 h 355"/>
                <a:gd name="T18" fmla="*/ 243 w 353"/>
                <a:gd name="T19" fmla="*/ 42 h 355"/>
                <a:gd name="T20" fmla="*/ 241 w 353"/>
                <a:gd name="T21" fmla="*/ 11 h 355"/>
                <a:gd name="T22" fmla="*/ 220 w 353"/>
                <a:gd name="T23" fmla="*/ 5 h 355"/>
                <a:gd name="T24" fmla="*/ 200 w 353"/>
                <a:gd name="T25" fmla="*/ 0 h 355"/>
                <a:gd name="T26" fmla="*/ 184 w 353"/>
                <a:gd name="T27" fmla="*/ 27 h 355"/>
                <a:gd name="T28" fmla="*/ 167 w 353"/>
                <a:gd name="T29" fmla="*/ 27 h 355"/>
                <a:gd name="T30" fmla="*/ 149 w 353"/>
                <a:gd name="T31" fmla="*/ 1 h 355"/>
                <a:gd name="T32" fmla="*/ 109 w 353"/>
                <a:gd name="T33" fmla="*/ 12 h 355"/>
                <a:gd name="T34" fmla="*/ 107 w 353"/>
                <a:gd name="T35" fmla="*/ 43 h 355"/>
                <a:gd name="T36" fmla="*/ 93 w 353"/>
                <a:gd name="T37" fmla="*/ 52 h 355"/>
                <a:gd name="T38" fmla="*/ 65 w 353"/>
                <a:gd name="T39" fmla="*/ 38 h 355"/>
                <a:gd name="T40" fmla="*/ 36 w 353"/>
                <a:gd name="T41" fmla="*/ 68 h 355"/>
                <a:gd name="T42" fmla="*/ 49 w 353"/>
                <a:gd name="T43" fmla="*/ 96 h 355"/>
                <a:gd name="T44" fmla="*/ 41 w 353"/>
                <a:gd name="T45" fmla="*/ 111 h 355"/>
                <a:gd name="T46" fmla="*/ 10 w 353"/>
                <a:gd name="T47" fmla="*/ 113 h 355"/>
                <a:gd name="T48" fmla="*/ 5 w 353"/>
                <a:gd name="T49" fmla="*/ 133 h 355"/>
                <a:gd name="T50" fmla="*/ 0 w 353"/>
                <a:gd name="T51" fmla="*/ 154 h 355"/>
                <a:gd name="T52" fmla="*/ 26 w 353"/>
                <a:gd name="T53" fmla="*/ 171 h 355"/>
                <a:gd name="T54" fmla="*/ 26 w 353"/>
                <a:gd name="T55" fmla="*/ 187 h 355"/>
                <a:gd name="T56" fmla="*/ 0 w 353"/>
                <a:gd name="T57" fmla="*/ 206 h 355"/>
                <a:gd name="T58" fmla="*/ 11 w 353"/>
                <a:gd name="T59" fmla="*/ 246 h 355"/>
                <a:gd name="T60" fmla="*/ 43 w 353"/>
                <a:gd name="T61" fmla="*/ 247 h 355"/>
                <a:gd name="T62" fmla="*/ 52 w 353"/>
                <a:gd name="T63" fmla="*/ 261 h 355"/>
                <a:gd name="T64" fmla="*/ 38 w 353"/>
                <a:gd name="T65" fmla="*/ 290 h 355"/>
                <a:gd name="T66" fmla="*/ 68 w 353"/>
                <a:gd name="T67" fmla="*/ 320 h 355"/>
                <a:gd name="T68" fmla="*/ 96 w 353"/>
                <a:gd name="T69" fmla="*/ 305 h 355"/>
                <a:gd name="T70" fmla="*/ 110 w 353"/>
                <a:gd name="T71" fmla="*/ 314 h 355"/>
                <a:gd name="T72" fmla="*/ 112 w 353"/>
                <a:gd name="T73" fmla="*/ 344 h 355"/>
                <a:gd name="T74" fmla="*/ 132 w 353"/>
                <a:gd name="T75" fmla="*/ 350 h 355"/>
                <a:gd name="T76" fmla="*/ 153 w 353"/>
                <a:gd name="T77" fmla="*/ 355 h 355"/>
                <a:gd name="T78" fmla="*/ 170 w 353"/>
                <a:gd name="T79" fmla="*/ 329 h 355"/>
                <a:gd name="T80" fmla="*/ 186 w 353"/>
                <a:gd name="T81" fmla="*/ 329 h 355"/>
                <a:gd name="T82" fmla="*/ 204 w 353"/>
                <a:gd name="T83" fmla="*/ 355 h 355"/>
                <a:gd name="T84" fmla="*/ 244 w 353"/>
                <a:gd name="T85" fmla="*/ 344 h 355"/>
                <a:gd name="T86" fmla="*/ 246 w 353"/>
                <a:gd name="T87" fmla="*/ 312 h 355"/>
                <a:gd name="T88" fmla="*/ 260 w 353"/>
                <a:gd name="T89" fmla="*/ 304 h 355"/>
                <a:gd name="T90" fmla="*/ 288 w 353"/>
                <a:gd name="T91" fmla="*/ 318 h 355"/>
                <a:gd name="T92" fmla="*/ 318 w 353"/>
                <a:gd name="T93" fmla="*/ 288 h 355"/>
                <a:gd name="T94" fmla="*/ 303 w 353"/>
                <a:gd name="T95" fmla="*/ 260 h 355"/>
                <a:gd name="T96" fmla="*/ 311 w 353"/>
                <a:gd name="T97" fmla="*/ 245 h 355"/>
                <a:gd name="T98" fmla="*/ 342 w 353"/>
                <a:gd name="T99" fmla="*/ 243 h 355"/>
                <a:gd name="T100" fmla="*/ 348 w 353"/>
                <a:gd name="T101" fmla="*/ 222 h 355"/>
                <a:gd name="T102" fmla="*/ 353 w 353"/>
                <a:gd name="T103" fmla="*/ 202 h 355"/>
                <a:gd name="T104" fmla="*/ 328 w 353"/>
                <a:gd name="T105" fmla="*/ 185 h 355"/>
                <a:gd name="T106" fmla="*/ 328 w 353"/>
                <a:gd name="T107" fmla="*/ 185 h 355"/>
                <a:gd name="T108" fmla="*/ 152 w 353"/>
                <a:gd name="T109" fmla="*/ 272 h 355"/>
                <a:gd name="T110" fmla="*/ 83 w 353"/>
                <a:gd name="T111" fmla="*/ 154 h 355"/>
                <a:gd name="T112" fmla="*/ 200 w 353"/>
                <a:gd name="T113" fmla="*/ 84 h 355"/>
                <a:gd name="T114" fmla="*/ 270 w 353"/>
                <a:gd name="T115" fmla="*/ 202 h 355"/>
                <a:gd name="T116" fmla="*/ 152 w 353"/>
                <a:gd name="T117" fmla="*/ 27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" h="355">
                  <a:moveTo>
                    <a:pt x="328" y="185"/>
                  </a:moveTo>
                  <a:cubicBezTo>
                    <a:pt x="328" y="179"/>
                    <a:pt x="328" y="174"/>
                    <a:pt x="327" y="168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10" y="109"/>
                    <a:pt x="310" y="109"/>
                    <a:pt x="310" y="109"/>
                  </a:cubicBezTo>
                  <a:cubicBezTo>
                    <a:pt x="308" y="103"/>
                    <a:pt x="305" y="98"/>
                    <a:pt x="302" y="95"/>
                  </a:cubicBezTo>
                  <a:cubicBezTo>
                    <a:pt x="316" y="65"/>
                    <a:pt x="316" y="65"/>
                    <a:pt x="316" y="65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57" y="50"/>
                    <a:pt x="257" y="50"/>
                    <a:pt x="257" y="50"/>
                  </a:cubicBezTo>
                  <a:cubicBezTo>
                    <a:pt x="253" y="48"/>
                    <a:pt x="248" y="45"/>
                    <a:pt x="243" y="42"/>
                  </a:cubicBezTo>
                  <a:cubicBezTo>
                    <a:pt x="241" y="11"/>
                    <a:pt x="241" y="11"/>
                    <a:pt x="241" y="11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78" y="27"/>
                    <a:pt x="172" y="27"/>
                    <a:pt x="167" y="27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2" y="46"/>
                    <a:pt x="97" y="49"/>
                    <a:pt x="93" y="52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7" y="101"/>
                    <a:pt x="44" y="106"/>
                    <a:pt x="41" y="111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7"/>
                    <a:pt x="26" y="182"/>
                    <a:pt x="26" y="187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1" y="246"/>
                    <a:pt x="11" y="246"/>
                    <a:pt x="11" y="246"/>
                  </a:cubicBezTo>
                  <a:cubicBezTo>
                    <a:pt x="43" y="247"/>
                    <a:pt x="43" y="247"/>
                    <a:pt x="43" y="247"/>
                  </a:cubicBezTo>
                  <a:cubicBezTo>
                    <a:pt x="46" y="253"/>
                    <a:pt x="48" y="257"/>
                    <a:pt x="52" y="261"/>
                  </a:cubicBezTo>
                  <a:cubicBezTo>
                    <a:pt x="38" y="290"/>
                    <a:pt x="38" y="290"/>
                    <a:pt x="38" y="290"/>
                  </a:cubicBezTo>
                  <a:cubicBezTo>
                    <a:pt x="68" y="320"/>
                    <a:pt x="68" y="320"/>
                    <a:pt x="68" y="320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100" y="308"/>
                    <a:pt x="104" y="311"/>
                    <a:pt x="110" y="314"/>
                  </a:cubicBezTo>
                  <a:cubicBezTo>
                    <a:pt x="112" y="344"/>
                    <a:pt x="112" y="344"/>
                    <a:pt x="112" y="344"/>
                  </a:cubicBezTo>
                  <a:cubicBezTo>
                    <a:pt x="132" y="350"/>
                    <a:pt x="132" y="350"/>
                    <a:pt x="132" y="350"/>
                  </a:cubicBezTo>
                  <a:cubicBezTo>
                    <a:pt x="153" y="355"/>
                    <a:pt x="153" y="355"/>
                    <a:pt x="153" y="355"/>
                  </a:cubicBezTo>
                  <a:cubicBezTo>
                    <a:pt x="170" y="329"/>
                    <a:pt x="170" y="329"/>
                    <a:pt x="170" y="329"/>
                  </a:cubicBezTo>
                  <a:cubicBezTo>
                    <a:pt x="176" y="329"/>
                    <a:pt x="181" y="329"/>
                    <a:pt x="186" y="329"/>
                  </a:cubicBezTo>
                  <a:cubicBezTo>
                    <a:pt x="204" y="355"/>
                    <a:pt x="204" y="355"/>
                    <a:pt x="204" y="355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6" y="312"/>
                    <a:pt x="246" y="312"/>
                    <a:pt x="246" y="312"/>
                  </a:cubicBezTo>
                  <a:cubicBezTo>
                    <a:pt x="250" y="310"/>
                    <a:pt x="256" y="307"/>
                    <a:pt x="260" y="304"/>
                  </a:cubicBezTo>
                  <a:cubicBezTo>
                    <a:pt x="288" y="318"/>
                    <a:pt x="288" y="318"/>
                    <a:pt x="288" y="31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03" y="260"/>
                    <a:pt x="303" y="260"/>
                    <a:pt x="303" y="260"/>
                  </a:cubicBezTo>
                  <a:cubicBezTo>
                    <a:pt x="306" y="255"/>
                    <a:pt x="309" y="250"/>
                    <a:pt x="311" y="245"/>
                  </a:cubicBezTo>
                  <a:cubicBezTo>
                    <a:pt x="342" y="243"/>
                    <a:pt x="342" y="243"/>
                    <a:pt x="342" y="243"/>
                  </a:cubicBezTo>
                  <a:cubicBezTo>
                    <a:pt x="348" y="222"/>
                    <a:pt x="348" y="222"/>
                    <a:pt x="348" y="222"/>
                  </a:cubicBezTo>
                  <a:cubicBezTo>
                    <a:pt x="353" y="202"/>
                    <a:pt x="353" y="202"/>
                    <a:pt x="353" y="202"/>
                  </a:cubicBezTo>
                  <a:cubicBezTo>
                    <a:pt x="328" y="185"/>
                    <a:pt x="328" y="185"/>
                    <a:pt x="328" y="185"/>
                  </a:cubicBezTo>
                  <a:cubicBezTo>
                    <a:pt x="328" y="185"/>
                    <a:pt x="328" y="185"/>
                    <a:pt x="328" y="185"/>
                  </a:cubicBezTo>
                  <a:close/>
                  <a:moveTo>
                    <a:pt x="152" y="272"/>
                  </a:moveTo>
                  <a:cubicBezTo>
                    <a:pt x="101" y="258"/>
                    <a:pt x="70" y="206"/>
                    <a:pt x="83" y="154"/>
                  </a:cubicBezTo>
                  <a:cubicBezTo>
                    <a:pt x="97" y="102"/>
                    <a:pt x="149" y="71"/>
                    <a:pt x="200" y="84"/>
                  </a:cubicBezTo>
                  <a:cubicBezTo>
                    <a:pt x="252" y="98"/>
                    <a:pt x="283" y="150"/>
                    <a:pt x="270" y="202"/>
                  </a:cubicBezTo>
                  <a:cubicBezTo>
                    <a:pt x="257" y="254"/>
                    <a:pt x="204" y="285"/>
                    <a:pt x="152" y="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05339" y="2478522"/>
            <a:ext cx="7530146" cy="237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客户要求：在苹果平板电脑上使用的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，“模拟印刷实训系统”是将传统的平面设计作品，通过数字模拟的形式以立体效果呈现出来的系统。该系统有效提高了学习的时间效率，节约了去印刷厂进行后期加工的大量时间。学生通过这套系统，可检查设计作品的合理性和模拟效果，实现技能提升。创作人员根据自己的创意，先从总体上对信息进行分类组织，然后把文字、图形、图像、声音、动画、影像等多种媒体素材在时间和空间两方面进行集成，使他们融为一体并赋予它们以交互特性，从而制作出各种精彩纷呈的多媒体应用软件产品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框架分析：知识储备、上机印刷（印前、印中、印后）、效果展示、知识考核。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参考样例如图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3-3-171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3-3-172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</p:spTree>
    <p:extLst>
      <p:ext uri="{BB962C8B-B14F-4D97-AF65-F5344CB8AC3E}">
        <p14:creationId xmlns:p14="http://schemas.microsoft.com/office/powerpoint/2010/main" val="35945234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5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" dur="1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8" dur="1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3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1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5" presetClass="emph" presetSubtype="0" repeatCount="3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0" dur="1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6" dur="1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2" dur="1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 animBg="1"/>
          <p:bldP spid="53" grpId="0" animBg="1"/>
          <p:bldP spid="53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8" grpId="0" animBg="1"/>
          <p:bldP spid="58" grpId="1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5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2" dur="1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8" dur="1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5" presetClass="emph" presetSubtype="0" repeatCount="3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4" dur="1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5" presetClass="emph" presetSubtype="0" repeatCount="3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0" dur="1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6" dur="1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2" dur="1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 animBg="1"/>
          <p:bldP spid="53" grpId="0" animBg="1"/>
          <p:bldP spid="53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8" grpId="0" animBg="1"/>
          <p:bldP spid="58" grpId="1" animBg="1"/>
          <p:bldP spid="1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/>
          <p:cNvSpPr/>
          <p:nvPr/>
        </p:nvSpPr>
        <p:spPr>
          <a:xfrm>
            <a:off x="4210373" y="976425"/>
            <a:ext cx="720080" cy="72008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 sz="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696505"/>
            <a:ext cx="0" cy="139776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33646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848068"/>
            <a:ext cx="2376263" cy="19388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33646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074769"/>
            <a:ext cx="1426344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3-3-171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参考样例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4210373" y="3094264"/>
            <a:ext cx="720080" cy="720080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45430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1850956"/>
            <a:ext cx="2376263" cy="208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45430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532894"/>
            <a:ext cx="1863748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图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3-3-172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参考样例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32" name="直接连接符 31"/>
          <p:cNvCxnSpPr>
            <a:stCxn id="23" idx="2"/>
          </p:cNvCxnSpPr>
          <p:nvPr/>
        </p:nvCxnSpPr>
        <p:spPr>
          <a:xfrm>
            <a:off x="4570412" y="3814345"/>
            <a:ext cx="0" cy="48480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6" idx="0"/>
          </p:cNvCxnSpPr>
          <p:nvPr/>
        </p:nvCxnSpPr>
        <p:spPr>
          <a:xfrm>
            <a:off x="4570412" y="5"/>
            <a:ext cx="0" cy="97642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85" y="1433382"/>
            <a:ext cx="2218432" cy="11666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64" y="2100894"/>
            <a:ext cx="2218432" cy="12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8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/>
      <p:bldP spid="23" grpId="0" animBg="1"/>
      <p:bldP spid="25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7171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2148709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65761" y="1577953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22131" y="2105068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70998" y="2101010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0998" y="2675012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35648" y="3180642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18255" y="4242249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090094" y="4242249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1035" y="-1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80455" y="253641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059831" y="407524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880223" y="2314571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72" y="1268600"/>
            <a:ext cx="7255880" cy="2304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22"/>
          <a:stretch/>
        </p:blipFill>
        <p:spPr>
          <a:xfrm>
            <a:off x="1142207" y="1"/>
            <a:ext cx="6856412" cy="514191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2207" y="1"/>
            <a:ext cx="6856413" cy="5141914"/>
          </a:xfrm>
          <a:prstGeom prst="rect">
            <a:avLst/>
          </a:prstGeom>
          <a:solidFill>
            <a:srgbClr val="33993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190419" y="3722957"/>
            <a:ext cx="3238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任务三 设计平板电脑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UI 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界面</a:t>
            </a:r>
          </a:p>
        </p:txBody>
      </p:sp>
      <p:sp>
        <p:nvSpPr>
          <p:cNvPr id="6" name="Freeform 9"/>
          <p:cNvSpPr/>
          <p:nvPr/>
        </p:nvSpPr>
        <p:spPr bwMode="auto">
          <a:xfrm>
            <a:off x="5538012" y="3816686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2046402" y="3674892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491689" y="3731420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86412" y="1094864"/>
            <a:ext cx="3312116" cy="2952184"/>
          </a:xfrm>
          <a:prstGeom prst="rect">
            <a:avLst/>
          </a:prstGeom>
          <a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970412" y="1418956"/>
            <a:ext cx="3312116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本任务主要进行平板电脑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界面设计，主要是让学生通过学习，掌握平板电脑界面方案设计和设计平板电脑软件界面等。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970413" y="2354957"/>
            <a:ext cx="3312116" cy="13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了解设计逻辑，梳理逻辑内容，完善设计功能，进行纸上原型设计。通过项目需求收集的资料分析、平板电脑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原型设计、平板电脑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设计、界面设计阶段、测试验收阶段来学习平板电脑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设计的方法。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10" grpId="0" animBg="1"/>
          <p:bldP spid="10" grpId="1" animBg="1"/>
          <p:bldP spid="11" grpId="0" animBg="1"/>
          <p:bldP spid="11" grpId="1" animBg="1"/>
          <p:bldP spid="12" grpId="0"/>
          <p:bldP spid="15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10" grpId="0" animBg="1"/>
          <p:bldP spid="10" grpId="1" animBg="1"/>
          <p:bldP spid="11" grpId="0" animBg="1"/>
          <p:bldP spid="11" grpId="1" animBg="1"/>
          <p:bldP spid="12" grpId="0"/>
          <p:bldP spid="15" grpId="0"/>
          <p:bldP spid="1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1" y="194695"/>
            <a:ext cx="33903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1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设计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平板电脑界面方案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142206" y="1318492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8376" y="2374179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8" name="Freeform 9"/>
          <p:cNvSpPr/>
          <p:nvPr/>
        </p:nvSpPr>
        <p:spPr bwMode="auto">
          <a:xfrm>
            <a:off x="2295857" y="3939112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2292" y="1162785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790036" y="1581288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069831" y="1510708"/>
            <a:ext cx="756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501880" y="229480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781670" y="2232684"/>
            <a:ext cx="1088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221390" y="3011932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501185" y="2962740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5938158" y="3729623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217952" y="3680432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5620" y="2572938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622944" y="442014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902738" y="4370956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活动拓展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4402157" y="332208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6471648" y="1567777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577548" y="1529230"/>
            <a:ext cx="2964657" cy="19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以手机软件界面设计为任务，进行全方位实践，最终通过手机软件界面方案设计、手机软件界面原型设计的学习，达到手机软件界面设计的能力并在实际工作中熟练应用，并锻炼举一反三的能力。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210373" y="1202805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922889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1074448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1" name="矩形 10"/>
          <p:cNvSpPr/>
          <p:nvPr/>
        </p:nvSpPr>
        <p:spPr>
          <a:xfrm>
            <a:off x="1471745" y="2232875"/>
            <a:ext cx="2234572" cy="134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301150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87885" y="1636429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配备有多媒体设备的专业课教室。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210373" y="3582340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2001542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26" name="矩形 25"/>
          <p:cNvSpPr/>
          <p:nvPr/>
        </p:nvSpPr>
        <p:spPr>
          <a:xfrm>
            <a:off x="5426524" y="2092237"/>
            <a:ext cx="2234572" cy="1349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9423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680685"/>
            <a:ext cx="1426344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42664" y="4015964"/>
            <a:ext cx="2218432" cy="41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铅笔、彩铅、橡皮、笔、纸、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1" grpId="0" animBg="1"/>
      <p:bldP spid="14" grpId="0"/>
      <p:bldP spid="15" grpId="0"/>
      <p:bldP spid="23" grpId="0" animBg="1"/>
      <p:bldP spid="25" grpId="0" animBg="1"/>
      <p:bldP spid="26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1316442" y="1194203"/>
            <a:ext cx="2998543" cy="2998543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 t="176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884116" y="770956"/>
            <a:ext cx="3713643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“数字模拟印刷系统”建设方案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884120" y="1233053"/>
            <a:ext cx="3527954" cy="33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一、前期分析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模拟印刷实训系统”是将传统的平面设计作品，通过数字模拟的形式以立体效果呈现出来的系统。该系统有效提高了学习的时间效率，节约了去印刷厂进行后期加工的大量时间。学生可通过这套系统的学习应用，检查设计作品的合理性和模拟效果，实现技能提升。创作人员根据自己的创意，先从总体上对信息进行分类组织，然后把文字、图形、图像、声音、动画、影像等多种媒体素材在时间和空间两方面进行集成，使他们融为一体并赋予它们以交互特性，从而制作出各种精彩纷呈的多媒体应用软件产品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822886" y="3290132"/>
            <a:ext cx="1108850" cy="4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平板电脑软件界面方案赏析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" grpId="0" animBg="1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3" grpId="0" animBg="1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2093</TotalTime>
  <Words>1946</Words>
  <Application>Microsoft Office PowerPoint</Application>
  <PresentationFormat>自定义</PresentationFormat>
  <Paragraphs>112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149</cp:revision>
  <dcterms:created xsi:type="dcterms:W3CDTF">2016-02-29T06:04:00Z</dcterms:created>
  <dcterms:modified xsi:type="dcterms:W3CDTF">2023-03-11T08:02:38Z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