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815D-12D6-4AD8-BC45-0ED8E235B9BD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C2C5-9DDF-4BA0-AE36-3F98DDE738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41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9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79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12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0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3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96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8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42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3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0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5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173CD-2FE1-41EC-88B4-92203AAFB26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EA448-3057-4485-91D7-B7353AE514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17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919536" y="188641"/>
          <a:ext cx="828092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829"/>
                <a:gridCol w="7109091"/>
              </a:tblGrid>
              <a:tr h="2880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smtClean="0">
                          <a:latin typeface="华文宋体" pitchFamily="2" charset="-122"/>
                          <a:ea typeface="华文宋体" pitchFamily="2" charset="-122"/>
                        </a:rPr>
                        <a:t>精准放样工序</a:t>
                      </a:r>
                      <a:endParaRPr lang="zh-CN" altLang="en-US" sz="2000"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2366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noProof="0" smtClean="0">
                          <a:latin typeface="华文宋体" pitchFamily="2" charset="-122"/>
                          <a:ea typeface="华文宋体" pitchFamily="2" charset="-122"/>
                        </a:rPr>
                        <a:t>一</a:t>
                      </a:r>
                      <a:r>
                        <a:rPr kumimoji="0" lang="zh-CN" altLang="zh-CN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zh-CN" sz="1600" b="1" smtClean="0">
                          <a:latin typeface="华文宋体" pitchFamily="2" charset="-122"/>
                          <a:ea typeface="华文宋体" pitchFamily="2" charset="-122"/>
                        </a:rPr>
                        <a:t>施工前控制</a:t>
                      </a:r>
                      <a:endParaRPr lang="zh-CN" altLang="en-US" sz="1600">
                        <a:latin typeface="华文宋体" pitchFamily="2" charset="-122"/>
                        <a:ea typeface="华文宋体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5002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看图</a:t>
                      </a:r>
                      <a:endParaRPr lang="zh-CN" altLang="en-US" sz="14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、认真详读设计图纸，仔细分析图纸节点，找出不合理设计及用材问题。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、根据设计图纸横纵测量开间方正、垂直、平整度及其它影响施工放样事宜。</a:t>
                      </a:r>
                      <a:endParaRPr lang="zh-CN" altLang="en-US" sz="1400" kern="1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/>
                </a:tc>
              </a:tr>
              <a:tr h="9121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4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en-US" altLang="zh-CN" sz="1400" b="1" kern="1200" noProof="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endParaRPr lang="zh-CN" altLang="en-US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、检查出设计尺寸误差及现场土建或预留尺寸误差。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、审定设计构件合理摆置是否吻合。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、便于材料统计及下单。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4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、不同工种交叉作业界面线约定及移交。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5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、设专门放样班组，对每一户都精确放样。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6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放线时注意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</a:t>
                      </a:r>
                      <a:r>
                        <a:rPr lang="zh-CN" altLang="zh-CN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入户门门垛处弹出</a:t>
                      </a:r>
                      <a:r>
                        <a:rPr lang="en-US" altLang="zh-CN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米</a:t>
                      </a:r>
                      <a:r>
                        <a:rPr lang="zh-CN" altLang="zh-CN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线</a:t>
                      </a:r>
                      <a:r>
                        <a:rPr lang="zh-CN" alt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CN" altLang="en-US" sz="1400" kern="1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/>
                </a:tc>
              </a:tr>
              <a:tr h="3297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919536" y="3140968"/>
            <a:ext cx="1440160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2"/>
          </p:nvPr>
        </p:nvSpPr>
        <p:spPr>
          <a:xfrm>
            <a:off x="3432224" y="2780928"/>
            <a:ext cx="6768752" cy="7200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ts val="1400"/>
              </a:lnSpc>
            </a:pPr>
            <a:r>
              <a:rPr lang="en-US" altLang="zh-CN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、弹线横平竖直清晰，准确无误，标识完整清楚；</a:t>
            </a:r>
            <a:endParaRPr lang="zh-CN" altLang="zh-CN" kern="100" smtClean="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>
              <a:lnSpc>
                <a:spcPts val="1400"/>
              </a:lnSpc>
            </a:pPr>
            <a:r>
              <a:rPr lang="en-US" altLang="zh-CN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en-US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、各种材料、构件必须标明确；</a:t>
            </a:r>
            <a:endParaRPr lang="zh-CN" altLang="zh-CN" kern="100" smtClean="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>
              <a:lnSpc>
                <a:spcPts val="1400"/>
              </a:lnSpc>
            </a:pPr>
            <a:r>
              <a:rPr lang="en-US" altLang="zh-CN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kern="100" smtClean="0">
                <a:latin typeface="华文宋体" pitchFamily="2" charset="-122"/>
                <a:ea typeface="华文宋体" pitchFamily="2" charset="-122"/>
                <a:cs typeface="Times New Roman"/>
              </a:rPr>
              <a:t>、放样完成并通过确认；</a:t>
            </a:r>
            <a:endParaRPr lang="en-US" altLang="zh-CN" kern="100" smtClean="0"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342900" indent="-342900"/>
            <a:endParaRPr lang="en-US" altLang="zh-CN" kern="100"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799856" y="63601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>
                <a:latin typeface="华文宋体" pitchFamily="2" charset="-122"/>
                <a:ea typeface="华文宋体" pitchFamily="2" charset="-122"/>
              </a:rPr>
              <a:t>重要放样节点</a:t>
            </a:r>
            <a:endParaRPr lang="zh-CN" altLang="en-US" b="1" u="sng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1917" y="3480757"/>
            <a:ext cx="2603500" cy="27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857" y="3480757"/>
            <a:ext cx="2432515" cy="292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513" y="3462117"/>
            <a:ext cx="27003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6384032" y="6021289"/>
            <a:ext cx="991890" cy="237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门套定位</a:t>
            </a:r>
            <a:endParaRPr lang="zh-CN" altLang="en-US" sz="1200"/>
          </a:p>
        </p:txBody>
      </p:sp>
      <p:sp>
        <p:nvSpPr>
          <p:cNvPr id="4" name="圆角矩形 3"/>
          <p:cNvSpPr/>
          <p:nvPr/>
        </p:nvSpPr>
        <p:spPr>
          <a:xfrm>
            <a:off x="9408369" y="6021289"/>
            <a:ext cx="827049" cy="263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轴线</a:t>
            </a:r>
            <a:endParaRPr lang="zh-CN" altLang="en-US" sz="1200"/>
          </a:p>
        </p:txBody>
      </p:sp>
      <p:sp>
        <p:nvSpPr>
          <p:cNvPr id="5" name="圆角矩形 4"/>
          <p:cNvSpPr/>
          <p:nvPr/>
        </p:nvSpPr>
        <p:spPr>
          <a:xfrm>
            <a:off x="3186681" y="6021289"/>
            <a:ext cx="1350169" cy="263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插座、洁具定位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0274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59355" y="638226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>
                <a:latin typeface="华文宋体" pitchFamily="2" charset="-122"/>
                <a:ea typeface="华文宋体" pitchFamily="2" charset="-122"/>
              </a:rPr>
              <a:t>重要放样节点</a:t>
            </a:r>
            <a:endParaRPr lang="zh-CN" altLang="en-US" b="1" u="sng">
              <a:latin typeface="华文宋体" pitchFamily="2" charset="-122"/>
              <a:ea typeface="华文宋体" pitchFamily="2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276" y="3933168"/>
            <a:ext cx="4387160" cy="236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696" y="772269"/>
            <a:ext cx="2880320" cy="310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59116" y="260648"/>
            <a:ext cx="8485356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精准放样工序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370745" y="3631147"/>
            <a:ext cx="1224136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厨柜构件定位</a:t>
            </a:r>
            <a:endParaRPr lang="zh-CN" altLang="en-US" sz="1200"/>
          </a:p>
        </p:txBody>
      </p:sp>
      <p:sp>
        <p:nvSpPr>
          <p:cNvPr id="14" name="圆角矩形 13"/>
          <p:cNvSpPr/>
          <p:nvPr/>
        </p:nvSpPr>
        <p:spPr>
          <a:xfrm>
            <a:off x="2600158" y="6019296"/>
            <a:ext cx="1296144" cy="2818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吊顶板螺丝定位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1" y="801030"/>
            <a:ext cx="2303423" cy="3071231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7545723" y="3625136"/>
            <a:ext cx="2017005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垫层管道位置线及标识</a:t>
            </a:r>
            <a:endParaRPr lang="zh-CN" altLang="en-US" sz="1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0"/>
          <a:stretch>
            <a:fillRect/>
          </a:stretch>
        </p:blipFill>
        <p:spPr>
          <a:xfrm>
            <a:off x="7536160" y="4023946"/>
            <a:ext cx="2597616" cy="2277236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7530042" y="6056771"/>
            <a:ext cx="1224136" cy="211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储水罐定位</a:t>
            </a:r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486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宽屏</PresentationFormat>
  <Paragraphs>31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</cp:revision>
  <dcterms:created xsi:type="dcterms:W3CDTF">2023-10-24T09:47:40Z</dcterms:created>
  <dcterms:modified xsi:type="dcterms:W3CDTF">2023-10-24T09:48:30Z</dcterms:modified>
</cp:coreProperties>
</file>