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63"/>
  </p:notesMasterIdLst>
  <p:sldIdLst>
    <p:sldId id="256" r:id="rId2"/>
    <p:sldId id="266" r:id="rId3"/>
    <p:sldId id="267" r:id="rId4"/>
    <p:sldId id="344" r:id="rId5"/>
    <p:sldId id="258" r:id="rId6"/>
    <p:sldId id="257" r:id="rId7"/>
    <p:sldId id="304" r:id="rId8"/>
    <p:sldId id="263" r:id="rId9"/>
    <p:sldId id="271" r:id="rId10"/>
    <p:sldId id="396" r:id="rId11"/>
    <p:sldId id="349" r:id="rId12"/>
    <p:sldId id="350" r:id="rId13"/>
    <p:sldId id="351" r:id="rId14"/>
    <p:sldId id="352" r:id="rId15"/>
    <p:sldId id="353" r:id="rId16"/>
    <p:sldId id="354" r:id="rId17"/>
    <p:sldId id="355" r:id="rId18"/>
    <p:sldId id="356" r:id="rId19"/>
    <p:sldId id="357" r:id="rId20"/>
    <p:sldId id="358" r:id="rId21"/>
    <p:sldId id="359" r:id="rId22"/>
    <p:sldId id="360" r:id="rId23"/>
    <p:sldId id="361" r:id="rId24"/>
    <p:sldId id="362" r:id="rId25"/>
    <p:sldId id="363" r:id="rId26"/>
    <p:sldId id="364" r:id="rId27"/>
    <p:sldId id="397" r:id="rId28"/>
    <p:sldId id="365" r:id="rId29"/>
    <p:sldId id="366" r:id="rId30"/>
    <p:sldId id="367" r:id="rId31"/>
    <p:sldId id="368" r:id="rId32"/>
    <p:sldId id="369" r:id="rId33"/>
    <p:sldId id="370" r:id="rId34"/>
    <p:sldId id="371" r:id="rId35"/>
    <p:sldId id="372" r:id="rId36"/>
    <p:sldId id="373" r:id="rId37"/>
    <p:sldId id="374" r:id="rId38"/>
    <p:sldId id="375" r:id="rId39"/>
    <p:sldId id="376" r:id="rId40"/>
    <p:sldId id="377" r:id="rId41"/>
    <p:sldId id="378" r:id="rId42"/>
    <p:sldId id="379" r:id="rId43"/>
    <p:sldId id="380" r:id="rId44"/>
    <p:sldId id="381" r:id="rId45"/>
    <p:sldId id="382" r:id="rId46"/>
    <p:sldId id="383" r:id="rId47"/>
    <p:sldId id="384" r:id="rId48"/>
    <p:sldId id="385" r:id="rId49"/>
    <p:sldId id="386" r:id="rId50"/>
    <p:sldId id="387" r:id="rId51"/>
    <p:sldId id="388" r:id="rId52"/>
    <p:sldId id="389" r:id="rId53"/>
    <p:sldId id="390" r:id="rId54"/>
    <p:sldId id="391" r:id="rId55"/>
    <p:sldId id="392" r:id="rId56"/>
    <p:sldId id="393" r:id="rId57"/>
    <p:sldId id="394" r:id="rId58"/>
    <p:sldId id="398" r:id="rId59"/>
    <p:sldId id="399" r:id="rId60"/>
    <p:sldId id="316" r:id="rId61"/>
    <p:sldId id="320" r:id="rId62"/>
  </p:sldIdLst>
  <p:sldSz cx="9140825" cy="51419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84" userDrawn="1">
          <p15:clr>
            <a:srgbClr val="A4A3A4"/>
          </p15:clr>
        </p15:guide>
        <p15:guide id="2" pos="293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C145"/>
    <a:srgbClr val="1D9A78"/>
    <a:srgbClr val="36AFCE"/>
    <a:srgbClr val="1D9B77"/>
    <a:srgbClr val="558ED5"/>
    <a:srgbClr val="F2A01A"/>
    <a:srgbClr val="53585E"/>
    <a:srgbClr val="EEEFF3"/>
    <a:srgbClr val="F6D3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howGuides="1">
      <p:cViewPr>
        <p:scale>
          <a:sx n="80" d="100"/>
          <a:sy n="80" d="100"/>
        </p:scale>
        <p:origin x="1478" y="547"/>
      </p:cViewPr>
      <p:guideLst>
        <p:guide orient="horz" pos="1684"/>
        <p:guide pos="2930"/>
      </p:guideLst>
    </p:cSldViewPr>
  </p:slideViewPr>
  <p:notesTextViewPr>
    <p:cViewPr>
      <p:scale>
        <a:sx n="1" d="1"/>
        <a:sy n="1" d="1"/>
      </p:scale>
      <p:origin x="0" y="0"/>
    </p:cViewPr>
  </p:notesTextViewPr>
  <p:sorterViewPr>
    <p:cViewPr>
      <p:scale>
        <a:sx n="100" d="100"/>
        <a:sy n="100" d="100"/>
      </p:scale>
      <p:origin x="0" y="2100"/>
    </p:cViewPr>
  </p:sorterViewPr>
  <p:gridSpacing cx="72000" cy="720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1C1AFF-D539-45A2-81CA-66B921DD8D52}" type="datetimeFigureOut">
              <a:rPr lang="zh-CN" altLang="en-US" smtClean="0"/>
              <a:t>2023/3/11</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C74456-EB52-4577-819A-4B7EA6F602C1}" type="slidenum">
              <a:rPr lang="zh-CN" altLang="en-US" smtClean="0"/>
              <a:t>‹#›</a:t>
            </a:fld>
            <a:endParaRPr lang="zh-CN" altLang="en-US"/>
          </a:p>
        </p:txBody>
      </p:sp>
    </p:spTree>
    <p:extLst>
      <p:ext uri="{BB962C8B-B14F-4D97-AF65-F5344CB8AC3E}">
        <p14:creationId xmlns:p14="http://schemas.microsoft.com/office/powerpoint/2010/main" val="3222527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2603" y="841513"/>
            <a:ext cx="6855619" cy="1790147"/>
          </a:xfrm>
        </p:spPr>
        <p:txBody>
          <a:bodyPr anchor="b"/>
          <a:lstStyle>
            <a:lvl1pPr algn="ctr">
              <a:defRPr sz="4498"/>
            </a:lvl1pPr>
          </a:lstStyle>
          <a:p>
            <a:r>
              <a:rPr lang="zh-CN" altLang="en-US"/>
              <a:t>单击此处编辑母版标题样式</a:t>
            </a:r>
            <a:endParaRPr lang="en-US" dirty="0"/>
          </a:p>
        </p:txBody>
      </p:sp>
      <p:sp>
        <p:nvSpPr>
          <p:cNvPr id="3" name="Subtitle 2"/>
          <p:cNvSpPr>
            <a:spLocks noGrp="1"/>
          </p:cNvSpPr>
          <p:nvPr>
            <p:ph type="subTitle" idx="1"/>
          </p:nvPr>
        </p:nvSpPr>
        <p:spPr>
          <a:xfrm>
            <a:off x="1142603" y="2700695"/>
            <a:ext cx="6855619" cy="1241438"/>
          </a:xfrm>
        </p:spPr>
        <p:txBody>
          <a:bodyPr/>
          <a:lstStyle>
            <a:lvl1pPr marL="0" indent="0" algn="ctr">
              <a:buNone/>
              <a:defRPr sz="1799"/>
            </a:lvl1pPr>
            <a:lvl2pPr marL="342763" indent="0" algn="ctr">
              <a:buNone/>
              <a:defRPr sz="1499"/>
            </a:lvl2pPr>
            <a:lvl3pPr marL="685526" indent="0" algn="ctr">
              <a:buNone/>
              <a:defRPr sz="1349"/>
            </a:lvl3pPr>
            <a:lvl4pPr marL="1028289" indent="0" algn="ctr">
              <a:buNone/>
              <a:defRPr sz="1200"/>
            </a:lvl4pPr>
            <a:lvl5pPr marL="1371051" indent="0" algn="ctr">
              <a:buNone/>
              <a:defRPr sz="1200"/>
            </a:lvl5pPr>
            <a:lvl6pPr marL="1713814" indent="0" algn="ctr">
              <a:buNone/>
              <a:defRPr sz="1200"/>
            </a:lvl6pPr>
            <a:lvl7pPr marL="2056577" indent="0" algn="ctr">
              <a:buNone/>
              <a:defRPr sz="1200"/>
            </a:lvl7pPr>
            <a:lvl8pPr marL="2399340" indent="0" algn="ctr">
              <a:buNone/>
              <a:defRPr sz="1200"/>
            </a:lvl8pPr>
            <a:lvl9pPr marL="2742103"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35293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80378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1403" y="273759"/>
            <a:ext cx="1970990" cy="4357534"/>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432" y="273759"/>
            <a:ext cx="5798711" cy="4357534"/>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163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04175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11607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5852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38690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36698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6801886" y="4860930"/>
            <a:ext cx="187393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fontAlgn="base">
              <a:spcBef>
                <a:spcPct val="0"/>
              </a:spcBef>
              <a:spcAft>
                <a:spcPct val="0"/>
              </a:spcAft>
              <a:buFont typeface="Arial" pitchFamily="34" charset="0"/>
              <a:buNone/>
            </a:pPr>
            <a:r>
              <a:rPr lang="en-US" altLang="zh-CN" sz="800" dirty="0">
                <a:solidFill>
                  <a:srgbClr val="53585E"/>
                </a:solidFill>
                <a:latin typeface="Arial" pitchFamily="34" charset="0"/>
                <a:cs typeface="Arial" pitchFamily="34" charset="0"/>
              </a:rPr>
              <a:t>www.yourwebsite.com</a:t>
            </a:r>
            <a:endParaRPr lang="zh-CN" altLang="en-US" sz="800" dirty="0">
              <a:solidFill>
                <a:srgbClr val="53585E"/>
              </a:solidFill>
              <a:latin typeface="Arial" pitchFamily="34" charset="0"/>
              <a:cs typeface="Arial" pitchFamily="34" charset="0"/>
            </a:endParaRPr>
          </a:p>
        </p:txBody>
      </p:sp>
      <p:sp>
        <p:nvSpPr>
          <p:cNvPr id="8" name="菱形 7"/>
          <p:cNvSpPr/>
          <p:nvPr userDrawn="1"/>
        </p:nvSpPr>
        <p:spPr>
          <a:xfrm>
            <a:off x="8706205" y="4800601"/>
            <a:ext cx="238163" cy="238244"/>
          </a:xfrm>
          <a:prstGeom prst="diamond">
            <a:avLst/>
          </a:pr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800" dirty="0">
              <a:solidFill>
                <a:schemeClr val="tx1"/>
              </a:solidFill>
            </a:endParaRPr>
          </a:p>
        </p:txBody>
      </p:sp>
      <p:sp>
        <p:nvSpPr>
          <p:cNvPr id="10" name="Rectangle 20"/>
          <p:cNvSpPr>
            <a:spLocks noChangeArrowheads="1"/>
          </p:cNvSpPr>
          <p:nvPr userDrawn="1"/>
        </p:nvSpPr>
        <p:spPr bwMode="auto">
          <a:xfrm>
            <a:off x="251432" y="4860930"/>
            <a:ext cx="175464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en-US" altLang="zh-CN" sz="800" dirty="0">
                <a:solidFill>
                  <a:srgbClr val="53585E"/>
                </a:solidFill>
                <a:latin typeface="Arial" pitchFamily="34" charset="0"/>
                <a:cs typeface="Arial" pitchFamily="34" charset="0"/>
              </a:rPr>
              <a:t>yourmail@business.com</a:t>
            </a:r>
            <a:endParaRPr lang="zh-CN" altLang="en-US" sz="800" dirty="0">
              <a:solidFill>
                <a:srgbClr val="53585E"/>
              </a:solidFill>
              <a:latin typeface="Arial" pitchFamily="34" charset="0"/>
              <a:cs typeface="Arial" pitchFamily="34" charset="0"/>
            </a:endParaRPr>
          </a:p>
        </p:txBody>
      </p:sp>
      <p:sp>
        <p:nvSpPr>
          <p:cNvPr id="11" name="灯片编号占位符 5"/>
          <p:cNvSpPr txBox="1"/>
          <p:nvPr userDrawn="1"/>
        </p:nvSpPr>
        <p:spPr>
          <a:xfrm>
            <a:off x="8646854" y="4854858"/>
            <a:ext cx="359916" cy="144016"/>
          </a:xfrm>
          <a:prstGeom prst="rect">
            <a:avLst/>
          </a:prstGeom>
        </p:spPr>
        <p:txBody>
          <a:bodyPr tIns="0" bIns="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fld id="{36567833-4B14-40FE-AE92-49CC326BF8AB}" type="slidenum">
              <a:rPr lang="zh-CN" altLang="en-US" sz="800">
                <a:solidFill>
                  <a:srgbClr val="53585E"/>
                </a:solidFill>
                <a:latin typeface="+mn-lt"/>
                <a:cs typeface="Arial" pitchFamily="34" charset="0"/>
              </a:rPr>
              <a:t>‹#›</a:t>
            </a:fld>
            <a:endParaRPr lang="zh-CN" altLang="en-US" sz="800" dirty="0">
              <a:solidFill>
                <a:srgbClr val="53585E"/>
              </a:solidFill>
              <a:latin typeface="+mn-lt"/>
              <a:cs typeface="Arial" pitchFamily="34" charset="0"/>
            </a:endParaRPr>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9001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671" y="1281908"/>
            <a:ext cx="7883962" cy="2138893"/>
          </a:xfrm>
        </p:spPr>
        <p:txBody>
          <a:bodyPr anchor="b"/>
          <a:lstStyle>
            <a:lvl1pPr>
              <a:defRPr sz="4498"/>
            </a:lvl1pPr>
          </a:lstStyle>
          <a:p>
            <a:r>
              <a:rPr lang="zh-CN" altLang="en-US"/>
              <a:t>单击此处编辑母版标题样式</a:t>
            </a:r>
            <a:endParaRPr lang="en-US" dirty="0"/>
          </a:p>
        </p:txBody>
      </p:sp>
      <p:sp>
        <p:nvSpPr>
          <p:cNvPr id="3" name="Text Placeholder 2"/>
          <p:cNvSpPr>
            <a:spLocks noGrp="1"/>
          </p:cNvSpPr>
          <p:nvPr>
            <p:ph type="body" idx="1"/>
          </p:nvPr>
        </p:nvSpPr>
        <p:spPr>
          <a:xfrm>
            <a:off x="623671" y="3441036"/>
            <a:ext cx="7883962" cy="1124793"/>
          </a:xfrm>
        </p:spPr>
        <p:txBody>
          <a:bodyPr/>
          <a:lstStyle>
            <a:lvl1pPr marL="0" indent="0">
              <a:buNone/>
              <a:defRPr sz="1799">
                <a:solidFill>
                  <a:schemeClr val="tx1">
                    <a:tint val="75000"/>
                  </a:schemeClr>
                </a:solidFill>
              </a:defRPr>
            </a:lvl1pPr>
            <a:lvl2pPr marL="342763" indent="0">
              <a:buNone/>
              <a:defRPr sz="1499">
                <a:solidFill>
                  <a:schemeClr val="tx1">
                    <a:tint val="75000"/>
                  </a:schemeClr>
                </a:solidFill>
              </a:defRPr>
            </a:lvl2pPr>
            <a:lvl3pPr marL="685526" indent="0">
              <a:buNone/>
              <a:defRPr sz="1349">
                <a:solidFill>
                  <a:schemeClr val="tx1">
                    <a:tint val="75000"/>
                  </a:schemeClr>
                </a:solidFill>
              </a:defRPr>
            </a:lvl3pPr>
            <a:lvl4pPr marL="1028289" indent="0">
              <a:buNone/>
              <a:defRPr sz="1200">
                <a:solidFill>
                  <a:schemeClr val="tx1">
                    <a:tint val="75000"/>
                  </a:schemeClr>
                </a:solidFill>
              </a:defRPr>
            </a:lvl4pPr>
            <a:lvl5pPr marL="1371051" indent="0">
              <a:buNone/>
              <a:defRPr sz="1200">
                <a:solidFill>
                  <a:schemeClr val="tx1">
                    <a:tint val="75000"/>
                  </a:schemeClr>
                </a:solidFill>
              </a:defRPr>
            </a:lvl5pPr>
            <a:lvl6pPr marL="1713814" indent="0">
              <a:buNone/>
              <a:defRPr sz="1200">
                <a:solidFill>
                  <a:schemeClr val="tx1">
                    <a:tint val="75000"/>
                  </a:schemeClr>
                </a:solidFill>
              </a:defRPr>
            </a:lvl6pPr>
            <a:lvl7pPr marL="2056577" indent="0">
              <a:buNone/>
              <a:defRPr sz="1200">
                <a:solidFill>
                  <a:schemeClr val="tx1">
                    <a:tint val="75000"/>
                  </a:schemeClr>
                </a:solidFill>
              </a:defRPr>
            </a:lvl7pPr>
            <a:lvl8pPr marL="2399340" indent="0">
              <a:buNone/>
              <a:defRPr sz="1200">
                <a:solidFill>
                  <a:schemeClr val="tx1">
                    <a:tint val="75000"/>
                  </a:schemeClr>
                </a:solidFill>
              </a:defRPr>
            </a:lvl8pPr>
            <a:lvl9pPr marL="2742103"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648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432" y="1368796"/>
            <a:ext cx="3884851" cy="326249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7542" y="1368796"/>
            <a:ext cx="3884851" cy="326249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83074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622" y="273759"/>
            <a:ext cx="7883962" cy="993866"/>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623" y="1260483"/>
            <a:ext cx="3866997" cy="617743"/>
          </a:xfrm>
        </p:spPr>
        <p:txBody>
          <a:bodyPr anchor="b"/>
          <a:lstStyle>
            <a:lvl1pPr marL="0" indent="0">
              <a:buNone/>
              <a:defRPr sz="1799" b="1"/>
            </a:lvl1pPr>
            <a:lvl2pPr marL="342763" indent="0">
              <a:buNone/>
              <a:defRPr sz="1499" b="1"/>
            </a:lvl2pPr>
            <a:lvl3pPr marL="685526" indent="0">
              <a:buNone/>
              <a:defRPr sz="1349" b="1"/>
            </a:lvl3pPr>
            <a:lvl4pPr marL="1028289" indent="0">
              <a:buNone/>
              <a:defRPr sz="1200" b="1"/>
            </a:lvl4pPr>
            <a:lvl5pPr marL="1371051" indent="0">
              <a:buNone/>
              <a:defRPr sz="1200" b="1"/>
            </a:lvl5pPr>
            <a:lvl6pPr marL="1713814" indent="0">
              <a:buNone/>
              <a:defRPr sz="1200" b="1"/>
            </a:lvl6pPr>
            <a:lvl7pPr marL="2056577" indent="0">
              <a:buNone/>
              <a:defRPr sz="1200" b="1"/>
            </a:lvl7pPr>
            <a:lvl8pPr marL="2399340" indent="0">
              <a:buNone/>
              <a:defRPr sz="1200" b="1"/>
            </a:lvl8pPr>
            <a:lvl9pPr marL="2742103"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623" y="1878227"/>
            <a:ext cx="3866997" cy="2762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7543" y="1260483"/>
            <a:ext cx="3886041" cy="617743"/>
          </a:xfrm>
        </p:spPr>
        <p:txBody>
          <a:bodyPr anchor="b"/>
          <a:lstStyle>
            <a:lvl1pPr marL="0" indent="0">
              <a:buNone/>
              <a:defRPr sz="1799" b="1"/>
            </a:lvl1pPr>
            <a:lvl2pPr marL="342763" indent="0">
              <a:buNone/>
              <a:defRPr sz="1499" b="1"/>
            </a:lvl2pPr>
            <a:lvl3pPr marL="685526" indent="0">
              <a:buNone/>
              <a:defRPr sz="1349" b="1"/>
            </a:lvl3pPr>
            <a:lvl4pPr marL="1028289" indent="0">
              <a:buNone/>
              <a:defRPr sz="1200" b="1"/>
            </a:lvl4pPr>
            <a:lvl5pPr marL="1371051" indent="0">
              <a:buNone/>
              <a:defRPr sz="1200" b="1"/>
            </a:lvl5pPr>
            <a:lvl6pPr marL="1713814" indent="0">
              <a:buNone/>
              <a:defRPr sz="1200" b="1"/>
            </a:lvl6pPr>
            <a:lvl7pPr marL="2056577" indent="0">
              <a:buNone/>
              <a:defRPr sz="1200" b="1"/>
            </a:lvl7pPr>
            <a:lvl8pPr marL="2399340" indent="0">
              <a:buNone/>
              <a:defRPr sz="1200" b="1"/>
            </a:lvl8pPr>
            <a:lvl9pPr marL="2742103"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7543" y="1878227"/>
            <a:ext cx="3886041" cy="2762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7818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0863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84823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623" y="342794"/>
            <a:ext cx="2948154" cy="1199780"/>
          </a:xfr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6041" y="740341"/>
            <a:ext cx="4627543" cy="3654091"/>
          </a:xfrm>
        </p:spPr>
        <p:txBody>
          <a:bodyPr/>
          <a:lstStyle>
            <a:lvl1pPr>
              <a:defRPr sz="2399"/>
            </a:lvl1pPr>
            <a:lvl2pPr>
              <a:defRPr sz="2099"/>
            </a:lvl2pPr>
            <a:lvl3pPr>
              <a:defRPr sz="1799"/>
            </a:lvl3pPr>
            <a:lvl4pPr>
              <a:defRPr sz="1499"/>
            </a:lvl4pPr>
            <a:lvl5pPr>
              <a:defRPr sz="1499"/>
            </a:lvl5pPr>
            <a:lvl6pPr>
              <a:defRPr sz="1499"/>
            </a:lvl6pPr>
            <a:lvl7pPr>
              <a:defRPr sz="1499"/>
            </a:lvl7pPr>
            <a:lvl8pPr>
              <a:defRPr sz="1499"/>
            </a:lvl8pPr>
            <a:lvl9pPr>
              <a:defRPr sz="1499"/>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623" y="1542574"/>
            <a:ext cx="2948154" cy="2857809"/>
          </a:xfrm>
        </p:spPr>
        <p:txBody>
          <a:bodyPr/>
          <a:lstStyle>
            <a:lvl1pPr marL="0" indent="0">
              <a:buNone/>
              <a:defRPr sz="1200"/>
            </a:lvl1pPr>
            <a:lvl2pPr marL="342763" indent="0">
              <a:buNone/>
              <a:defRPr sz="1050"/>
            </a:lvl2pPr>
            <a:lvl3pPr marL="685526" indent="0">
              <a:buNone/>
              <a:defRPr sz="900"/>
            </a:lvl3pPr>
            <a:lvl4pPr marL="1028289" indent="0">
              <a:buNone/>
              <a:defRPr sz="750"/>
            </a:lvl4pPr>
            <a:lvl5pPr marL="1371051" indent="0">
              <a:buNone/>
              <a:defRPr sz="750"/>
            </a:lvl5pPr>
            <a:lvl6pPr marL="1713814" indent="0">
              <a:buNone/>
              <a:defRPr sz="750"/>
            </a:lvl6pPr>
            <a:lvl7pPr marL="2056577" indent="0">
              <a:buNone/>
              <a:defRPr sz="750"/>
            </a:lvl7pPr>
            <a:lvl8pPr marL="2399340" indent="0">
              <a:buNone/>
              <a:defRPr sz="750"/>
            </a:lvl8pPr>
            <a:lvl9pPr marL="2742103"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22311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623" y="342794"/>
            <a:ext cx="2948154" cy="1199780"/>
          </a:xfr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6041" y="740341"/>
            <a:ext cx="4627543" cy="3654091"/>
          </a:xfrm>
        </p:spPr>
        <p:txBody>
          <a:bodyPr anchor="t"/>
          <a:lstStyle>
            <a:lvl1pPr marL="0" indent="0">
              <a:buNone/>
              <a:defRPr sz="2399"/>
            </a:lvl1pPr>
            <a:lvl2pPr marL="342763" indent="0">
              <a:buNone/>
              <a:defRPr sz="2099"/>
            </a:lvl2pPr>
            <a:lvl3pPr marL="685526" indent="0">
              <a:buNone/>
              <a:defRPr sz="1799"/>
            </a:lvl3pPr>
            <a:lvl4pPr marL="1028289" indent="0">
              <a:buNone/>
              <a:defRPr sz="1499"/>
            </a:lvl4pPr>
            <a:lvl5pPr marL="1371051" indent="0">
              <a:buNone/>
              <a:defRPr sz="1499"/>
            </a:lvl5pPr>
            <a:lvl6pPr marL="1713814" indent="0">
              <a:buNone/>
              <a:defRPr sz="1499"/>
            </a:lvl6pPr>
            <a:lvl7pPr marL="2056577" indent="0">
              <a:buNone/>
              <a:defRPr sz="1499"/>
            </a:lvl7pPr>
            <a:lvl8pPr marL="2399340" indent="0">
              <a:buNone/>
              <a:defRPr sz="1499"/>
            </a:lvl8pPr>
            <a:lvl9pPr marL="2742103" indent="0">
              <a:buNone/>
              <a:defRPr sz="1499"/>
            </a:lvl9pPr>
          </a:lstStyle>
          <a:p>
            <a:r>
              <a:rPr lang="zh-CN" altLang="en-US"/>
              <a:t>单击图标添加图片</a:t>
            </a:r>
            <a:endParaRPr lang="en-US" dirty="0"/>
          </a:p>
        </p:txBody>
      </p:sp>
      <p:sp>
        <p:nvSpPr>
          <p:cNvPr id="4" name="Text Placeholder 3"/>
          <p:cNvSpPr>
            <a:spLocks noGrp="1"/>
          </p:cNvSpPr>
          <p:nvPr>
            <p:ph type="body" sz="half" idx="2"/>
          </p:nvPr>
        </p:nvSpPr>
        <p:spPr>
          <a:xfrm>
            <a:off x="629623" y="1542574"/>
            <a:ext cx="2948154" cy="2857809"/>
          </a:xfrm>
        </p:spPr>
        <p:txBody>
          <a:bodyPr/>
          <a:lstStyle>
            <a:lvl1pPr marL="0" indent="0">
              <a:buNone/>
              <a:defRPr sz="1200"/>
            </a:lvl1pPr>
            <a:lvl2pPr marL="342763" indent="0">
              <a:buNone/>
              <a:defRPr sz="1050"/>
            </a:lvl2pPr>
            <a:lvl3pPr marL="685526" indent="0">
              <a:buNone/>
              <a:defRPr sz="900"/>
            </a:lvl3pPr>
            <a:lvl4pPr marL="1028289" indent="0">
              <a:buNone/>
              <a:defRPr sz="750"/>
            </a:lvl4pPr>
            <a:lvl5pPr marL="1371051" indent="0">
              <a:buNone/>
              <a:defRPr sz="750"/>
            </a:lvl5pPr>
            <a:lvl6pPr marL="1713814" indent="0">
              <a:buNone/>
              <a:defRPr sz="750"/>
            </a:lvl6pPr>
            <a:lvl7pPr marL="2056577" indent="0">
              <a:buNone/>
              <a:defRPr sz="750"/>
            </a:lvl7pPr>
            <a:lvl8pPr marL="2399340" indent="0">
              <a:buNone/>
              <a:defRPr sz="750"/>
            </a:lvl8pPr>
            <a:lvl9pPr marL="2742103"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69290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432" y="273759"/>
            <a:ext cx="7883962" cy="993866"/>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432" y="1368796"/>
            <a:ext cx="7883962" cy="326249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432" y="4765792"/>
            <a:ext cx="2056686" cy="273759"/>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smtClean="0"/>
              <a:t>3/11/2023</a:t>
            </a:fld>
            <a:endParaRPr lang="en-US" dirty="0"/>
          </a:p>
        </p:txBody>
      </p:sp>
      <p:sp>
        <p:nvSpPr>
          <p:cNvPr id="5" name="Footer Placeholder 4"/>
          <p:cNvSpPr>
            <a:spLocks noGrp="1"/>
          </p:cNvSpPr>
          <p:nvPr>
            <p:ph type="ftr" sz="quarter" idx="3"/>
          </p:nvPr>
        </p:nvSpPr>
        <p:spPr>
          <a:xfrm>
            <a:off x="3027899" y="4765792"/>
            <a:ext cx="3085028" cy="273759"/>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5707" y="4765792"/>
            <a:ext cx="2056686" cy="273759"/>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54073848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685" r:id="rId13"/>
    <p:sldLayoutId id="2147483686" r:id="rId14"/>
    <p:sldLayoutId id="2147483687" r:id="rId15"/>
    <p:sldLayoutId id="2147483688" r:id="rId16"/>
    <p:sldLayoutId id="2147483650" r:id="rId17"/>
  </p:sldLayoutIdLst>
  <p:txStyles>
    <p:titleStyle>
      <a:lvl1pPr algn="l" defTabSz="685526"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81" indent="-171381" algn="l" defTabSz="685526"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44" indent="-171381" algn="l" defTabSz="685526"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907" indent="-171381" algn="l" defTabSz="685526"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3pPr>
      <a:lvl4pPr marL="1199670"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2433"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5196"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7958"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721"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484"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9"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4"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2.xml"/><Relationship Id="rId5" Type="http://schemas.openxmlformats.org/officeDocument/2006/relationships/image" Target="../media/image38.emf"/><Relationship Id="rId4" Type="http://schemas.openxmlformats.org/officeDocument/2006/relationships/image" Target="../media/image37.emf"/></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12.xml"/><Relationship Id="rId4" Type="http://schemas.openxmlformats.org/officeDocument/2006/relationships/image" Target="../media/image47.emf"/></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12.xml"/><Relationship Id="rId4" Type="http://schemas.openxmlformats.org/officeDocument/2006/relationships/image" Target="../media/image56.emf"/></Relationships>
</file>

<file path=ppt/slides/_rels/slide4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image" Target="../media/image67.emf"/><Relationship Id="rId4" Type="http://schemas.openxmlformats.org/officeDocument/2006/relationships/image" Target="../media/image66.emf"/></Relationships>
</file>

<file path=ppt/slides/_rels/slide5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p:cNvSpPr>
            <a:spLocks noChangeArrowheads="1"/>
          </p:cNvSpPr>
          <p:nvPr/>
        </p:nvSpPr>
        <p:spPr bwMode="auto">
          <a:xfrm>
            <a:off x="4270998" y="2054603"/>
            <a:ext cx="33990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zh-CN" altLang="en-US" sz="2800" dirty="0">
                <a:solidFill>
                  <a:schemeClr val="tx1">
                    <a:lumMod val="75000"/>
                    <a:lumOff val="25000"/>
                  </a:schemeClr>
                </a:solidFill>
                <a:latin typeface="Impact" pitchFamily="34" charset="0"/>
                <a:ea typeface="微软雅黑" pitchFamily="34" charset="-122"/>
                <a:cs typeface="宋体" pitchFamily="2" charset="-122"/>
              </a:rPr>
              <a:t>项目一  </a:t>
            </a:r>
            <a:r>
              <a:rPr lang="zh-CN" altLang="en-US" sz="2800" dirty="0">
                <a:solidFill>
                  <a:schemeClr val="accent2"/>
                </a:solidFill>
                <a:latin typeface="微软雅黑" panose="020B0503020204020204" pitchFamily="34" charset="-122"/>
                <a:ea typeface="微软雅黑" panose="020B0503020204020204" pitchFamily="34" charset="-122"/>
                <a:cs typeface="宋体" pitchFamily="2" charset="-122"/>
              </a:rPr>
              <a:t>拍摄摄影素材</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cs typeface="宋体" pitchFamily="2" charset="-122"/>
            </a:endParaRPr>
          </a:p>
        </p:txBody>
      </p:sp>
      <p:sp>
        <p:nvSpPr>
          <p:cNvPr id="19" name="Line 21"/>
          <p:cNvSpPr>
            <a:spLocks noChangeShapeType="1"/>
          </p:cNvSpPr>
          <p:nvPr/>
        </p:nvSpPr>
        <p:spPr bwMode="auto">
          <a:xfrm>
            <a:off x="4270998" y="2675012"/>
            <a:ext cx="3399012" cy="0"/>
          </a:xfrm>
          <a:prstGeom prst="line">
            <a:avLst/>
          </a:prstGeom>
          <a:noFill/>
          <a:ln w="6350">
            <a:solidFill>
              <a:schemeClr val="tx1">
                <a:lumMod val="75000"/>
                <a:lumOff val="2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ln>
                <a:solidFill>
                  <a:schemeClr val="tx1">
                    <a:lumMod val="75000"/>
                    <a:lumOff val="25000"/>
                  </a:schemeClr>
                </a:solidFill>
              </a:ln>
              <a:solidFill>
                <a:srgbClr val="000000"/>
              </a:solidFill>
              <a:latin typeface="Arial" pitchFamily="34" charset="0"/>
            </a:endParaRPr>
          </a:p>
        </p:txBody>
      </p:sp>
      <p:sp>
        <p:nvSpPr>
          <p:cNvPr id="17" name="Rectangle 18"/>
          <p:cNvSpPr>
            <a:spLocks noChangeArrowheads="1"/>
          </p:cNvSpPr>
          <p:nvPr/>
        </p:nvSpPr>
        <p:spPr bwMode="auto">
          <a:xfrm>
            <a:off x="4492661" y="1544792"/>
            <a:ext cx="28661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学习单元二 平面设计素材</a:t>
            </a:r>
            <a:endParaRPr lang="en-US" altLang="zh-CN" sz="2000" b="1" dirty="0">
              <a:solidFill>
                <a:schemeClr val="accent1"/>
              </a:solidFill>
              <a:latin typeface="Impact" pitchFamily="34" charset="0"/>
              <a:ea typeface="微软雅黑" pitchFamily="34" charset="-122"/>
              <a:cs typeface="宋体" pitchFamily="2" charset="-122"/>
            </a:endParaRPr>
          </a:p>
        </p:txBody>
      </p:sp>
      <p:sp>
        <p:nvSpPr>
          <p:cNvPr id="13" name="Rectangle 20"/>
          <p:cNvSpPr>
            <a:spLocks noChangeArrowheads="1"/>
          </p:cNvSpPr>
          <p:nvPr/>
        </p:nvSpPr>
        <p:spPr bwMode="auto">
          <a:xfrm>
            <a:off x="4291032" y="2879845"/>
            <a:ext cx="431137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800" dirty="0">
                <a:solidFill>
                  <a:schemeClr val="accent1"/>
                </a:solidFill>
                <a:latin typeface="微软雅黑" panose="020B0503020204020204" pitchFamily="34" charset="-122"/>
                <a:ea typeface="微软雅黑" panose="020B0503020204020204" pitchFamily="34" charset="-122"/>
                <a:cs typeface="Arial" pitchFamily="34" charset="0"/>
              </a:rPr>
              <a:t>●</a:t>
            </a:r>
            <a:r>
              <a:rPr lang="zh-CN" altLang="en-US" sz="800" b="1" dirty="0">
                <a:solidFill>
                  <a:srgbClr val="92D050"/>
                </a:solidFill>
                <a:latin typeface="微软雅黑" panose="020B0503020204020204" pitchFamily="34" charset="-122"/>
                <a:ea typeface="微软雅黑" panose="020B0503020204020204" pitchFamily="34" charset="-122"/>
              </a:rPr>
              <a:t>任务一 拍摄人物素材   </a:t>
            </a:r>
            <a:r>
              <a:rPr lang="zh-CN" altLang="en-US" sz="800" dirty="0">
                <a:solidFill>
                  <a:schemeClr val="accent1"/>
                </a:solidFill>
                <a:latin typeface="微软雅黑" pitchFamily="34" charset="-122"/>
                <a:ea typeface="微软雅黑" pitchFamily="34" charset="-122"/>
                <a:cs typeface="Arial" pitchFamily="34" charset="0"/>
              </a:rPr>
              <a:t>●</a:t>
            </a:r>
            <a:r>
              <a:rPr lang="zh-CN" altLang="en-US" sz="800" dirty="0">
                <a:latin typeface="微软雅黑" panose="020B0503020204020204" pitchFamily="34" charset="-122"/>
                <a:ea typeface="微软雅黑" panose="020B0503020204020204" pitchFamily="34" charset="-122"/>
              </a:rPr>
              <a:t>任务二 拍摄风景素材  </a:t>
            </a:r>
            <a:r>
              <a:rPr lang="zh-CN" altLang="en-US" sz="800" dirty="0">
                <a:solidFill>
                  <a:schemeClr val="accent1"/>
                </a:solidFill>
                <a:latin typeface="微软雅黑" pitchFamily="34" charset="-122"/>
                <a:ea typeface="微软雅黑" pitchFamily="34" charset="-122"/>
                <a:cs typeface="Arial" pitchFamily="34" charset="0"/>
              </a:rPr>
              <a:t>●</a:t>
            </a:r>
            <a:r>
              <a:rPr lang="zh-CN" altLang="en-US" sz="800" dirty="0">
                <a:latin typeface="微软雅黑" panose="020B0503020204020204" pitchFamily="34" charset="-122"/>
                <a:ea typeface="微软雅黑" panose="020B0503020204020204" pitchFamily="34" charset="-122"/>
              </a:rPr>
              <a:t>任务三 拍摄景物素材 </a:t>
            </a:r>
          </a:p>
        </p:txBody>
      </p:sp>
      <p:sp>
        <p:nvSpPr>
          <p:cNvPr id="2" name="Freeform 6">
            <a:extLst>
              <a:ext uri="{FF2B5EF4-FFF2-40B4-BE49-F238E27FC236}">
                <a16:creationId xmlns:a16="http://schemas.microsoft.com/office/drawing/2014/main" id="{C4F66FCA-1B20-BBA6-F7C4-963D310DE470}"/>
              </a:ext>
            </a:extLst>
          </p:cNvPr>
          <p:cNvSpPr/>
          <p:nvPr/>
        </p:nvSpPr>
        <p:spPr bwMode="auto">
          <a:xfrm>
            <a:off x="-19333" y="16906"/>
            <a:ext cx="2556000" cy="5159376"/>
          </a:xfrm>
          <a:custGeom>
            <a:avLst/>
            <a:gdLst>
              <a:gd name="T0" fmla="*/ 0 w 1624"/>
              <a:gd name="T1" fmla="*/ 0 h 3250"/>
              <a:gd name="T2" fmla="*/ 1624 w 1624"/>
              <a:gd name="T3" fmla="*/ 1625 h 3250"/>
              <a:gd name="T4" fmla="*/ 0 w 1624"/>
              <a:gd name="T5" fmla="*/ 3250 h 3250"/>
              <a:gd name="T6" fmla="*/ 0 w 1624"/>
              <a:gd name="T7" fmla="*/ 0 h 3250"/>
            </a:gdLst>
            <a:ahLst/>
            <a:cxnLst>
              <a:cxn ang="0">
                <a:pos x="T0" y="T1"/>
              </a:cxn>
              <a:cxn ang="0">
                <a:pos x="T2" y="T3"/>
              </a:cxn>
              <a:cxn ang="0">
                <a:pos x="T4" y="T5"/>
              </a:cxn>
              <a:cxn ang="0">
                <a:pos x="T6" y="T7"/>
              </a:cxn>
            </a:cxnLst>
            <a:rect l="0" t="0" r="r" b="b"/>
            <a:pathLst>
              <a:path w="1624" h="3250">
                <a:moveTo>
                  <a:pt x="0" y="0"/>
                </a:moveTo>
                <a:lnTo>
                  <a:pt x="1624" y="1625"/>
                </a:lnTo>
                <a:lnTo>
                  <a:pt x="0" y="3250"/>
                </a:lnTo>
                <a:lnTo>
                  <a:pt x="0" y="0"/>
                </a:lnTo>
                <a:close/>
              </a:path>
            </a:pathLst>
          </a:custGeom>
          <a:blipFill>
            <a:blip r:embed="rId2" cstate="screen"/>
            <a:srcRect/>
            <a:stretch>
              <a:fillRect/>
            </a:stretch>
          </a:blipFill>
          <a:ln w="12700" cap="flat">
            <a:noFill/>
            <a:prstDash val="solid"/>
            <a:miter lim="800000"/>
          </a:ln>
        </p:spPr>
        <p:txBody>
          <a:bodyPr vert="horz" wrap="square" lIns="91440" tIns="45720" rIns="91440" bIns="45720" numCol="1" anchor="t" anchorCtr="0" compatLnSpc="1"/>
          <a:lstStyle/>
          <a:p>
            <a:endParaRPr lang="zh-CN" altLang="en-US"/>
          </a:p>
        </p:txBody>
      </p:sp>
      <p:sp>
        <p:nvSpPr>
          <p:cNvPr id="3" name="Freeform 8">
            <a:extLst>
              <a:ext uri="{FF2B5EF4-FFF2-40B4-BE49-F238E27FC236}">
                <a16:creationId xmlns:a16="http://schemas.microsoft.com/office/drawing/2014/main" id="{8DD62C1D-55B3-15E9-9362-1AC2D6834B29}"/>
              </a:ext>
            </a:extLst>
          </p:cNvPr>
          <p:cNvSpPr/>
          <p:nvPr/>
        </p:nvSpPr>
        <p:spPr bwMode="auto">
          <a:xfrm>
            <a:off x="1946428" y="1587688"/>
            <a:ext cx="580472" cy="1158916"/>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 name="Freeform 9">
            <a:extLst>
              <a:ext uri="{FF2B5EF4-FFF2-40B4-BE49-F238E27FC236}">
                <a16:creationId xmlns:a16="http://schemas.microsoft.com/office/drawing/2014/main" id="{94B70B0B-3ED9-86B2-F839-03B44971F8BC}"/>
              </a:ext>
            </a:extLst>
          </p:cNvPr>
          <p:cNvSpPr/>
          <p:nvPr/>
        </p:nvSpPr>
        <p:spPr bwMode="auto">
          <a:xfrm>
            <a:off x="2202798" y="2114803"/>
            <a:ext cx="471804" cy="94530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5" name="菱形 4">
            <a:extLst>
              <a:ext uri="{FF2B5EF4-FFF2-40B4-BE49-F238E27FC236}">
                <a16:creationId xmlns:a16="http://schemas.microsoft.com/office/drawing/2014/main" id="{C9C0A03B-3C03-2A10-4611-D7F4B40B0AFA}"/>
              </a:ext>
            </a:extLst>
          </p:cNvPr>
          <p:cNvSpPr/>
          <p:nvPr/>
        </p:nvSpPr>
        <p:spPr>
          <a:xfrm>
            <a:off x="1016315" y="3190377"/>
            <a:ext cx="2034712" cy="2034712"/>
          </a:xfrm>
          <a:prstGeom prst="diamond">
            <a:avLst/>
          </a:prstGeom>
          <a:blipFill>
            <a:blip r:embed="rId3" cstate="print"/>
            <a:srcRect/>
            <a:stretch>
              <a:fillRect r="3"/>
            </a:stretch>
          </a:blipFill>
          <a:ln w="6350" cap="flat">
            <a:noFill/>
            <a:prstDash val="solid"/>
            <a:miter lim="800000"/>
          </a:ln>
        </p:spPr>
        <p:txBody>
          <a:bodyPr vert="horz" wrap="square" lIns="91440" tIns="45720" rIns="91440" bIns="45720" numCol="1" anchor="t" anchorCtr="0" compatLnSpc="1"/>
          <a:lstStyle/>
          <a:p>
            <a:endParaRPr lang="zh-CN" altLang="en-US"/>
          </a:p>
        </p:txBody>
      </p:sp>
      <p:sp>
        <p:nvSpPr>
          <p:cNvPr id="10" name="菱形 9">
            <a:extLst>
              <a:ext uri="{FF2B5EF4-FFF2-40B4-BE49-F238E27FC236}">
                <a16:creationId xmlns:a16="http://schemas.microsoft.com/office/drawing/2014/main" id="{43174E1A-1561-DD2E-48DC-2EED8872D250}"/>
              </a:ext>
            </a:extLst>
          </p:cNvPr>
          <p:cNvSpPr/>
          <p:nvPr/>
        </p:nvSpPr>
        <p:spPr>
          <a:xfrm>
            <a:off x="-37588" y="4251984"/>
            <a:ext cx="2034712" cy="2034712"/>
          </a:xfrm>
          <a:prstGeom prst="diamond">
            <a:avLst/>
          </a:prstGeom>
          <a:solidFill>
            <a:schemeClr val="accent2"/>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4" name="菱形 13">
            <a:extLst>
              <a:ext uri="{FF2B5EF4-FFF2-40B4-BE49-F238E27FC236}">
                <a16:creationId xmlns:a16="http://schemas.microsoft.com/office/drawing/2014/main" id="{069CCAF1-1795-32EF-DC38-21D67D6A2EDB}"/>
              </a:ext>
            </a:extLst>
          </p:cNvPr>
          <p:cNvSpPr/>
          <p:nvPr/>
        </p:nvSpPr>
        <p:spPr>
          <a:xfrm>
            <a:off x="2070761" y="4251984"/>
            <a:ext cx="2034712" cy="2034712"/>
          </a:xfrm>
          <a:prstGeom prst="diamond">
            <a:avLst/>
          </a:pr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1400"/>
                                      </p:stCondLst>
                                      <p:iterate type="lt">
                                        <p:tmPct val="6667"/>
                                      </p:iterate>
                                      <p:childTnLst>
                                        <p:set>
                                          <p:cBhvr>
                                            <p:cTn id="6" dur="1" fill="hold">
                                              <p:stCondLst>
                                                <p:cond delay="0"/>
                                              </p:stCondLst>
                                            </p:cTn>
                                            <p:tgtEl>
                                              <p:spTgt spid="16"/>
                                            </p:tgtEl>
                                            <p:attrNameLst>
                                              <p:attrName>style.visibility</p:attrName>
                                            </p:attrNameLst>
                                          </p:cBhvr>
                                          <p:to>
                                            <p:strVal val="visible"/>
                                          </p:to>
                                        </p:set>
                                        <p:anim by="(-#ppt_w*2)" calcmode="lin" valueType="num">
                                          <p:cBhvr rctx="PPT">
                                            <p:cTn id="7" dur="375" autoRev="1" fill="hold">
                                              <p:stCondLst>
                                                <p:cond delay="0"/>
                                              </p:stCondLst>
                                            </p:cTn>
                                            <p:tgtEl>
                                              <p:spTgt spid="16"/>
                                            </p:tgtEl>
                                            <p:attrNameLst>
                                              <p:attrName>ppt_w</p:attrName>
                                            </p:attrNameLst>
                                          </p:cBhvr>
                                        </p:anim>
                                        <p:anim by="(#ppt_w*0.50)" calcmode="lin" valueType="num">
                                          <p:cBhvr>
                                            <p:cTn id="8" dur="375" decel="50000" autoRev="1" fill="hold">
                                              <p:stCondLst>
                                                <p:cond delay="0"/>
                                              </p:stCondLst>
                                            </p:cTn>
                                            <p:tgtEl>
                                              <p:spTgt spid="16"/>
                                            </p:tgtEl>
                                            <p:attrNameLst>
                                              <p:attrName>ppt_x</p:attrName>
                                            </p:attrNameLst>
                                          </p:cBhvr>
                                        </p:anim>
                                        <p:anim from="(-#ppt_h/2)" to="(#ppt_y)" calcmode="lin" valueType="num">
                                          <p:cBhvr>
                                            <p:cTn id="9" dur="750" fill="hold">
                                              <p:stCondLst>
                                                <p:cond delay="0"/>
                                              </p:stCondLst>
                                            </p:cTn>
                                            <p:tgtEl>
                                              <p:spTgt spid="16"/>
                                            </p:tgtEl>
                                            <p:attrNameLst>
                                              <p:attrName>ppt_y</p:attrName>
                                            </p:attrNameLst>
                                          </p:cBhvr>
                                        </p:anim>
                                        <p:animRot by="21600000">
                                          <p:cBhvr>
                                            <p:cTn id="10" dur="750" fill="hold">
                                              <p:stCondLst>
                                                <p:cond delay="0"/>
                                              </p:stCondLst>
                                            </p:cTn>
                                            <p:tgtEl>
                                              <p:spTgt spid="16"/>
                                            </p:tgtEl>
                                            <p:attrNameLst>
                                              <p:attrName>r</p:attrName>
                                            </p:attrNameLst>
                                          </p:cBhvr>
                                        </p:animRot>
                                      </p:childTnLst>
                                    </p:cTn>
                                  </p:par>
                                  <p:par>
                                    <p:cTn id="11" presetID="22" presetClass="entr" presetSubtype="8" fill="hold" grpId="0" nodeType="withEffect">
                                      <p:stCondLst>
                                        <p:cond delay="300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56" presetClass="entr" presetSubtype="0" fill="hold" grpId="0" nodeType="withEffect">
                                      <p:stCondLst>
                                        <p:cond delay="1400"/>
                                      </p:stCondLst>
                                      <p:iterate type="lt">
                                        <p:tmPct val="6667"/>
                                      </p:iterate>
                                      <p:childTnLst>
                                        <p:set>
                                          <p:cBhvr>
                                            <p:cTn id="15" dur="1" fill="hold">
                                              <p:stCondLst>
                                                <p:cond delay="0"/>
                                              </p:stCondLst>
                                            </p:cTn>
                                            <p:tgtEl>
                                              <p:spTgt spid="17"/>
                                            </p:tgtEl>
                                            <p:attrNameLst>
                                              <p:attrName>style.visibility</p:attrName>
                                            </p:attrNameLst>
                                          </p:cBhvr>
                                          <p:to>
                                            <p:strVal val="visible"/>
                                          </p:to>
                                        </p:set>
                                        <p:anim by="(-#ppt_w*2)" calcmode="lin" valueType="num">
                                          <p:cBhvr rctx="PPT">
                                            <p:cTn id="16" dur="375" autoRev="1" fill="hold">
                                              <p:stCondLst>
                                                <p:cond delay="0"/>
                                              </p:stCondLst>
                                            </p:cTn>
                                            <p:tgtEl>
                                              <p:spTgt spid="17"/>
                                            </p:tgtEl>
                                            <p:attrNameLst>
                                              <p:attrName>ppt_w</p:attrName>
                                            </p:attrNameLst>
                                          </p:cBhvr>
                                        </p:anim>
                                        <p:anim by="(#ppt_w*0.50)" calcmode="lin" valueType="num">
                                          <p:cBhvr>
                                            <p:cTn id="17" dur="375" decel="50000" autoRev="1" fill="hold">
                                              <p:stCondLst>
                                                <p:cond delay="0"/>
                                              </p:stCondLst>
                                            </p:cTn>
                                            <p:tgtEl>
                                              <p:spTgt spid="17"/>
                                            </p:tgtEl>
                                            <p:attrNameLst>
                                              <p:attrName>ppt_x</p:attrName>
                                            </p:attrNameLst>
                                          </p:cBhvr>
                                        </p:anim>
                                        <p:anim from="(-#ppt_h/2)" to="(#ppt_y)" calcmode="lin" valueType="num">
                                          <p:cBhvr>
                                            <p:cTn id="18" dur="750" fill="hold">
                                              <p:stCondLst>
                                                <p:cond delay="0"/>
                                              </p:stCondLst>
                                            </p:cTn>
                                            <p:tgtEl>
                                              <p:spTgt spid="17"/>
                                            </p:tgtEl>
                                            <p:attrNameLst>
                                              <p:attrName>ppt_y</p:attrName>
                                            </p:attrNameLst>
                                          </p:cBhvr>
                                        </p:anim>
                                        <p:animRot by="21600000">
                                          <p:cBhvr>
                                            <p:cTn id="19" dur="750" fill="hold">
                                              <p:stCondLst>
                                                <p:cond delay="0"/>
                                              </p:stCondLst>
                                            </p:cTn>
                                            <p:tgtEl>
                                              <p:spTgt spid="17"/>
                                            </p:tgtEl>
                                            <p:attrNameLst>
                                              <p:attrName>r</p:attrName>
                                            </p:attrNameLst>
                                          </p:cBhvr>
                                        </p:animRot>
                                      </p:childTnLst>
                                    </p:cTn>
                                  </p:par>
                                  <p:par>
                                    <p:cTn id="20" presetID="2" presetClass="entr" presetSubtype="4" fill="hold" grpId="0" nodeType="withEffect" p14:presetBounceEnd="60000">
                                      <p:stCondLst>
                                        <p:cond delay="3500"/>
                                      </p:stCondLst>
                                      <p:childTnLst>
                                        <p:set>
                                          <p:cBhvr>
                                            <p:cTn id="21" dur="1" fill="hold">
                                              <p:stCondLst>
                                                <p:cond delay="0"/>
                                              </p:stCondLst>
                                            </p:cTn>
                                            <p:tgtEl>
                                              <p:spTgt spid="13"/>
                                            </p:tgtEl>
                                            <p:attrNameLst>
                                              <p:attrName>style.visibility</p:attrName>
                                            </p:attrNameLst>
                                          </p:cBhvr>
                                          <p:to>
                                            <p:strVal val="visible"/>
                                          </p:to>
                                        </p:set>
                                        <p:anim calcmode="lin" valueType="num" p14:bounceEnd="60000">
                                          <p:cBhvr additive="base">
                                            <p:cTn id="22"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0-#ppt_w/2"/>
                                              </p:val>
                                            </p:tav>
                                            <p:tav tm="100000">
                                              <p:val>
                                                <p:strVal val="#ppt_x"/>
                                              </p:val>
                                            </p:tav>
                                          </p:tavLst>
                                        </p:anim>
                                        <p:anim calcmode="lin" valueType="num">
                                          <p:cBhvr additive="base">
                                            <p:cTn id="27" dur="500" fill="hold"/>
                                            <p:tgtEl>
                                              <p:spTgt spid="2"/>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20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0-#ppt_w/2"/>
                                              </p:val>
                                            </p:tav>
                                            <p:tav tm="100000">
                                              <p:val>
                                                <p:strVal val="#ppt_x"/>
                                              </p:val>
                                            </p:tav>
                                          </p:tavLst>
                                        </p:anim>
                                        <p:anim calcmode="lin" valueType="num">
                                          <p:cBhvr additive="base">
                                            <p:cTn id="31" dur="500" fill="hold"/>
                                            <p:tgtEl>
                                              <p:spTgt spid="3"/>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600"/>
                                      </p:stCondLst>
                                      <p:childTnLst>
                                        <p:anim calcmode="discrete" valueType="str">
                                          <p:cBhvr>
                                            <p:cTn id="33" dur="100" fill="hold"/>
                                            <p:tgtEl>
                                              <p:spTgt spid="3"/>
                                            </p:tgtEl>
                                            <p:attrNameLst>
                                              <p:attrName>style.visibility</p:attrName>
                                            </p:attrNameLst>
                                          </p:cBhvr>
                                          <p:tavLst>
                                            <p:tav tm="0">
                                              <p:val>
                                                <p:strVal val="hidden"/>
                                              </p:val>
                                            </p:tav>
                                            <p:tav tm="50000">
                                              <p:val>
                                                <p:strVal val="visible"/>
                                              </p:val>
                                            </p:tav>
                                          </p:tavLst>
                                        </p:anim>
                                      </p:childTnLst>
                                    </p:cTn>
                                  </p:par>
                                  <p:par>
                                    <p:cTn id="34" presetID="2" presetClass="entr" presetSubtype="8" fill="hold" grpId="0" nodeType="withEffect">
                                      <p:stCondLst>
                                        <p:cond delay="30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0-#ppt_w/2"/>
                                              </p:val>
                                            </p:tav>
                                            <p:tav tm="100000">
                                              <p:val>
                                                <p:strVal val="#ppt_x"/>
                                              </p:val>
                                            </p:tav>
                                          </p:tavLst>
                                        </p:anim>
                                        <p:anim calcmode="lin" valueType="num">
                                          <p:cBhvr additive="base">
                                            <p:cTn id="37" dur="500" fill="hold"/>
                                            <p:tgtEl>
                                              <p:spTgt spid="4"/>
                                            </p:tgtEl>
                                            <p:attrNameLst>
                                              <p:attrName>ppt_y</p:attrName>
                                            </p:attrNameLst>
                                          </p:cBhvr>
                                          <p:tavLst>
                                            <p:tav tm="0">
                                              <p:val>
                                                <p:strVal val="#ppt_y"/>
                                              </p:val>
                                            </p:tav>
                                            <p:tav tm="100000">
                                              <p:val>
                                                <p:strVal val="#ppt_y"/>
                                              </p:val>
                                            </p:tav>
                                          </p:tavLst>
                                        </p:anim>
                                      </p:childTnLst>
                                    </p:cTn>
                                  </p:par>
                                  <p:par>
                                    <p:cTn id="38" presetID="35" presetClass="emph" presetSubtype="0" repeatCount="3000" fill="hold" grpId="1" nodeType="withEffect">
                                      <p:stCondLst>
                                        <p:cond delay="700"/>
                                      </p:stCondLst>
                                      <p:childTnLst>
                                        <p:anim calcmode="discrete" valueType="str">
                                          <p:cBhvr>
                                            <p:cTn id="39" dur="100" fill="hold"/>
                                            <p:tgtEl>
                                              <p:spTgt spid="4"/>
                                            </p:tgtEl>
                                            <p:attrNameLst>
                                              <p:attrName>style.visibility</p:attrName>
                                            </p:attrNameLst>
                                          </p:cBhvr>
                                          <p:tavLst>
                                            <p:tav tm="0">
                                              <p:val>
                                                <p:strVal val="hidden"/>
                                              </p:val>
                                            </p:tav>
                                            <p:tav tm="50000">
                                              <p:val>
                                                <p:strVal val="visible"/>
                                              </p:val>
                                            </p:tav>
                                          </p:tavLst>
                                        </p:anim>
                                      </p:childTnLst>
                                    </p:cTn>
                                  </p:par>
                                  <p:par>
                                    <p:cTn id="40" presetID="2" presetClass="entr" presetSubtype="8" fill="hold" grpId="0" nodeType="withEffect">
                                      <p:stCondLst>
                                        <p:cond delay="70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0-#ppt_w/2"/>
                                              </p:val>
                                            </p:tav>
                                            <p:tav tm="100000">
                                              <p:val>
                                                <p:strVal val="#ppt_x"/>
                                              </p:val>
                                            </p:tav>
                                          </p:tavLst>
                                        </p:anim>
                                        <p:anim calcmode="lin" valueType="num">
                                          <p:cBhvr additive="base">
                                            <p:cTn id="43" dur="500" fill="hold"/>
                                            <p:tgtEl>
                                              <p:spTgt spid="14"/>
                                            </p:tgtEl>
                                            <p:attrNameLst>
                                              <p:attrName>ppt_y</p:attrName>
                                            </p:attrNameLst>
                                          </p:cBhvr>
                                          <p:tavLst>
                                            <p:tav tm="0">
                                              <p:val>
                                                <p:strVal val="#ppt_y"/>
                                              </p:val>
                                            </p:tav>
                                            <p:tav tm="100000">
                                              <p:val>
                                                <p:strVal val="#ppt_y"/>
                                              </p:val>
                                            </p:tav>
                                          </p:tavLst>
                                        </p:anim>
                                      </p:childTnLst>
                                    </p:cTn>
                                  </p:par>
                                  <p:par>
                                    <p:cTn id="44" presetID="35" presetClass="emph" presetSubtype="0" repeatCount="3000" fill="hold" grpId="1" nodeType="withEffect">
                                      <p:stCondLst>
                                        <p:cond delay="1100"/>
                                      </p:stCondLst>
                                      <p:childTnLst>
                                        <p:anim calcmode="discrete" valueType="str">
                                          <p:cBhvr>
                                            <p:cTn id="45" dur="100" fill="hold"/>
                                            <p:tgtEl>
                                              <p:spTgt spid="14"/>
                                            </p:tgtEl>
                                            <p:attrNameLst>
                                              <p:attrName>style.visibility</p:attrName>
                                            </p:attrNameLst>
                                          </p:cBhvr>
                                          <p:tavLst>
                                            <p:tav tm="0">
                                              <p:val>
                                                <p:strVal val="hidden"/>
                                              </p:val>
                                            </p:tav>
                                            <p:tav tm="50000">
                                              <p:val>
                                                <p:strVal val="visible"/>
                                              </p:val>
                                            </p:tav>
                                          </p:tavLst>
                                        </p:anim>
                                      </p:childTnLst>
                                    </p:cTn>
                                  </p:par>
                                  <p:par>
                                    <p:cTn id="46" presetID="2" presetClass="entr" presetSubtype="8" fill="hold" grpId="0" nodeType="withEffect">
                                      <p:stCondLst>
                                        <p:cond delay="110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0-#ppt_w/2"/>
                                              </p:val>
                                            </p:tav>
                                            <p:tav tm="100000">
                                              <p:val>
                                                <p:strVal val="#ppt_x"/>
                                              </p:val>
                                            </p:tav>
                                          </p:tavLst>
                                        </p:anim>
                                        <p:anim calcmode="lin" valueType="num">
                                          <p:cBhvr additive="base">
                                            <p:cTn id="49" dur="500" fill="hold"/>
                                            <p:tgtEl>
                                              <p:spTgt spid="5"/>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140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0-#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P spid="17" grpId="0"/>
          <p:bldP spid="13" grpId="0"/>
          <p:bldP spid="2" grpId="0" animBg="1"/>
          <p:bldP spid="3" grpId="0" animBg="1"/>
          <p:bldP spid="3" grpId="1" animBg="1"/>
          <p:bldP spid="4" grpId="0" animBg="1"/>
          <p:bldP spid="4" grpId="1" animBg="1"/>
          <p:bldP spid="5" grpId="0" animBg="1"/>
          <p:bldP spid="10" grpId="0" animBg="1"/>
          <p:bldP spid="14" grpId="0" animBg="1"/>
          <p:bldP spid="1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1400"/>
                                      </p:stCondLst>
                                      <p:iterate type="lt">
                                        <p:tmPct val="6667"/>
                                      </p:iterate>
                                      <p:childTnLst>
                                        <p:set>
                                          <p:cBhvr>
                                            <p:cTn id="6" dur="1" fill="hold">
                                              <p:stCondLst>
                                                <p:cond delay="0"/>
                                              </p:stCondLst>
                                            </p:cTn>
                                            <p:tgtEl>
                                              <p:spTgt spid="16"/>
                                            </p:tgtEl>
                                            <p:attrNameLst>
                                              <p:attrName>style.visibility</p:attrName>
                                            </p:attrNameLst>
                                          </p:cBhvr>
                                          <p:to>
                                            <p:strVal val="visible"/>
                                          </p:to>
                                        </p:set>
                                        <p:anim by="(-#ppt_w*2)" calcmode="lin" valueType="num">
                                          <p:cBhvr rctx="PPT">
                                            <p:cTn id="7" dur="375" autoRev="1" fill="hold">
                                              <p:stCondLst>
                                                <p:cond delay="0"/>
                                              </p:stCondLst>
                                            </p:cTn>
                                            <p:tgtEl>
                                              <p:spTgt spid="16"/>
                                            </p:tgtEl>
                                            <p:attrNameLst>
                                              <p:attrName>ppt_w</p:attrName>
                                            </p:attrNameLst>
                                          </p:cBhvr>
                                        </p:anim>
                                        <p:anim by="(#ppt_w*0.50)" calcmode="lin" valueType="num">
                                          <p:cBhvr>
                                            <p:cTn id="8" dur="375" decel="50000" autoRev="1" fill="hold">
                                              <p:stCondLst>
                                                <p:cond delay="0"/>
                                              </p:stCondLst>
                                            </p:cTn>
                                            <p:tgtEl>
                                              <p:spTgt spid="16"/>
                                            </p:tgtEl>
                                            <p:attrNameLst>
                                              <p:attrName>ppt_x</p:attrName>
                                            </p:attrNameLst>
                                          </p:cBhvr>
                                        </p:anim>
                                        <p:anim from="(-#ppt_h/2)" to="(#ppt_y)" calcmode="lin" valueType="num">
                                          <p:cBhvr>
                                            <p:cTn id="9" dur="750" fill="hold">
                                              <p:stCondLst>
                                                <p:cond delay="0"/>
                                              </p:stCondLst>
                                            </p:cTn>
                                            <p:tgtEl>
                                              <p:spTgt spid="16"/>
                                            </p:tgtEl>
                                            <p:attrNameLst>
                                              <p:attrName>ppt_y</p:attrName>
                                            </p:attrNameLst>
                                          </p:cBhvr>
                                        </p:anim>
                                        <p:animRot by="21600000">
                                          <p:cBhvr>
                                            <p:cTn id="10" dur="750" fill="hold">
                                              <p:stCondLst>
                                                <p:cond delay="0"/>
                                              </p:stCondLst>
                                            </p:cTn>
                                            <p:tgtEl>
                                              <p:spTgt spid="16"/>
                                            </p:tgtEl>
                                            <p:attrNameLst>
                                              <p:attrName>r</p:attrName>
                                            </p:attrNameLst>
                                          </p:cBhvr>
                                        </p:animRot>
                                      </p:childTnLst>
                                    </p:cTn>
                                  </p:par>
                                  <p:par>
                                    <p:cTn id="11" presetID="22" presetClass="entr" presetSubtype="8" fill="hold" grpId="0" nodeType="withEffect">
                                      <p:stCondLst>
                                        <p:cond delay="300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56" presetClass="entr" presetSubtype="0" fill="hold" grpId="0" nodeType="withEffect">
                                      <p:stCondLst>
                                        <p:cond delay="1400"/>
                                      </p:stCondLst>
                                      <p:iterate type="lt">
                                        <p:tmPct val="6667"/>
                                      </p:iterate>
                                      <p:childTnLst>
                                        <p:set>
                                          <p:cBhvr>
                                            <p:cTn id="15" dur="1" fill="hold">
                                              <p:stCondLst>
                                                <p:cond delay="0"/>
                                              </p:stCondLst>
                                            </p:cTn>
                                            <p:tgtEl>
                                              <p:spTgt spid="17"/>
                                            </p:tgtEl>
                                            <p:attrNameLst>
                                              <p:attrName>style.visibility</p:attrName>
                                            </p:attrNameLst>
                                          </p:cBhvr>
                                          <p:to>
                                            <p:strVal val="visible"/>
                                          </p:to>
                                        </p:set>
                                        <p:anim by="(-#ppt_w*2)" calcmode="lin" valueType="num">
                                          <p:cBhvr rctx="PPT">
                                            <p:cTn id="16" dur="375" autoRev="1" fill="hold">
                                              <p:stCondLst>
                                                <p:cond delay="0"/>
                                              </p:stCondLst>
                                            </p:cTn>
                                            <p:tgtEl>
                                              <p:spTgt spid="17"/>
                                            </p:tgtEl>
                                            <p:attrNameLst>
                                              <p:attrName>ppt_w</p:attrName>
                                            </p:attrNameLst>
                                          </p:cBhvr>
                                        </p:anim>
                                        <p:anim by="(#ppt_w*0.50)" calcmode="lin" valueType="num">
                                          <p:cBhvr>
                                            <p:cTn id="17" dur="375" decel="50000" autoRev="1" fill="hold">
                                              <p:stCondLst>
                                                <p:cond delay="0"/>
                                              </p:stCondLst>
                                            </p:cTn>
                                            <p:tgtEl>
                                              <p:spTgt spid="17"/>
                                            </p:tgtEl>
                                            <p:attrNameLst>
                                              <p:attrName>ppt_x</p:attrName>
                                            </p:attrNameLst>
                                          </p:cBhvr>
                                        </p:anim>
                                        <p:anim from="(-#ppt_h/2)" to="(#ppt_y)" calcmode="lin" valueType="num">
                                          <p:cBhvr>
                                            <p:cTn id="18" dur="750" fill="hold">
                                              <p:stCondLst>
                                                <p:cond delay="0"/>
                                              </p:stCondLst>
                                            </p:cTn>
                                            <p:tgtEl>
                                              <p:spTgt spid="17"/>
                                            </p:tgtEl>
                                            <p:attrNameLst>
                                              <p:attrName>ppt_y</p:attrName>
                                            </p:attrNameLst>
                                          </p:cBhvr>
                                        </p:anim>
                                        <p:animRot by="21600000">
                                          <p:cBhvr>
                                            <p:cTn id="19" dur="750" fill="hold">
                                              <p:stCondLst>
                                                <p:cond delay="0"/>
                                              </p:stCondLst>
                                            </p:cTn>
                                            <p:tgtEl>
                                              <p:spTgt spid="17"/>
                                            </p:tgtEl>
                                            <p:attrNameLst>
                                              <p:attrName>r</p:attrName>
                                            </p:attrNameLst>
                                          </p:cBhvr>
                                        </p:animRot>
                                      </p:childTnLst>
                                    </p:cTn>
                                  </p:par>
                                  <p:par>
                                    <p:cTn id="20" presetID="2" presetClass="entr" presetSubtype="4" fill="hold" grpId="0" nodeType="withEffect">
                                      <p:stCondLst>
                                        <p:cond delay="350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0-#ppt_w/2"/>
                                              </p:val>
                                            </p:tav>
                                            <p:tav tm="100000">
                                              <p:val>
                                                <p:strVal val="#ppt_x"/>
                                              </p:val>
                                            </p:tav>
                                          </p:tavLst>
                                        </p:anim>
                                        <p:anim calcmode="lin" valueType="num">
                                          <p:cBhvr additive="base">
                                            <p:cTn id="27" dur="500" fill="hold"/>
                                            <p:tgtEl>
                                              <p:spTgt spid="2"/>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20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0-#ppt_w/2"/>
                                              </p:val>
                                            </p:tav>
                                            <p:tav tm="100000">
                                              <p:val>
                                                <p:strVal val="#ppt_x"/>
                                              </p:val>
                                            </p:tav>
                                          </p:tavLst>
                                        </p:anim>
                                        <p:anim calcmode="lin" valueType="num">
                                          <p:cBhvr additive="base">
                                            <p:cTn id="31" dur="500" fill="hold"/>
                                            <p:tgtEl>
                                              <p:spTgt spid="3"/>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600"/>
                                      </p:stCondLst>
                                      <p:childTnLst>
                                        <p:anim calcmode="discrete" valueType="str">
                                          <p:cBhvr>
                                            <p:cTn id="33" dur="100" fill="hold"/>
                                            <p:tgtEl>
                                              <p:spTgt spid="3"/>
                                            </p:tgtEl>
                                            <p:attrNameLst>
                                              <p:attrName>style.visibility</p:attrName>
                                            </p:attrNameLst>
                                          </p:cBhvr>
                                          <p:tavLst>
                                            <p:tav tm="0">
                                              <p:val>
                                                <p:strVal val="hidden"/>
                                              </p:val>
                                            </p:tav>
                                            <p:tav tm="50000">
                                              <p:val>
                                                <p:strVal val="visible"/>
                                              </p:val>
                                            </p:tav>
                                          </p:tavLst>
                                        </p:anim>
                                      </p:childTnLst>
                                    </p:cTn>
                                  </p:par>
                                  <p:par>
                                    <p:cTn id="34" presetID="2" presetClass="entr" presetSubtype="8" fill="hold" grpId="0" nodeType="withEffect">
                                      <p:stCondLst>
                                        <p:cond delay="30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0-#ppt_w/2"/>
                                              </p:val>
                                            </p:tav>
                                            <p:tav tm="100000">
                                              <p:val>
                                                <p:strVal val="#ppt_x"/>
                                              </p:val>
                                            </p:tav>
                                          </p:tavLst>
                                        </p:anim>
                                        <p:anim calcmode="lin" valueType="num">
                                          <p:cBhvr additive="base">
                                            <p:cTn id="37" dur="500" fill="hold"/>
                                            <p:tgtEl>
                                              <p:spTgt spid="4"/>
                                            </p:tgtEl>
                                            <p:attrNameLst>
                                              <p:attrName>ppt_y</p:attrName>
                                            </p:attrNameLst>
                                          </p:cBhvr>
                                          <p:tavLst>
                                            <p:tav tm="0">
                                              <p:val>
                                                <p:strVal val="#ppt_y"/>
                                              </p:val>
                                            </p:tav>
                                            <p:tav tm="100000">
                                              <p:val>
                                                <p:strVal val="#ppt_y"/>
                                              </p:val>
                                            </p:tav>
                                          </p:tavLst>
                                        </p:anim>
                                      </p:childTnLst>
                                    </p:cTn>
                                  </p:par>
                                  <p:par>
                                    <p:cTn id="38" presetID="35" presetClass="emph" presetSubtype="0" repeatCount="3000" fill="hold" grpId="1" nodeType="withEffect">
                                      <p:stCondLst>
                                        <p:cond delay="700"/>
                                      </p:stCondLst>
                                      <p:childTnLst>
                                        <p:anim calcmode="discrete" valueType="str">
                                          <p:cBhvr>
                                            <p:cTn id="39" dur="100" fill="hold"/>
                                            <p:tgtEl>
                                              <p:spTgt spid="4"/>
                                            </p:tgtEl>
                                            <p:attrNameLst>
                                              <p:attrName>style.visibility</p:attrName>
                                            </p:attrNameLst>
                                          </p:cBhvr>
                                          <p:tavLst>
                                            <p:tav tm="0">
                                              <p:val>
                                                <p:strVal val="hidden"/>
                                              </p:val>
                                            </p:tav>
                                            <p:tav tm="50000">
                                              <p:val>
                                                <p:strVal val="visible"/>
                                              </p:val>
                                            </p:tav>
                                          </p:tavLst>
                                        </p:anim>
                                      </p:childTnLst>
                                    </p:cTn>
                                  </p:par>
                                  <p:par>
                                    <p:cTn id="40" presetID="2" presetClass="entr" presetSubtype="8" fill="hold" grpId="0" nodeType="withEffect">
                                      <p:stCondLst>
                                        <p:cond delay="70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0-#ppt_w/2"/>
                                              </p:val>
                                            </p:tav>
                                            <p:tav tm="100000">
                                              <p:val>
                                                <p:strVal val="#ppt_x"/>
                                              </p:val>
                                            </p:tav>
                                          </p:tavLst>
                                        </p:anim>
                                        <p:anim calcmode="lin" valueType="num">
                                          <p:cBhvr additive="base">
                                            <p:cTn id="43" dur="500" fill="hold"/>
                                            <p:tgtEl>
                                              <p:spTgt spid="14"/>
                                            </p:tgtEl>
                                            <p:attrNameLst>
                                              <p:attrName>ppt_y</p:attrName>
                                            </p:attrNameLst>
                                          </p:cBhvr>
                                          <p:tavLst>
                                            <p:tav tm="0">
                                              <p:val>
                                                <p:strVal val="#ppt_y"/>
                                              </p:val>
                                            </p:tav>
                                            <p:tav tm="100000">
                                              <p:val>
                                                <p:strVal val="#ppt_y"/>
                                              </p:val>
                                            </p:tav>
                                          </p:tavLst>
                                        </p:anim>
                                      </p:childTnLst>
                                    </p:cTn>
                                  </p:par>
                                  <p:par>
                                    <p:cTn id="44" presetID="35" presetClass="emph" presetSubtype="0" repeatCount="3000" fill="hold" grpId="1" nodeType="withEffect">
                                      <p:stCondLst>
                                        <p:cond delay="1100"/>
                                      </p:stCondLst>
                                      <p:childTnLst>
                                        <p:anim calcmode="discrete" valueType="str">
                                          <p:cBhvr>
                                            <p:cTn id="45" dur="100" fill="hold"/>
                                            <p:tgtEl>
                                              <p:spTgt spid="14"/>
                                            </p:tgtEl>
                                            <p:attrNameLst>
                                              <p:attrName>style.visibility</p:attrName>
                                            </p:attrNameLst>
                                          </p:cBhvr>
                                          <p:tavLst>
                                            <p:tav tm="0">
                                              <p:val>
                                                <p:strVal val="hidden"/>
                                              </p:val>
                                            </p:tav>
                                            <p:tav tm="50000">
                                              <p:val>
                                                <p:strVal val="visible"/>
                                              </p:val>
                                            </p:tav>
                                          </p:tavLst>
                                        </p:anim>
                                      </p:childTnLst>
                                    </p:cTn>
                                  </p:par>
                                  <p:par>
                                    <p:cTn id="46" presetID="2" presetClass="entr" presetSubtype="8" fill="hold" grpId="0" nodeType="withEffect">
                                      <p:stCondLst>
                                        <p:cond delay="110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0-#ppt_w/2"/>
                                              </p:val>
                                            </p:tav>
                                            <p:tav tm="100000">
                                              <p:val>
                                                <p:strVal val="#ppt_x"/>
                                              </p:val>
                                            </p:tav>
                                          </p:tavLst>
                                        </p:anim>
                                        <p:anim calcmode="lin" valueType="num">
                                          <p:cBhvr additive="base">
                                            <p:cTn id="49" dur="500" fill="hold"/>
                                            <p:tgtEl>
                                              <p:spTgt spid="5"/>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140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0-#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P spid="17" grpId="0"/>
          <p:bldP spid="13" grpId="0"/>
          <p:bldP spid="2" grpId="0" animBg="1"/>
          <p:bldP spid="3" grpId="0" animBg="1"/>
          <p:bldP spid="3" grpId="1" animBg="1"/>
          <p:bldP spid="4" grpId="0" animBg="1"/>
          <p:bldP spid="4" grpId="1" animBg="1"/>
          <p:bldP spid="5" grpId="0" animBg="1"/>
          <p:bldP spid="10" grpId="0" animBg="1"/>
          <p:bldP spid="14" grpId="0" animBg="1"/>
          <p:bldP spid="14" grpId="1"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1051603" y="867553"/>
            <a:ext cx="2735955" cy="24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200" b="1" dirty="0">
                <a:latin typeface="微软雅黑" panose="020B0503020204020204" pitchFamily="34" charset="-122"/>
                <a:ea typeface="微软雅黑" panose="020B0503020204020204" pitchFamily="34" charset="-122"/>
              </a:rPr>
              <a:t>② 商业摄影的工作方法和流程：</a:t>
            </a:r>
            <a:endParaRPr lang="en-US" altLang="zh-CN" sz="1200" b="1" dirty="0">
              <a:latin typeface="微软雅黑" panose="020B0503020204020204" pitchFamily="34" charset="-122"/>
              <a:ea typeface="微软雅黑" panose="020B0503020204020204" pitchFamily="34" charset="-122"/>
            </a:endParaRPr>
          </a:p>
        </p:txBody>
      </p:sp>
      <p:sp>
        <p:nvSpPr>
          <p:cNvPr id="6" name="任意多边形 5"/>
          <p:cNvSpPr/>
          <p:nvPr/>
        </p:nvSpPr>
        <p:spPr>
          <a:xfrm>
            <a:off x="1839158" y="1692418"/>
            <a:ext cx="1418333" cy="851000"/>
          </a:xfrm>
          <a:custGeom>
            <a:avLst/>
            <a:gdLst>
              <a:gd name="connsiteX0" fmla="*/ 0 w 1418333"/>
              <a:gd name="connsiteY0" fmla="*/ 85100 h 851000"/>
              <a:gd name="connsiteX1" fmla="*/ 85100 w 1418333"/>
              <a:gd name="connsiteY1" fmla="*/ 0 h 851000"/>
              <a:gd name="connsiteX2" fmla="*/ 1333233 w 1418333"/>
              <a:gd name="connsiteY2" fmla="*/ 0 h 851000"/>
              <a:gd name="connsiteX3" fmla="*/ 1418333 w 1418333"/>
              <a:gd name="connsiteY3" fmla="*/ 85100 h 851000"/>
              <a:gd name="connsiteX4" fmla="*/ 1418333 w 1418333"/>
              <a:gd name="connsiteY4" fmla="*/ 765900 h 851000"/>
              <a:gd name="connsiteX5" fmla="*/ 1333233 w 1418333"/>
              <a:gd name="connsiteY5" fmla="*/ 851000 h 851000"/>
              <a:gd name="connsiteX6" fmla="*/ 85100 w 1418333"/>
              <a:gd name="connsiteY6" fmla="*/ 851000 h 851000"/>
              <a:gd name="connsiteX7" fmla="*/ 0 w 1418333"/>
              <a:gd name="connsiteY7" fmla="*/ 765900 h 851000"/>
              <a:gd name="connsiteX8" fmla="*/ 0 w 1418333"/>
              <a:gd name="connsiteY8" fmla="*/ 85100 h 8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8333" h="851000">
                <a:moveTo>
                  <a:pt x="0" y="85100"/>
                </a:moveTo>
                <a:cubicBezTo>
                  <a:pt x="0" y="38101"/>
                  <a:pt x="38101" y="0"/>
                  <a:pt x="85100" y="0"/>
                </a:cubicBezTo>
                <a:lnTo>
                  <a:pt x="1333233" y="0"/>
                </a:lnTo>
                <a:cubicBezTo>
                  <a:pt x="1380232" y="0"/>
                  <a:pt x="1418333" y="38101"/>
                  <a:pt x="1418333" y="85100"/>
                </a:cubicBezTo>
                <a:lnTo>
                  <a:pt x="1418333" y="765900"/>
                </a:lnTo>
                <a:cubicBezTo>
                  <a:pt x="1418333" y="812899"/>
                  <a:pt x="1380232" y="851000"/>
                  <a:pt x="1333233" y="851000"/>
                </a:cubicBezTo>
                <a:lnTo>
                  <a:pt x="85100" y="851000"/>
                </a:lnTo>
                <a:cubicBezTo>
                  <a:pt x="38101" y="851000"/>
                  <a:pt x="0" y="812899"/>
                  <a:pt x="0" y="765900"/>
                </a:cubicBezTo>
                <a:lnTo>
                  <a:pt x="0" y="8510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5885" tIns="85885" rIns="85885" bIns="85885" numCol="1" spcCol="1270" anchor="ctr" anchorCtr="0">
            <a:noAutofit/>
          </a:bodyPr>
          <a:lstStyle/>
          <a:p>
            <a:pPr algn="ctr" defTabSz="711200">
              <a:lnSpc>
                <a:spcPct val="90000"/>
              </a:lnSpc>
              <a:spcBef>
                <a:spcPct val="0"/>
              </a:spcBef>
              <a:spcAft>
                <a:spcPct val="35000"/>
              </a:spcAft>
            </a:pPr>
            <a:r>
              <a:rPr lang="zh-CN" altLang="en-US" sz="1600" dirty="0">
                <a:latin typeface="微软雅黑" panose="020B0503020204020204" pitchFamily="34" charset="-122"/>
                <a:ea typeface="微软雅黑" panose="020B0503020204020204" pitchFamily="34" charset="-122"/>
              </a:rPr>
              <a:t>客户需求分析</a:t>
            </a:r>
            <a:endParaRPr lang="zh-CN" altLang="en-US" sz="1600" dirty="0"/>
          </a:p>
        </p:txBody>
      </p:sp>
      <p:sp>
        <p:nvSpPr>
          <p:cNvPr id="7" name="任意多边形 6"/>
          <p:cNvSpPr/>
          <p:nvPr/>
        </p:nvSpPr>
        <p:spPr>
          <a:xfrm>
            <a:off x="3382304" y="1942045"/>
            <a:ext cx="300686" cy="351746"/>
          </a:xfrm>
          <a:custGeom>
            <a:avLst/>
            <a:gdLst>
              <a:gd name="connsiteX0" fmla="*/ 0 w 300686"/>
              <a:gd name="connsiteY0" fmla="*/ 70349 h 351746"/>
              <a:gd name="connsiteX1" fmla="*/ 150343 w 300686"/>
              <a:gd name="connsiteY1" fmla="*/ 70349 h 351746"/>
              <a:gd name="connsiteX2" fmla="*/ 150343 w 300686"/>
              <a:gd name="connsiteY2" fmla="*/ 0 h 351746"/>
              <a:gd name="connsiteX3" fmla="*/ 300686 w 300686"/>
              <a:gd name="connsiteY3" fmla="*/ 175873 h 351746"/>
              <a:gd name="connsiteX4" fmla="*/ 150343 w 300686"/>
              <a:gd name="connsiteY4" fmla="*/ 351746 h 351746"/>
              <a:gd name="connsiteX5" fmla="*/ 150343 w 300686"/>
              <a:gd name="connsiteY5" fmla="*/ 281397 h 351746"/>
              <a:gd name="connsiteX6" fmla="*/ 0 w 300686"/>
              <a:gd name="connsiteY6" fmla="*/ 281397 h 351746"/>
              <a:gd name="connsiteX7" fmla="*/ 0 w 300686"/>
              <a:gd name="connsiteY7" fmla="*/ 70349 h 35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686" h="351746">
                <a:moveTo>
                  <a:pt x="0" y="70349"/>
                </a:moveTo>
                <a:lnTo>
                  <a:pt x="150343" y="70349"/>
                </a:lnTo>
                <a:lnTo>
                  <a:pt x="150343" y="0"/>
                </a:lnTo>
                <a:lnTo>
                  <a:pt x="300686" y="175873"/>
                </a:lnTo>
                <a:lnTo>
                  <a:pt x="150343" y="351746"/>
                </a:lnTo>
                <a:lnTo>
                  <a:pt x="150343" y="281397"/>
                </a:lnTo>
                <a:lnTo>
                  <a:pt x="0" y="281397"/>
                </a:lnTo>
                <a:lnTo>
                  <a:pt x="0" y="70349"/>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70349" rIns="90206" bIns="70349" numCol="1" spcCol="1270" anchor="ctr" anchorCtr="0">
            <a:noAutofit/>
          </a:bodyPr>
          <a:lstStyle/>
          <a:p>
            <a:pPr algn="ctr" defTabSz="577850">
              <a:lnSpc>
                <a:spcPct val="90000"/>
              </a:lnSpc>
              <a:spcBef>
                <a:spcPct val="0"/>
              </a:spcBef>
              <a:spcAft>
                <a:spcPct val="35000"/>
              </a:spcAft>
            </a:pPr>
            <a:endParaRPr lang="zh-CN" altLang="en-US" sz="1300"/>
          </a:p>
        </p:txBody>
      </p:sp>
      <p:sp>
        <p:nvSpPr>
          <p:cNvPr id="8" name="任意多边形 7"/>
          <p:cNvSpPr/>
          <p:nvPr/>
        </p:nvSpPr>
        <p:spPr>
          <a:xfrm>
            <a:off x="3824825" y="1692418"/>
            <a:ext cx="1418333" cy="851000"/>
          </a:xfrm>
          <a:custGeom>
            <a:avLst/>
            <a:gdLst>
              <a:gd name="connsiteX0" fmla="*/ 0 w 1418333"/>
              <a:gd name="connsiteY0" fmla="*/ 85100 h 851000"/>
              <a:gd name="connsiteX1" fmla="*/ 85100 w 1418333"/>
              <a:gd name="connsiteY1" fmla="*/ 0 h 851000"/>
              <a:gd name="connsiteX2" fmla="*/ 1333233 w 1418333"/>
              <a:gd name="connsiteY2" fmla="*/ 0 h 851000"/>
              <a:gd name="connsiteX3" fmla="*/ 1418333 w 1418333"/>
              <a:gd name="connsiteY3" fmla="*/ 85100 h 851000"/>
              <a:gd name="connsiteX4" fmla="*/ 1418333 w 1418333"/>
              <a:gd name="connsiteY4" fmla="*/ 765900 h 851000"/>
              <a:gd name="connsiteX5" fmla="*/ 1333233 w 1418333"/>
              <a:gd name="connsiteY5" fmla="*/ 851000 h 851000"/>
              <a:gd name="connsiteX6" fmla="*/ 85100 w 1418333"/>
              <a:gd name="connsiteY6" fmla="*/ 851000 h 851000"/>
              <a:gd name="connsiteX7" fmla="*/ 0 w 1418333"/>
              <a:gd name="connsiteY7" fmla="*/ 765900 h 851000"/>
              <a:gd name="connsiteX8" fmla="*/ 0 w 1418333"/>
              <a:gd name="connsiteY8" fmla="*/ 85100 h 8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8333" h="851000">
                <a:moveTo>
                  <a:pt x="0" y="85100"/>
                </a:moveTo>
                <a:cubicBezTo>
                  <a:pt x="0" y="38101"/>
                  <a:pt x="38101" y="0"/>
                  <a:pt x="85100" y="0"/>
                </a:cubicBezTo>
                <a:lnTo>
                  <a:pt x="1333233" y="0"/>
                </a:lnTo>
                <a:cubicBezTo>
                  <a:pt x="1380232" y="0"/>
                  <a:pt x="1418333" y="38101"/>
                  <a:pt x="1418333" y="85100"/>
                </a:cubicBezTo>
                <a:lnTo>
                  <a:pt x="1418333" y="765900"/>
                </a:lnTo>
                <a:cubicBezTo>
                  <a:pt x="1418333" y="812899"/>
                  <a:pt x="1380232" y="851000"/>
                  <a:pt x="1333233" y="851000"/>
                </a:cubicBezTo>
                <a:lnTo>
                  <a:pt x="85100" y="851000"/>
                </a:lnTo>
                <a:cubicBezTo>
                  <a:pt x="38101" y="851000"/>
                  <a:pt x="0" y="812899"/>
                  <a:pt x="0" y="765900"/>
                </a:cubicBezTo>
                <a:lnTo>
                  <a:pt x="0" y="85100"/>
                </a:lnTo>
                <a:close/>
              </a:path>
            </a:pathLst>
          </a:custGeom>
        </p:spPr>
        <p:style>
          <a:lnRef idx="2">
            <a:schemeClr val="lt1">
              <a:hueOff val="0"/>
              <a:satOff val="0"/>
              <a:lumOff val="0"/>
              <a:alphaOff val="0"/>
            </a:schemeClr>
          </a:lnRef>
          <a:fillRef idx="1">
            <a:schemeClr val="accent4">
              <a:hueOff val="-2239550"/>
              <a:satOff val="1052"/>
              <a:lumOff val="392"/>
              <a:alphaOff val="0"/>
            </a:schemeClr>
          </a:fillRef>
          <a:effectRef idx="0">
            <a:schemeClr val="accent4">
              <a:hueOff val="-2239550"/>
              <a:satOff val="1052"/>
              <a:lumOff val="392"/>
              <a:alphaOff val="0"/>
            </a:schemeClr>
          </a:effectRef>
          <a:fontRef idx="minor">
            <a:schemeClr val="lt1"/>
          </a:fontRef>
        </p:style>
        <p:txBody>
          <a:bodyPr spcFirstLastPara="0" vert="horz" wrap="square" lIns="85885" tIns="85885" rIns="85885" bIns="85885" numCol="1" spcCol="1270" anchor="ctr" anchorCtr="0">
            <a:noAutofit/>
          </a:bodyPr>
          <a:lstStyle/>
          <a:p>
            <a:pPr algn="ctr" defTabSz="711200">
              <a:lnSpc>
                <a:spcPct val="90000"/>
              </a:lnSpc>
              <a:spcBef>
                <a:spcPct val="0"/>
              </a:spcBef>
              <a:spcAft>
                <a:spcPct val="35000"/>
              </a:spcAft>
            </a:pPr>
            <a:r>
              <a:rPr lang="zh-CN" altLang="en-US" sz="1600" dirty="0">
                <a:latin typeface="微软雅黑" panose="020B0503020204020204" pitchFamily="34" charset="-122"/>
                <a:ea typeface="微软雅黑" panose="020B0503020204020204" pitchFamily="34" charset="-122"/>
              </a:rPr>
              <a:t>制订拍摄方案</a:t>
            </a:r>
            <a:endParaRPr lang="zh-CN" altLang="en-US" sz="1600" dirty="0"/>
          </a:p>
        </p:txBody>
      </p:sp>
      <p:sp>
        <p:nvSpPr>
          <p:cNvPr id="9" name="任意多边形 8"/>
          <p:cNvSpPr/>
          <p:nvPr/>
        </p:nvSpPr>
        <p:spPr>
          <a:xfrm>
            <a:off x="5367971" y="1942045"/>
            <a:ext cx="300686" cy="351746"/>
          </a:xfrm>
          <a:custGeom>
            <a:avLst/>
            <a:gdLst>
              <a:gd name="connsiteX0" fmla="*/ 0 w 300686"/>
              <a:gd name="connsiteY0" fmla="*/ 70349 h 351746"/>
              <a:gd name="connsiteX1" fmla="*/ 150343 w 300686"/>
              <a:gd name="connsiteY1" fmla="*/ 70349 h 351746"/>
              <a:gd name="connsiteX2" fmla="*/ 150343 w 300686"/>
              <a:gd name="connsiteY2" fmla="*/ 0 h 351746"/>
              <a:gd name="connsiteX3" fmla="*/ 300686 w 300686"/>
              <a:gd name="connsiteY3" fmla="*/ 175873 h 351746"/>
              <a:gd name="connsiteX4" fmla="*/ 150343 w 300686"/>
              <a:gd name="connsiteY4" fmla="*/ 351746 h 351746"/>
              <a:gd name="connsiteX5" fmla="*/ 150343 w 300686"/>
              <a:gd name="connsiteY5" fmla="*/ 281397 h 351746"/>
              <a:gd name="connsiteX6" fmla="*/ 0 w 300686"/>
              <a:gd name="connsiteY6" fmla="*/ 281397 h 351746"/>
              <a:gd name="connsiteX7" fmla="*/ 0 w 300686"/>
              <a:gd name="connsiteY7" fmla="*/ 70349 h 35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686" h="351746">
                <a:moveTo>
                  <a:pt x="0" y="70349"/>
                </a:moveTo>
                <a:lnTo>
                  <a:pt x="150343" y="70349"/>
                </a:lnTo>
                <a:lnTo>
                  <a:pt x="150343" y="0"/>
                </a:lnTo>
                <a:lnTo>
                  <a:pt x="300686" y="175873"/>
                </a:lnTo>
                <a:lnTo>
                  <a:pt x="150343" y="351746"/>
                </a:lnTo>
                <a:lnTo>
                  <a:pt x="150343" y="281397"/>
                </a:lnTo>
                <a:lnTo>
                  <a:pt x="0" y="281397"/>
                </a:lnTo>
                <a:lnTo>
                  <a:pt x="0" y="70349"/>
                </a:lnTo>
                <a:close/>
              </a:path>
            </a:pathLst>
          </a:custGeom>
        </p:spPr>
        <p:style>
          <a:lnRef idx="0">
            <a:schemeClr val="lt1">
              <a:hueOff val="0"/>
              <a:satOff val="0"/>
              <a:lumOff val="0"/>
              <a:alphaOff val="0"/>
            </a:schemeClr>
          </a:lnRef>
          <a:fillRef idx="1">
            <a:schemeClr val="accent4">
              <a:hueOff val="-2799437"/>
              <a:satOff val="1315"/>
              <a:lumOff val="490"/>
              <a:alphaOff val="0"/>
            </a:schemeClr>
          </a:fillRef>
          <a:effectRef idx="0">
            <a:schemeClr val="accent4">
              <a:hueOff val="-2799437"/>
              <a:satOff val="1315"/>
              <a:lumOff val="490"/>
              <a:alphaOff val="0"/>
            </a:schemeClr>
          </a:effectRef>
          <a:fontRef idx="minor">
            <a:schemeClr val="lt1"/>
          </a:fontRef>
        </p:style>
        <p:txBody>
          <a:bodyPr spcFirstLastPara="0" vert="horz" wrap="square" lIns="0" tIns="70349" rIns="90206" bIns="70349" numCol="1" spcCol="1270" anchor="ctr" anchorCtr="0">
            <a:noAutofit/>
          </a:bodyPr>
          <a:lstStyle/>
          <a:p>
            <a:pPr algn="ctr" defTabSz="577850">
              <a:lnSpc>
                <a:spcPct val="90000"/>
              </a:lnSpc>
              <a:spcBef>
                <a:spcPct val="0"/>
              </a:spcBef>
              <a:spcAft>
                <a:spcPct val="35000"/>
              </a:spcAft>
            </a:pPr>
            <a:endParaRPr lang="zh-CN" altLang="en-US" sz="1300"/>
          </a:p>
        </p:txBody>
      </p:sp>
      <p:sp>
        <p:nvSpPr>
          <p:cNvPr id="10" name="任意多边形 9"/>
          <p:cNvSpPr/>
          <p:nvPr/>
        </p:nvSpPr>
        <p:spPr>
          <a:xfrm>
            <a:off x="5810492" y="1692418"/>
            <a:ext cx="1418333" cy="851000"/>
          </a:xfrm>
          <a:custGeom>
            <a:avLst/>
            <a:gdLst>
              <a:gd name="connsiteX0" fmla="*/ 0 w 1418333"/>
              <a:gd name="connsiteY0" fmla="*/ 85100 h 851000"/>
              <a:gd name="connsiteX1" fmla="*/ 85100 w 1418333"/>
              <a:gd name="connsiteY1" fmla="*/ 0 h 851000"/>
              <a:gd name="connsiteX2" fmla="*/ 1333233 w 1418333"/>
              <a:gd name="connsiteY2" fmla="*/ 0 h 851000"/>
              <a:gd name="connsiteX3" fmla="*/ 1418333 w 1418333"/>
              <a:gd name="connsiteY3" fmla="*/ 85100 h 851000"/>
              <a:gd name="connsiteX4" fmla="*/ 1418333 w 1418333"/>
              <a:gd name="connsiteY4" fmla="*/ 765900 h 851000"/>
              <a:gd name="connsiteX5" fmla="*/ 1333233 w 1418333"/>
              <a:gd name="connsiteY5" fmla="*/ 851000 h 851000"/>
              <a:gd name="connsiteX6" fmla="*/ 85100 w 1418333"/>
              <a:gd name="connsiteY6" fmla="*/ 851000 h 851000"/>
              <a:gd name="connsiteX7" fmla="*/ 0 w 1418333"/>
              <a:gd name="connsiteY7" fmla="*/ 765900 h 851000"/>
              <a:gd name="connsiteX8" fmla="*/ 0 w 1418333"/>
              <a:gd name="connsiteY8" fmla="*/ 85100 h 8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8333" h="851000">
                <a:moveTo>
                  <a:pt x="0" y="85100"/>
                </a:moveTo>
                <a:cubicBezTo>
                  <a:pt x="0" y="38101"/>
                  <a:pt x="38101" y="0"/>
                  <a:pt x="85100" y="0"/>
                </a:cubicBezTo>
                <a:lnTo>
                  <a:pt x="1333233" y="0"/>
                </a:lnTo>
                <a:cubicBezTo>
                  <a:pt x="1380232" y="0"/>
                  <a:pt x="1418333" y="38101"/>
                  <a:pt x="1418333" y="85100"/>
                </a:cubicBezTo>
                <a:lnTo>
                  <a:pt x="1418333" y="765900"/>
                </a:lnTo>
                <a:cubicBezTo>
                  <a:pt x="1418333" y="812899"/>
                  <a:pt x="1380232" y="851000"/>
                  <a:pt x="1333233" y="851000"/>
                </a:cubicBezTo>
                <a:lnTo>
                  <a:pt x="85100" y="851000"/>
                </a:lnTo>
                <a:cubicBezTo>
                  <a:pt x="38101" y="851000"/>
                  <a:pt x="0" y="812899"/>
                  <a:pt x="0" y="765900"/>
                </a:cubicBezTo>
                <a:lnTo>
                  <a:pt x="0" y="85100"/>
                </a:lnTo>
                <a:close/>
              </a:path>
            </a:pathLst>
          </a:custGeom>
        </p:spPr>
        <p:style>
          <a:lnRef idx="2">
            <a:schemeClr val="lt1">
              <a:hueOff val="0"/>
              <a:satOff val="0"/>
              <a:lumOff val="0"/>
              <a:alphaOff val="0"/>
            </a:schemeClr>
          </a:lnRef>
          <a:fillRef idx="1">
            <a:schemeClr val="accent4">
              <a:hueOff val="-4479100"/>
              <a:satOff val="2104"/>
              <a:lumOff val="784"/>
              <a:alphaOff val="0"/>
            </a:schemeClr>
          </a:fillRef>
          <a:effectRef idx="0">
            <a:schemeClr val="accent4">
              <a:hueOff val="-4479100"/>
              <a:satOff val="2104"/>
              <a:lumOff val="784"/>
              <a:alphaOff val="0"/>
            </a:schemeClr>
          </a:effectRef>
          <a:fontRef idx="minor">
            <a:schemeClr val="lt1"/>
          </a:fontRef>
        </p:style>
        <p:txBody>
          <a:bodyPr spcFirstLastPara="0" vert="horz" wrap="square" lIns="85885" tIns="85885" rIns="85885" bIns="85885" numCol="1" spcCol="1270" anchor="ctr" anchorCtr="0">
            <a:noAutofit/>
          </a:bodyPr>
          <a:lstStyle/>
          <a:p>
            <a:pPr algn="ctr" defTabSz="711200">
              <a:lnSpc>
                <a:spcPct val="90000"/>
              </a:lnSpc>
              <a:spcBef>
                <a:spcPct val="0"/>
              </a:spcBef>
              <a:spcAft>
                <a:spcPct val="35000"/>
              </a:spcAft>
            </a:pPr>
            <a:r>
              <a:rPr lang="zh-CN" altLang="en-US" sz="1600" dirty="0">
                <a:latin typeface="微软雅黑" panose="020B0503020204020204" pitchFamily="34" charset="-122"/>
                <a:ea typeface="微软雅黑" panose="020B0503020204020204" pitchFamily="34" charset="-122"/>
              </a:rPr>
              <a:t>摄影器材及道具准备</a:t>
            </a:r>
            <a:endParaRPr lang="zh-CN" altLang="en-US" sz="1600" dirty="0"/>
          </a:p>
        </p:txBody>
      </p:sp>
      <p:sp>
        <p:nvSpPr>
          <p:cNvPr id="11" name="任意多边形 10"/>
          <p:cNvSpPr/>
          <p:nvPr/>
        </p:nvSpPr>
        <p:spPr>
          <a:xfrm>
            <a:off x="6343785" y="2668232"/>
            <a:ext cx="351746" cy="300686"/>
          </a:xfrm>
          <a:custGeom>
            <a:avLst/>
            <a:gdLst>
              <a:gd name="connsiteX0" fmla="*/ 0 w 300686"/>
              <a:gd name="connsiteY0" fmla="*/ 70349 h 351746"/>
              <a:gd name="connsiteX1" fmla="*/ 150343 w 300686"/>
              <a:gd name="connsiteY1" fmla="*/ 70349 h 351746"/>
              <a:gd name="connsiteX2" fmla="*/ 150343 w 300686"/>
              <a:gd name="connsiteY2" fmla="*/ 0 h 351746"/>
              <a:gd name="connsiteX3" fmla="*/ 300686 w 300686"/>
              <a:gd name="connsiteY3" fmla="*/ 175873 h 351746"/>
              <a:gd name="connsiteX4" fmla="*/ 150343 w 300686"/>
              <a:gd name="connsiteY4" fmla="*/ 351746 h 351746"/>
              <a:gd name="connsiteX5" fmla="*/ 150343 w 300686"/>
              <a:gd name="connsiteY5" fmla="*/ 281397 h 351746"/>
              <a:gd name="connsiteX6" fmla="*/ 0 w 300686"/>
              <a:gd name="connsiteY6" fmla="*/ 281397 h 351746"/>
              <a:gd name="connsiteX7" fmla="*/ 0 w 300686"/>
              <a:gd name="connsiteY7" fmla="*/ 70349 h 35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686" h="351746">
                <a:moveTo>
                  <a:pt x="240549" y="0"/>
                </a:moveTo>
                <a:lnTo>
                  <a:pt x="240549" y="175873"/>
                </a:lnTo>
                <a:lnTo>
                  <a:pt x="300686" y="175873"/>
                </a:lnTo>
                <a:lnTo>
                  <a:pt x="150343" y="351746"/>
                </a:lnTo>
                <a:lnTo>
                  <a:pt x="0" y="175873"/>
                </a:lnTo>
                <a:lnTo>
                  <a:pt x="60137" y="175873"/>
                </a:lnTo>
                <a:lnTo>
                  <a:pt x="60137" y="0"/>
                </a:lnTo>
                <a:lnTo>
                  <a:pt x="240549" y="0"/>
                </a:lnTo>
                <a:close/>
              </a:path>
            </a:pathLst>
          </a:custGeom>
        </p:spPr>
        <p:style>
          <a:lnRef idx="0">
            <a:schemeClr val="lt1">
              <a:hueOff val="0"/>
              <a:satOff val="0"/>
              <a:lumOff val="0"/>
              <a:alphaOff val="0"/>
            </a:schemeClr>
          </a:lnRef>
          <a:fillRef idx="1">
            <a:schemeClr val="accent4">
              <a:hueOff val="-5598875"/>
              <a:satOff val="2630"/>
              <a:lumOff val="980"/>
              <a:alphaOff val="0"/>
            </a:schemeClr>
          </a:fillRef>
          <a:effectRef idx="0">
            <a:schemeClr val="accent4">
              <a:hueOff val="-5598875"/>
              <a:satOff val="2630"/>
              <a:lumOff val="980"/>
              <a:alphaOff val="0"/>
            </a:schemeClr>
          </a:effectRef>
          <a:fontRef idx="minor">
            <a:schemeClr val="lt1"/>
          </a:fontRef>
        </p:style>
        <p:txBody>
          <a:bodyPr spcFirstLastPara="0" vert="horz" wrap="square" lIns="70349" tIns="0" rIns="70349" bIns="90206" numCol="1" spcCol="1270" anchor="ctr" anchorCtr="0">
            <a:noAutofit/>
          </a:bodyPr>
          <a:lstStyle/>
          <a:p>
            <a:pPr algn="ctr" defTabSz="577850">
              <a:lnSpc>
                <a:spcPct val="90000"/>
              </a:lnSpc>
              <a:spcBef>
                <a:spcPct val="0"/>
              </a:spcBef>
              <a:spcAft>
                <a:spcPct val="35000"/>
              </a:spcAft>
            </a:pPr>
            <a:endParaRPr lang="zh-CN" altLang="en-US" sz="1300"/>
          </a:p>
        </p:txBody>
      </p:sp>
      <p:sp>
        <p:nvSpPr>
          <p:cNvPr id="12" name="任意多边形 11"/>
          <p:cNvSpPr/>
          <p:nvPr/>
        </p:nvSpPr>
        <p:spPr>
          <a:xfrm>
            <a:off x="5810492" y="3110752"/>
            <a:ext cx="1418333" cy="851000"/>
          </a:xfrm>
          <a:custGeom>
            <a:avLst/>
            <a:gdLst>
              <a:gd name="connsiteX0" fmla="*/ 0 w 1418333"/>
              <a:gd name="connsiteY0" fmla="*/ 85100 h 851000"/>
              <a:gd name="connsiteX1" fmla="*/ 85100 w 1418333"/>
              <a:gd name="connsiteY1" fmla="*/ 0 h 851000"/>
              <a:gd name="connsiteX2" fmla="*/ 1333233 w 1418333"/>
              <a:gd name="connsiteY2" fmla="*/ 0 h 851000"/>
              <a:gd name="connsiteX3" fmla="*/ 1418333 w 1418333"/>
              <a:gd name="connsiteY3" fmla="*/ 85100 h 851000"/>
              <a:gd name="connsiteX4" fmla="*/ 1418333 w 1418333"/>
              <a:gd name="connsiteY4" fmla="*/ 765900 h 851000"/>
              <a:gd name="connsiteX5" fmla="*/ 1333233 w 1418333"/>
              <a:gd name="connsiteY5" fmla="*/ 851000 h 851000"/>
              <a:gd name="connsiteX6" fmla="*/ 85100 w 1418333"/>
              <a:gd name="connsiteY6" fmla="*/ 851000 h 851000"/>
              <a:gd name="connsiteX7" fmla="*/ 0 w 1418333"/>
              <a:gd name="connsiteY7" fmla="*/ 765900 h 851000"/>
              <a:gd name="connsiteX8" fmla="*/ 0 w 1418333"/>
              <a:gd name="connsiteY8" fmla="*/ 85100 h 8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8333" h="851000">
                <a:moveTo>
                  <a:pt x="0" y="85100"/>
                </a:moveTo>
                <a:cubicBezTo>
                  <a:pt x="0" y="38101"/>
                  <a:pt x="38101" y="0"/>
                  <a:pt x="85100" y="0"/>
                </a:cubicBezTo>
                <a:lnTo>
                  <a:pt x="1333233" y="0"/>
                </a:lnTo>
                <a:cubicBezTo>
                  <a:pt x="1380232" y="0"/>
                  <a:pt x="1418333" y="38101"/>
                  <a:pt x="1418333" y="85100"/>
                </a:cubicBezTo>
                <a:lnTo>
                  <a:pt x="1418333" y="765900"/>
                </a:lnTo>
                <a:cubicBezTo>
                  <a:pt x="1418333" y="812899"/>
                  <a:pt x="1380232" y="851000"/>
                  <a:pt x="1333233" y="851000"/>
                </a:cubicBezTo>
                <a:lnTo>
                  <a:pt x="85100" y="851000"/>
                </a:lnTo>
                <a:cubicBezTo>
                  <a:pt x="38101" y="851000"/>
                  <a:pt x="0" y="812899"/>
                  <a:pt x="0" y="765900"/>
                </a:cubicBezTo>
                <a:lnTo>
                  <a:pt x="0" y="85100"/>
                </a:lnTo>
                <a:close/>
              </a:path>
            </a:pathLst>
          </a:custGeom>
        </p:spPr>
        <p:style>
          <a:lnRef idx="2">
            <a:schemeClr val="lt1">
              <a:hueOff val="0"/>
              <a:satOff val="0"/>
              <a:lumOff val="0"/>
              <a:alphaOff val="0"/>
            </a:schemeClr>
          </a:lnRef>
          <a:fillRef idx="1">
            <a:schemeClr val="accent4">
              <a:hueOff val="-6718650"/>
              <a:satOff val="3156"/>
              <a:lumOff val="1175"/>
              <a:alphaOff val="0"/>
            </a:schemeClr>
          </a:fillRef>
          <a:effectRef idx="0">
            <a:schemeClr val="accent4">
              <a:hueOff val="-6718650"/>
              <a:satOff val="3156"/>
              <a:lumOff val="1175"/>
              <a:alphaOff val="0"/>
            </a:schemeClr>
          </a:effectRef>
          <a:fontRef idx="minor">
            <a:schemeClr val="lt1"/>
          </a:fontRef>
        </p:style>
        <p:txBody>
          <a:bodyPr spcFirstLastPara="0" vert="horz" wrap="square" lIns="85885" tIns="85885" rIns="85885" bIns="85885" numCol="1" spcCol="1270" anchor="ctr" anchorCtr="0">
            <a:noAutofit/>
          </a:bodyPr>
          <a:lstStyle/>
          <a:p>
            <a:pPr algn="ctr" defTabSz="711200">
              <a:lnSpc>
                <a:spcPct val="90000"/>
              </a:lnSpc>
              <a:spcBef>
                <a:spcPct val="0"/>
              </a:spcBef>
              <a:spcAft>
                <a:spcPct val="35000"/>
              </a:spcAft>
            </a:pPr>
            <a:r>
              <a:rPr lang="zh-CN" altLang="en-US" sz="1600" dirty="0">
                <a:latin typeface="微软雅黑" panose="020B0503020204020204" pitchFamily="34" charset="-122"/>
                <a:ea typeface="微软雅黑" panose="020B0503020204020204" pitchFamily="34" charset="-122"/>
              </a:rPr>
              <a:t>拍摄</a:t>
            </a:r>
            <a:endParaRPr lang="zh-CN" altLang="en-US" sz="1600" dirty="0"/>
          </a:p>
        </p:txBody>
      </p:sp>
      <p:sp>
        <p:nvSpPr>
          <p:cNvPr id="13" name="任意多边形 12"/>
          <p:cNvSpPr/>
          <p:nvPr/>
        </p:nvSpPr>
        <p:spPr>
          <a:xfrm>
            <a:off x="5384992" y="3360379"/>
            <a:ext cx="300687" cy="351747"/>
          </a:xfrm>
          <a:custGeom>
            <a:avLst/>
            <a:gdLst>
              <a:gd name="connsiteX0" fmla="*/ 0 w 300686"/>
              <a:gd name="connsiteY0" fmla="*/ 70349 h 351746"/>
              <a:gd name="connsiteX1" fmla="*/ 150343 w 300686"/>
              <a:gd name="connsiteY1" fmla="*/ 70349 h 351746"/>
              <a:gd name="connsiteX2" fmla="*/ 150343 w 300686"/>
              <a:gd name="connsiteY2" fmla="*/ 0 h 351746"/>
              <a:gd name="connsiteX3" fmla="*/ 300686 w 300686"/>
              <a:gd name="connsiteY3" fmla="*/ 175873 h 351746"/>
              <a:gd name="connsiteX4" fmla="*/ 150343 w 300686"/>
              <a:gd name="connsiteY4" fmla="*/ 351746 h 351746"/>
              <a:gd name="connsiteX5" fmla="*/ 150343 w 300686"/>
              <a:gd name="connsiteY5" fmla="*/ 281397 h 351746"/>
              <a:gd name="connsiteX6" fmla="*/ 0 w 300686"/>
              <a:gd name="connsiteY6" fmla="*/ 281397 h 351746"/>
              <a:gd name="connsiteX7" fmla="*/ 0 w 300686"/>
              <a:gd name="connsiteY7" fmla="*/ 70349 h 35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686" h="351746">
                <a:moveTo>
                  <a:pt x="300686" y="281397"/>
                </a:moveTo>
                <a:lnTo>
                  <a:pt x="150343" y="281397"/>
                </a:lnTo>
                <a:lnTo>
                  <a:pt x="150343" y="351746"/>
                </a:lnTo>
                <a:lnTo>
                  <a:pt x="0" y="175873"/>
                </a:lnTo>
                <a:lnTo>
                  <a:pt x="150343" y="0"/>
                </a:lnTo>
                <a:lnTo>
                  <a:pt x="150343" y="70349"/>
                </a:lnTo>
                <a:lnTo>
                  <a:pt x="300686" y="70349"/>
                </a:lnTo>
                <a:lnTo>
                  <a:pt x="300686" y="281397"/>
                </a:lnTo>
                <a:close/>
              </a:path>
            </a:pathLst>
          </a:custGeom>
        </p:spPr>
        <p:style>
          <a:lnRef idx="0">
            <a:schemeClr val="lt1">
              <a:hueOff val="0"/>
              <a:satOff val="0"/>
              <a:lumOff val="0"/>
              <a:alphaOff val="0"/>
            </a:schemeClr>
          </a:lnRef>
          <a:fillRef idx="1">
            <a:schemeClr val="accent4">
              <a:hueOff val="-8398312"/>
              <a:satOff val="3945"/>
              <a:lumOff val="1469"/>
              <a:alphaOff val="0"/>
            </a:schemeClr>
          </a:fillRef>
          <a:effectRef idx="0">
            <a:schemeClr val="accent4">
              <a:hueOff val="-8398312"/>
              <a:satOff val="3945"/>
              <a:lumOff val="1469"/>
              <a:alphaOff val="0"/>
            </a:schemeClr>
          </a:effectRef>
          <a:fontRef idx="minor">
            <a:schemeClr val="lt1"/>
          </a:fontRef>
        </p:style>
        <p:txBody>
          <a:bodyPr spcFirstLastPara="0" vert="horz" wrap="square" lIns="90206" tIns="70350" rIns="1" bIns="70349" numCol="1" spcCol="1270" anchor="ctr" anchorCtr="0">
            <a:noAutofit/>
          </a:bodyPr>
          <a:lstStyle/>
          <a:p>
            <a:pPr algn="ctr" defTabSz="577850">
              <a:lnSpc>
                <a:spcPct val="90000"/>
              </a:lnSpc>
              <a:spcBef>
                <a:spcPct val="0"/>
              </a:spcBef>
              <a:spcAft>
                <a:spcPct val="35000"/>
              </a:spcAft>
            </a:pPr>
            <a:endParaRPr lang="zh-CN" altLang="en-US" sz="1300"/>
          </a:p>
        </p:txBody>
      </p:sp>
      <p:sp>
        <p:nvSpPr>
          <p:cNvPr id="14" name="任意多边形 13"/>
          <p:cNvSpPr/>
          <p:nvPr/>
        </p:nvSpPr>
        <p:spPr>
          <a:xfrm>
            <a:off x="3824825" y="3110752"/>
            <a:ext cx="1418333" cy="851000"/>
          </a:xfrm>
          <a:custGeom>
            <a:avLst/>
            <a:gdLst>
              <a:gd name="connsiteX0" fmla="*/ 0 w 1418333"/>
              <a:gd name="connsiteY0" fmla="*/ 85100 h 851000"/>
              <a:gd name="connsiteX1" fmla="*/ 85100 w 1418333"/>
              <a:gd name="connsiteY1" fmla="*/ 0 h 851000"/>
              <a:gd name="connsiteX2" fmla="*/ 1333233 w 1418333"/>
              <a:gd name="connsiteY2" fmla="*/ 0 h 851000"/>
              <a:gd name="connsiteX3" fmla="*/ 1418333 w 1418333"/>
              <a:gd name="connsiteY3" fmla="*/ 85100 h 851000"/>
              <a:gd name="connsiteX4" fmla="*/ 1418333 w 1418333"/>
              <a:gd name="connsiteY4" fmla="*/ 765900 h 851000"/>
              <a:gd name="connsiteX5" fmla="*/ 1333233 w 1418333"/>
              <a:gd name="connsiteY5" fmla="*/ 851000 h 851000"/>
              <a:gd name="connsiteX6" fmla="*/ 85100 w 1418333"/>
              <a:gd name="connsiteY6" fmla="*/ 851000 h 851000"/>
              <a:gd name="connsiteX7" fmla="*/ 0 w 1418333"/>
              <a:gd name="connsiteY7" fmla="*/ 765900 h 851000"/>
              <a:gd name="connsiteX8" fmla="*/ 0 w 1418333"/>
              <a:gd name="connsiteY8" fmla="*/ 85100 h 8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8333" h="851000">
                <a:moveTo>
                  <a:pt x="0" y="85100"/>
                </a:moveTo>
                <a:cubicBezTo>
                  <a:pt x="0" y="38101"/>
                  <a:pt x="38101" y="0"/>
                  <a:pt x="85100" y="0"/>
                </a:cubicBezTo>
                <a:lnTo>
                  <a:pt x="1333233" y="0"/>
                </a:lnTo>
                <a:cubicBezTo>
                  <a:pt x="1380232" y="0"/>
                  <a:pt x="1418333" y="38101"/>
                  <a:pt x="1418333" y="85100"/>
                </a:cubicBezTo>
                <a:lnTo>
                  <a:pt x="1418333" y="765900"/>
                </a:lnTo>
                <a:cubicBezTo>
                  <a:pt x="1418333" y="812899"/>
                  <a:pt x="1380232" y="851000"/>
                  <a:pt x="1333233" y="851000"/>
                </a:cubicBezTo>
                <a:lnTo>
                  <a:pt x="85100" y="851000"/>
                </a:lnTo>
                <a:cubicBezTo>
                  <a:pt x="38101" y="851000"/>
                  <a:pt x="0" y="812899"/>
                  <a:pt x="0" y="765900"/>
                </a:cubicBezTo>
                <a:lnTo>
                  <a:pt x="0" y="85100"/>
                </a:lnTo>
                <a:close/>
              </a:path>
            </a:pathLst>
          </a:custGeom>
        </p:spPr>
        <p:style>
          <a:lnRef idx="2">
            <a:schemeClr val="lt1">
              <a:hueOff val="0"/>
              <a:satOff val="0"/>
              <a:lumOff val="0"/>
              <a:alphaOff val="0"/>
            </a:schemeClr>
          </a:lnRef>
          <a:fillRef idx="1">
            <a:schemeClr val="accent4">
              <a:hueOff val="-8958200"/>
              <a:satOff val="4208"/>
              <a:lumOff val="1567"/>
              <a:alphaOff val="0"/>
            </a:schemeClr>
          </a:fillRef>
          <a:effectRef idx="0">
            <a:schemeClr val="accent4">
              <a:hueOff val="-8958200"/>
              <a:satOff val="4208"/>
              <a:lumOff val="1567"/>
              <a:alphaOff val="0"/>
            </a:schemeClr>
          </a:effectRef>
          <a:fontRef idx="minor">
            <a:schemeClr val="lt1"/>
          </a:fontRef>
        </p:style>
        <p:txBody>
          <a:bodyPr spcFirstLastPara="0" vert="horz" wrap="square" lIns="85885" tIns="85885" rIns="85885" bIns="85885" numCol="1" spcCol="1270" anchor="ctr" anchorCtr="0">
            <a:noAutofit/>
          </a:bodyPr>
          <a:lstStyle/>
          <a:p>
            <a:pPr algn="ctr" defTabSz="711200">
              <a:lnSpc>
                <a:spcPct val="90000"/>
              </a:lnSpc>
              <a:spcBef>
                <a:spcPct val="0"/>
              </a:spcBef>
              <a:spcAft>
                <a:spcPct val="35000"/>
              </a:spcAft>
            </a:pPr>
            <a:r>
              <a:rPr lang="zh-CN" altLang="en-US" sz="1600" dirty="0">
                <a:latin typeface="微软雅黑" panose="020B0503020204020204" pitchFamily="34" charset="-122"/>
                <a:ea typeface="微软雅黑" panose="020B0503020204020204" pitchFamily="34" charset="-122"/>
              </a:rPr>
              <a:t>校色修图</a:t>
            </a:r>
            <a:endParaRPr lang="zh-CN" altLang="en-US" sz="1600" dirty="0"/>
          </a:p>
        </p:txBody>
      </p:sp>
      <p:sp>
        <p:nvSpPr>
          <p:cNvPr id="15" name="任意多边形 14"/>
          <p:cNvSpPr/>
          <p:nvPr/>
        </p:nvSpPr>
        <p:spPr>
          <a:xfrm>
            <a:off x="3399325" y="3360379"/>
            <a:ext cx="300687" cy="351746"/>
          </a:xfrm>
          <a:custGeom>
            <a:avLst/>
            <a:gdLst>
              <a:gd name="connsiteX0" fmla="*/ 0 w 300686"/>
              <a:gd name="connsiteY0" fmla="*/ 70349 h 351746"/>
              <a:gd name="connsiteX1" fmla="*/ 150343 w 300686"/>
              <a:gd name="connsiteY1" fmla="*/ 70349 h 351746"/>
              <a:gd name="connsiteX2" fmla="*/ 150343 w 300686"/>
              <a:gd name="connsiteY2" fmla="*/ 0 h 351746"/>
              <a:gd name="connsiteX3" fmla="*/ 300686 w 300686"/>
              <a:gd name="connsiteY3" fmla="*/ 175873 h 351746"/>
              <a:gd name="connsiteX4" fmla="*/ 150343 w 300686"/>
              <a:gd name="connsiteY4" fmla="*/ 351746 h 351746"/>
              <a:gd name="connsiteX5" fmla="*/ 150343 w 300686"/>
              <a:gd name="connsiteY5" fmla="*/ 281397 h 351746"/>
              <a:gd name="connsiteX6" fmla="*/ 0 w 300686"/>
              <a:gd name="connsiteY6" fmla="*/ 281397 h 351746"/>
              <a:gd name="connsiteX7" fmla="*/ 0 w 300686"/>
              <a:gd name="connsiteY7" fmla="*/ 70349 h 35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686" h="351746">
                <a:moveTo>
                  <a:pt x="300686" y="281397"/>
                </a:moveTo>
                <a:lnTo>
                  <a:pt x="150343" y="281397"/>
                </a:lnTo>
                <a:lnTo>
                  <a:pt x="150343" y="351746"/>
                </a:lnTo>
                <a:lnTo>
                  <a:pt x="0" y="175873"/>
                </a:lnTo>
                <a:lnTo>
                  <a:pt x="150343" y="0"/>
                </a:lnTo>
                <a:lnTo>
                  <a:pt x="150343" y="70349"/>
                </a:lnTo>
                <a:lnTo>
                  <a:pt x="300686" y="70349"/>
                </a:lnTo>
                <a:lnTo>
                  <a:pt x="300686" y="281397"/>
                </a:lnTo>
                <a:close/>
              </a:path>
            </a:pathLst>
          </a:custGeom>
        </p:spPr>
        <p:style>
          <a:lnRef idx="0">
            <a:schemeClr val="lt1">
              <a:hueOff val="0"/>
              <a:satOff val="0"/>
              <a:lumOff val="0"/>
              <a:alphaOff val="0"/>
            </a:schemeClr>
          </a:lnRef>
          <a:fillRef idx="1">
            <a:schemeClr val="accent4">
              <a:hueOff val="-11197749"/>
              <a:satOff val="5260"/>
              <a:lumOff val="1959"/>
              <a:alphaOff val="0"/>
            </a:schemeClr>
          </a:fillRef>
          <a:effectRef idx="0">
            <a:schemeClr val="accent4">
              <a:hueOff val="-11197749"/>
              <a:satOff val="5260"/>
              <a:lumOff val="1959"/>
              <a:alphaOff val="0"/>
            </a:schemeClr>
          </a:effectRef>
          <a:fontRef idx="minor">
            <a:schemeClr val="lt1"/>
          </a:fontRef>
        </p:style>
        <p:txBody>
          <a:bodyPr spcFirstLastPara="0" vert="horz" wrap="square" lIns="90206" tIns="70349" rIns="1" bIns="70349" numCol="1" spcCol="1270" anchor="ctr" anchorCtr="0">
            <a:noAutofit/>
          </a:bodyPr>
          <a:lstStyle/>
          <a:p>
            <a:pPr algn="ctr" defTabSz="577850">
              <a:lnSpc>
                <a:spcPct val="90000"/>
              </a:lnSpc>
              <a:spcBef>
                <a:spcPct val="0"/>
              </a:spcBef>
              <a:spcAft>
                <a:spcPct val="35000"/>
              </a:spcAft>
            </a:pPr>
            <a:endParaRPr lang="zh-CN" altLang="en-US" sz="1300"/>
          </a:p>
        </p:txBody>
      </p:sp>
      <p:sp>
        <p:nvSpPr>
          <p:cNvPr id="16" name="任意多边形 15"/>
          <p:cNvSpPr/>
          <p:nvPr/>
        </p:nvSpPr>
        <p:spPr>
          <a:xfrm>
            <a:off x="1839158" y="3110752"/>
            <a:ext cx="1418333" cy="851000"/>
          </a:xfrm>
          <a:custGeom>
            <a:avLst/>
            <a:gdLst>
              <a:gd name="connsiteX0" fmla="*/ 0 w 1418333"/>
              <a:gd name="connsiteY0" fmla="*/ 85100 h 851000"/>
              <a:gd name="connsiteX1" fmla="*/ 85100 w 1418333"/>
              <a:gd name="connsiteY1" fmla="*/ 0 h 851000"/>
              <a:gd name="connsiteX2" fmla="*/ 1333233 w 1418333"/>
              <a:gd name="connsiteY2" fmla="*/ 0 h 851000"/>
              <a:gd name="connsiteX3" fmla="*/ 1418333 w 1418333"/>
              <a:gd name="connsiteY3" fmla="*/ 85100 h 851000"/>
              <a:gd name="connsiteX4" fmla="*/ 1418333 w 1418333"/>
              <a:gd name="connsiteY4" fmla="*/ 765900 h 851000"/>
              <a:gd name="connsiteX5" fmla="*/ 1333233 w 1418333"/>
              <a:gd name="connsiteY5" fmla="*/ 851000 h 851000"/>
              <a:gd name="connsiteX6" fmla="*/ 85100 w 1418333"/>
              <a:gd name="connsiteY6" fmla="*/ 851000 h 851000"/>
              <a:gd name="connsiteX7" fmla="*/ 0 w 1418333"/>
              <a:gd name="connsiteY7" fmla="*/ 765900 h 851000"/>
              <a:gd name="connsiteX8" fmla="*/ 0 w 1418333"/>
              <a:gd name="connsiteY8" fmla="*/ 85100 h 8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8333" h="851000">
                <a:moveTo>
                  <a:pt x="0" y="85100"/>
                </a:moveTo>
                <a:cubicBezTo>
                  <a:pt x="0" y="38101"/>
                  <a:pt x="38101" y="0"/>
                  <a:pt x="85100" y="0"/>
                </a:cubicBezTo>
                <a:lnTo>
                  <a:pt x="1333233" y="0"/>
                </a:lnTo>
                <a:cubicBezTo>
                  <a:pt x="1380232" y="0"/>
                  <a:pt x="1418333" y="38101"/>
                  <a:pt x="1418333" y="85100"/>
                </a:cubicBezTo>
                <a:lnTo>
                  <a:pt x="1418333" y="765900"/>
                </a:lnTo>
                <a:cubicBezTo>
                  <a:pt x="1418333" y="812899"/>
                  <a:pt x="1380232" y="851000"/>
                  <a:pt x="1333233" y="851000"/>
                </a:cubicBezTo>
                <a:lnTo>
                  <a:pt x="85100" y="851000"/>
                </a:lnTo>
                <a:cubicBezTo>
                  <a:pt x="38101" y="851000"/>
                  <a:pt x="0" y="812899"/>
                  <a:pt x="0" y="765900"/>
                </a:cubicBezTo>
                <a:lnTo>
                  <a:pt x="0" y="85100"/>
                </a:lnTo>
                <a:close/>
              </a:path>
            </a:pathLst>
          </a:custGeom>
        </p:spPr>
        <p:style>
          <a:lnRef idx="2">
            <a:schemeClr val="lt1">
              <a:hueOff val="0"/>
              <a:satOff val="0"/>
              <a:lumOff val="0"/>
              <a:alphaOff val="0"/>
            </a:schemeClr>
          </a:lnRef>
          <a:fillRef idx="1">
            <a:schemeClr val="accent4">
              <a:hueOff val="-11197749"/>
              <a:satOff val="5260"/>
              <a:lumOff val="1959"/>
              <a:alphaOff val="0"/>
            </a:schemeClr>
          </a:fillRef>
          <a:effectRef idx="0">
            <a:schemeClr val="accent4">
              <a:hueOff val="-11197749"/>
              <a:satOff val="5260"/>
              <a:lumOff val="1959"/>
              <a:alphaOff val="0"/>
            </a:schemeClr>
          </a:effectRef>
          <a:fontRef idx="minor">
            <a:schemeClr val="lt1"/>
          </a:fontRef>
        </p:style>
        <p:txBody>
          <a:bodyPr spcFirstLastPara="0" vert="horz" wrap="square" lIns="85885" tIns="85885" rIns="85885" bIns="85885" numCol="1" spcCol="1270" anchor="ctr" anchorCtr="0">
            <a:noAutofit/>
          </a:bodyPr>
          <a:lstStyle/>
          <a:p>
            <a:pPr algn="ctr" defTabSz="711200">
              <a:lnSpc>
                <a:spcPct val="90000"/>
              </a:lnSpc>
              <a:spcBef>
                <a:spcPct val="0"/>
              </a:spcBef>
              <a:spcAft>
                <a:spcPct val="35000"/>
              </a:spcAft>
            </a:pPr>
            <a:r>
              <a:rPr lang="zh-CN" altLang="en-US" sz="1600">
                <a:latin typeface="微软雅黑" panose="020B0503020204020204" pitchFamily="34" charset="-122"/>
                <a:ea typeface="微软雅黑" panose="020B0503020204020204" pitchFamily="34" charset="-122"/>
              </a:rPr>
              <a:t>输出打印</a:t>
            </a:r>
            <a:endParaRPr lang="zh-CN" altLang="en-US" sz="1600" dirty="0"/>
          </a:p>
        </p:txBody>
      </p:sp>
      <p:grpSp>
        <p:nvGrpSpPr>
          <p:cNvPr id="2" name="组合 1">
            <a:extLst>
              <a:ext uri="{FF2B5EF4-FFF2-40B4-BE49-F238E27FC236}">
                <a16:creationId xmlns:a16="http://schemas.microsoft.com/office/drawing/2014/main" id="{D895755F-FB81-4E22-88D0-7889F7EF05D4}"/>
              </a:ext>
            </a:extLst>
          </p:cNvPr>
          <p:cNvGrpSpPr/>
          <p:nvPr/>
        </p:nvGrpSpPr>
        <p:grpSpPr>
          <a:xfrm>
            <a:off x="161913" y="113354"/>
            <a:ext cx="1489470" cy="658178"/>
            <a:chOff x="1138385" y="0"/>
            <a:chExt cx="1489470" cy="658178"/>
          </a:xfrm>
        </p:grpSpPr>
        <p:sp>
          <p:nvSpPr>
            <p:cNvPr id="3" name="Freeform 8">
              <a:extLst>
                <a:ext uri="{FF2B5EF4-FFF2-40B4-BE49-F238E27FC236}">
                  <a16:creationId xmlns:a16="http://schemas.microsoft.com/office/drawing/2014/main" id="{AE7C20F9-AB02-AC25-31D1-04E575826C49}"/>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 name="Freeform 9">
              <a:extLst>
                <a:ext uri="{FF2B5EF4-FFF2-40B4-BE49-F238E27FC236}">
                  <a16:creationId xmlns:a16="http://schemas.microsoft.com/office/drawing/2014/main" id="{3CA01A15-BA3D-128A-25A7-686104D71518}"/>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5" name="Rectangle 18">
              <a:extLst>
                <a:ext uri="{FF2B5EF4-FFF2-40B4-BE49-F238E27FC236}">
                  <a16:creationId xmlns:a16="http://schemas.microsoft.com/office/drawing/2014/main" id="{1DA67146-CE09-04B1-25A6-0243B3DEC8CB}"/>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17910693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175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225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275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500"/>
                                </p:stCondLst>
                                <p:childTnLst>
                                  <p:par>
                                    <p:cTn id="32" presetID="22" presetClass="entr" presetSubtype="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right)">
                                          <p:cBhvr>
                                            <p:cTn id="39" dur="500"/>
                                            <p:tgtEl>
                                              <p:spTgt spid="12"/>
                                            </p:tgtEl>
                                          </p:cBhvr>
                                        </p:animEffect>
                                      </p:childTnLst>
                                    </p:cTn>
                                  </p:par>
                                </p:childTnLst>
                              </p:cTn>
                            </p:par>
                            <p:par>
                              <p:cTn id="40" fill="hold">
                                <p:stCondLst>
                                  <p:cond delay="500"/>
                                </p:stCondLst>
                                <p:childTnLst>
                                  <p:par>
                                    <p:cTn id="41" presetID="22" presetClass="entr" presetSubtype="2"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right)">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right)">
                                          <p:cBhvr>
                                            <p:cTn id="48" dur="500"/>
                                            <p:tgtEl>
                                              <p:spTgt spid="14"/>
                                            </p:tgtEl>
                                          </p:cBhvr>
                                        </p:animEffect>
                                      </p:childTnLst>
                                    </p:cTn>
                                  </p:par>
                                </p:childTnLst>
                              </p:cTn>
                            </p:par>
                            <p:par>
                              <p:cTn id="49" fill="hold">
                                <p:stCondLst>
                                  <p:cond delay="500"/>
                                </p:stCondLst>
                                <p:childTnLst>
                                  <p:par>
                                    <p:cTn id="50" presetID="22" presetClass="entr" presetSubtype="2"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right)">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right)">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175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225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275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500"/>
                                </p:stCondLst>
                                <p:childTnLst>
                                  <p:par>
                                    <p:cTn id="32" presetID="22" presetClass="entr" presetSubtype="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right)">
                                          <p:cBhvr>
                                            <p:cTn id="39" dur="500"/>
                                            <p:tgtEl>
                                              <p:spTgt spid="12"/>
                                            </p:tgtEl>
                                          </p:cBhvr>
                                        </p:animEffect>
                                      </p:childTnLst>
                                    </p:cTn>
                                  </p:par>
                                </p:childTnLst>
                              </p:cTn>
                            </p:par>
                            <p:par>
                              <p:cTn id="40" fill="hold">
                                <p:stCondLst>
                                  <p:cond delay="500"/>
                                </p:stCondLst>
                                <p:childTnLst>
                                  <p:par>
                                    <p:cTn id="41" presetID="22" presetClass="entr" presetSubtype="2"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right)">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right)">
                                          <p:cBhvr>
                                            <p:cTn id="48" dur="500"/>
                                            <p:tgtEl>
                                              <p:spTgt spid="14"/>
                                            </p:tgtEl>
                                          </p:cBhvr>
                                        </p:animEffect>
                                      </p:childTnLst>
                                    </p:cTn>
                                  </p:par>
                                </p:childTnLst>
                              </p:cTn>
                            </p:par>
                            <p:par>
                              <p:cTn id="49" fill="hold">
                                <p:stCondLst>
                                  <p:cond delay="500"/>
                                </p:stCondLst>
                                <p:childTnLst>
                                  <p:par>
                                    <p:cTn id="50" presetID="22" presetClass="entr" presetSubtype="2"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right)">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right)">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24"/>
          <p:cNvSpPr>
            <a:spLocks noChangeArrowheads="1"/>
          </p:cNvSpPr>
          <p:nvPr/>
        </p:nvSpPr>
        <p:spPr bwMode="auto">
          <a:xfrm>
            <a:off x="1601934" y="800780"/>
            <a:ext cx="2735955" cy="24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）客户需求分析：</a:t>
            </a:r>
            <a:endParaRPr lang="en-US" altLang="zh-CN" sz="1200" b="1" dirty="0">
              <a:latin typeface="微软雅黑" panose="020B0503020204020204" pitchFamily="34" charset="-122"/>
              <a:ea typeface="微软雅黑" panose="020B0503020204020204" pitchFamily="34" charset="-122"/>
            </a:endParaRPr>
          </a:p>
        </p:txBody>
      </p:sp>
      <p:sp>
        <p:nvSpPr>
          <p:cNvPr id="21" name="Rectangle 24"/>
          <p:cNvSpPr>
            <a:spLocks noChangeArrowheads="1"/>
          </p:cNvSpPr>
          <p:nvPr/>
        </p:nvSpPr>
        <p:spPr bwMode="auto">
          <a:xfrm>
            <a:off x="1643624" y="1058957"/>
            <a:ext cx="3790788" cy="24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200" b="1" dirty="0">
                <a:latin typeface="微软雅黑" panose="020B0503020204020204" pitchFamily="34" charset="-122"/>
                <a:ea typeface="微软雅黑" panose="020B0503020204020204" pitchFamily="34" charset="-122"/>
              </a:rPr>
              <a:t>① 阅读客户需求任务单，如表</a:t>
            </a:r>
            <a:r>
              <a:rPr lang="en-US" altLang="zh-CN" sz="1200" b="1" dirty="0">
                <a:latin typeface="微软雅黑" panose="020B0503020204020204" pitchFamily="34" charset="-122"/>
                <a:ea typeface="微软雅黑" panose="020B0503020204020204" pitchFamily="34" charset="-122"/>
              </a:rPr>
              <a:t>2-1-1 </a:t>
            </a:r>
            <a:r>
              <a:rPr lang="zh-CN" altLang="en-US" sz="1200" b="1" dirty="0">
                <a:latin typeface="微软雅黑" panose="020B0503020204020204" pitchFamily="34" charset="-122"/>
                <a:ea typeface="微软雅黑" panose="020B0503020204020204" pitchFamily="34" charset="-122"/>
              </a:rPr>
              <a:t>所示。</a:t>
            </a:r>
          </a:p>
        </p:txBody>
      </p:sp>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t="4834"/>
          <a:stretch/>
        </p:blipFill>
        <p:spPr>
          <a:xfrm>
            <a:off x="1906412" y="1490957"/>
            <a:ext cx="5225184" cy="2835041"/>
          </a:xfrm>
          <a:prstGeom prst="rect">
            <a:avLst/>
          </a:prstGeom>
        </p:spPr>
      </p:pic>
      <p:sp>
        <p:nvSpPr>
          <p:cNvPr id="3" name="矩形 2"/>
          <p:cNvSpPr/>
          <p:nvPr/>
        </p:nvSpPr>
        <p:spPr>
          <a:xfrm>
            <a:off x="3331004" y="4370957"/>
            <a:ext cx="2376000"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表</a:t>
            </a:r>
            <a:r>
              <a:rPr lang="en-US" altLang="zh-CN" sz="1200" dirty="0">
                <a:latin typeface="微软雅黑" panose="020B0503020204020204" pitchFamily="34" charset="-122"/>
                <a:ea typeface="微软雅黑" panose="020B0503020204020204" pitchFamily="34" charset="-122"/>
              </a:rPr>
              <a:t>2-1-1 </a:t>
            </a:r>
            <a:r>
              <a:rPr lang="zh-CN" altLang="en-US" sz="1200" dirty="0">
                <a:latin typeface="微软雅黑" panose="020B0503020204020204" pitchFamily="34" charset="-122"/>
                <a:ea typeface="微软雅黑" panose="020B0503020204020204" pitchFamily="34" charset="-122"/>
              </a:rPr>
              <a:t>拍摄时尚女装图片需求任务单</a:t>
            </a:r>
          </a:p>
        </p:txBody>
      </p:sp>
      <p:grpSp>
        <p:nvGrpSpPr>
          <p:cNvPr id="4" name="组合 3">
            <a:extLst>
              <a:ext uri="{FF2B5EF4-FFF2-40B4-BE49-F238E27FC236}">
                <a16:creationId xmlns:a16="http://schemas.microsoft.com/office/drawing/2014/main" id="{AD366BCC-2312-BC36-AF2D-80ED91276F4B}"/>
              </a:ext>
            </a:extLst>
          </p:cNvPr>
          <p:cNvGrpSpPr/>
          <p:nvPr/>
        </p:nvGrpSpPr>
        <p:grpSpPr>
          <a:xfrm>
            <a:off x="161913" y="113354"/>
            <a:ext cx="1489470" cy="658178"/>
            <a:chOff x="1138385" y="0"/>
            <a:chExt cx="1489470" cy="658178"/>
          </a:xfrm>
        </p:grpSpPr>
        <p:sp>
          <p:nvSpPr>
            <p:cNvPr id="5" name="Freeform 8">
              <a:extLst>
                <a:ext uri="{FF2B5EF4-FFF2-40B4-BE49-F238E27FC236}">
                  <a16:creationId xmlns:a16="http://schemas.microsoft.com/office/drawing/2014/main" id="{189AFDFD-ACF0-8D81-F2F7-6D4624783C21}"/>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6" name="Freeform 9">
              <a:extLst>
                <a:ext uri="{FF2B5EF4-FFF2-40B4-BE49-F238E27FC236}">
                  <a16:creationId xmlns:a16="http://schemas.microsoft.com/office/drawing/2014/main" id="{E0997E81-4BCF-3454-DD32-93DA51983575}"/>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7" name="Rectangle 18">
              <a:extLst>
                <a:ext uri="{FF2B5EF4-FFF2-40B4-BE49-F238E27FC236}">
                  <a16:creationId xmlns:a16="http://schemas.microsoft.com/office/drawing/2014/main" id="{E65A7362-8191-47CB-FBA7-96B8DC9556A5}"/>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49925477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1750"/>
                                      </p:stCondLst>
                                      <p:childTnLst>
                                        <p:set>
                                          <p:cBhvr>
                                            <p:cTn id="6" dur="1" fill="hold">
                                              <p:stCondLst>
                                                <p:cond delay="0"/>
                                              </p:stCondLst>
                                            </p:cTn>
                                            <p:tgtEl>
                                              <p:spTgt spid="120"/>
                                            </p:tgtEl>
                                            <p:attrNameLst>
                                              <p:attrName>style.visibility</p:attrName>
                                            </p:attrNameLst>
                                          </p:cBhvr>
                                          <p:to>
                                            <p:strVal val="visible"/>
                                          </p:to>
                                        </p:set>
                                        <p:anim calcmode="lin" valueType="num" p14:bounceEnd="60000">
                                          <p:cBhvr additive="base">
                                            <p:cTn id="7"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2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60000">
                                      <p:stCondLst>
                                        <p:cond delay="1750"/>
                                      </p:stCondLst>
                                      <p:childTnLst>
                                        <p:set>
                                          <p:cBhvr>
                                            <p:cTn id="10" dur="1" fill="hold">
                                              <p:stCondLst>
                                                <p:cond delay="0"/>
                                              </p:stCondLst>
                                            </p:cTn>
                                            <p:tgtEl>
                                              <p:spTgt spid="21"/>
                                            </p:tgtEl>
                                            <p:attrNameLst>
                                              <p:attrName>style.visibility</p:attrName>
                                            </p:attrNameLst>
                                          </p:cBhvr>
                                          <p:to>
                                            <p:strVal val="visible"/>
                                          </p:to>
                                        </p:set>
                                        <p:anim calcmode="lin" valueType="num" p14:bounceEnd="60000">
                                          <p:cBhvr additive="base">
                                            <p:cTn id="11"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175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anim calcmode="lin" valueType="num">
                                          <p:cBhvr>
                                            <p:cTn id="16" dur="500" fill="hold"/>
                                            <p:tgtEl>
                                              <p:spTgt spid="2"/>
                                            </p:tgtEl>
                                            <p:attrNameLst>
                                              <p:attrName>ppt_x</p:attrName>
                                            </p:attrNameLst>
                                          </p:cBhvr>
                                          <p:tavLst>
                                            <p:tav tm="0">
                                              <p:val>
                                                <p:strVal val="#ppt_x"/>
                                              </p:val>
                                            </p:tav>
                                            <p:tav tm="100000">
                                              <p:val>
                                                <p:strVal val="#ppt_x"/>
                                              </p:val>
                                            </p:tav>
                                          </p:tavLst>
                                        </p:anim>
                                        <p:anim calcmode="lin" valueType="num">
                                          <p:cBhvr>
                                            <p:cTn id="17" dur="5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75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21"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1750"/>
                                      </p:stCondLst>
                                      <p:childTnLst>
                                        <p:set>
                                          <p:cBhvr>
                                            <p:cTn id="6" dur="1" fill="hold">
                                              <p:stCondLst>
                                                <p:cond delay="0"/>
                                              </p:stCondLst>
                                            </p:cTn>
                                            <p:tgtEl>
                                              <p:spTgt spid="120"/>
                                            </p:tgtEl>
                                            <p:attrNameLst>
                                              <p:attrName>style.visibility</p:attrName>
                                            </p:attrNameLst>
                                          </p:cBhvr>
                                          <p:to>
                                            <p:strVal val="visible"/>
                                          </p:to>
                                        </p:set>
                                        <p:anim calcmode="lin" valueType="num">
                                          <p:cBhvr additive="base">
                                            <p:cTn id="7" dur="500" fill="hold"/>
                                            <p:tgtEl>
                                              <p:spTgt spid="120"/>
                                            </p:tgtEl>
                                            <p:attrNameLst>
                                              <p:attrName>ppt_x</p:attrName>
                                            </p:attrNameLst>
                                          </p:cBhvr>
                                          <p:tavLst>
                                            <p:tav tm="0">
                                              <p:val>
                                                <p:strVal val="1+#ppt_w/2"/>
                                              </p:val>
                                            </p:tav>
                                            <p:tav tm="100000">
                                              <p:val>
                                                <p:strVal val="#ppt_x"/>
                                              </p:val>
                                            </p:tav>
                                          </p:tavLst>
                                        </p:anim>
                                        <p:anim calcmode="lin" valueType="num">
                                          <p:cBhvr additive="base">
                                            <p:cTn id="8" dur="500" fill="hold"/>
                                            <p:tgtEl>
                                              <p:spTgt spid="12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175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1+#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175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anim calcmode="lin" valueType="num">
                                          <p:cBhvr>
                                            <p:cTn id="16" dur="500" fill="hold"/>
                                            <p:tgtEl>
                                              <p:spTgt spid="2"/>
                                            </p:tgtEl>
                                            <p:attrNameLst>
                                              <p:attrName>ppt_x</p:attrName>
                                            </p:attrNameLst>
                                          </p:cBhvr>
                                          <p:tavLst>
                                            <p:tav tm="0">
                                              <p:val>
                                                <p:strVal val="#ppt_x"/>
                                              </p:val>
                                            </p:tav>
                                            <p:tav tm="100000">
                                              <p:val>
                                                <p:strVal val="#ppt_x"/>
                                              </p:val>
                                            </p:tav>
                                          </p:tavLst>
                                        </p:anim>
                                        <p:anim calcmode="lin" valueType="num">
                                          <p:cBhvr>
                                            <p:cTn id="17" dur="5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75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21" grpId="0"/>
          <p:bldP spid="3"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4888361" y="1058956"/>
            <a:ext cx="3312000" cy="329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50000"/>
              </a:lnSpc>
            </a:pPr>
            <a:r>
              <a:rPr lang="zh-CN" altLang="en-US" sz="1200" b="1" dirty="0">
                <a:latin typeface="微软雅黑" panose="020B0503020204020204" pitchFamily="34" charset="-122"/>
                <a:ea typeface="微软雅黑" panose="020B0503020204020204" pitchFamily="34" charset="-122"/>
              </a:rPr>
              <a:t>② 分析客户需求。</a:t>
            </a:r>
          </a:p>
          <a:p>
            <a:pPr algn="just">
              <a:lnSpc>
                <a:spcPct val="150000"/>
              </a:lnSpc>
            </a:pPr>
            <a:r>
              <a:rPr lang="en-US" altLang="zh-CN" sz="1200" dirty="0">
                <a:latin typeface="微软雅黑" panose="020B0503020204020204" pitchFamily="34" charset="-122"/>
                <a:ea typeface="微软雅黑" panose="020B0503020204020204" pitchFamily="34" charset="-122"/>
              </a:rPr>
              <a:t>A</a:t>
            </a:r>
            <a:r>
              <a:rPr lang="zh-CN" altLang="en-US" sz="1200" dirty="0">
                <a:latin typeface="微软雅黑" panose="020B0503020204020204" pitchFamily="34" charset="-122"/>
                <a:ea typeface="微软雅黑" panose="020B0503020204020204" pitchFamily="34" charset="-122"/>
              </a:rPr>
              <a:t>．什么是客户需求？</a:t>
            </a:r>
          </a:p>
          <a:p>
            <a:pPr marL="171450" indent="-171450" algn="just">
              <a:lnSpc>
                <a:spcPct val="150000"/>
              </a:lnSpc>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a</a:t>
            </a:r>
            <a:r>
              <a:rPr lang="zh-CN" altLang="en-US" sz="1200" dirty="0">
                <a:latin typeface="微软雅黑" panose="020B0503020204020204" pitchFamily="34" charset="-122"/>
                <a:ea typeface="微软雅黑" panose="020B0503020204020204" pitchFamily="34" charset="-122"/>
              </a:rPr>
              <a:t>．明确的客户群。</a:t>
            </a:r>
          </a:p>
          <a:p>
            <a:pPr marL="171450" indent="-171450" algn="just">
              <a:lnSpc>
                <a:spcPct val="150000"/>
              </a:lnSpc>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b</a:t>
            </a:r>
            <a:r>
              <a:rPr lang="zh-CN" altLang="en-US" sz="1200" dirty="0">
                <a:latin typeface="微软雅黑" panose="020B0503020204020204" pitchFamily="34" charset="-122"/>
                <a:ea typeface="微软雅黑" panose="020B0503020204020204" pitchFamily="34" charset="-122"/>
              </a:rPr>
              <a:t>．理解客户的身份。</a:t>
            </a:r>
          </a:p>
          <a:p>
            <a:pPr marL="171450" indent="-171450" algn="just">
              <a:lnSpc>
                <a:spcPct val="150000"/>
              </a:lnSpc>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c</a:t>
            </a:r>
            <a:r>
              <a:rPr lang="zh-CN" altLang="en-US" sz="1200" dirty="0">
                <a:latin typeface="微软雅黑" panose="020B0503020204020204" pitchFamily="34" charset="-122"/>
                <a:ea typeface="微软雅黑" panose="020B0503020204020204" pitchFamily="34" charset="-122"/>
              </a:rPr>
              <a:t>．了解客户的价值观。</a:t>
            </a:r>
          </a:p>
          <a:p>
            <a:pPr marL="171450" indent="-171450" algn="just">
              <a:lnSpc>
                <a:spcPct val="150000"/>
              </a:lnSpc>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d</a:t>
            </a:r>
            <a:r>
              <a:rPr lang="zh-CN" altLang="en-US" sz="1200" dirty="0">
                <a:latin typeface="微软雅黑" panose="020B0503020204020204" pitchFamily="34" charset="-122"/>
                <a:ea typeface="微软雅黑" panose="020B0503020204020204" pitchFamily="34" charset="-122"/>
              </a:rPr>
              <a:t>．理解客户深层次心理需求。注意客户需求的细节，如产品质量、尺寸、颜色等。</a:t>
            </a:r>
            <a:endParaRPr lang="en-US" altLang="zh-CN" sz="1200" dirty="0">
              <a:latin typeface="微软雅黑" panose="020B0503020204020204" pitchFamily="34" charset="-122"/>
              <a:ea typeface="微软雅黑" panose="020B0503020204020204" pitchFamily="34" charset="-122"/>
            </a:endParaRPr>
          </a:p>
          <a:p>
            <a:pPr marL="171450" indent="-171450" algn="just">
              <a:lnSpc>
                <a:spcPct val="150000"/>
              </a:lnSpc>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e</a:t>
            </a:r>
            <a:r>
              <a:rPr lang="zh-CN" altLang="en-US" sz="1200" dirty="0">
                <a:latin typeface="微软雅黑" panose="020B0503020204020204" pitchFamily="34" charset="-122"/>
                <a:ea typeface="微软雅黑" panose="020B0503020204020204" pitchFamily="34" charset="-122"/>
              </a:rPr>
              <a:t>．像客户一样体验，一样感知他们的生活世界。</a:t>
            </a:r>
            <a:endParaRPr lang="en-US" altLang="zh-CN" sz="1200" dirty="0">
              <a:latin typeface="微软雅黑" panose="020B0503020204020204" pitchFamily="34" charset="-122"/>
              <a:ea typeface="微软雅黑" panose="020B0503020204020204" pitchFamily="34" charset="-122"/>
            </a:endParaRPr>
          </a:p>
          <a:p>
            <a:pPr algn="just">
              <a:lnSpc>
                <a:spcPct val="150000"/>
              </a:lnSpc>
            </a:pPr>
            <a:r>
              <a:rPr lang="en-US" altLang="zh-CN" sz="1200" dirty="0">
                <a:latin typeface="微软雅黑" panose="020B0503020204020204" pitchFamily="34" charset="-122"/>
                <a:ea typeface="微软雅黑" panose="020B0503020204020204" pitchFamily="34" charset="-122"/>
              </a:rPr>
              <a:t>B</a:t>
            </a:r>
            <a:r>
              <a:rPr lang="zh-CN" altLang="en-US" sz="1200" dirty="0">
                <a:latin typeface="微软雅黑" panose="020B0503020204020204" pitchFamily="34" charset="-122"/>
                <a:ea typeface="微软雅黑" panose="020B0503020204020204" pitchFamily="34" charset="-122"/>
              </a:rPr>
              <a:t>．如何了解客户需求？</a:t>
            </a:r>
          </a:p>
          <a:p>
            <a:pPr marL="171450" indent="-171450" algn="just">
              <a:lnSpc>
                <a:spcPct val="150000"/>
              </a:lnSpc>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a</a:t>
            </a:r>
            <a:r>
              <a:rPr lang="zh-CN" altLang="en-US" sz="1200" dirty="0">
                <a:latin typeface="微软雅黑" panose="020B0503020204020204" pitchFamily="34" charset="-122"/>
                <a:ea typeface="微软雅黑" panose="020B0503020204020204" pitchFamily="34" charset="-122"/>
              </a:rPr>
              <a:t>．利用提问来了解客户的需求。</a:t>
            </a:r>
          </a:p>
          <a:p>
            <a:pPr marL="171450" indent="-171450" algn="just">
              <a:lnSpc>
                <a:spcPct val="150000"/>
              </a:lnSpc>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b</a:t>
            </a:r>
            <a:r>
              <a:rPr lang="zh-CN" altLang="en-US" sz="1200" dirty="0">
                <a:latin typeface="微软雅黑" panose="020B0503020204020204" pitchFamily="34" charset="-122"/>
                <a:ea typeface="微软雅黑" panose="020B0503020204020204" pitchFamily="34" charset="-122"/>
              </a:rPr>
              <a:t>．通过与客户谈话来了解客户的需求。</a:t>
            </a:r>
          </a:p>
          <a:p>
            <a:pPr marL="171450" indent="-171450" algn="just">
              <a:lnSpc>
                <a:spcPct val="150000"/>
              </a:lnSpc>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c</a:t>
            </a:r>
            <a:r>
              <a:rPr lang="zh-CN" altLang="en-US" sz="1200" dirty="0">
                <a:latin typeface="微软雅黑" panose="020B0503020204020204" pitchFamily="34" charset="-122"/>
                <a:ea typeface="微软雅黑" panose="020B0503020204020204" pitchFamily="34" charset="-122"/>
              </a:rPr>
              <a:t>．通过观察来了解客户的需求。</a:t>
            </a:r>
            <a:endParaRPr lang="en-US" altLang="zh-CN" sz="120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412" y="1490956"/>
            <a:ext cx="3498053" cy="2350255"/>
          </a:xfrm>
          <a:prstGeom prst="rect">
            <a:avLst/>
          </a:prstGeom>
        </p:spPr>
      </p:pic>
      <p:grpSp>
        <p:nvGrpSpPr>
          <p:cNvPr id="3" name="组合 2">
            <a:extLst>
              <a:ext uri="{FF2B5EF4-FFF2-40B4-BE49-F238E27FC236}">
                <a16:creationId xmlns:a16="http://schemas.microsoft.com/office/drawing/2014/main" id="{66B89C00-4996-32CD-379E-8040782587EA}"/>
              </a:ext>
            </a:extLst>
          </p:cNvPr>
          <p:cNvGrpSpPr/>
          <p:nvPr/>
        </p:nvGrpSpPr>
        <p:grpSpPr>
          <a:xfrm>
            <a:off x="161913" y="113354"/>
            <a:ext cx="1489470" cy="658178"/>
            <a:chOff x="1138385" y="0"/>
            <a:chExt cx="1489470" cy="658178"/>
          </a:xfrm>
        </p:grpSpPr>
        <p:sp>
          <p:nvSpPr>
            <p:cNvPr id="4" name="Freeform 8">
              <a:extLst>
                <a:ext uri="{FF2B5EF4-FFF2-40B4-BE49-F238E27FC236}">
                  <a16:creationId xmlns:a16="http://schemas.microsoft.com/office/drawing/2014/main" id="{9B03BE63-0390-560E-2ABA-A0F08434F3B4}"/>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5" name="Freeform 9">
              <a:extLst>
                <a:ext uri="{FF2B5EF4-FFF2-40B4-BE49-F238E27FC236}">
                  <a16:creationId xmlns:a16="http://schemas.microsoft.com/office/drawing/2014/main" id="{6A413A94-F12D-860A-E6D5-A4415E9808A7}"/>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6" name="Rectangle 18">
              <a:extLst>
                <a:ext uri="{FF2B5EF4-FFF2-40B4-BE49-F238E27FC236}">
                  <a16:creationId xmlns:a16="http://schemas.microsoft.com/office/drawing/2014/main" id="{8674653F-1684-33CD-997A-68E0898B5F84}"/>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288333110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175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1750"/>
                                      </p:stCondLst>
                                      <p:childTnLst>
                                        <p:set>
                                          <p:cBhvr>
                                            <p:cTn id="10" dur="1" fill="hold">
                                              <p:stCondLst>
                                                <p:cond delay="0"/>
                                              </p:stCondLst>
                                            </p:cTn>
                                            <p:tgtEl>
                                              <p:spTgt spid="2"/>
                                            </p:tgtEl>
                                            <p:attrNameLst>
                                              <p:attrName>style.visibility</p:attrName>
                                            </p:attrNameLst>
                                          </p:cBhvr>
                                          <p:to>
                                            <p:strVal val="visible"/>
                                          </p:to>
                                        </p:set>
                                        <p:anim calcmode="lin" valueType="num" p14:bounceEnd="60000">
                                          <p:cBhvr additive="base">
                                            <p:cTn id="11" dur="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175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17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5074412" y="1778956"/>
            <a:ext cx="3095955" cy="190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50000"/>
              </a:lnSpc>
            </a:pPr>
            <a:r>
              <a:rPr lang="zh-CN" altLang="en-US" sz="1200" b="1" dirty="0">
                <a:latin typeface="微软雅黑" panose="020B0503020204020204" pitchFamily="34" charset="-122"/>
                <a:ea typeface="微软雅黑" panose="020B0503020204020204" pitchFamily="34" charset="-122"/>
              </a:rPr>
              <a:t>③ 拍摄时尚女装图片需求和分析参考。</a:t>
            </a:r>
          </a:p>
          <a:p>
            <a:pPr marL="171450" indent="-171450" algn="just">
              <a:lnSpc>
                <a:spcPct val="150000"/>
              </a:lnSpc>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A</a:t>
            </a:r>
            <a:r>
              <a:rPr lang="zh-CN" altLang="en-US" sz="1200" dirty="0">
                <a:latin typeface="微软雅黑" panose="020B0503020204020204" pitchFamily="34" charset="-122"/>
                <a:ea typeface="微软雅黑" panose="020B0503020204020204" pitchFamily="34" charset="-122"/>
              </a:rPr>
              <a:t>．客户群（年龄）：</a:t>
            </a:r>
            <a:r>
              <a:rPr lang="en-US" altLang="zh-CN" sz="1200" dirty="0">
                <a:latin typeface="微软雅黑" panose="020B0503020204020204" pitchFamily="34" charset="-122"/>
                <a:ea typeface="微软雅黑" panose="020B0503020204020204" pitchFamily="34" charset="-122"/>
              </a:rPr>
              <a:t>15</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25 </a:t>
            </a:r>
            <a:r>
              <a:rPr lang="zh-CN" altLang="en-US" sz="1200" dirty="0">
                <a:latin typeface="微软雅黑" panose="020B0503020204020204" pitchFamily="34" charset="-122"/>
                <a:ea typeface="微软雅黑" panose="020B0503020204020204" pitchFamily="34" charset="-122"/>
              </a:rPr>
              <a:t>岁的女孩子。</a:t>
            </a:r>
          </a:p>
          <a:p>
            <a:pPr marL="171450" indent="-171450" algn="just">
              <a:lnSpc>
                <a:spcPct val="150000"/>
              </a:lnSpc>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B</a:t>
            </a:r>
            <a:r>
              <a:rPr lang="zh-CN" altLang="en-US" sz="1200" dirty="0">
                <a:latin typeface="微软雅黑" panose="020B0503020204020204" pitchFamily="34" charset="-122"/>
                <a:ea typeface="微软雅黑" panose="020B0503020204020204" pitchFamily="34" charset="-122"/>
              </a:rPr>
              <a:t>．身份（职业）：学生或者工薪族白领。</a:t>
            </a:r>
          </a:p>
          <a:p>
            <a:pPr marL="171450" indent="-171450" algn="just">
              <a:lnSpc>
                <a:spcPct val="150000"/>
              </a:lnSpc>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C</a:t>
            </a:r>
            <a:r>
              <a:rPr lang="zh-CN" altLang="en-US" sz="1200" dirty="0">
                <a:latin typeface="微软雅黑" panose="020B0503020204020204" pitchFamily="34" charset="-122"/>
                <a:ea typeface="微软雅黑" panose="020B0503020204020204" pitchFamily="34" charset="-122"/>
              </a:rPr>
              <a:t>．需求分析：观察、了解客户群的喜好、审美倾向、价值观等。</a:t>
            </a:r>
          </a:p>
          <a:p>
            <a:pPr marL="171450" indent="-171450" algn="just">
              <a:lnSpc>
                <a:spcPct val="150000"/>
              </a:lnSpc>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D</a:t>
            </a:r>
            <a:r>
              <a:rPr lang="zh-CN" altLang="en-US" sz="1200" dirty="0">
                <a:latin typeface="微软雅黑" panose="020B0503020204020204" pitchFamily="34" charset="-122"/>
                <a:ea typeface="微软雅黑" panose="020B0503020204020204" pitchFamily="34" charset="-122"/>
              </a:rPr>
              <a:t>．浏览商务网站查找素材，了解类似的图片特点。</a:t>
            </a:r>
            <a:endParaRPr lang="en-US" altLang="zh-CN" sz="12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2740" t="3672" r="1691" b="12312"/>
          <a:stretch/>
        </p:blipFill>
        <p:spPr>
          <a:xfrm>
            <a:off x="625461" y="1291469"/>
            <a:ext cx="4016087" cy="2647969"/>
          </a:xfrm>
          <a:prstGeom prst="rect">
            <a:avLst/>
          </a:prstGeom>
        </p:spPr>
      </p:pic>
      <p:grpSp>
        <p:nvGrpSpPr>
          <p:cNvPr id="2" name="组合 1">
            <a:extLst>
              <a:ext uri="{FF2B5EF4-FFF2-40B4-BE49-F238E27FC236}">
                <a16:creationId xmlns:a16="http://schemas.microsoft.com/office/drawing/2014/main" id="{237EC650-E186-C756-0B87-63A4114EC3FB}"/>
              </a:ext>
            </a:extLst>
          </p:cNvPr>
          <p:cNvGrpSpPr/>
          <p:nvPr/>
        </p:nvGrpSpPr>
        <p:grpSpPr>
          <a:xfrm>
            <a:off x="161913" y="113354"/>
            <a:ext cx="1489470" cy="658178"/>
            <a:chOff x="1138385" y="0"/>
            <a:chExt cx="1489470" cy="658178"/>
          </a:xfrm>
        </p:grpSpPr>
        <p:sp>
          <p:nvSpPr>
            <p:cNvPr id="4" name="Freeform 8">
              <a:extLst>
                <a:ext uri="{FF2B5EF4-FFF2-40B4-BE49-F238E27FC236}">
                  <a16:creationId xmlns:a16="http://schemas.microsoft.com/office/drawing/2014/main" id="{57A5F4AB-207B-D77F-1E70-C94911ABABE7}"/>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5" name="Freeform 9">
              <a:extLst>
                <a:ext uri="{FF2B5EF4-FFF2-40B4-BE49-F238E27FC236}">
                  <a16:creationId xmlns:a16="http://schemas.microsoft.com/office/drawing/2014/main" id="{0425BB04-8C3E-4313-C976-54366A3647EE}"/>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6" name="Rectangle 18">
              <a:extLst>
                <a:ext uri="{FF2B5EF4-FFF2-40B4-BE49-F238E27FC236}">
                  <a16:creationId xmlns:a16="http://schemas.microsoft.com/office/drawing/2014/main" id="{4B741A7F-CAA5-EC88-221D-79235BB178DC}"/>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229410747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175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175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175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17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24"/>
          <p:cNvSpPr>
            <a:spLocks noChangeArrowheads="1"/>
          </p:cNvSpPr>
          <p:nvPr/>
        </p:nvSpPr>
        <p:spPr bwMode="auto">
          <a:xfrm>
            <a:off x="3255890" y="611732"/>
            <a:ext cx="5496425" cy="24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50000"/>
              </a:lnSpc>
              <a:spcBef>
                <a:spcPts val="300"/>
              </a:spcBef>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a:t>
            </a:r>
            <a:r>
              <a:rPr lang="zh-CN" altLang="en-US" sz="1200" b="1" dirty="0">
                <a:latin typeface="微软雅黑" panose="020B0503020204020204" pitchFamily="34" charset="-122"/>
                <a:ea typeface="微软雅黑" panose="020B0503020204020204" pitchFamily="34" charset="-122"/>
              </a:rPr>
              <a:t>）制订拍摄方案。</a:t>
            </a:r>
            <a:endParaRPr lang="en-US" altLang="zh-CN" sz="1200" b="1" dirty="0">
              <a:latin typeface="微软雅黑" panose="020B0503020204020204" pitchFamily="34" charset="-122"/>
              <a:ea typeface="微软雅黑" panose="020B0503020204020204" pitchFamily="34" charset="-122"/>
            </a:endParaRPr>
          </a:p>
        </p:txBody>
      </p:sp>
      <p:sp>
        <p:nvSpPr>
          <p:cNvPr id="120" name="Rectangle 24"/>
          <p:cNvSpPr>
            <a:spLocks noChangeArrowheads="1"/>
          </p:cNvSpPr>
          <p:nvPr/>
        </p:nvSpPr>
        <p:spPr bwMode="auto">
          <a:xfrm>
            <a:off x="3439184" y="937428"/>
            <a:ext cx="5217819" cy="4122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50000"/>
              </a:lnSpc>
            </a:pPr>
            <a:r>
              <a:rPr lang="zh-CN" altLang="en-US" sz="1200" b="1" dirty="0">
                <a:latin typeface="微软雅黑" panose="020B0503020204020204" pitchFamily="34" charset="-122"/>
                <a:ea typeface="微软雅黑" panose="020B0503020204020204" pitchFamily="34" charset="-122"/>
              </a:rPr>
              <a:t>① 为何要制订拍摄方案。</a:t>
            </a:r>
            <a:endParaRPr lang="en-US" altLang="zh-CN" sz="1200" b="1" dirty="0">
              <a:latin typeface="微软雅黑" panose="020B0503020204020204" pitchFamily="34" charset="-122"/>
              <a:ea typeface="微软雅黑" panose="020B0503020204020204" pitchFamily="34" charset="-122"/>
            </a:endParaRPr>
          </a:p>
          <a:p>
            <a:pPr marL="171450" indent="-171450" algn="just">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拍摄方案就是一个有效的工作计划。让完成任务的过程变得目标明确，条理分明，能够帮助职业摄影师养成良好的工作习惯，有条不紊地开展工作。同时，能够优化人员组合，形成具有战斗力的团队，避免不必要的浪费。此外，一份详细的拍摄方案，能让客户预先了解你的整个拍摄过程，提高对你的信任度，有利于开展合作，保证顺利完成任务。</a:t>
            </a:r>
            <a:endParaRPr lang="en-US" altLang="zh-CN" sz="1200" dirty="0">
              <a:latin typeface="微软雅黑" panose="020B0503020204020204" pitchFamily="34" charset="-122"/>
              <a:ea typeface="微软雅黑" panose="020B0503020204020204" pitchFamily="34" charset="-122"/>
            </a:endParaRPr>
          </a:p>
          <a:p>
            <a:pPr algn="just">
              <a:lnSpc>
                <a:spcPct val="150000"/>
              </a:lnSpc>
            </a:pPr>
            <a:r>
              <a:rPr lang="zh-CN" altLang="en-US" sz="1200" b="1" dirty="0">
                <a:latin typeface="微软雅黑" panose="020B0503020204020204" pitchFamily="34" charset="-122"/>
                <a:ea typeface="微软雅黑" panose="020B0503020204020204" pitchFamily="34" charset="-122"/>
              </a:rPr>
              <a:t>② 如何制订拍摄方案。</a:t>
            </a:r>
            <a:endParaRPr lang="en-US" altLang="zh-CN" sz="1200" b="1" dirty="0">
              <a:latin typeface="微软雅黑" panose="020B0503020204020204" pitchFamily="34" charset="-122"/>
              <a:ea typeface="微软雅黑" panose="020B0503020204020204" pitchFamily="34" charset="-122"/>
            </a:endParaRPr>
          </a:p>
          <a:p>
            <a:pPr marL="171450" indent="-171450" algn="just">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拍摄方案制订方法、形式可以根据具体工作内容而定。一般包括以下几个方面：</a:t>
            </a:r>
            <a:endParaRPr lang="en-US" altLang="zh-CN" sz="1200" dirty="0">
              <a:latin typeface="微软雅黑" panose="020B0503020204020204" pitchFamily="34" charset="-122"/>
              <a:ea typeface="微软雅黑" panose="020B0503020204020204" pitchFamily="34" charset="-122"/>
            </a:endParaRPr>
          </a:p>
          <a:p>
            <a:pPr marL="171450" indent="-171450" algn="just">
              <a:lnSpc>
                <a:spcPct val="150000"/>
              </a:lnSpc>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A</a:t>
            </a:r>
            <a:r>
              <a:rPr lang="zh-CN" altLang="en-US" sz="1200" dirty="0">
                <a:latin typeface="微软雅黑" panose="020B0503020204020204" pitchFamily="34" charset="-122"/>
                <a:ea typeface="微软雅黑" panose="020B0503020204020204" pitchFamily="34" charset="-122"/>
              </a:rPr>
              <a:t>．明确的任务目标，如数量、程度等；</a:t>
            </a:r>
          </a:p>
          <a:p>
            <a:pPr marL="171450" indent="-171450" algn="just">
              <a:lnSpc>
                <a:spcPct val="150000"/>
              </a:lnSpc>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B</a:t>
            </a:r>
            <a:r>
              <a:rPr lang="zh-CN" altLang="en-US" sz="1200" dirty="0">
                <a:latin typeface="微软雅黑" panose="020B0503020204020204" pitchFamily="34" charset="-122"/>
                <a:ea typeface="微软雅黑" panose="020B0503020204020204" pitchFamily="34" charset="-122"/>
              </a:rPr>
              <a:t>．明确完成的方法，包括人员组合、工作内容；</a:t>
            </a:r>
          </a:p>
          <a:p>
            <a:pPr marL="171450" indent="-171450" algn="just">
              <a:lnSpc>
                <a:spcPct val="150000"/>
              </a:lnSpc>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C</a:t>
            </a:r>
            <a:r>
              <a:rPr lang="zh-CN" altLang="en-US" sz="1200" dirty="0">
                <a:latin typeface="微软雅黑" panose="020B0503020204020204" pitchFamily="34" charset="-122"/>
                <a:ea typeface="微软雅黑" panose="020B0503020204020204" pitchFamily="34" charset="-122"/>
              </a:rPr>
              <a:t>．明确完成任务需要的设备或者道具；</a:t>
            </a:r>
          </a:p>
          <a:p>
            <a:pPr marL="171450" indent="-171450" algn="just">
              <a:lnSpc>
                <a:spcPct val="150000"/>
              </a:lnSpc>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D</a:t>
            </a:r>
            <a:r>
              <a:rPr lang="zh-CN" altLang="en-US" sz="1200" dirty="0">
                <a:latin typeface="微软雅黑" panose="020B0503020204020204" pitchFamily="34" charset="-122"/>
                <a:ea typeface="微软雅黑" panose="020B0503020204020204" pitchFamily="34" charset="-122"/>
              </a:rPr>
              <a:t>．明确完成的时间；</a:t>
            </a:r>
          </a:p>
          <a:p>
            <a:pPr marL="171450" indent="-171450" algn="just">
              <a:lnSpc>
                <a:spcPct val="150000"/>
              </a:lnSpc>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E</a:t>
            </a:r>
            <a:r>
              <a:rPr lang="zh-CN" altLang="en-US" sz="1200" dirty="0">
                <a:latin typeface="微软雅黑" panose="020B0503020204020204" pitchFamily="34" charset="-122"/>
                <a:ea typeface="微软雅黑" panose="020B0503020204020204" pitchFamily="34" charset="-122"/>
              </a:rPr>
              <a:t>．遇到特殊情况，对人员和工作方法进行灵活、合理调整，确保工作计划顺利进行的方案。</a:t>
            </a:r>
            <a:endParaRPr lang="en-US" altLang="zh-CN" sz="1200" dirty="0">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id="{E6E103B7-3F5B-E331-5A2E-FC8FEF42B8B2}"/>
              </a:ext>
            </a:extLst>
          </p:cNvPr>
          <p:cNvGrpSpPr/>
          <p:nvPr/>
        </p:nvGrpSpPr>
        <p:grpSpPr>
          <a:xfrm>
            <a:off x="161913" y="113354"/>
            <a:ext cx="1489470" cy="658178"/>
            <a:chOff x="1138385" y="0"/>
            <a:chExt cx="1489470" cy="658178"/>
          </a:xfrm>
        </p:grpSpPr>
        <p:sp>
          <p:nvSpPr>
            <p:cNvPr id="3" name="Freeform 8">
              <a:extLst>
                <a:ext uri="{FF2B5EF4-FFF2-40B4-BE49-F238E27FC236}">
                  <a16:creationId xmlns:a16="http://schemas.microsoft.com/office/drawing/2014/main" id="{04F30B5E-F76A-DCB3-B611-6AC16213AD6F}"/>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 name="Freeform 9">
              <a:extLst>
                <a:ext uri="{FF2B5EF4-FFF2-40B4-BE49-F238E27FC236}">
                  <a16:creationId xmlns:a16="http://schemas.microsoft.com/office/drawing/2014/main" id="{FBFE6CD6-A6FE-86C7-F03D-B31E7DC02125}"/>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5" name="Rectangle 18">
              <a:extLst>
                <a:ext uri="{FF2B5EF4-FFF2-40B4-BE49-F238E27FC236}">
                  <a16:creationId xmlns:a16="http://schemas.microsoft.com/office/drawing/2014/main" id="{EC98A106-80FE-B21A-FF03-A084DBD07EBD}"/>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pic>
        <p:nvPicPr>
          <p:cNvPr id="6" name="图片 5">
            <a:extLst>
              <a:ext uri="{FF2B5EF4-FFF2-40B4-BE49-F238E27FC236}">
                <a16:creationId xmlns:a16="http://schemas.microsoft.com/office/drawing/2014/main" id="{53E65973-4309-B3E6-C460-B5A7F72AC899}"/>
              </a:ext>
            </a:extLst>
          </p:cNvPr>
          <p:cNvPicPr>
            <a:picLocks noChangeAspect="1"/>
          </p:cNvPicPr>
          <p:nvPr/>
        </p:nvPicPr>
        <p:blipFill>
          <a:blip r:embed="rId2"/>
          <a:stretch>
            <a:fillRect/>
          </a:stretch>
        </p:blipFill>
        <p:spPr>
          <a:xfrm>
            <a:off x="483822" y="1562956"/>
            <a:ext cx="2464069" cy="2372159"/>
          </a:xfrm>
          <a:prstGeom prst="rect">
            <a:avLst/>
          </a:prstGeom>
        </p:spPr>
      </p:pic>
    </p:spTree>
    <p:extLst>
      <p:ext uri="{BB962C8B-B14F-4D97-AF65-F5344CB8AC3E}">
        <p14:creationId xmlns:p14="http://schemas.microsoft.com/office/powerpoint/2010/main" val="33689147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3100"/>
                                      </p:stCondLst>
                                      <p:childTnLst>
                                        <p:set>
                                          <p:cBhvr>
                                            <p:cTn id="6" dur="1" fill="hold">
                                              <p:stCondLst>
                                                <p:cond delay="0"/>
                                              </p:stCondLst>
                                            </p:cTn>
                                            <p:tgtEl>
                                              <p:spTgt spid="119"/>
                                            </p:tgtEl>
                                            <p:attrNameLst>
                                              <p:attrName>style.visibility</p:attrName>
                                            </p:attrNameLst>
                                          </p:cBhvr>
                                          <p:to>
                                            <p:strVal val="visible"/>
                                          </p:to>
                                        </p:set>
                                        <p:anim calcmode="lin" valueType="num" p14:bounceEnd="60000">
                                          <p:cBhvr additive="base">
                                            <p:cTn id="7" dur="500" fill="hold"/>
                                            <p:tgtEl>
                                              <p:spTgt spid="119"/>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60000">
                                      <p:stCondLst>
                                        <p:cond delay="3100"/>
                                      </p:stCondLst>
                                      <p:childTnLst>
                                        <p:set>
                                          <p:cBhvr>
                                            <p:cTn id="10" dur="1" fill="hold">
                                              <p:stCondLst>
                                                <p:cond delay="0"/>
                                              </p:stCondLst>
                                            </p:cTn>
                                            <p:tgtEl>
                                              <p:spTgt spid="120"/>
                                            </p:tgtEl>
                                            <p:attrNameLst>
                                              <p:attrName>style.visibility</p:attrName>
                                            </p:attrNameLst>
                                          </p:cBhvr>
                                          <p:to>
                                            <p:strVal val="visible"/>
                                          </p:to>
                                        </p:set>
                                        <p:anim calcmode="lin" valueType="num" p14:bounceEnd="60000">
                                          <p:cBhvr additive="base">
                                            <p:cTn id="11"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310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1+#ppt_w/2"/>
                                              </p:val>
                                            </p:tav>
                                            <p:tav tm="100000">
                                              <p:val>
                                                <p:strVal val="#ppt_x"/>
                                              </p:val>
                                            </p:tav>
                                          </p:tavLst>
                                        </p:anim>
                                        <p:anim calcmode="lin" valueType="num">
                                          <p:cBhvr additive="base">
                                            <p:cTn id="8" dur="500" fill="hold"/>
                                            <p:tgtEl>
                                              <p:spTgt spid="1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3100"/>
                                      </p:stCondLst>
                                      <p:childTnLst>
                                        <p:set>
                                          <p:cBhvr>
                                            <p:cTn id="10" dur="1" fill="hold">
                                              <p:stCondLst>
                                                <p:cond delay="0"/>
                                              </p:stCondLst>
                                            </p:cTn>
                                            <p:tgtEl>
                                              <p:spTgt spid="120"/>
                                            </p:tgtEl>
                                            <p:attrNameLst>
                                              <p:attrName>style.visibility</p:attrName>
                                            </p:attrNameLst>
                                          </p:cBhvr>
                                          <p:to>
                                            <p:strVal val="visible"/>
                                          </p:to>
                                        </p:set>
                                        <p:anim calcmode="lin" valueType="num">
                                          <p:cBhvr additive="base">
                                            <p:cTn id="11" dur="500" fill="hold"/>
                                            <p:tgtEl>
                                              <p:spTgt spid="120"/>
                                            </p:tgtEl>
                                            <p:attrNameLst>
                                              <p:attrName>ppt_x</p:attrName>
                                            </p:attrNameLst>
                                          </p:cBhvr>
                                          <p:tavLst>
                                            <p:tav tm="0">
                                              <p:val>
                                                <p:strVal val="1+#ppt_w/2"/>
                                              </p:val>
                                            </p:tav>
                                            <p:tav tm="100000">
                                              <p:val>
                                                <p:strVal val="#ppt_x"/>
                                              </p:val>
                                            </p:tav>
                                          </p:tavLst>
                                        </p:anim>
                                        <p:anim calcmode="lin" valueType="num">
                                          <p:cBhvr additive="base">
                                            <p:cTn id="12"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20"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970412" y="842956"/>
            <a:ext cx="7450413" cy="95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50" indent="-171450">
              <a:lnSpc>
                <a:spcPct val="150000"/>
              </a:lnSpc>
              <a:spcBef>
                <a:spcPts val="600"/>
              </a:spcBef>
              <a:spcAft>
                <a:spcPts val="600"/>
              </a:spcAft>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你的拍摄方案做好了么？以下范例供你参考。可以用拍摄进度表的形式制作拍摄方案。一般来说，包括拍摄时间安排、工作人员需求、摄影设备需求、拍摄模特以及场景、道具等。</a:t>
            </a:r>
            <a:endParaRPr lang="en-US" altLang="zh-CN" sz="1200" dirty="0">
              <a:latin typeface="微软雅黑" panose="020B0503020204020204" pitchFamily="34" charset="-122"/>
              <a:ea typeface="微软雅黑" panose="020B0503020204020204" pitchFamily="34" charset="-122"/>
            </a:endParaRPr>
          </a:p>
          <a:p>
            <a:pPr>
              <a:lnSpc>
                <a:spcPct val="150000"/>
              </a:lnSpc>
              <a:spcBef>
                <a:spcPts val="600"/>
              </a:spcBef>
              <a:spcAft>
                <a:spcPts val="600"/>
              </a:spcAft>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）拍摄进度表（模板），如表</a:t>
            </a:r>
            <a:r>
              <a:rPr lang="en-US" altLang="zh-CN" sz="1200" b="1" dirty="0">
                <a:latin typeface="微软雅黑" panose="020B0503020204020204" pitchFamily="34" charset="-122"/>
                <a:ea typeface="微软雅黑" panose="020B0503020204020204" pitchFamily="34" charset="-122"/>
              </a:rPr>
              <a:t>2-1-2 </a:t>
            </a:r>
            <a:r>
              <a:rPr lang="zh-CN" altLang="en-US" sz="1200" b="1" dirty="0">
                <a:latin typeface="微软雅黑" panose="020B0503020204020204" pitchFamily="34" charset="-122"/>
                <a:ea typeface="微软雅黑" panose="020B0503020204020204" pitchFamily="34" charset="-122"/>
              </a:rPr>
              <a:t>所示。</a:t>
            </a:r>
            <a:endParaRPr lang="en-US" altLang="zh-CN" sz="1200" b="1"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2412" y="2001948"/>
            <a:ext cx="3066738" cy="2749745"/>
          </a:xfrm>
          <a:prstGeom prst="rect">
            <a:avLst/>
          </a:prstGeom>
        </p:spPr>
      </p:pic>
      <p:sp>
        <p:nvSpPr>
          <p:cNvPr id="5" name="矩形 4"/>
          <p:cNvSpPr/>
          <p:nvPr/>
        </p:nvSpPr>
        <p:spPr>
          <a:xfrm>
            <a:off x="3854374" y="4751693"/>
            <a:ext cx="133081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表</a:t>
            </a:r>
            <a:r>
              <a:rPr lang="en-US" altLang="zh-CN" sz="1000" dirty="0">
                <a:latin typeface="微软雅黑" panose="020B0503020204020204" pitchFamily="34" charset="-122"/>
                <a:ea typeface="微软雅黑" panose="020B0503020204020204" pitchFamily="34" charset="-122"/>
              </a:rPr>
              <a:t>2-1-2 </a:t>
            </a:r>
            <a:r>
              <a:rPr lang="zh-CN" altLang="en-US" sz="1000" dirty="0">
                <a:latin typeface="微软雅黑" panose="020B0503020204020204" pitchFamily="34" charset="-122"/>
                <a:ea typeface="微软雅黑" panose="020B0503020204020204" pitchFamily="34" charset="-122"/>
              </a:rPr>
              <a:t>拍摄进度表</a:t>
            </a:r>
          </a:p>
        </p:txBody>
      </p:sp>
      <p:grpSp>
        <p:nvGrpSpPr>
          <p:cNvPr id="2" name="组合 1">
            <a:extLst>
              <a:ext uri="{FF2B5EF4-FFF2-40B4-BE49-F238E27FC236}">
                <a16:creationId xmlns:a16="http://schemas.microsoft.com/office/drawing/2014/main" id="{56BC1DBA-19DE-A85E-18CE-337080D1CAAC}"/>
              </a:ext>
            </a:extLst>
          </p:cNvPr>
          <p:cNvGrpSpPr/>
          <p:nvPr/>
        </p:nvGrpSpPr>
        <p:grpSpPr>
          <a:xfrm>
            <a:off x="161913" y="113354"/>
            <a:ext cx="1489470" cy="658178"/>
            <a:chOff x="1138385" y="0"/>
            <a:chExt cx="1489470" cy="658178"/>
          </a:xfrm>
        </p:grpSpPr>
        <p:sp>
          <p:nvSpPr>
            <p:cNvPr id="4" name="Freeform 8">
              <a:extLst>
                <a:ext uri="{FF2B5EF4-FFF2-40B4-BE49-F238E27FC236}">
                  <a16:creationId xmlns:a16="http://schemas.microsoft.com/office/drawing/2014/main" id="{3DC9B3F3-AD96-531A-A0F9-AB2D51101EE2}"/>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6" name="Freeform 9">
              <a:extLst>
                <a:ext uri="{FF2B5EF4-FFF2-40B4-BE49-F238E27FC236}">
                  <a16:creationId xmlns:a16="http://schemas.microsoft.com/office/drawing/2014/main" id="{B226C4A2-743A-A5ED-39B8-88B2E2CD9157}"/>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7" name="Rectangle 18">
              <a:extLst>
                <a:ext uri="{FF2B5EF4-FFF2-40B4-BE49-F238E27FC236}">
                  <a16:creationId xmlns:a16="http://schemas.microsoft.com/office/drawing/2014/main" id="{0479663D-8BC0-E20C-5B61-446BB28345CB}"/>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63632673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2">
            <a:extLst>
              <a:ext uri="{28A0092B-C50C-407E-A947-70E740481C1C}">
                <a14:useLocalDpi xmlns:a14="http://schemas.microsoft.com/office/drawing/2010/main" val="0"/>
              </a:ext>
            </a:extLst>
          </a:blip>
          <a:srcRect l="14747" t="452" r="20447"/>
          <a:stretch>
            <a:fillRect/>
          </a:stretch>
        </p:blipFill>
        <p:spPr>
          <a:xfrm>
            <a:off x="944423" y="1058956"/>
            <a:ext cx="3224066" cy="3224066"/>
          </a:xfrm>
          <a:custGeom>
            <a:avLst/>
            <a:gdLst>
              <a:gd name="connsiteX0" fmla="*/ 1612033 w 3224066"/>
              <a:gd name="connsiteY0" fmla="*/ 0 h 3224066"/>
              <a:gd name="connsiteX1" fmla="*/ 3224066 w 3224066"/>
              <a:gd name="connsiteY1" fmla="*/ 1612033 h 3224066"/>
              <a:gd name="connsiteX2" fmla="*/ 1612033 w 3224066"/>
              <a:gd name="connsiteY2" fmla="*/ 3224066 h 3224066"/>
              <a:gd name="connsiteX3" fmla="*/ 0 w 3224066"/>
              <a:gd name="connsiteY3" fmla="*/ 1612033 h 3224066"/>
              <a:gd name="connsiteX4" fmla="*/ 1612033 w 3224066"/>
              <a:gd name="connsiteY4" fmla="*/ 0 h 3224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4066" h="3224066">
                <a:moveTo>
                  <a:pt x="1612033" y="0"/>
                </a:moveTo>
                <a:lnTo>
                  <a:pt x="3224066" y="1612033"/>
                </a:lnTo>
                <a:lnTo>
                  <a:pt x="1612033" y="3224066"/>
                </a:lnTo>
                <a:lnTo>
                  <a:pt x="0" y="1612033"/>
                </a:lnTo>
                <a:lnTo>
                  <a:pt x="1612033" y="0"/>
                </a:lnTo>
                <a:close/>
              </a:path>
            </a:pathLst>
          </a:custGeom>
        </p:spPr>
      </p:pic>
      <p:pic>
        <p:nvPicPr>
          <p:cNvPr id="49" name="图片 48"/>
          <p:cNvPicPr>
            <a:picLocks noChangeAspect="1"/>
          </p:cNvPicPr>
          <p:nvPr/>
        </p:nvPicPr>
        <p:blipFill>
          <a:blip r:embed="rId3">
            <a:extLst>
              <a:ext uri="{28A0092B-C50C-407E-A947-70E740481C1C}">
                <a14:useLocalDpi xmlns:a14="http://schemas.microsoft.com/office/drawing/2010/main" val="0"/>
              </a:ext>
            </a:extLst>
          </a:blip>
          <a:srcRect l="-251" t="49647" r="100000" b="49647"/>
          <a:stretch>
            <a:fillRect/>
          </a:stretch>
        </p:blipFill>
        <p:spPr>
          <a:xfrm>
            <a:off x="833140" y="275251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44" name="图片 43"/>
          <p:cNvPicPr>
            <a:picLocks noChangeAspect="1"/>
          </p:cNvPicPr>
          <p:nvPr/>
        </p:nvPicPr>
        <p:blipFill>
          <a:blip r:embed="rId3">
            <a:extLst>
              <a:ext uri="{28A0092B-C50C-407E-A947-70E740481C1C}">
                <a14:useLocalDpi xmlns:a14="http://schemas.microsoft.com/office/drawing/2010/main" val="0"/>
              </a:ext>
            </a:extLst>
          </a:blip>
          <a:srcRect l="35892" t="-5442" r="56372" b="100000"/>
          <a:stretch>
            <a:fillRect/>
          </a:stretch>
        </p:blipFill>
        <p:spPr>
          <a:xfrm>
            <a:off x="2289466" y="1151863"/>
            <a:ext cx="311414" cy="155707"/>
          </a:xfrm>
          <a:custGeom>
            <a:avLst/>
            <a:gdLst>
              <a:gd name="connsiteX0" fmla="*/ 155707 w 311414"/>
              <a:gd name="connsiteY0" fmla="*/ 0 h 155707"/>
              <a:gd name="connsiteX1" fmla="*/ 311414 w 311414"/>
              <a:gd name="connsiteY1" fmla="*/ 155707 h 155707"/>
              <a:gd name="connsiteX2" fmla="*/ 0 w 311414"/>
              <a:gd name="connsiteY2" fmla="*/ 155707 h 155707"/>
              <a:gd name="connsiteX3" fmla="*/ 155707 w 311414"/>
              <a:gd name="connsiteY3" fmla="*/ 0 h 155707"/>
            </a:gdLst>
            <a:ahLst/>
            <a:cxnLst>
              <a:cxn ang="0">
                <a:pos x="connsiteX0" y="connsiteY0"/>
              </a:cxn>
              <a:cxn ang="0">
                <a:pos x="connsiteX1" y="connsiteY1"/>
              </a:cxn>
              <a:cxn ang="0">
                <a:pos x="connsiteX2" y="connsiteY2"/>
              </a:cxn>
              <a:cxn ang="0">
                <a:pos x="connsiteX3" y="connsiteY3"/>
              </a:cxn>
            </a:cxnLst>
            <a:rect l="l" t="t" r="r" b="b"/>
            <a:pathLst>
              <a:path w="311414" h="155707">
                <a:moveTo>
                  <a:pt x="155707" y="0"/>
                </a:moveTo>
                <a:lnTo>
                  <a:pt x="311414" y="155707"/>
                </a:lnTo>
                <a:lnTo>
                  <a:pt x="0" y="155707"/>
                </a:lnTo>
                <a:lnTo>
                  <a:pt x="155707" y="0"/>
                </a:lnTo>
                <a:close/>
              </a:path>
            </a:pathLst>
          </a:custGeom>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rcRect l="-283" t="50504" r="100000" b="48700"/>
          <a:stretch>
            <a:fillRect/>
          </a:stretch>
        </p:blipFill>
        <p:spPr>
          <a:xfrm>
            <a:off x="833140" y="275251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36" name="图片 35"/>
          <p:cNvPicPr>
            <a:picLocks noChangeAspect="1"/>
          </p:cNvPicPr>
          <p:nvPr/>
        </p:nvPicPr>
        <p:blipFill>
          <a:blip r:embed="rId3">
            <a:extLst>
              <a:ext uri="{28A0092B-C50C-407E-A947-70E740481C1C}">
                <a14:useLocalDpi xmlns:a14="http://schemas.microsoft.com/office/drawing/2010/main" val="0"/>
              </a:ext>
            </a:extLst>
          </a:blip>
          <a:srcRect l="34611" t="100000" r="55090" b="-7246"/>
          <a:stretch>
            <a:fillRect/>
          </a:stretch>
        </p:blipFill>
        <p:spPr>
          <a:xfrm>
            <a:off x="2237867" y="4168622"/>
            <a:ext cx="414612" cy="207306"/>
          </a:xfrm>
          <a:custGeom>
            <a:avLst/>
            <a:gdLst>
              <a:gd name="connsiteX0" fmla="*/ 0 w 414612"/>
              <a:gd name="connsiteY0" fmla="*/ 0 h 207306"/>
              <a:gd name="connsiteX1" fmla="*/ 414612 w 414612"/>
              <a:gd name="connsiteY1" fmla="*/ 0 h 207306"/>
              <a:gd name="connsiteX2" fmla="*/ 207306 w 414612"/>
              <a:gd name="connsiteY2" fmla="*/ 207306 h 207306"/>
              <a:gd name="connsiteX3" fmla="*/ 0 w 414612"/>
              <a:gd name="connsiteY3" fmla="*/ 0 h 207306"/>
            </a:gdLst>
            <a:ahLst/>
            <a:cxnLst>
              <a:cxn ang="0">
                <a:pos x="connsiteX0" y="connsiteY0"/>
              </a:cxn>
              <a:cxn ang="0">
                <a:pos x="connsiteX1" y="connsiteY1"/>
              </a:cxn>
              <a:cxn ang="0">
                <a:pos x="connsiteX2" y="connsiteY2"/>
              </a:cxn>
              <a:cxn ang="0">
                <a:pos x="connsiteX3" y="connsiteY3"/>
              </a:cxn>
            </a:cxnLst>
            <a:rect l="l" t="t" r="r" b="b"/>
            <a:pathLst>
              <a:path w="414612" h="207306">
                <a:moveTo>
                  <a:pt x="0" y="0"/>
                </a:moveTo>
                <a:lnTo>
                  <a:pt x="414612" y="0"/>
                </a:lnTo>
                <a:lnTo>
                  <a:pt x="207306" y="207306"/>
                </a:lnTo>
                <a:lnTo>
                  <a:pt x="0" y="0"/>
                </a:lnTo>
                <a:close/>
              </a:path>
            </a:pathLst>
          </a:custGeom>
        </p:spPr>
      </p:pic>
      <p:sp>
        <p:nvSpPr>
          <p:cNvPr id="113" name="菱形 112"/>
          <p:cNvSpPr/>
          <p:nvPr/>
        </p:nvSpPr>
        <p:spPr>
          <a:xfrm>
            <a:off x="844524" y="151682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1052015" y="1730547"/>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Rectangle 24"/>
          <p:cNvSpPr>
            <a:spLocks noChangeArrowheads="1"/>
          </p:cNvSpPr>
          <p:nvPr/>
        </p:nvSpPr>
        <p:spPr bwMode="auto">
          <a:xfrm>
            <a:off x="4894373" y="1199984"/>
            <a:ext cx="3341098" cy="24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50000"/>
              </a:lnSpc>
              <a:spcBef>
                <a:spcPts val="300"/>
              </a:spcBef>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a:t>
            </a:r>
            <a:r>
              <a:rPr lang="zh-CN" altLang="en-US" sz="1200" b="1" dirty="0">
                <a:latin typeface="微软雅黑" panose="020B0503020204020204" pitchFamily="34" charset="-122"/>
                <a:ea typeface="微软雅黑" panose="020B0503020204020204" pitchFamily="34" charset="-122"/>
              </a:rPr>
              <a:t>）照相机的种类。</a:t>
            </a:r>
            <a:endParaRPr lang="en-US" altLang="zh-CN" sz="1200" b="1" dirty="0">
              <a:latin typeface="微软雅黑" panose="020B0503020204020204" pitchFamily="34" charset="-122"/>
              <a:ea typeface="微软雅黑" panose="020B0503020204020204" pitchFamily="34" charset="-122"/>
            </a:endParaRPr>
          </a:p>
        </p:txBody>
      </p:sp>
      <p:sp>
        <p:nvSpPr>
          <p:cNvPr id="120" name="Rectangle 24"/>
          <p:cNvSpPr>
            <a:spLocks noChangeArrowheads="1"/>
          </p:cNvSpPr>
          <p:nvPr/>
        </p:nvSpPr>
        <p:spPr bwMode="auto">
          <a:xfrm>
            <a:off x="4927761" y="1529265"/>
            <a:ext cx="3174037" cy="273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50000"/>
              </a:lnSpc>
            </a:pPr>
            <a:r>
              <a:rPr lang="zh-CN" altLang="en-US" sz="1200" b="1" dirty="0">
                <a:latin typeface="微软雅黑" panose="020B0503020204020204" pitchFamily="34" charset="-122"/>
                <a:ea typeface="微软雅黑" panose="020B0503020204020204" pitchFamily="34" charset="-122"/>
              </a:rPr>
              <a:t>① 按画幅不同分类。</a:t>
            </a:r>
            <a:endParaRPr lang="en-US" altLang="zh-CN" sz="1200" b="1" dirty="0">
              <a:latin typeface="微软雅黑" panose="020B0503020204020204" pitchFamily="34" charset="-122"/>
              <a:ea typeface="微软雅黑" panose="020B0503020204020204" pitchFamily="34" charset="-122"/>
            </a:endParaRPr>
          </a:p>
          <a:p>
            <a:pPr marL="171450" indent="-171450" algn="just">
              <a:lnSpc>
                <a:spcPct val="150000"/>
              </a:lnSpc>
              <a:buFont typeface="Wingdings" panose="05000000000000000000" pitchFamily="2" charset="2"/>
              <a:buChar char="n"/>
            </a:pPr>
            <a:r>
              <a:rPr lang="en-US" altLang="zh-CN" sz="1200" b="1" dirty="0">
                <a:latin typeface="微软雅黑" panose="020B0503020204020204" pitchFamily="34" charset="-122"/>
                <a:ea typeface="微软雅黑" panose="020B0503020204020204" pitchFamily="34" charset="-122"/>
              </a:rPr>
              <a:t>A</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110 </a:t>
            </a:r>
            <a:r>
              <a:rPr lang="zh-CN" altLang="en-US" sz="1200" b="1" dirty="0">
                <a:latin typeface="微软雅黑" panose="020B0503020204020204" pitchFamily="34" charset="-122"/>
                <a:ea typeface="微软雅黑" panose="020B0503020204020204" pitchFamily="34" charset="-122"/>
              </a:rPr>
              <a:t>照相机。</a:t>
            </a:r>
            <a:endParaRPr lang="en-US" altLang="zh-CN" sz="1200" b="1" dirty="0">
              <a:latin typeface="微软雅黑" panose="020B0503020204020204" pitchFamily="34" charset="-122"/>
              <a:ea typeface="微软雅黑" panose="020B0503020204020204" pitchFamily="34" charset="-122"/>
            </a:endParaRPr>
          </a:p>
          <a:p>
            <a:pPr marL="171450" indent="-171450" algn="just">
              <a:lnSpc>
                <a:spcPct val="150000"/>
              </a:lnSpc>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110 </a:t>
            </a:r>
            <a:r>
              <a:rPr lang="zh-CN" altLang="en-US" sz="1200" dirty="0">
                <a:latin typeface="微软雅黑" panose="020B0503020204020204" pitchFamily="34" charset="-122"/>
                <a:ea typeface="微软雅黑" panose="020B0503020204020204" pitchFamily="34" charset="-122"/>
              </a:rPr>
              <a:t>相机使用</a:t>
            </a:r>
            <a:r>
              <a:rPr lang="en-US" altLang="zh-CN" sz="1200" dirty="0">
                <a:latin typeface="微软雅黑" panose="020B0503020204020204" pitchFamily="34" charset="-122"/>
                <a:ea typeface="微软雅黑" panose="020B0503020204020204" pitchFamily="34" charset="-122"/>
              </a:rPr>
              <a:t>110 </a:t>
            </a:r>
            <a:r>
              <a:rPr lang="zh-CN" altLang="en-US" sz="1200" dirty="0">
                <a:latin typeface="微软雅黑" panose="020B0503020204020204" pitchFamily="34" charset="-122"/>
                <a:ea typeface="微软雅黑" panose="020B0503020204020204" pitchFamily="34" charset="-122"/>
              </a:rPr>
              <a:t>胶卷，画幅通常为</a:t>
            </a:r>
            <a:r>
              <a:rPr lang="en-US" altLang="zh-CN" sz="1200" dirty="0">
                <a:latin typeface="微软雅黑" panose="020B0503020204020204" pitchFamily="34" charset="-122"/>
                <a:ea typeface="微软雅黑" panose="020B0503020204020204" pitchFamily="34" charset="-122"/>
              </a:rPr>
              <a:t>13×17mm</a:t>
            </a:r>
            <a:r>
              <a:rPr lang="zh-CN" altLang="en-US" sz="1200" dirty="0">
                <a:latin typeface="微软雅黑" panose="020B0503020204020204" pitchFamily="34" charset="-122"/>
                <a:ea typeface="微软雅黑" panose="020B0503020204020204" pitchFamily="34" charset="-122"/>
              </a:rPr>
              <a:t>，一卷可拍</a:t>
            </a:r>
            <a:r>
              <a:rPr lang="en-US" altLang="zh-CN" sz="1200" dirty="0">
                <a:latin typeface="微软雅黑" panose="020B0503020204020204" pitchFamily="34" charset="-122"/>
                <a:ea typeface="微软雅黑" panose="020B0503020204020204" pitchFamily="34" charset="-122"/>
              </a:rPr>
              <a:t>20 </a:t>
            </a:r>
            <a:r>
              <a:rPr lang="zh-CN" altLang="en-US" sz="1200" dirty="0">
                <a:latin typeface="微软雅黑" panose="020B0503020204020204" pitchFamily="34" charset="-122"/>
                <a:ea typeface="微软雅黑" panose="020B0503020204020204" pitchFamily="34" charset="-122"/>
              </a:rPr>
              <a:t>幅或</a:t>
            </a:r>
            <a:r>
              <a:rPr lang="en-US" altLang="zh-CN" sz="1200" dirty="0">
                <a:latin typeface="微软雅黑" panose="020B0503020204020204" pitchFamily="34" charset="-122"/>
                <a:ea typeface="微软雅黑" panose="020B0503020204020204" pitchFamily="34" charset="-122"/>
              </a:rPr>
              <a:t>12 </a:t>
            </a:r>
            <a:r>
              <a:rPr lang="zh-CN" altLang="en-US" sz="1200" dirty="0">
                <a:latin typeface="微软雅黑" panose="020B0503020204020204" pitchFamily="34" charset="-122"/>
                <a:ea typeface="微软雅黑" panose="020B0503020204020204" pitchFamily="34" charset="-122"/>
              </a:rPr>
              <a:t>幅画面。</a:t>
            </a:r>
            <a:r>
              <a:rPr lang="en-US" altLang="zh-CN" sz="1200" dirty="0">
                <a:latin typeface="微软雅黑" panose="020B0503020204020204" pitchFamily="34" charset="-122"/>
                <a:ea typeface="微软雅黑" panose="020B0503020204020204" pitchFamily="34" charset="-122"/>
              </a:rPr>
              <a:t>110 </a:t>
            </a:r>
            <a:r>
              <a:rPr lang="zh-CN" altLang="en-US" sz="1200" dirty="0">
                <a:latin typeface="微软雅黑" panose="020B0503020204020204" pitchFamily="34" charset="-122"/>
                <a:ea typeface="微软雅黑" panose="020B0503020204020204" pitchFamily="34" charset="-122"/>
              </a:rPr>
              <a:t>相机的特点是轻便、易携带、操作简便，价格低廉，适合摄影初学者拍摄纪念照使用。它的最大缺点是画幅太小，难以制作大幅照片，仅能满足常用彩扩尺寸（明信片大小）的需要。国内市场由于</a:t>
            </a:r>
            <a:r>
              <a:rPr lang="en-US" altLang="zh-CN" sz="1200" dirty="0">
                <a:latin typeface="微软雅黑" panose="020B0503020204020204" pitchFamily="34" charset="-122"/>
                <a:ea typeface="微软雅黑" panose="020B0503020204020204" pitchFamily="34" charset="-122"/>
              </a:rPr>
              <a:t>110 </a:t>
            </a:r>
            <a:r>
              <a:rPr lang="zh-CN" altLang="en-US" sz="1200" dirty="0">
                <a:latin typeface="微软雅黑" panose="020B0503020204020204" pitchFamily="34" charset="-122"/>
                <a:ea typeface="微软雅黑" panose="020B0503020204020204" pitchFamily="34" charset="-122"/>
              </a:rPr>
              <a:t>胶卷的供销渠道不够畅通，故使用者不多。</a:t>
            </a:r>
            <a:endParaRPr lang="en-US" altLang="zh-CN" sz="1200" dirty="0">
              <a:latin typeface="微软雅黑" panose="020B0503020204020204" pitchFamily="34" charset="-122"/>
              <a:ea typeface="微软雅黑" panose="020B0503020204020204" pitchFamily="34" charset="-122"/>
            </a:endParaRPr>
          </a:p>
        </p:txBody>
      </p:sp>
      <p:sp>
        <p:nvSpPr>
          <p:cNvPr id="121" name="菱形 120"/>
          <p:cNvSpPr/>
          <p:nvPr/>
        </p:nvSpPr>
        <p:spPr>
          <a:xfrm>
            <a:off x="3623718" y="162212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3846044" y="1676756"/>
            <a:ext cx="254479"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just"/>
            <a:endParaRPr lang="zh-CN" altLang="en-US" sz="1200"/>
          </a:p>
        </p:txBody>
      </p:sp>
      <p:sp>
        <p:nvSpPr>
          <p:cNvPr id="123" name="菱形 122"/>
          <p:cNvSpPr/>
          <p:nvPr/>
        </p:nvSpPr>
        <p:spPr>
          <a:xfrm>
            <a:off x="1163541" y="2404326"/>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1948094" y="2768875"/>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342317" y="3091637"/>
            <a:ext cx="1451857" cy="53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准备影棚人像</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拍摄设备</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300439" y="360790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1732672" y="2190411"/>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grpSp>
        <p:nvGrpSpPr>
          <p:cNvPr id="2" name="组合 1">
            <a:extLst>
              <a:ext uri="{FF2B5EF4-FFF2-40B4-BE49-F238E27FC236}">
                <a16:creationId xmlns:a16="http://schemas.microsoft.com/office/drawing/2014/main" id="{2A47857C-3053-F94A-A794-9EB59CFA80A8}"/>
              </a:ext>
            </a:extLst>
          </p:cNvPr>
          <p:cNvGrpSpPr/>
          <p:nvPr/>
        </p:nvGrpSpPr>
        <p:grpSpPr>
          <a:xfrm>
            <a:off x="161913" y="113354"/>
            <a:ext cx="1489470" cy="658178"/>
            <a:chOff x="1138385" y="0"/>
            <a:chExt cx="1489470" cy="658178"/>
          </a:xfrm>
        </p:grpSpPr>
        <p:sp>
          <p:nvSpPr>
            <p:cNvPr id="3" name="Freeform 8">
              <a:extLst>
                <a:ext uri="{FF2B5EF4-FFF2-40B4-BE49-F238E27FC236}">
                  <a16:creationId xmlns:a16="http://schemas.microsoft.com/office/drawing/2014/main" id="{F777B081-3CD1-0884-5A62-28C79398128F}"/>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 name="Freeform 9">
              <a:extLst>
                <a:ext uri="{FF2B5EF4-FFF2-40B4-BE49-F238E27FC236}">
                  <a16:creationId xmlns:a16="http://schemas.microsoft.com/office/drawing/2014/main" id="{473F9FD6-C5A5-61FD-0984-CAA793153E5E}"/>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5" name="Rectangle 18">
              <a:extLst>
                <a:ext uri="{FF2B5EF4-FFF2-40B4-BE49-F238E27FC236}">
                  <a16:creationId xmlns:a16="http://schemas.microsoft.com/office/drawing/2014/main" id="{5768BFF9-8415-342C-ABDE-FAC5E0918BC1}"/>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9300900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70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500"/>
                                            <p:tgtEl>
                                              <p:spTgt spid="21"/>
                                            </p:tgtEl>
                                          </p:cBhvr>
                                        </p:animEffect>
                                      </p:childTnLst>
                                    </p:cTn>
                                  </p:par>
                                  <p:par>
                                    <p:cTn id="8" presetID="2" presetClass="entr" presetSubtype="8" fill="hold" grpId="0" nodeType="withEffect">
                                      <p:stCondLst>
                                        <p:cond delay="700"/>
                                      </p:stCondLst>
                                      <p:childTnLst>
                                        <p:set>
                                          <p:cBhvr>
                                            <p:cTn id="9" dur="1" fill="hold">
                                              <p:stCondLst>
                                                <p:cond delay="0"/>
                                              </p:stCondLst>
                                            </p:cTn>
                                            <p:tgtEl>
                                              <p:spTgt spid="125"/>
                                            </p:tgtEl>
                                            <p:attrNameLst>
                                              <p:attrName>style.visibility</p:attrName>
                                            </p:attrNameLst>
                                          </p:cBhvr>
                                          <p:to>
                                            <p:strVal val="visible"/>
                                          </p:to>
                                        </p:set>
                                        <p:anim calcmode="lin" valueType="num">
                                          <p:cBhvr additive="base">
                                            <p:cTn id="10" dur="500" fill="hold"/>
                                            <p:tgtEl>
                                              <p:spTgt spid="125"/>
                                            </p:tgtEl>
                                            <p:attrNameLst>
                                              <p:attrName>ppt_x</p:attrName>
                                            </p:attrNameLst>
                                          </p:cBhvr>
                                          <p:tavLst>
                                            <p:tav tm="0">
                                              <p:val>
                                                <p:strVal val="0-#ppt_w/2"/>
                                              </p:val>
                                            </p:tav>
                                            <p:tav tm="100000">
                                              <p:val>
                                                <p:strVal val="#ppt_x"/>
                                              </p:val>
                                            </p:tav>
                                          </p:tavLst>
                                        </p:anim>
                                        <p:anim calcmode="lin" valueType="num">
                                          <p:cBhvr additive="base">
                                            <p:cTn id="11" dur="500" fill="hold"/>
                                            <p:tgtEl>
                                              <p:spTgt spid="125"/>
                                            </p:tgtEl>
                                            <p:attrNameLst>
                                              <p:attrName>ppt_y</p:attrName>
                                            </p:attrNameLst>
                                          </p:cBhvr>
                                          <p:tavLst>
                                            <p:tav tm="0">
                                              <p:val>
                                                <p:strVal val="#ppt_y"/>
                                              </p:val>
                                            </p:tav>
                                            <p:tav tm="100000">
                                              <p:val>
                                                <p:strVal val="#ppt_y"/>
                                              </p:val>
                                            </p:tav>
                                          </p:tavLst>
                                        </p:anim>
                                      </p:childTnLst>
                                    </p:cTn>
                                  </p:par>
                                  <p:par>
                                    <p:cTn id="12" presetID="35" presetClass="emph" presetSubtype="0" repeatCount="3000" fill="hold" grpId="1" nodeType="withEffect">
                                      <p:stCondLst>
                                        <p:cond delay="1100"/>
                                      </p:stCondLst>
                                      <p:childTnLst>
                                        <p:anim calcmode="discrete" valueType="str">
                                          <p:cBhvr>
                                            <p:cTn id="13" dur="100" fill="hold"/>
                                            <p:tgtEl>
                                              <p:spTgt spid="125"/>
                                            </p:tgtEl>
                                            <p:attrNameLst>
                                              <p:attrName>style.visibility</p:attrName>
                                            </p:attrNameLst>
                                          </p:cBhvr>
                                          <p:tavLst>
                                            <p:tav tm="0">
                                              <p:val>
                                                <p:strVal val="hidden"/>
                                              </p:val>
                                            </p:tav>
                                            <p:tav tm="50000">
                                              <p:val>
                                                <p:strVal val="visible"/>
                                              </p:val>
                                            </p:tav>
                                          </p:tavLst>
                                        </p:anim>
                                      </p:childTnLst>
                                    </p:cTn>
                                  </p:par>
                                  <p:par>
                                    <p:cTn id="14" presetID="2" presetClass="entr" presetSubtype="8" fill="hold" grpId="0" nodeType="withEffect">
                                      <p:stCondLst>
                                        <p:cond delay="800"/>
                                      </p:stCondLst>
                                      <p:childTnLst>
                                        <p:set>
                                          <p:cBhvr>
                                            <p:cTn id="15" dur="1" fill="hold">
                                              <p:stCondLst>
                                                <p:cond delay="0"/>
                                              </p:stCondLst>
                                            </p:cTn>
                                            <p:tgtEl>
                                              <p:spTgt spid="124"/>
                                            </p:tgtEl>
                                            <p:attrNameLst>
                                              <p:attrName>style.visibility</p:attrName>
                                            </p:attrNameLst>
                                          </p:cBhvr>
                                          <p:to>
                                            <p:strVal val="visible"/>
                                          </p:to>
                                        </p:set>
                                        <p:anim calcmode="lin" valueType="num">
                                          <p:cBhvr additive="base">
                                            <p:cTn id="16" dur="500" fill="hold"/>
                                            <p:tgtEl>
                                              <p:spTgt spid="124"/>
                                            </p:tgtEl>
                                            <p:attrNameLst>
                                              <p:attrName>ppt_x</p:attrName>
                                            </p:attrNameLst>
                                          </p:cBhvr>
                                          <p:tavLst>
                                            <p:tav tm="0">
                                              <p:val>
                                                <p:strVal val="0-#ppt_w/2"/>
                                              </p:val>
                                            </p:tav>
                                            <p:tav tm="100000">
                                              <p:val>
                                                <p:strVal val="#ppt_x"/>
                                              </p:val>
                                            </p:tav>
                                          </p:tavLst>
                                        </p:anim>
                                        <p:anim calcmode="lin" valueType="num">
                                          <p:cBhvr additive="base">
                                            <p:cTn id="17" dur="500" fill="hold"/>
                                            <p:tgtEl>
                                              <p:spTgt spid="124"/>
                                            </p:tgtEl>
                                            <p:attrNameLst>
                                              <p:attrName>ppt_y</p:attrName>
                                            </p:attrNameLst>
                                          </p:cBhvr>
                                          <p:tavLst>
                                            <p:tav tm="0">
                                              <p:val>
                                                <p:strVal val="#ppt_y"/>
                                              </p:val>
                                            </p:tav>
                                            <p:tav tm="100000">
                                              <p:val>
                                                <p:strVal val="#ppt_y"/>
                                              </p:val>
                                            </p:tav>
                                          </p:tavLst>
                                        </p:anim>
                                      </p:childTnLst>
                                    </p:cTn>
                                  </p:par>
                                  <p:par>
                                    <p:cTn id="18" presetID="35" presetClass="emph" presetSubtype="0" repeatCount="3000" fill="hold" grpId="1" nodeType="withEffect">
                                      <p:stCondLst>
                                        <p:cond delay="1200"/>
                                      </p:stCondLst>
                                      <p:childTnLst>
                                        <p:anim calcmode="discrete" valueType="str">
                                          <p:cBhvr>
                                            <p:cTn id="19" dur="100" fill="hold"/>
                                            <p:tgtEl>
                                              <p:spTgt spid="124"/>
                                            </p:tgtEl>
                                            <p:attrNameLst>
                                              <p:attrName>style.visibility</p:attrName>
                                            </p:attrNameLst>
                                          </p:cBhvr>
                                          <p:tavLst>
                                            <p:tav tm="0">
                                              <p:val>
                                                <p:strVal val="hidden"/>
                                              </p:val>
                                            </p:tav>
                                            <p:tav tm="50000">
                                              <p:val>
                                                <p:strVal val="visible"/>
                                              </p:val>
                                            </p:tav>
                                          </p:tavLst>
                                        </p:anim>
                                      </p:childTnLst>
                                    </p:cTn>
                                  </p:par>
                                  <p:par>
                                    <p:cTn id="20" presetID="53" presetClass="entr" presetSubtype="16" fill="hold" grpId="0" nodeType="withEffect">
                                      <p:stCondLst>
                                        <p:cond delay="1700"/>
                                      </p:stCondLst>
                                      <p:childTnLst>
                                        <p:set>
                                          <p:cBhvr>
                                            <p:cTn id="21" dur="1" fill="hold">
                                              <p:stCondLst>
                                                <p:cond delay="0"/>
                                              </p:stCondLst>
                                            </p:cTn>
                                            <p:tgtEl>
                                              <p:spTgt spid="113"/>
                                            </p:tgtEl>
                                            <p:attrNameLst>
                                              <p:attrName>style.visibility</p:attrName>
                                            </p:attrNameLst>
                                          </p:cBhvr>
                                          <p:to>
                                            <p:strVal val="visible"/>
                                          </p:to>
                                        </p:set>
                                        <p:anim calcmode="lin" valueType="num">
                                          <p:cBhvr>
                                            <p:cTn id="22" dur="500" fill="hold"/>
                                            <p:tgtEl>
                                              <p:spTgt spid="113"/>
                                            </p:tgtEl>
                                            <p:attrNameLst>
                                              <p:attrName>ppt_w</p:attrName>
                                            </p:attrNameLst>
                                          </p:cBhvr>
                                          <p:tavLst>
                                            <p:tav tm="0">
                                              <p:val>
                                                <p:fltVal val="0"/>
                                              </p:val>
                                            </p:tav>
                                            <p:tav tm="100000">
                                              <p:val>
                                                <p:strVal val="#ppt_w"/>
                                              </p:val>
                                            </p:tav>
                                          </p:tavLst>
                                        </p:anim>
                                        <p:anim calcmode="lin" valueType="num">
                                          <p:cBhvr>
                                            <p:cTn id="23" dur="500" fill="hold"/>
                                            <p:tgtEl>
                                              <p:spTgt spid="113"/>
                                            </p:tgtEl>
                                            <p:attrNameLst>
                                              <p:attrName>ppt_h</p:attrName>
                                            </p:attrNameLst>
                                          </p:cBhvr>
                                          <p:tavLst>
                                            <p:tav tm="0">
                                              <p:val>
                                                <p:fltVal val="0"/>
                                              </p:val>
                                            </p:tav>
                                            <p:tav tm="100000">
                                              <p:val>
                                                <p:strVal val="#ppt_h"/>
                                              </p:val>
                                            </p:tav>
                                          </p:tavLst>
                                        </p:anim>
                                        <p:animEffect transition="in" filter="fade">
                                          <p:cBhvr>
                                            <p:cTn id="24" dur="500"/>
                                            <p:tgtEl>
                                              <p:spTgt spid="113"/>
                                            </p:tgtEl>
                                          </p:cBhvr>
                                        </p:animEffect>
                                      </p:childTnLst>
                                    </p:cTn>
                                  </p:par>
                                  <p:par>
                                    <p:cTn id="25" presetID="53" presetClass="entr" presetSubtype="16" fill="hold" grpId="0" nodeType="withEffect">
                                      <p:stCondLst>
                                        <p:cond delay="1700"/>
                                      </p:stCondLst>
                                      <p:childTnLst>
                                        <p:set>
                                          <p:cBhvr>
                                            <p:cTn id="26" dur="1" fill="hold">
                                              <p:stCondLst>
                                                <p:cond delay="0"/>
                                              </p:stCondLst>
                                            </p:cTn>
                                            <p:tgtEl>
                                              <p:spTgt spid="115"/>
                                            </p:tgtEl>
                                            <p:attrNameLst>
                                              <p:attrName>style.visibility</p:attrName>
                                            </p:attrNameLst>
                                          </p:cBhvr>
                                          <p:to>
                                            <p:strVal val="visible"/>
                                          </p:to>
                                        </p:set>
                                        <p:anim calcmode="lin" valueType="num">
                                          <p:cBhvr>
                                            <p:cTn id="27" dur="500" fill="hold"/>
                                            <p:tgtEl>
                                              <p:spTgt spid="115"/>
                                            </p:tgtEl>
                                            <p:attrNameLst>
                                              <p:attrName>ppt_w</p:attrName>
                                            </p:attrNameLst>
                                          </p:cBhvr>
                                          <p:tavLst>
                                            <p:tav tm="0">
                                              <p:val>
                                                <p:fltVal val="0"/>
                                              </p:val>
                                            </p:tav>
                                            <p:tav tm="100000">
                                              <p:val>
                                                <p:strVal val="#ppt_w"/>
                                              </p:val>
                                            </p:tav>
                                          </p:tavLst>
                                        </p:anim>
                                        <p:anim calcmode="lin" valueType="num">
                                          <p:cBhvr>
                                            <p:cTn id="28" dur="500" fill="hold"/>
                                            <p:tgtEl>
                                              <p:spTgt spid="115"/>
                                            </p:tgtEl>
                                            <p:attrNameLst>
                                              <p:attrName>ppt_h</p:attrName>
                                            </p:attrNameLst>
                                          </p:cBhvr>
                                          <p:tavLst>
                                            <p:tav tm="0">
                                              <p:val>
                                                <p:fltVal val="0"/>
                                              </p:val>
                                            </p:tav>
                                            <p:tav tm="100000">
                                              <p:val>
                                                <p:strVal val="#ppt_h"/>
                                              </p:val>
                                            </p:tav>
                                          </p:tavLst>
                                        </p:anim>
                                        <p:animEffect transition="in" filter="fade">
                                          <p:cBhvr>
                                            <p:cTn id="29" dur="500"/>
                                            <p:tgtEl>
                                              <p:spTgt spid="115"/>
                                            </p:tgtEl>
                                          </p:cBhvr>
                                        </p:animEffect>
                                      </p:childTnLst>
                                    </p:cTn>
                                  </p:par>
                                  <p:par>
                                    <p:cTn id="30" presetID="53" presetClass="entr" presetSubtype="16" fill="hold" grpId="0" nodeType="withEffect">
                                      <p:stCondLst>
                                        <p:cond delay="1900"/>
                                      </p:stCondLst>
                                      <p:childTnLst>
                                        <p:set>
                                          <p:cBhvr>
                                            <p:cTn id="31" dur="1" fill="hold">
                                              <p:stCondLst>
                                                <p:cond delay="0"/>
                                              </p:stCondLst>
                                            </p:cTn>
                                            <p:tgtEl>
                                              <p:spTgt spid="121"/>
                                            </p:tgtEl>
                                            <p:attrNameLst>
                                              <p:attrName>style.visibility</p:attrName>
                                            </p:attrNameLst>
                                          </p:cBhvr>
                                          <p:to>
                                            <p:strVal val="visible"/>
                                          </p:to>
                                        </p:set>
                                        <p:anim calcmode="lin" valueType="num">
                                          <p:cBhvr>
                                            <p:cTn id="32" dur="500" fill="hold"/>
                                            <p:tgtEl>
                                              <p:spTgt spid="121"/>
                                            </p:tgtEl>
                                            <p:attrNameLst>
                                              <p:attrName>ppt_w</p:attrName>
                                            </p:attrNameLst>
                                          </p:cBhvr>
                                          <p:tavLst>
                                            <p:tav tm="0">
                                              <p:val>
                                                <p:fltVal val="0"/>
                                              </p:val>
                                            </p:tav>
                                            <p:tav tm="100000">
                                              <p:val>
                                                <p:strVal val="#ppt_w"/>
                                              </p:val>
                                            </p:tav>
                                          </p:tavLst>
                                        </p:anim>
                                        <p:anim calcmode="lin" valueType="num">
                                          <p:cBhvr>
                                            <p:cTn id="33" dur="500" fill="hold"/>
                                            <p:tgtEl>
                                              <p:spTgt spid="121"/>
                                            </p:tgtEl>
                                            <p:attrNameLst>
                                              <p:attrName>ppt_h</p:attrName>
                                            </p:attrNameLst>
                                          </p:cBhvr>
                                          <p:tavLst>
                                            <p:tav tm="0">
                                              <p:val>
                                                <p:fltVal val="0"/>
                                              </p:val>
                                            </p:tav>
                                            <p:tav tm="100000">
                                              <p:val>
                                                <p:strVal val="#ppt_h"/>
                                              </p:val>
                                            </p:tav>
                                          </p:tavLst>
                                        </p:anim>
                                        <p:animEffect transition="in" filter="fade">
                                          <p:cBhvr>
                                            <p:cTn id="34" dur="500"/>
                                            <p:tgtEl>
                                              <p:spTgt spid="121"/>
                                            </p:tgtEl>
                                          </p:cBhvr>
                                        </p:animEffect>
                                      </p:childTnLst>
                                    </p:cTn>
                                  </p:par>
                                  <p:par>
                                    <p:cTn id="35" presetID="53" presetClass="entr" presetSubtype="16" fill="hold" grpId="0" nodeType="withEffect">
                                      <p:stCondLst>
                                        <p:cond delay="1900"/>
                                      </p:stCondLst>
                                      <p:childTnLst>
                                        <p:set>
                                          <p:cBhvr>
                                            <p:cTn id="36" dur="1" fill="hold">
                                              <p:stCondLst>
                                                <p:cond delay="0"/>
                                              </p:stCondLst>
                                            </p:cTn>
                                            <p:tgtEl>
                                              <p:spTgt spid="116"/>
                                            </p:tgtEl>
                                            <p:attrNameLst>
                                              <p:attrName>style.visibility</p:attrName>
                                            </p:attrNameLst>
                                          </p:cBhvr>
                                          <p:to>
                                            <p:strVal val="visible"/>
                                          </p:to>
                                        </p:set>
                                        <p:anim calcmode="lin" valueType="num">
                                          <p:cBhvr>
                                            <p:cTn id="37" dur="500" fill="hold"/>
                                            <p:tgtEl>
                                              <p:spTgt spid="116"/>
                                            </p:tgtEl>
                                            <p:attrNameLst>
                                              <p:attrName>ppt_w</p:attrName>
                                            </p:attrNameLst>
                                          </p:cBhvr>
                                          <p:tavLst>
                                            <p:tav tm="0">
                                              <p:val>
                                                <p:fltVal val="0"/>
                                              </p:val>
                                            </p:tav>
                                            <p:tav tm="100000">
                                              <p:val>
                                                <p:strVal val="#ppt_w"/>
                                              </p:val>
                                            </p:tav>
                                          </p:tavLst>
                                        </p:anim>
                                        <p:anim calcmode="lin" valueType="num">
                                          <p:cBhvr>
                                            <p:cTn id="38" dur="500" fill="hold"/>
                                            <p:tgtEl>
                                              <p:spTgt spid="116"/>
                                            </p:tgtEl>
                                            <p:attrNameLst>
                                              <p:attrName>ppt_h</p:attrName>
                                            </p:attrNameLst>
                                          </p:cBhvr>
                                          <p:tavLst>
                                            <p:tav tm="0">
                                              <p:val>
                                                <p:fltVal val="0"/>
                                              </p:val>
                                            </p:tav>
                                            <p:tav tm="100000">
                                              <p:val>
                                                <p:strVal val="#ppt_h"/>
                                              </p:val>
                                            </p:tav>
                                          </p:tavLst>
                                        </p:anim>
                                        <p:animEffect transition="in" filter="fade">
                                          <p:cBhvr>
                                            <p:cTn id="39" dur="500"/>
                                            <p:tgtEl>
                                              <p:spTgt spid="116"/>
                                            </p:tgtEl>
                                          </p:cBhvr>
                                        </p:animEffect>
                                      </p:childTnLst>
                                    </p:cTn>
                                  </p:par>
                                  <p:par>
                                    <p:cTn id="40" presetID="53" presetClass="entr" presetSubtype="16" fill="hold" grpId="0" nodeType="withEffect">
                                      <p:stCondLst>
                                        <p:cond delay="2100"/>
                                      </p:stCondLst>
                                      <p:childTnLst>
                                        <p:set>
                                          <p:cBhvr>
                                            <p:cTn id="41" dur="1" fill="hold">
                                              <p:stCondLst>
                                                <p:cond delay="0"/>
                                              </p:stCondLst>
                                            </p:cTn>
                                            <p:tgtEl>
                                              <p:spTgt spid="123"/>
                                            </p:tgtEl>
                                            <p:attrNameLst>
                                              <p:attrName>style.visibility</p:attrName>
                                            </p:attrNameLst>
                                          </p:cBhvr>
                                          <p:to>
                                            <p:strVal val="visible"/>
                                          </p:to>
                                        </p:set>
                                        <p:anim calcmode="lin" valueType="num">
                                          <p:cBhvr>
                                            <p:cTn id="42" dur="500" fill="hold"/>
                                            <p:tgtEl>
                                              <p:spTgt spid="123"/>
                                            </p:tgtEl>
                                            <p:attrNameLst>
                                              <p:attrName>ppt_w</p:attrName>
                                            </p:attrNameLst>
                                          </p:cBhvr>
                                          <p:tavLst>
                                            <p:tav tm="0">
                                              <p:val>
                                                <p:fltVal val="0"/>
                                              </p:val>
                                            </p:tav>
                                            <p:tav tm="100000">
                                              <p:val>
                                                <p:strVal val="#ppt_w"/>
                                              </p:val>
                                            </p:tav>
                                          </p:tavLst>
                                        </p:anim>
                                        <p:anim calcmode="lin" valueType="num">
                                          <p:cBhvr>
                                            <p:cTn id="43" dur="500" fill="hold"/>
                                            <p:tgtEl>
                                              <p:spTgt spid="123"/>
                                            </p:tgtEl>
                                            <p:attrNameLst>
                                              <p:attrName>ppt_h</p:attrName>
                                            </p:attrNameLst>
                                          </p:cBhvr>
                                          <p:tavLst>
                                            <p:tav tm="0">
                                              <p:val>
                                                <p:fltVal val="0"/>
                                              </p:val>
                                            </p:tav>
                                            <p:tav tm="100000">
                                              <p:val>
                                                <p:strVal val="#ppt_h"/>
                                              </p:val>
                                            </p:tav>
                                          </p:tavLst>
                                        </p:anim>
                                        <p:animEffect transition="in" filter="fade">
                                          <p:cBhvr>
                                            <p:cTn id="44" dur="500"/>
                                            <p:tgtEl>
                                              <p:spTgt spid="123"/>
                                            </p:tgtEl>
                                          </p:cBhvr>
                                        </p:animEffect>
                                      </p:childTnLst>
                                    </p:cTn>
                                  </p:par>
                                  <p:par>
                                    <p:cTn id="45" presetID="42" presetClass="entr" presetSubtype="0" fill="hold" grpId="0" nodeType="withEffect">
                                      <p:stCondLst>
                                        <p:cond delay="2600"/>
                                      </p:stCondLst>
                                      <p:childTnLst>
                                        <p:set>
                                          <p:cBhvr>
                                            <p:cTn id="46" dur="1" fill="hold">
                                              <p:stCondLst>
                                                <p:cond delay="0"/>
                                              </p:stCondLst>
                                            </p:cTn>
                                            <p:tgtEl>
                                              <p:spTgt spid="114"/>
                                            </p:tgtEl>
                                            <p:attrNameLst>
                                              <p:attrName>style.visibility</p:attrName>
                                            </p:attrNameLst>
                                          </p:cBhvr>
                                          <p:to>
                                            <p:strVal val="visible"/>
                                          </p:to>
                                        </p:set>
                                        <p:animEffect transition="in" filter="fade">
                                          <p:cBhvr>
                                            <p:cTn id="47" dur="500"/>
                                            <p:tgtEl>
                                              <p:spTgt spid="114"/>
                                            </p:tgtEl>
                                          </p:cBhvr>
                                        </p:animEffect>
                                        <p:anim calcmode="lin" valueType="num">
                                          <p:cBhvr>
                                            <p:cTn id="48" dur="500" fill="hold"/>
                                            <p:tgtEl>
                                              <p:spTgt spid="114"/>
                                            </p:tgtEl>
                                            <p:attrNameLst>
                                              <p:attrName>ppt_x</p:attrName>
                                            </p:attrNameLst>
                                          </p:cBhvr>
                                          <p:tavLst>
                                            <p:tav tm="0">
                                              <p:val>
                                                <p:strVal val="#ppt_x"/>
                                              </p:val>
                                            </p:tav>
                                            <p:tav tm="100000">
                                              <p:val>
                                                <p:strVal val="#ppt_x"/>
                                              </p:val>
                                            </p:tav>
                                          </p:tavLst>
                                        </p:anim>
                                        <p:anim calcmode="lin" valueType="num">
                                          <p:cBhvr>
                                            <p:cTn id="49" dur="500" fill="hold"/>
                                            <p:tgtEl>
                                              <p:spTgt spid="11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600"/>
                                      </p:stCondLst>
                                      <p:childTnLst>
                                        <p:set>
                                          <p:cBhvr>
                                            <p:cTn id="51" dur="1" fill="hold">
                                              <p:stCondLst>
                                                <p:cond delay="0"/>
                                              </p:stCondLst>
                                            </p:cTn>
                                            <p:tgtEl>
                                              <p:spTgt spid="118"/>
                                            </p:tgtEl>
                                            <p:attrNameLst>
                                              <p:attrName>style.visibility</p:attrName>
                                            </p:attrNameLst>
                                          </p:cBhvr>
                                          <p:to>
                                            <p:strVal val="visible"/>
                                          </p:to>
                                        </p:set>
                                        <p:animEffect transition="in" filter="fade">
                                          <p:cBhvr>
                                            <p:cTn id="52" dur="500"/>
                                            <p:tgtEl>
                                              <p:spTgt spid="118"/>
                                            </p:tgtEl>
                                          </p:cBhvr>
                                        </p:animEffect>
                                        <p:anim calcmode="lin" valueType="num">
                                          <p:cBhvr>
                                            <p:cTn id="53" dur="500" fill="hold"/>
                                            <p:tgtEl>
                                              <p:spTgt spid="118"/>
                                            </p:tgtEl>
                                            <p:attrNameLst>
                                              <p:attrName>ppt_x</p:attrName>
                                            </p:attrNameLst>
                                          </p:cBhvr>
                                          <p:tavLst>
                                            <p:tav tm="0">
                                              <p:val>
                                                <p:strVal val="#ppt_x"/>
                                              </p:val>
                                            </p:tav>
                                            <p:tav tm="100000">
                                              <p:val>
                                                <p:strVal val="#ppt_x"/>
                                              </p:val>
                                            </p:tav>
                                          </p:tavLst>
                                        </p:anim>
                                        <p:anim calcmode="lin" valueType="num">
                                          <p:cBhvr>
                                            <p:cTn id="54" dur="500" fill="hold"/>
                                            <p:tgtEl>
                                              <p:spTgt spid="118"/>
                                            </p:tgtEl>
                                            <p:attrNameLst>
                                              <p:attrName>ppt_y</p:attrName>
                                            </p:attrNameLst>
                                          </p:cBhvr>
                                          <p:tavLst>
                                            <p:tav tm="0">
                                              <p:val>
                                                <p:strVal val="#ppt_y+.1"/>
                                              </p:val>
                                            </p:tav>
                                            <p:tav tm="100000">
                                              <p:val>
                                                <p:strVal val="#ppt_y"/>
                                              </p:val>
                                            </p:tav>
                                          </p:tavLst>
                                        </p:anim>
                                      </p:childTnLst>
                                    </p:cTn>
                                  </p:par>
                                  <p:par>
                                    <p:cTn id="55" presetID="2" presetClass="entr" presetSubtype="2" fill="hold" grpId="0" nodeType="withEffect" p14:presetBounceEnd="60000">
                                      <p:stCondLst>
                                        <p:cond delay="3100"/>
                                      </p:stCondLst>
                                      <p:childTnLst>
                                        <p:set>
                                          <p:cBhvr>
                                            <p:cTn id="56" dur="1" fill="hold">
                                              <p:stCondLst>
                                                <p:cond delay="0"/>
                                              </p:stCondLst>
                                            </p:cTn>
                                            <p:tgtEl>
                                              <p:spTgt spid="119"/>
                                            </p:tgtEl>
                                            <p:attrNameLst>
                                              <p:attrName>style.visibility</p:attrName>
                                            </p:attrNameLst>
                                          </p:cBhvr>
                                          <p:to>
                                            <p:strVal val="visible"/>
                                          </p:to>
                                        </p:set>
                                        <p:anim calcmode="lin" valueType="num" p14:bounceEnd="60000">
                                          <p:cBhvr additive="base">
                                            <p:cTn id="57" dur="500" fill="hold"/>
                                            <p:tgtEl>
                                              <p:spTgt spid="119"/>
                                            </p:tgtEl>
                                            <p:attrNameLst>
                                              <p:attrName>ppt_x</p:attrName>
                                            </p:attrNameLst>
                                          </p:cBhvr>
                                          <p:tavLst>
                                            <p:tav tm="0">
                                              <p:val>
                                                <p:strVal val="1+#ppt_w/2"/>
                                              </p:val>
                                            </p:tav>
                                            <p:tav tm="100000">
                                              <p:val>
                                                <p:strVal val="#ppt_x"/>
                                              </p:val>
                                            </p:tav>
                                          </p:tavLst>
                                        </p:anim>
                                        <p:anim calcmode="lin" valueType="num" p14:bounceEnd="60000">
                                          <p:cBhvr additive="base">
                                            <p:cTn id="58" dur="500" fill="hold"/>
                                            <p:tgtEl>
                                              <p:spTgt spid="119"/>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14:presetBounceEnd="60000">
                                      <p:stCondLst>
                                        <p:cond delay="3100"/>
                                      </p:stCondLst>
                                      <p:childTnLst>
                                        <p:set>
                                          <p:cBhvr>
                                            <p:cTn id="60" dur="1" fill="hold">
                                              <p:stCondLst>
                                                <p:cond delay="0"/>
                                              </p:stCondLst>
                                            </p:cTn>
                                            <p:tgtEl>
                                              <p:spTgt spid="120"/>
                                            </p:tgtEl>
                                            <p:attrNameLst>
                                              <p:attrName>style.visibility</p:attrName>
                                            </p:attrNameLst>
                                          </p:cBhvr>
                                          <p:to>
                                            <p:strVal val="visible"/>
                                          </p:to>
                                        </p:set>
                                        <p:anim calcmode="lin" valueType="num" p14:bounceEnd="60000">
                                          <p:cBhvr additive="base">
                                            <p:cTn id="61"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62"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5" grpId="0" animBg="1"/>
          <p:bldP spid="119" grpId="0"/>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70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500"/>
                                            <p:tgtEl>
                                              <p:spTgt spid="21"/>
                                            </p:tgtEl>
                                          </p:cBhvr>
                                        </p:animEffect>
                                      </p:childTnLst>
                                    </p:cTn>
                                  </p:par>
                                  <p:par>
                                    <p:cTn id="8" presetID="2" presetClass="entr" presetSubtype="8" fill="hold" grpId="0" nodeType="withEffect">
                                      <p:stCondLst>
                                        <p:cond delay="700"/>
                                      </p:stCondLst>
                                      <p:childTnLst>
                                        <p:set>
                                          <p:cBhvr>
                                            <p:cTn id="9" dur="1" fill="hold">
                                              <p:stCondLst>
                                                <p:cond delay="0"/>
                                              </p:stCondLst>
                                            </p:cTn>
                                            <p:tgtEl>
                                              <p:spTgt spid="125"/>
                                            </p:tgtEl>
                                            <p:attrNameLst>
                                              <p:attrName>style.visibility</p:attrName>
                                            </p:attrNameLst>
                                          </p:cBhvr>
                                          <p:to>
                                            <p:strVal val="visible"/>
                                          </p:to>
                                        </p:set>
                                        <p:anim calcmode="lin" valueType="num">
                                          <p:cBhvr additive="base">
                                            <p:cTn id="10" dur="500" fill="hold"/>
                                            <p:tgtEl>
                                              <p:spTgt spid="125"/>
                                            </p:tgtEl>
                                            <p:attrNameLst>
                                              <p:attrName>ppt_x</p:attrName>
                                            </p:attrNameLst>
                                          </p:cBhvr>
                                          <p:tavLst>
                                            <p:tav tm="0">
                                              <p:val>
                                                <p:strVal val="0-#ppt_w/2"/>
                                              </p:val>
                                            </p:tav>
                                            <p:tav tm="100000">
                                              <p:val>
                                                <p:strVal val="#ppt_x"/>
                                              </p:val>
                                            </p:tav>
                                          </p:tavLst>
                                        </p:anim>
                                        <p:anim calcmode="lin" valueType="num">
                                          <p:cBhvr additive="base">
                                            <p:cTn id="11" dur="500" fill="hold"/>
                                            <p:tgtEl>
                                              <p:spTgt spid="125"/>
                                            </p:tgtEl>
                                            <p:attrNameLst>
                                              <p:attrName>ppt_y</p:attrName>
                                            </p:attrNameLst>
                                          </p:cBhvr>
                                          <p:tavLst>
                                            <p:tav tm="0">
                                              <p:val>
                                                <p:strVal val="#ppt_y"/>
                                              </p:val>
                                            </p:tav>
                                            <p:tav tm="100000">
                                              <p:val>
                                                <p:strVal val="#ppt_y"/>
                                              </p:val>
                                            </p:tav>
                                          </p:tavLst>
                                        </p:anim>
                                      </p:childTnLst>
                                    </p:cTn>
                                  </p:par>
                                  <p:par>
                                    <p:cTn id="12" presetID="35" presetClass="emph" presetSubtype="0" repeatCount="3000" fill="hold" grpId="1" nodeType="withEffect">
                                      <p:stCondLst>
                                        <p:cond delay="1100"/>
                                      </p:stCondLst>
                                      <p:childTnLst>
                                        <p:anim calcmode="discrete" valueType="str">
                                          <p:cBhvr>
                                            <p:cTn id="13" dur="100" fill="hold"/>
                                            <p:tgtEl>
                                              <p:spTgt spid="125"/>
                                            </p:tgtEl>
                                            <p:attrNameLst>
                                              <p:attrName>style.visibility</p:attrName>
                                            </p:attrNameLst>
                                          </p:cBhvr>
                                          <p:tavLst>
                                            <p:tav tm="0">
                                              <p:val>
                                                <p:strVal val="hidden"/>
                                              </p:val>
                                            </p:tav>
                                            <p:tav tm="50000">
                                              <p:val>
                                                <p:strVal val="visible"/>
                                              </p:val>
                                            </p:tav>
                                          </p:tavLst>
                                        </p:anim>
                                      </p:childTnLst>
                                    </p:cTn>
                                  </p:par>
                                  <p:par>
                                    <p:cTn id="14" presetID="2" presetClass="entr" presetSubtype="8" fill="hold" grpId="0" nodeType="withEffect">
                                      <p:stCondLst>
                                        <p:cond delay="800"/>
                                      </p:stCondLst>
                                      <p:childTnLst>
                                        <p:set>
                                          <p:cBhvr>
                                            <p:cTn id="15" dur="1" fill="hold">
                                              <p:stCondLst>
                                                <p:cond delay="0"/>
                                              </p:stCondLst>
                                            </p:cTn>
                                            <p:tgtEl>
                                              <p:spTgt spid="124"/>
                                            </p:tgtEl>
                                            <p:attrNameLst>
                                              <p:attrName>style.visibility</p:attrName>
                                            </p:attrNameLst>
                                          </p:cBhvr>
                                          <p:to>
                                            <p:strVal val="visible"/>
                                          </p:to>
                                        </p:set>
                                        <p:anim calcmode="lin" valueType="num">
                                          <p:cBhvr additive="base">
                                            <p:cTn id="16" dur="500" fill="hold"/>
                                            <p:tgtEl>
                                              <p:spTgt spid="124"/>
                                            </p:tgtEl>
                                            <p:attrNameLst>
                                              <p:attrName>ppt_x</p:attrName>
                                            </p:attrNameLst>
                                          </p:cBhvr>
                                          <p:tavLst>
                                            <p:tav tm="0">
                                              <p:val>
                                                <p:strVal val="0-#ppt_w/2"/>
                                              </p:val>
                                            </p:tav>
                                            <p:tav tm="100000">
                                              <p:val>
                                                <p:strVal val="#ppt_x"/>
                                              </p:val>
                                            </p:tav>
                                          </p:tavLst>
                                        </p:anim>
                                        <p:anim calcmode="lin" valueType="num">
                                          <p:cBhvr additive="base">
                                            <p:cTn id="17" dur="500" fill="hold"/>
                                            <p:tgtEl>
                                              <p:spTgt spid="124"/>
                                            </p:tgtEl>
                                            <p:attrNameLst>
                                              <p:attrName>ppt_y</p:attrName>
                                            </p:attrNameLst>
                                          </p:cBhvr>
                                          <p:tavLst>
                                            <p:tav tm="0">
                                              <p:val>
                                                <p:strVal val="#ppt_y"/>
                                              </p:val>
                                            </p:tav>
                                            <p:tav tm="100000">
                                              <p:val>
                                                <p:strVal val="#ppt_y"/>
                                              </p:val>
                                            </p:tav>
                                          </p:tavLst>
                                        </p:anim>
                                      </p:childTnLst>
                                    </p:cTn>
                                  </p:par>
                                  <p:par>
                                    <p:cTn id="18" presetID="35" presetClass="emph" presetSubtype="0" repeatCount="3000" fill="hold" grpId="1" nodeType="withEffect">
                                      <p:stCondLst>
                                        <p:cond delay="1200"/>
                                      </p:stCondLst>
                                      <p:childTnLst>
                                        <p:anim calcmode="discrete" valueType="str">
                                          <p:cBhvr>
                                            <p:cTn id="19" dur="100" fill="hold"/>
                                            <p:tgtEl>
                                              <p:spTgt spid="124"/>
                                            </p:tgtEl>
                                            <p:attrNameLst>
                                              <p:attrName>style.visibility</p:attrName>
                                            </p:attrNameLst>
                                          </p:cBhvr>
                                          <p:tavLst>
                                            <p:tav tm="0">
                                              <p:val>
                                                <p:strVal val="hidden"/>
                                              </p:val>
                                            </p:tav>
                                            <p:tav tm="50000">
                                              <p:val>
                                                <p:strVal val="visible"/>
                                              </p:val>
                                            </p:tav>
                                          </p:tavLst>
                                        </p:anim>
                                      </p:childTnLst>
                                    </p:cTn>
                                  </p:par>
                                  <p:par>
                                    <p:cTn id="20" presetID="53" presetClass="entr" presetSubtype="16" fill="hold" grpId="0" nodeType="withEffect">
                                      <p:stCondLst>
                                        <p:cond delay="1700"/>
                                      </p:stCondLst>
                                      <p:childTnLst>
                                        <p:set>
                                          <p:cBhvr>
                                            <p:cTn id="21" dur="1" fill="hold">
                                              <p:stCondLst>
                                                <p:cond delay="0"/>
                                              </p:stCondLst>
                                            </p:cTn>
                                            <p:tgtEl>
                                              <p:spTgt spid="113"/>
                                            </p:tgtEl>
                                            <p:attrNameLst>
                                              <p:attrName>style.visibility</p:attrName>
                                            </p:attrNameLst>
                                          </p:cBhvr>
                                          <p:to>
                                            <p:strVal val="visible"/>
                                          </p:to>
                                        </p:set>
                                        <p:anim calcmode="lin" valueType="num">
                                          <p:cBhvr>
                                            <p:cTn id="22" dur="500" fill="hold"/>
                                            <p:tgtEl>
                                              <p:spTgt spid="113"/>
                                            </p:tgtEl>
                                            <p:attrNameLst>
                                              <p:attrName>ppt_w</p:attrName>
                                            </p:attrNameLst>
                                          </p:cBhvr>
                                          <p:tavLst>
                                            <p:tav tm="0">
                                              <p:val>
                                                <p:fltVal val="0"/>
                                              </p:val>
                                            </p:tav>
                                            <p:tav tm="100000">
                                              <p:val>
                                                <p:strVal val="#ppt_w"/>
                                              </p:val>
                                            </p:tav>
                                          </p:tavLst>
                                        </p:anim>
                                        <p:anim calcmode="lin" valueType="num">
                                          <p:cBhvr>
                                            <p:cTn id="23" dur="500" fill="hold"/>
                                            <p:tgtEl>
                                              <p:spTgt spid="113"/>
                                            </p:tgtEl>
                                            <p:attrNameLst>
                                              <p:attrName>ppt_h</p:attrName>
                                            </p:attrNameLst>
                                          </p:cBhvr>
                                          <p:tavLst>
                                            <p:tav tm="0">
                                              <p:val>
                                                <p:fltVal val="0"/>
                                              </p:val>
                                            </p:tav>
                                            <p:tav tm="100000">
                                              <p:val>
                                                <p:strVal val="#ppt_h"/>
                                              </p:val>
                                            </p:tav>
                                          </p:tavLst>
                                        </p:anim>
                                        <p:animEffect transition="in" filter="fade">
                                          <p:cBhvr>
                                            <p:cTn id="24" dur="500"/>
                                            <p:tgtEl>
                                              <p:spTgt spid="113"/>
                                            </p:tgtEl>
                                          </p:cBhvr>
                                        </p:animEffect>
                                      </p:childTnLst>
                                    </p:cTn>
                                  </p:par>
                                  <p:par>
                                    <p:cTn id="25" presetID="53" presetClass="entr" presetSubtype="16" fill="hold" grpId="0" nodeType="withEffect">
                                      <p:stCondLst>
                                        <p:cond delay="1700"/>
                                      </p:stCondLst>
                                      <p:childTnLst>
                                        <p:set>
                                          <p:cBhvr>
                                            <p:cTn id="26" dur="1" fill="hold">
                                              <p:stCondLst>
                                                <p:cond delay="0"/>
                                              </p:stCondLst>
                                            </p:cTn>
                                            <p:tgtEl>
                                              <p:spTgt spid="115"/>
                                            </p:tgtEl>
                                            <p:attrNameLst>
                                              <p:attrName>style.visibility</p:attrName>
                                            </p:attrNameLst>
                                          </p:cBhvr>
                                          <p:to>
                                            <p:strVal val="visible"/>
                                          </p:to>
                                        </p:set>
                                        <p:anim calcmode="lin" valueType="num">
                                          <p:cBhvr>
                                            <p:cTn id="27" dur="500" fill="hold"/>
                                            <p:tgtEl>
                                              <p:spTgt spid="115"/>
                                            </p:tgtEl>
                                            <p:attrNameLst>
                                              <p:attrName>ppt_w</p:attrName>
                                            </p:attrNameLst>
                                          </p:cBhvr>
                                          <p:tavLst>
                                            <p:tav tm="0">
                                              <p:val>
                                                <p:fltVal val="0"/>
                                              </p:val>
                                            </p:tav>
                                            <p:tav tm="100000">
                                              <p:val>
                                                <p:strVal val="#ppt_w"/>
                                              </p:val>
                                            </p:tav>
                                          </p:tavLst>
                                        </p:anim>
                                        <p:anim calcmode="lin" valueType="num">
                                          <p:cBhvr>
                                            <p:cTn id="28" dur="500" fill="hold"/>
                                            <p:tgtEl>
                                              <p:spTgt spid="115"/>
                                            </p:tgtEl>
                                            <p:attrNameLst>
                                              <p:attrName>ppt_h</p:attrName>
                                            </p:attrNameLst>
                                          </p:cBhvr>
                                          <p:tavLst>
                                            <p:tav tm="0">
                                              <p:val>
                                                <p:fltVal val="0"/>
                                              </p:val>
                                            </p:tav>
                                            <p:tav tm="100000">
                                              <p:val>
                                                <p:strVal val="#ppt_h"/>
                                              </p:val>
                                            </p:tav>
                                          </p:tavLst>
                                        </p:anim>
                                        <p:animEffect transition="in" filter="fade">
                                          <p:cBhvr>
                                            <p:cTn id="29" dur="500"/>
                                            <p:tgtEl>
                                              <p:spTgt spid="115"/>
                                            </p:tgtEl>
                                          </p:cBhvr>
                                        </p:animEffect>
                                      </p:childTnLst>
                                    </p:cTn>
                                  </p:par>
                                  <p:par>
                                    <p:cTn id="30" presetID="53" presetClass="entr" presetSubtype="16" fill="hold" grpId="0" nodeType="withEffect">
                                      <p:stCondLst>
                                        <p:cond delay="1900"/>
                                      </p:stCondLst>
                                      <p:childTnLst>
                                        <p:set>
                                          <p:cBhvr>
                                            <p:cTn id="31" dur="1" fill="hold">
                                              <p:stCondLst>
                                                <p:cond delay="0"/>
                                              </p:stCondLst>
                                            </p:cTn>
                                            <p:tgtEl>
                                              <p:spTgt spid="121"/>
                                            </p:tgtEl>
                                            <p:attrNameLst>
                                              <p:attrName>style.visibility</p:attrName>
                                            </p:attrNameLst>
                                          </p:cBhvr>
                                          <p:to>
                                            <p:strVal val="visible"/>
                                          </p:to>
                                        </p:set>
                                        <p:anim calcmode="lin" valueType="num">
                                          <p:cBhvr>
                                            <p:cTn id="32" dur="500" fill="hold"/>
                                            <p:tgtEl>
                                              <p:spTgt spid="121"/>
                                            </p:tgtEl>
                                            <p:attrNameLst>
                                              <p:attrName>ppt_w</p:attrName>
                                            </p:attrNameLst>
                                          </p:cBhvr>
                                          <p:tavLst>
                                            <p:tav tm="0">
                                              <p:val>
                                                <p:fltVal val="0"/>
                                              </p:val>
                                            </p:tav>
                                            <p:tav tm="100000">
                                              <p:val>
                                                <p:strVal val="#ppt_w"/>
                                              </p:val>
                                            </p:tav>
                                          </p:tavLst>
                                        </p:anim>
                                        <p:anim calcmode="lin" valueType="num">
                                          <p:cBhvr>
                                            <p:cTn id="33" dur="500" fill="hold"/>
                                            <p:tgtEl>
                                              <p:spTgt spid="121"/>
                                            </p:tgtEl>
                                            <p:attrNameLst>
                                              <p:attrName>ppt_h</p:attrName>
                                            </p:attrNameLst>
                                          </p:cBhvr>
                                          <p:tavLst>
                                            <p:tav tm="0">
                                              <p:val>
                                                <p:fltVal val="0"/>
                                              </p:val>
                                            </p:tav>
                                            <p:tav tm="100000">
                                              <p:val>
                                                <p:strVal val="#ppt_h"/>
                                              </p:val>
                                            </p:tav>
                                          </p:tavLst>
                                        </p:anim>
                                        <p:animEffect transition="in" filter="fade">
                                          <p:cBhvr>
                                            <p:cTn id="34" dur="500"/>
                                            <p:tgtEl>
                                              <p:spTgt spid="121"/>
                                            </p:tgtEl>
                                          </p:cBhvr>
                                        </p:animEffect>
                                      </p:childTnLst>
                                    </p:cTn>
                                  </p:par>
                                  <p:par>
                                    <p:cTn id="35" presetID="53" presetClass="entr" presetSubtype="16" fill="hold" grpId="0" nodeType="withEffect">
                                      <p:stCondLst>
                                        <p:cond delay="1900"/>
                                      </p:stCondLst>
                                      <p:childTnLst>
                                        <p:set>
                                          <p:cBhvr>
                                            <p:cTn id="36" dur="1" fill="hold">
                                              <p:stCondLst>
                                                <p:cond delay="0"/>
                                              </p:stCondLst>
                                            </p:cTn>
                                            <p:tgtEl>
                                              <p:spTgt spid="116"/>
                                            </p:tgtEl>
                                            <p:attrNameLst>
                                              <p:attrName>style.visibility</p:attrName>
                                            </p:attrNameLst>
                                          </p:cBhvr>
                                          <p:to>
                                            <p:strVal val="visible"/>
                                          </p:to>
                                        </p:set>
                                        <p:anim calcmode="lin" valueType="num">
                                          <p:cBhvr>
                                            <p:cTn id="37" dur="500" fill="hold"/>
                                            <p:tgtEl>
                                              <p:spTgt spid="116"/>
                                            </p:tgtEl>
                                            <p:attrNameLst>
                                              <p:attrName>ppt_w</p:attrName>
                                            </p:attrNameLst>
                                          </p:cBhvr>
                                          <p:tavLst>
                                            <p:tav tm="0">
                                              <p:val>
                                                <p:fltVal val="0"/>
                                              </p:val>
                                            </p:tav>
                                            <p:tav tm="100000">
                                              <p:val>
                                                <p:strVal val="#ppt_w"/>
                                              </p:val>
                                            </p:tav>
                                          </p:tavLst>
                                        </p:anim>
                                        <p:anim calcmode="lin" valueType="num">
                                          <p:cBhvr>
                                            <p:cTn id="38" dur="500" fill="hold"/>
                                            <p:tgtEl>
                                              <p:spTgt spid="116"/>
                                            </p:tgtEl>
                                            <p:attrNameLst>
                                              <p:attrName>ppt_h</p:attrName>
                                            </p:attrNameLst>
                                          </p:cBhvr>
                                          <p:tavLst>
                                            <p:tav tm="0">
                                              <p:val>
                                                <p:fltVal val="0"/>
                                              </p:val>
                                            </p:tav>
                                            <p:tav tm="100000">
                                              <p:val>
                                                <p:strVal val="#ppt_h"/>
                                              </p:val>
                                            </p:tav>
                                          </p:tavLst>
                                        </p:anim>
                                        <p:animEffect transition="in" filter="fade">
                                          <p:cBhvr>
                                            <p:cTn id="39" dur="500"/>
                                            <p:tgtEl>
                                              <p:spTgt spid="116"/>
                                            </p:tgtEl>
                                          </p:cBhvr>
                                        </p:animEffect>
                                      </p:childTnLst>
                                    </p:cTn>
                                  </p:par>
                                  <p:par>
                                    <p:cTn id="40" presetID="53" presetClass="entr" presetSubtype="16" fill="hold" grpId="0" nodeType="withEffect">
                                      <p:stCondLst>
                                        <p:cond delay="2100"/>
                                      </p:stCondLst>
                                      <p:childTnLst>
                                        <p:set>
                                          <p:cBhvr>
                                            <p:cTn id="41" dur="1" fill="hold">
                                              <p:stCondLst>
                                                <p:cond delay="0"/>
                                              </p:stCondLst>
                                            </p:cTn>
                                            <p:tgtEl>
                                              <p:spTgt spid="123"/>
                                            </p:tgtEl>
                                            <p:attrNameLst>
                                              <p:attrName>style.visibility</p:attrName>
                                            </p:attrNameLst>
                                          </p:cBhvr>
                                          <p:to>
                                            <p:strVal val="visible"/>
                                          </p:to>
                                        </p:set>
                                        <p:anim calcmode="lin" valueType="num">
                                          <p:cBhvr>
                                            <p:cTn id="42" dur="500" fill="hold"/>
                                            <p:tgtEl>
                                              <p:spTgt spid="123"/>
                                            </p:tgtEl>
                                            <p:attrNameLst>
                                              <p:attrName>ppt_w</p:attrName>
                                            </p:attrNameLst>
                                          </p:cBhvr>
                                          <p:tavLst>
                                            <p:tav tm="0">
                                              <p:val>
                                                <p:fltVal val="0"/>
                                              </p:val>
                                            </p:tav>
                                            <p:tav tm="100000">
                                              <p:val>
                                                <p:strVal val="#ppt_w"/>
                                              </p:val>
                                            </p:tav>
                                          </p:tavLst>
                                        </p:anim>
                                        <p:anim calcmode="lin" valueType="num">
                                          <p:cBhvr>
                                            <p:cTn id="43" dur="500" fill="hold"/>
                                            <p:tgtEl>
                                              <p:spTgt spid="123"/>
                                            </p:tgtEl>
                                            <p:attrNameLst>
                                              <p:attrName>ppt_h</p:attrName>
                                            </p:attrNameLst>
                                          </p:cBhvr>
                                          <p:tavLst>
                                            <p:tav tm="0">
                                              <p:val>
                                                <p:fltVal val="0"/>
                                              </p:val>
                                            </p:tav>
                                            <p:tav tm="100000">
                                              <p:val>
                                                <p:strVal val="#ppt_h"/>
                                              </p:val>
                                            </p:tav>
                                          </p:tavLst>
                                        </p:anim>
                                        <p:animEffect transition="in" filter="fade">
                                          <p:cBhvr>
                                            <p:cTn id="44" dur="500"/>
                                            <p:tgtEl>
                                              <p:spTgt spid="123"/>
                                            </p:tgtEl>
                                          </p:cBhvr>
                                        </p:animEffect>
                                      </p:childTnLst>
                                    </p:cTn>
                                  </p:par>
                                  <p:par>
                                    <p:cTn id="45" presetID="42" presetClass="entr" presetSubtype="0" fill="hold" grpId="0" nodeType="withEffect">
                                      <p:stCondLst>
                                        <p:cond delay="2600"/>
                                      </p:stCondLst>
                                      <p:childTnLst>
                                        <p:set>
                                          <p:cBhvr>
                                            <p:cTn id="46" dur="1" fill="hold">
                                              <p:stCondLst>
                                                <p:cond delay="0"/>
                                              </p:stCondLst>
                                            </p:cTn>
                                            <p:tgtEl>
                                              <p:spTgt spid="114"/>
                                            </p:tgtEl>
                                            <p:attrNameLst>
                                              <p:attrName>style.visibility</p:attrName>
                                            </p:attrNameLst>
                                          </p:cBhvr>
                                          <p:to>
                                            <p:strVal val="visible"/>
                                          </p:to>
                                        </p:set>
                                        <p:animEffect transition="in" filter="fade">
                                          <p:cBhvr>
                                            <p:cTn id="47" dur="500"/>
                                            <p:tgtEl>
                                              <p:spTgt spid="114"/>
                                            </p:tgtEl>
                                          </p:cBhvr>
                                        </p:animEffect>
                                        <p:anim calcmode="lin" valueType="num">
                                          <p:cBhvr>
                                            <p:cTn id="48" dur="500" fill="hold"/>
                                            <p:tgtEl>
                                              <p:spTgt spid="114"/>
                                            </p:tgtEl>
                                            <p:attrNameLst>
                                              <p:attrName>ppt_x</p:attrName>
                                            </p:attrNameLst>
                                          </p:cBhvr>
                                          <p:tavLst>
                                            <p:tav tm="0">
                                              <p:val>
                                                <p:strVal val="#ppt_x"/>
                                              </p:val>
                                            </p:tav>
                                            <p:tav tm="100000">
                                              <p:val>
                                                <p:strVal val="#ppt_x"/>
                                              </p:val>
                                            </p:tav>
                                          </p:tavLst>
                                        </p:anim>
                                        <p:anim calcmode="lin" valueType="num">
                                          <p:cBhvr>
                                            <p:cTn id="49" dur="500" fill="hold"/>
                                            <p:tgtEl>
                                              <p:spTgt spid="11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600"/>
                                      </p:stCondLst>
                                      <p:childTnLst>
                                        <p:set>
                                          <p:cBhvr>
                                            <p:cTn id="51" dur="1" fill="hold">
                                              <p:stCondLst>
                                                <p:cond delay="0"/>
                                              </p:stCondLst>
                                            </p:cTn>
                                            <p:tgtEl>
                                              <p:spTgt spid="118"/>
                                            </p:tgtEl>
                                            <p:attrNameLst>
                                              <p:attrName>style.visibility</p:attrName>
                                            </p:attrNameLst>
                                          </p:cBhvr>
                                          <p:to>
                                            <p:strVal val="visible"/>
                                          </p:to>
                                        </p:set>
                                        <p:animEffect transition="in" filter="fade">
                                          <p:cBhvr>
                                            <p:cTn id="52" dur="500"/>
                                            <p:tgtEl>
                                              <p:spTgt spid="118"/>
                                            </p:tgtEl>
                                          </p:cBhvr>
                                        </p:animEffect>
                                        <p:anim calcmode="lin" valueType="num">
                                          <p:cBhvr>
                                            <p:cTn id="53" dur="500" fill="hold"/>
                                            <p:tgtEl>
                                              <p:spTgt spid="118"/>
                                            </p:tgtEl>
                                            <p:attrNameLst>
                                              <p:attrName>ppt_x</p:attrName>
                                            </p:attrNameLst>
                                          </p:cBhvr>
                                          <p:tavLst>
                                            <p:tav tm="0">
                                              <p:val>
                                                <p:strVal val="#ppt_x"/>
                                              </p:val>
                                            </p:tav>
                                            <p:tav tm="100000">
                                              <p:val>
                                                <p:strVal val="#ppt_x"/>
                                              </p:val>
                                            </p:tav>
                                          </p:tavLst>
                                        </p:anim>
                                        <p:anim calcmode="lin" valueType="num">
                                          <p:cBhvr>
                                            <p:cTn id="54" dur="500" fill="hold"/>
                                            <p:tgtEl>
                                              <p:spTgt spid="118"/>
                                            </p:tgtEl>
                                            <p:attrNameLst>
                                              <p:attrName>ppt_y</p:attrName>
                                            </p:attrNameLst>
                                          </p:cBhvr>
                                          <p:tavLst>
                                            <p:tav tm="0">
                                              <p:val>
                                                <p:strVal val="#ppt_y+.1"/>
                                              </p:val>
                                            </p:tav>
                                            <p:tav tm="100000">
                                              <p:val>
                                                <p:strVal val="#ppt_y"/>
                                              </p:val>
                                            </p:tav>
                                          </p:tavLst>
                                        </p:anim>
                                      </p:childTnLst>
                                    </p:cTn>
                                  </p:par>
                                  <p:par>
                                    <p:cTn id="55" presetID="2" presetClass="entr" presetSubtype="2" fill="hold" grpId="0" nodeType="withEffect">
                                      <p:stCondLst>
                                        <p:cond delay="3100"/>
                                      </p:stCondLst>
                                      <p:childTnLst>
                                        <p:set>
                                          <p:cBhvr>
                                            <p:cTn id="56" dur="1" fill="hold">
                                              <p:stCondLst>
                                                <p:cond delay="0"/>
                                              </p:stCondLst>
                                            </p:cTn>
                                            <p:tgtEl>
                                              <p:spTgt spid="119"/>
                                            </p:tgtEl>
                                            <p:attrNameLst>
                                              <p:attrName>style.visibility</p:attrName>
                                            </p:attrNameLst>
                                          </p:cBhvr>
                                          <p:to>
                                            <p:strVal val="visible"/>
                                          </p:to>
                                        </p:set>
                                        <p:anim calcmode="lin" valueType="num">
                                          <p:cBhvr additive="base">
                                            <p:cTn id="57" dur="500" fill="hold"/>
                                            <p:tgtEl>
                                              <p:spTgt spid="119"/>
                                            </p:tgtEl>
                                            <p:attrNameLst>
                                              <p:attrName>ppt_x</p:attrName>
                                            </p:attrNameLst>
                                          </p:cBhvr>
                                          <p:tavLst>
                                            <p:tav tm="0">
                                              <p:val>
                                                <p:strVal val="1+#ppt_w/2"/>
                                              </p:val>
                                            </p:tav>
                                            <p:tav tm="100000">
                                              <p:val>
                                                <p:strVal val="#ppt_x"/>
                                              </p:val>
                                            </p:tav>
                                          </p:tavLst>
                                        </p:anim>
                                        <p:anim calcmode="lin" valueType="num">
                                          <p:cBhvr additive="base">
                                            <p:cTn id="58" dur="500" fill="hold"/>
                                            <p:tgtEl>
                                              <p:spTgt spid="119"/>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3100"/>
                                      </p:stCondLst>
                                      <p:childTnLst>
                                        <p:set>
                                          <p:cBhvr>
                                            <p:cTn id="60" dur="1" fill="hold">
                                              <p:stCondLst>
                                                <p:cond delay="0"/>
                                              </p:stCondLst>
                                            </p:cTn>
                                            <p:tgtEl>
                                              <p:spTgt spid="120"/>
                                            </p:tgtEl>
                                            <p:attrNameLst>
                                              <p:attrName>style.visibility</p:attrName>
                                            </p:attrNameLst>
                                          </p:cBhvr>
                                          <p:to>
                                            <p:strVal val="visible"/>
                                          </p:to>
                                        </p:set>
                                        <p:anim calcmode="lin" valueType="num">
                                          <p:cBhvr additive="base">
                                            <p:cTn id="61" dur="500" fill="hold"/>
                                            <p:tgtEl>
                                              <p:spTgt spid="120"/>
                                            </p:tgtEl>
                                            <p:attrNameLst>
                                              <p:attrName>ppt_x</p:attrName>
                                            </p:attrNameLst>
                                          </p:cBhvr>
                                          <p:tavLst>
                                            <p:tav tm="0">
                                              <p:val>
                                                <p:strVal val="1+#ppt_w/2"/>
                                              </p:val>
                                            </p:tav>
                                            <p:tav tm="100000">
                                              <p:val>
                                                <p:strVal val="#ppt_x"/>
                                              </p:val>
                                            </p:tav>
                                          </p:tavLst>
                                        </p:anim>
                                        <p:anim calcmode="lin" valueType="num">
                                          <p:cBhvr additive="base">
                                            <p:cTn id="62"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5" grpId="0" animBg="1"/>
          <p:bldP spid="119" grpId="0"/>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4502890" y="1058956"/>
            <a:ext cx="3528000" cy="329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50000"/>
              </a:lnSpc>
            </a:pPr>
            <a:r>
              <a:rPr lang="en-US" altLang="zh-CN" sz="1200" b="1" dirty="0">
                <a:latin typeface="微软雅黑" panose="020B0503020204020204" pitchFamily="34" charset="-122"/>
                <a:ea typeface="微软雅黑" panose="020B0503020204020204" pitchFamily="34" charset="-122"/>
              </a:rPr>
              <a:t>B</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120 </a:t>
            </a:r>
            <a:r>
              <a:rPr lang="zh-CN" altLang="en-US" sz="1200" b="1" dirty="0">
                <a:latin typeface="微软雅黑" panose="020B0503020204020204" pitchFamily="34" charset="-122"/>
                <a:ea typeface="微软雅黑" panose="020B0503020204020204" pitchFamily="34" charset="-122"/>
              </a:rPr>
              <a:t>照相机。</a:t>
            </a:r>
          </a:p>
          <a:p>
            <a:pPr marL="171450" indent="-171450" algn="just">
              <a:lnSpc>
                <a:spcPct val="150000"/>
              </a:lnSpc>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120 </a:t>
            </a:r>
            <a:r>
              <a:rPr lang="zh-CN" altLang="en-US" sz="1200" dirty="0">
                <a:latin typeface="微软雅黑" panose="020B0503020204020204" pitchFamily="34" charset="-122"/>
                <a:ea typeface="微软雅黑" panose="020B0503020204020204" pitchFamily="34" charset="-122"/>
              </a:rPr>
              <a:t>相机使用</a:t>
            </a:r>
            <a:r>
              <a:rPr lang="en-US" altLang="zh-CN" sz="1200" dirty="0">
                <a:latin typeface="微软雅黑" panose="020B0503020204020204" pitchFamily="34" charset="-122"/>
                <a:ea typeface="微软雅黑" panose="020B0503020204020204" pitchFamily="34" charset="-122"/>
              </a:rPr>
              <a:t>120 </a:t>
            </a:r>
            <a:r>
              <a:rPr lang="zh-CN" altLang="en-US" sz="1200" dirty="0">
                <a:latin typeface="微软雅黑" panose="020B0503020204020204" pitchFamily="34" charset="-122"/>
                <a:ea typeface="微软雅黑" panose="020B0503020204020204" pitchFamily="34" charset="-122"/>
              </a:rPr>
              <a:t>胶卷，画幅因</a:t>
            </a:r>
            <a:r>
              <a:rPr lang="en-US" altLang="zh-CN" sz="1200" dirty="0">
                <a:latin typeface="微软雅黑" panose="020B0503020204020204" pitchFamily="34" charset="-122"/>
                <a:ea typeface="微软雅黑" panose="020B0503020204020204" pitchFamily="34" charset="-122"/>
              </a:rPr>
              <a:t>120 </a:t>
            </a:r>
            <a:r>
              <a:rPr lang="zh-CN" altLang="en-US" sz="1200" dirty="0">
                <a:latin typeface="微软雅黑" panose="020B0503020204020204" pitchFamily="34" charset="-122"/>
                <a:ea typeface="微软雅黑" panose="020B0503020204020204" pitchFamily="34" charset="-122"/>
              </a:rPr>
              <a:t>相机的种类不同而不同，规格大致分为</a:t>
            </a:r>
            <a:r>
              <a:rPr lang="en-US" altLang="zh-CN" sz="1200" dirty="0">
                <a:latin typeface="微软雅黑" panose="020B0503020204020204" pitchFamily="34" charset="-122"/>
                <a:ea typeface="微软雅黑" panose="020B0503020204020204" pitchFamily="34" charset="-122"/>
              </a:rPr>
              <a:t>12 </a:t>
            </a:r>
            <a:r>
              <a:rPr lang="zh-CN" altLang="en-US" sz="1200" dirty="0">
                <a:latin typeface="微软雅黑" panose="020B0503020204020204" pitchFamily="34" charset="-122"/>
                <a:ea typeface="微软雅黑" panose="020B0503020204020204" pitchFamily="34" charset="-122"/>
              </a:rPr>
              <a:t>张</a:t>
            </a:r>
            <a:r>
              <a:rPr lang="en-US" altLang="zh-CN" sz="1200" dirty="0">
                <a:latin typeface="微软雅黑" panose="020B0503020204020204" pitchFamily="34" charset="-122"/>
                <a:ea typeface="微软雅黑" panose="020B0503020204020204" pitchFamily="34" charset="-122"/>
              </a:rPr>
              <a:t>56×56mm </a:t>
            </a:r>
            <a:r>
              <a:rPr lang="zh-CN" altLang="en-US" sz="1200" dirty="0">
                <a:latin typeface="微软雅黑" panose="020B0503020204020204" pitchFamily="34" charset="-122"/>
                <a:ea typeface="微软雅黑" panose="020B0503020204020204" pitchFamily="34" charset="-122"/>
              </a:rPr>
              <a:t>画幅、</a:t>
            </a:r>
            <a:r>
              <a:rPr lang="en-US" altLang="zh-CN" sz="1200" dirty="0">
                <a:latin typeface="微软雅黑" panose="020B0503020204020204" pitchFamily="34" charset="-122"/>
                <a:ea typeface="微软雅黑" panose="020B0503020204020204" pitchFamily="34" charset="-122"/>
              </a:rPr>
              <a:t>16 </a:t>
            </a:r>
            <a:r>
              <a:rPr lang="zh-CN" altLang="en-US" sz="1200" dirty="0">
                <a:latin typeface="微软雅黑" panose="020B0503020204020204" pitchFamily="34" charset="-122"/>
                <a:ea typeface="微软雅黑" panose="020B0503020204020204" pitchFamily="34" charset="-122"/>
              </a:rPr>
              <a:t>张</a:t>
            </a:r>
            <a:r>
              <a:rPr lang="en-US" altLang="zh-CN" sz="1200" dirty="0">
                <a:latin typeface="微软雅黑" panose="020B0503020204020204" pitchFamily="34" charset="-122"/>
                <a:ea typeface="微软雅黑" panose="020B0503020204020204" pitchFamily="34" charset="-122"/>
              </a:rPr>
              <a:t>56×45mm </a:t>
            </a:r>
            <a:r>
              <a:rPr lang="zh-CN" altLang="en-US" sz="1200" dirty="0">
                <a:latin typeface="微软雅黑" panose="020B0503020204020204" pitchFamily="34" charset="-122"/>
                <a:ea typeface="微软雅黑" panose="020B0503020204020204" pitchFamily="34" charset="-122"/>
              </a:rPr>
              <a:t>画幅、</a:t>
            </a:r>
            <a:r>
              <a:rPr lang="en-US" altLang="zh-CN" sz="1200" dirty="0">
                <a:latin typeface="微软雅黑" panose="020B0503020204020204" pitchFamily="34" charset="-122"/>
                <a:ea typeface="微软雅黑" panose="020B0503020204020204" pitchFamily="34" charset="-122"/>
              </a:rPr>
              <a:t>10 </a:t>
            </a:r>
            <a:r>
              <a:rPr lang="zh-CN" altLang="en-US" sz="1200" dirty="0">
                <a:latin typeface="微软雅黑" panose="020B0503020204020204" pitchFamily="34" charset="-122"/>
                <a:ea typeface="微软雅黑" panose="020B0503020204020204" pitchFamily="34" charset="-122"/>
              </a:rPr>
              <a:t>张</a:t>
            </a:r>
            <a:r>
              <a:rPr lang="en-US" altLang="zh-CN" sz="1200" dirty="0">
                <a:latin typeface="微软雅黑" panose="020B0503020204020204" pitchFamily="34" charset="-122"/>
                <a:ea typeface="微软雅黑" panose="020B0503020204020204" pitchFamily="34" charset="-122"/>
              </a:rPr>
              <a:t>56×70mm </a:t>
            </a:r>
            <a:r>
              <a:rPr lang="zh-CN" altLang="en-US" sz="1200" dirty="0">
                <a:latin typeface="微软雅黑" panose="020B0503020204020204" pitchFamily="34" charset="-122"/>
                <a:ea typeface="微软雅黑" panose="020B0503020204020204" pitchFamily="34" charset="-122"/>
              </a:rPr>
              <a:t>画幅、</a:t>
            </a:r>
            <a:r>
              <a:rPr lang="en-US" altLang="zh-CN" sz="1200" dirty="0">
                <a:latin typeface="微软雅黑" panose="020B0503020204020204" pitchFamily="34" charset="-122"/>
                <a:ea typeface="微软雅黑" panose="020B0503020204020204" pitchFamily="34" charset="-122"/>
              </a:rPr>
              <a:t>8 </a:t>
            </a:r>
            <a:r>
              <a:rPr lang="zh-CN" altLang="en-US" sz="1200" dirty="0">
                <a:latin typeface="微软雅黑" panose="020B0503020204020204" pitchFamily="34" charset="-122"/>
                <a:ea typeface="微软雅黑" panose="020B0503020204020204" pitchFamily="34" charset="-122"/>
              </a:rPr>
              <a:t>张</a:t>
            </a:r>
            <a:r>
              <a:rPr lang="en-US" altLang="zh-CN" sz="1200" dirty="0">
                <a:latin typeface="微软雅黑" panose="020B0503020204020204" pitchFamily="34" charset="-122"/>
                <a:ea typeface="微软雅黑" panose="020B0503020204020204" pitchFamily="34" charset="-122"/>
              </a:rPr>
              <a:t>56×90mm </a:t>
            </a:r>
            <a:r>
              <a:rPr lang="zh-CN" altLang="en-US" sz="1200" dirty="0">
                <a:latin typeface="微软雅黑" panose="020B0503020204020204" pitchFamily="34" charset="-122"/>
                <a:ea typeface="微软雅黑" panose="020B0503020204020204" pitchFamily="34" charset="-122"/>
              </a:rPr>
              <a:t>画幅等。</a:t>
            </a:r>
            <a:r>
              <a:rPr lang="en-US" altLang="zh-CN" sz="1200" dirty="0">
                <a:latin typeface="微软雅黑" panose="020B0503020204020204" pitchFamily="34" charset="-122"/>
                <a:ea typeface="微软雅黑" panose="020B0503020204020204" pitchFamily="34" charset="-122"/>
              </a:rPr>
              <a:t>120 </a:t>
            </a:r>
            <a:r>
              <a:rPr lang="zh-CN" altLang="en-US" sz="1200" dirty="0">
                <a:latin typeface="微软雅黑" panose="020B0503020204020204" pitchFamily="34" charset="-122"/>
                <a:ea typeface="微软雅黑" panose="020B0503020204020204" pitchFamily="34" charset="-122"/>
              </a:rPr>
              <a:t>相机的主要优点是画幅大，这对制作大幅照片，取得高清晰度、丰富层次、细腻颗粒感的画面是极为重要的因素。因此，对于追求高质量影像的摄影师，</a:t>
            </a:r>
            <a:r>
              <a:rPr lang="en-US" altLang="zh-CN" sz="1200" dirty="0">
                <a:latin typeface="微软雅黑" panose="020B0503020204020204" pitchFamily="34" charset="-122"/>
                <a:ea typeface="微软雅黑" panose="020B0503020204020204" pitchFamily="34" charset="-122"/>
              </a:rPr>
              <a:t>120 </a:t>
            </a:r>
            <a:r>
              <a:rPr lang="zh-CN" altLang="en-US" sz="1200" dirty="0">
                <a:latin typeface="微软雅黑" panose="020B0503020204020204" pitchFamily="34" charset="-122"/>
                <a:ea typeface="微软雅黑" panose="020B0503020204020204" pitchFamily="34" charset="-122"/>
              </a:rPr>
              <a:t>相机无疑是很值得选择的。相对来说，</a:t>
            </a:r>
            <a:r>
              <a:rPr lang="en-US" altLang="zh-CN" sz="1200" dirty="0">
                <a:latin typeface="微软雅黑" panose="020B0503020204020204" pitchFamily="34" charset="-122"/>
                <a:ea typeface="微软雅黑" panose="020B0503020204020204" pitchFamily="34" charset="-122"/>
              </a:rPr>
              <a:t>120 </a:t>
            </a:r>
            <a:r>
              <a:rPr lang="zh-CN" altLang="en-US" sz="1200" dirty="0">
                <a:latin typeface="微软雅黑" panose="020B0503020204020204" pitchFamily="34" charset="-122"/>
                <a:ea typeface="微软雅黑" panose="020B0503020204020204" pitchFamily="34" charset="-122"/>
              </a:rPr>
              <a:t>相机的主要弱点是体积大而笨重，操作不如</a:t>
            </a:r>
            <a:r>
              <a:rPr lang="en-US" altLang="zh-CN" sz="1200" dirty="0">
                <a:latin typeface="微软雅黑" panose="020B0503020204020204" pitchFamily="34" charset="-122"/>
                <a:ea typeface="微软雅黑" panose="020B0503020204020204" pitchFamily="34" charset="-122"/>
              </a:rPr>
              <a:t>135 </a:t>
            </a:r>
            <a:r>
              <a:rPr lang="zh-CN" altLang="en-US" sz="1200" dirty="0">
                <a:latin typeface="微软雅黑" panose="020B0503020204020204" pitchFamily="34" charset="-122"/>
                <a:ea typeface="微软雅黑" panose="020B0503020204020204" pitchFamily="34" charset="-122"/>
              </a:rPr>
              <a:t>相机灵活来说，一卷</a:t>
            </a:r>
            <a:r>
              <a:rPr lang="en-US" altLang="zh-CN" sz="1200" dirty="0">
                <a:latin typeface="微软雅黑" panose="020B0503020204020204" pitchFamily="34" charset="-122"/>
                <a:ea typeface="微软雅黑" panose="020B0503020204020204" pitchFamily="34" charset="-122"/>
              </a:rPr>
              <a:t>120 </a:t>
            </a:r>
            <a:r>
              <a:rPr lang="zh-CN" altLang="en-US" sz="1200" dirty="0">
                <a:latin typeface="微软雅黑" panose="020B0503020204020204" pitchFamily="34" charset="-122"/>
                <a:ea typeface="微软雅黑" panose="020B0503020204020204" pitchFamily="34" charset="-122"/>
              </a:rPr>
              <a:t>胶卷可拍的画幅较少，也带来换片的麻烦，如图</a:t>
            </a:r>
            <a:r>
              <a:rPr lang="en-US" altLang="zh-CN" sz="1200" dirty="0">
                <a:latin typeface="微软雅黑" panose="020B0503020204020204" pitchFamily="34" charset="-122"/>
                <a:ea typeface="微软雅黑" panose="020B0503020204020204" pitchFamily="34" charset="-122"/>
              </a:rPr>
              <a:t>2-1-1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1138422" y="1418956"/>
            <a:ext cx="2500826" cy="2072880"/>
          </a:xfrm>
          <a:prstGeom prst="rect">
            <a:avLst/>
          </a:prstGeom>
        </p:spPr>
      </p:pic>
      <p:sp>
        <p:nvSpPr>
          <p:cNvPr id="4" name="矩形 3"/>
          <p:cNvSpPr/>
          <p:nvPr/>
        </p:nvSpPr>
        <p:spPr>
          <a:xfrm>
            <a:off x="1834412" y="3832450"/>
            <a:ext cx="1338828"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2-1-1 120 </a:t>
            </a:r>
            <a:r>
              <a:rPr lang="zh-CN" altLang="en-US" sz="1000" dirty="0">
                <a:latin typeface="微软雅黑" panose="020B0503020204020204" pitchFamily="34" charset="-122"/>
                <a:ea typeface="微软雅黑" panose="020B0503020204020204" pitchFamily="34" charset="-122"/>
              </a:rPr>
              <a:t>照相机</a:t>
            </a:r>
          </a:p>
        </p:txBody>
      </p:sp>
      <p:grpSp>
        <p:nvGrpSpPr>
          <p:cNvPr id="2" name="组合 1">
            <a:extLst>
              <a:ext uri="{FF2B5EF4-FFF2-40B4-BE49-F238E27FC236}">
                <a16:creationId xmlns:a16="http://schemas.microsoft.com/office/drawing/2014/main" id="{F65E00A0-3F15-579C-49CD-6EB4F263A27B}"/>
              </a:ext>
            </a:extLst>
          </p:cNvPr>
          <p:cNvGrpSpPr/>
          <p:nvPr/>
        </p:nvGrpSpPr>
        <p:grpSpPr>
          <a:xfrm>
            <a:off x="161913" y="113354"/>
            <a:ext cx="1489470" cy="658178"/>
            <a:chOff x="1138385" y="0"/>
            <a:chExt cx="1489470" cy="658178"/>
          </a:xfrm>
        </p:grpSpPr>
        <p:sp>
          <p:nvSpPr>
            <p:cNvPr id="5" name="Freeform 8">
              <a:extLst>
                <a:ext uri="{FF2B5EF4-FFF2-40B4-BE49-F238E27FC236}">
                  <a16:creationId xmlns:a16="http://schemas.microsoft.com/office/drawing/2014/main" id="{AA6F25D2-DADB-F793-9B15-3E05D199EB89}"/>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6" name="Freeform 9">
              <a:extLst>
                <a:ext uri="{FF2B5EF4-FFF2-40B4-BE49-F238E27FC236}">
                  <a16:creationId xmlns:a16="http://schemas.microsoft.com/office/drawing/2014/main" id="{AA83047D-9473-AC40-3813-361F7F37524F}"/>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7" name="Rectangle 18">
              <a:extLst>
                <a:ext uri="{FF2B5EF4-FFF2-40B4-BE49-F238E27FC236}">
                  <a16:creationId xmlns:a16="http://schemas.microsoft.com/office/drawing/2014/main" id="{8C1AEBBD-7200-E1AB-4055-E14FCCFA9C51}"/>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42916968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14:presetBounceEnd="60000">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14:bounceEnd="60000">
                                          <p:cBhvr additive="base">
                                            <p:cTn id="16"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17"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1+#ppt_w/2"/>
                                              </p:val>
                                            </p:tav>
                                            <p:tav tm="100000">
                                              <p:val>
                                                <p:strVal val="#ppt_x"/>
                                              </p:val>
                                            </p:tav>
                                          </p:tavLst>
                                        </p:anim>
                                        <p:anim calcmode="lin" valueType="num">
                                          <p:cBhvr additive="base">
                                            <p:cTn id="17"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1116359" y="1490957"/>
            <a:ext cx="3365506" cy="246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50000"/>
              </a:lnSpc>
            </a:pPr>
            <a:r>
              <a:rPr lang="en-US" altLang="zh-CN" sz="1200" b="1" dirty="0">
                <a:latin typeface="微软雅黑" panose="020B0503020204020204" pitchFamily="34" charset="-122"/>
                <a:ea typeface="微软雅黑" panose="020B0503020204020204" pitchFamily="34" charset="-122"/>
              </a:rPr>
              <a:t>C</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135 </a:t>
            </a:r>
            <a:r>
              <a:rPr lang="zh-CN" altLang="en-US" sz="1200" b="1" dirty="0">
                <a:latin typeface="微软雅黑" panose="020B0503020204020204" pitchFamily="34" charset="-122"/>
                <a:ea typeface="微软雅黑" panose="020B0503020204020204" pitchFamily="34" charset="-122"/>
              </a:rPr>
              <a:t>照相机。</a:t>
            </a:r>
          </a:p>
          <a:p>
            <a:pPr marL="171450" indent="-171450" algn="just">
              <a:lnSpc>
                <a:spcPct val="150000"/>
              </a:lnSpc>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135 </a:t>
            </a:r>
            <a:r>
              <a:rPr lang="zh-CN" altLang="en-US" sz="1200" dirty="0">
                <a:latin typeface="微软雅黑" panose="020B0503020204020204" pitchFamily="34" charset="-122"/>
                <a:ea typeface="微软雅黑" panose="020B0503020204020204" pitchFamily="34" charset="-122"/>
              </a:rPr>
              <a:t>相机使用</a:t>
            </a:r>
            <a:r>
              <a:rPr lang="en-US" altLang="zh-CN" sz="1200" dirty="0">
                <a:latin typeface="微软雅黑" panose="020B0503020204020204" pitchFamily="34" charset="-122"/>
                <a:ea typeface="微软雅黑" panose="020B0503020204020204" pitchFamily="34" charset="-122"/>
              </a:rPr>
              <a:t>135 </a:t>
            </a:r>
            <a:r>
              <a:rPr lang="zh-CN" altLang="en-US" sz="1200" dirty="0">
                <a:latin typeface="微软雅黑" panose="020B0503020204020204" pitchFamily="34" charset="-122"/>
                <a:ea typeface="微软雅黑" panose="020B0503020204020204" pitchFamily="34" charset="-122"/>
              </a:rPr>
              <a:t>胶卷，画幅通常为</a:t>
            </a:r>
            <a:r>
              <a:rPr lang="en-US" altLang="zh-CN" sz="1200" dirty="0">
                <a:latin typeface="微软雅黑" panose="020B0503020204020204" pitchFamily="34" charset="-122"/>
                <a:ea typeface="微软雅黑" panose="020B0503020204020204" pitchFamily="34" charset="-122"/>
              </a:rPr>
              <a:t>24×36mm</a:t>
            </a:r>
            <a:r>
              <a:rPr lang="zh-CN" altLang="en-US" sz="1200" dirty="0">
                <a:latin typeface="微软雅黑" panose="020B0503020204020204" pitchFamily="34" charset="-122"/>
                <a:ea typeface="微软雅黑" panose="020B0503020204020204" pitchFamily="34" charset="-122"/>
              </a:rPr>
              <a:t>，一卷</a:t>
            </a:r>
            <a:r>
              <a:rPr lang="en-US" altLang="zh-CN" sz="1200" dirty="0">
                <a:latin typeface="微软雅黑" panose="020B0503020204020204" pitchFamily="34" charset="-122"/>
                <a:ea typeface="微软雅黑" panose="020B0503020204020204" pitchFamily="34" charset="-122"/>
              </a:rPr>
              <a:t>135 </a:t>
            </a:r>
            <a:r>
              <a:rPr lang="zh-CN" altLang="en-US" sz="1200" dirty="0">
                <a:latin typeface="微软雅黑" panose="020B0503020204020204" pitchFamily="34" charset="-122"/>
                <a:ea typeface="微软雅黑" panose="020B0503020204020204" pitchFamily="34" charset="-122"/>
              </a:rPr>
              <a:t>胶卷通常可拍</a:t>
            </a:r>
            <a:r>
              <a:rPr lang="en-US" altLang="zh-CN" sz="1200" dirty="0">
                <a:latin typeface="微软雅黑" panose="020B0503020204020204" pitchFamily="34" charset="-122"/>
                <a:ea typeface="微软雅黑" panose="020B0503020204020204" pitchFamily="34" charset="-122"/>
              </a:rPr>
              <a:t>36 </a:t>
            </a:r>
            <a:r>
              <a:rPr lang="zh-CN" altLang="en-US" sz="1200" dirty="0">
                <a:latin typeface="微软雅黑" panose="020B0503020204020204" pitchFamily="34" charset="-122"/>
                <a:ea typeface="微软雅黑" panose="020B0503020204020204" pitchFamily="34" charset="-122"/>
              </a:rPr>
              <a:t>幅画面。</a:t>
            </a:r>
            <a:r>
              <a:rPr lang="en-US" altLang="zh-CN" sz="1200" dirty="0">
                <a:latin typeface="微软雅黑" panose="020B0503020204020204" pitchFamily="34" charset="-122"/>
                <a:ea typeface="微软雅黑" panose="020B0503020204020204" pitchFamily="34" charset="-122"/>
              </a:rPr>
              <a:t>135 </a:t>
            </a:r>
            <a:r>
              <a:rPr lang="zh-CN" altLang="en-US" sz="1200" dirty="0">
                <a:latin typeface="微软雅黑" panose="020B0503020204020204" pitchFamily="34" charset="-122"/>
                <a:ea typeface="微软雅黑" panose="020B0503020204020204" pitchFamily="34" charset="-122"/>
              </a:rPr>
              <a:t>相机虽有画幅较小、制作大幅照片的成像质量不如</a:t>
            </a:r>
            <a:r>
              <a:rPr lang="en-US" altLang="zh-CN" sz="1200" dirty="0">
                <a:latin typeface="微软雅黑" panose="020B0503020204020204" pitchFamily="34" charset="-122"/>
                <a:ea typeface="微软雅黑" panose="020B0503020204020204" pitchFamily="34" charset="-122"/>
              </a:rPr>
              <a:t>120 </a:t>
            </a:r>
            <a:r>
              <a:rPr lang="zh-CN" altLang="en-US" sz="1200" dirty="0">
                <a:latin typeface="微软雅黑" panose="020B0503020204020204" pitchFamily="34" charset="-122"/>
                <a:ea typeface="微软雅黑" panose="020B0503020204020204" pitchFamily="34" charset="-122"/>
              </a:rPr>
              <a:t>相机的弱点，但相机轻巧，一卷</a:t>
            </a:r>
            <a:r>
              <a:rPr lang="en-US" altLang="zh-CN" sz="1200" dirty="0">
                <a:latin typeface="微软雅黑" panose="020B0503020204020204" pitchFamily="34" charset="-122"/>
                <a:ea typeface="微软雅黑" panose="020B0503020204020204" pitchFamily="34" charset="-122"/>
              </a:rPr>
              <a:t>135 </a:t>
            </a:r>
            <a:r>
              <a:rPr lang="zh-CN" altLang="en-US" sz="1200" dirty="0">
                <a:latin typeface="微软雅黑" panose="020B0503020204020204" pitchFamily="34" charset="-122"/>
                <a:ea typeface="微软雅黑" panose="020B0503020204020204" pitchFamily="34" charset="-122"/>
              </a:rPr>
              <a:t>胶卷可拍画幅较多，这对抢镜头的新闻摄影等不需要制作大尺寸照片的各种摄影都很适合。此外，还适合业余爱好者拍摄纪念照片，如图</a:t>
            </a:r>
            <a:r>
              <a:rPr lang="en-US" altLang="zh-CN" sz="1200" dirty="0">
                <a:latin typeface="微软雅黑" panose="020B0503020204020204" pitchFamily="34" charset="-122"/>
                <a:ea typeface="微软雅黑" panose="020B0503020204020204" pitchFamily="34" charset="-122"/>
              </a:rPr>
              <a:t>2-1-2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5210859" y="1634956"/>
            <a:ext cx="2808000" cy="2478221"/>
            <a:chOff x="3644206" y="1490956"/>
            <a:chExt cx="2808000" cy="2478221"/>
          </a:xfrm>
        </p:grpSpPr>
        <p:sp>
          <p:nvSpPr>
            <p:cNvPr id="4" name="矩形 3"/>
            <p:cNvSpPr/>
            <p:nvPr/>
          </p:nvSpPr>
          <p:spPr>
            <a:xfrm>
              <a:off x="4378792" y="3722956"/>
              <a:ext cx="1338828"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2-1-2 135 </a:t>
              </a:r>
              <a:r>
                <a:rPr lang="zh-CN" altLang="en-US" sz="1000" dirty="0">
                  <a:latin typeface="微软雅黑" panose="020B0503020204020204" pitchFamily="34" charset="-122"/>
                  <a:ea typeface="微软雅黑" panose="020B0503020204020204" pitchFamily="34" charset="-122"/>
                </a:rPr>
                <a:t>照相机</a:t>
              </a:r>
            </a:p>
          </p:txBody>
        </p:sp>
        <p:pic>
          <p:nvPicPr>
            <p:cNvPr id="2" name="图片 1"/>
            <p:cNvPicPr>
              <a:picLocks noChangeAspect="1"/>
            </p:cNvPicPr>
            <p:nvPr/>
          </p:nvPicPr>
          <p:blipFill>
            <a:blip r:embed="rId2"/>
            <a:stretch>
              <a:fillRect/>
            </a:stretch>
          </p:blipFill>
          <p:spPr>
            <a:xfrm>
              <a:off x="3644206" y="1490956"/>
              <a:ext cx="2808000" cy="2048777"/>
            </a:xfrm>
            <a:prstGeom prst="rect">
              <a:avLst/>
            </a:prstGeom>
          </p:spPr>
        </p:pic>
      </p:grpSp>
      <p:grpSp>
        <p:nvGrpSpPr>
          <p:cNvPr id="5" name="组合 4">
            <a:extLst>
              <a:ext uri="{FF2B5EF4-FFF2-40B4-BE49-F238E27FC236}">
                <a16:creationId xmlns:a16="http://schemas.microsoft.com/office/drawing/2014/main" id="{54C90BED-FED4-B091-97AE-3AAFED17FE22}"/>
              </a:ext>
            </a:extLst>
          </p:cNvPr>
          <p:cNvGrpSpPr/>
          <p:nvPr/>
        </p:nvGrpSpPr>
        <p:grpSpPr>
          <a:xfrm>
            <a:off x="161913" y="113354"/>
            <a:ext cx="1489470" cy="658178"/>
            <a:chOff x="1138385" y="0"/>
            <a:chExt cx="1489470" cy="658178"/>
          </a:xfrm>
        </p:grpSpPr>
        <p:sp>
          <p:nvSpPr>
            <p:cNvPr id="6" name="Freeform 8">
              <a:extLst>
                <a:ext uri="{FF2B5EF4-FFF2-40B4-BE49-F238E27FC236}">
                  <a16:creationId xmlns:a16="http://schemas.microsoft.com/office/drawing/2014/main" id="{B4F201BC-7F38-79B4-3612-45A8BE4AC728}"/>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7" name="Freeform 9">
              <a:extLst>
                <a:ext uri="{FF2B5EF4-FFF2-40B4-BE49-F238E27FC236}">
                  <a16:creationId xmlns:a16="http://schemas.microsoft.com/office/drawing/2014/main" id="{6B5BBAC1-7690-3396-9507-D1E3343C7332}"/>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8" name="Rectangle 18">
              <a:extLst>
                <a:ext uri="{FF2B5EF4-FFF2-40B4-BE49-F238E27FC236}">
                  <a16:creationId xmlns:a16="http://schemas.microsoft.com/office/drawing/2014/main" id="{72CBAE30-F5F4-9596-073D-0881E2AA9955}"/>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253045227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60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60000">
                                          <p:cBhvr additive="base">
                                            <p:cTn id="12" dur="5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4802891" y="2354956"/>
            <a:ext cx="2664000" cy="107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50" indent="-171450" algn="just">
              <a:lnSpc>
                <a:spcPct val="150000"/>
              </a:lnSpc>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A</a:t>
            </a:r>
            <a:r>
              <a:rPr lang="zh-CN" altLang="en-US" sz="1200" dirty="0">
                <a:latin typeface="微软雅黑" panose="020B0503020204020204" pitchFamily="34" charset="-122"/>
                <a:ea typeface="微软雅黑" panose="020B0503020204020204" pitchFamily="34" charset="-122"/>
              </a:rPr>
              <a:t>．平视取景照相机。平视取景相机是通过相机上方独立的取景器取景的，镜头不能取景，只能拍摄，如图</a:t>
            </a:r>
            <a:r>
              <a:rPr lang="en-US" altLang="zh-CN" sz="1200" dirty="0">
                <a:latin typeface="微软雅黑" panose="020B0503020204020204" pitchFamily="34" charset="-122"/>
                <a:ea typeface="微软雅黑" panose="020B0503020204020204" pitchFamily="34" charset="-122"/>
              </a:rPr>
              <a:t>2-1-3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sp>
        <p:nvSpPr>
          <p:cNvPr id="4" name="矩形 3"/>
          <p:cNvSpPr/>
          <p:nvPr/>
        </p:nvSpPr>
        <p:spPr>
          <a:xfrm>
            <a:off x="2266412" y="3794957"/>
            <a:ext cx="158729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2-1-3 </a:t>
            </a:r>
            <a:r>
              <a:rPr lang="zh-CN" altLang="en-US" sz="1000" dirty="0">
                <a:latin typeface="微软雅黑" panose="020B0503020204020204" pitchFamily="34" charset="-122"/>
                <a:ea typeface="微软雅黑" panose="020B0503020204020204" pitchFamily="34" charset="-122"/>
              </a:rPr>
              <a:t>平视取景照相机</a:t>
            </a:r>
          </a:p>
        </p:txBody>
      </p:sp>
      <p:sp>
        <p:nvSpPr>
          <p:cNvPr id="3" name="矩形 2"/>
          <p:cNvSpPr/>
          <p:nvPr/>
        </p:nvSpPr>
        <p:spPr>
          <a:xfrm>
            <a:off x="4714413" y="1922957"/>
            <a:ext cx="2752478" cy="276999"/>
          </a:xfrm>
          <a:prstGeom prst="rect">
            <a:avLst/>
          </a:prstGeom>
        </p:spPr>
        <p:txBody>
          <a:bodyPr wrap="square">
            <a:spAutoFit/>
          </a:bodyPr>
          <a:lstStyle/>
          <a:p>
            <a:pPr algn="just"/>
            <a:r>
              <a:rPr lang="zh-CN" altLang="en-US" sz="1200" b="1" dirty="0">
                <a:latin typeface="微软雅黑" panose="020B0503020204020204" pitchFamily="34" charset="-122"/>
                <a:ea typeface="微软雅黑" panose="020B0503020204020204" pitchFamily="34" charset="-122"/>
              </a:rPr>
              <a:t>② 按照照相机的外形和结构分类。</a:t>
            </a:r>
          </a:p>
        </p:txBody>
      </p:sp>
      <p:pic>
        <p:nvPicPr>
          <p:cNvPr id="5" name="图片 4"/>
          <p:cNvPicPr>
            <a:picLocks noChangeAspect="1"/>
          </p:cNvPicPr>
          <p:nvPr/>
        </p:nvPicPr>
        <p:blipFill>
          <a:blip r:embed="rId2"/>
          <a:stretch>
            <a:fillRect/>
          </a:stretch>
        </p:blipFill>
        <p:spPr>
          <a:xfrm>
            <a:off x="1757399" y="1334633"/>
            <a:ext cx="2605320" cy="2342314"/>
          </a:xfrm>
          <a:prstGeom prst="rect">
            <a:avLst/>
          </a:prstGeom>
        </p:spPr>
      </p:pic>
      <p:grpSp>
        <p:nvGrpSpPr>
          <p:cNvPr id="2" name="组合 1">
            <a:extLst>
              <a:ext uri="{FF2B5EF4-FFF2-40B4-BE49-F238E27FC236}">
                <a16:creationId xmlns:a16="http://schemas.microsoft.com/office/drawing/2014/main" id="{213D87B3-CBC1-2B32-0F31-2BAEB341BAB8}"/>
              </a:ext>
            </a:extLst>
          </p:cNvPr>
          <p:cNvGrpSpPr/>
          <p:nvPr/>
        </p:nvGrpSpPr>
        <p:grpSpPr>
          <a:xfrm>
            <a:off x="161913" y="113354"/>
            <a:ext cx="1489470" cy="658178"/>
            <a:chOff x="1138385" y="0"/>
            <a:chExt cx="1489470" cy="658178"/>
          </a:xfrm>
        </p:grpSpPr>
        <p:sp>
          <p:nvSpPr>
            <p:cNvPr id="6" name="Freeform 8">
              <a:extLst>
                <a:ext uri="{FF2B5EF4-FFF2-40B4-BE49-F238E27FC236}">
                  <a16:creationId xmlns:a16="http://schemas.microsoft.com/office/drawing/2014/main" id="{F0230A4D-0412-6266-E43B-65CD06BD5DF3}"/>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7" name="Freeform 9">
              <a:extLst>
                <a:ext uri="{FF2B5EF4-FFF2-40B4-BE49-F238E27FC236}">
                  <a16:creationId xmlns:a16="http://schemas.microsoft.com/office/drawing/2014/main" id="{C0807448-21BC-B8B1-F5FB-18AD685D7C69}"/>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8" name="Rectangle 18">
              <a:extLst>
                <a:ext uri="{FF2B5EF4-FFF2-40B4-BE49-F238E27FC236}">
                  <a16:creationId xmlns:a16="http://schemas.microsoft.com/office/drawing/2014/main" id="{36906B5C-7896-2113-91AC-FE6ACBC35774}"/>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309432306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6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60000">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14:bounceEnd="60000">
                                          <p:cBhvr additive="base">
                                            <p:cTn id="15"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60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60000">
                                          <p:cBhvr additive="base">
                                            <p:cTn id="19" dur="5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1+#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3"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0"/>
          <p:cNvSpPr>
            <a:spLocks noChangeArrowheads="1"/>
          </p:cNvSpPr>
          <p:nvPr/>
        </p:nvSpPr>
        <p:spPr bwMode="auto">
          <a:xfrm>
            <a:off x="595726" y="2693068"/>
            <a:ext cx="3110686" cy="158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50000"/>
              </a:lnSpc>
            </a:pPr>
            <a:r>
              <a:rPr lang="zh-CN" altLang="en-US" sz="1000" dirty="0">
                <a:latin typeface="微软雅黑" panose="020B0503020204020204" pitchFamily="34" charset="-122"/>
                <a:ea typeface="微软雅黑" panose="020B0503020204020204" pitchFamily="34" charset="-122"/>
              </a:rPr>
              <a:t>       商业摄影的工作流程分</a:t>
            </a:r>
            <a:r>
              <a:rPr lang="en-US" altLang="zh-CN" sz="1000" dirty="0">
                <a:latin typeface="微软雅黑" panose="020B0503020204020204" pitchFamily="34" charset="-122"/>
                <a:ea typeface="微软雅黑" panose="020B0503020204020204" pitchFamily="34" charset="-122"/>
              </a:rPr>
              <a:t>3 </a:t>
            </a:r>
            <a:r>
              <a:rPr lang="zh-CN" altLang="en-US" sz="1000" dirty="0">
                <a:latin typeface="微软雅黑" panose="020B0503020204020204" pitchFamily="34" charset="-122"/>
                <a:ea typeface="微软雅黑" panose="020B0503020204020204" pitchFamily="34" charset="-122"/>
              </a:rPr>
              <a:t>个部分</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拍摄人物”“拍摄风景”“拍摄静物”，本项目遵循了完整的工作过程，涵盖了全部课程目标和课程内容。</a:t>
            </a:r>
            <a:endParaRPr lang="en-US" altLang="zh-CN" sz="1000" dirty="0">
              <a:latin typeface="微软雅黑" panose="020B0503020204020204" pitchFamily="34" charset="-122"/>
              <a:ea typeface="微软雅黑" panose="020B0503020204020204" pitchFamily="34" charset="-122"/>
            </a:endParaRPr>
          </a:p>
          <a:p>
            <a:pPr algn="just">
              <a:lnSpc>
                <a:spcPct val="150000"/>
              </a:lnSpc>
            </a:pPr>
            <a:r>
              <a:rPr lang="zh-CN" altLang="en-US" sz="1000" dirty="0">
                <a:latin typeface="微软雅黑" panose="020B0503020204020204" pitchFamily="34" charset="-122"/>
                <a:ea typeface="微软雅黑" panose="020B0503020204020204" pitchFamily="34" charset="-122"/>
              </a:rPr>
              <a:t>       以上</a:t>
            </a:r>
            <a:r>
              <a:rPr lang="en-US" altLang="zh-CN" sz="1000" dirty="0">
                <a:latin typeface="微软雅黑" panose="020B0503020204020204" pitchFamily="34" charset="-122"/>
                <a:ea typeface="微软雅黑" panose="020B0503020204020204" pitchFamily="34" charset="-122"/>
              </a:rPr>
              <a:t>3 </a:t>
            </a:r>
            <a:r>
              <a:rPr lang="zh-CN" altLang="en-US" sz="1000" dirty="0">
                <a:latin typeface="微软雅黑" panose="020B0503020204020204" pitchFamily="34" charset="-122"/>
                <a:ea typeface="微软雅黑" panose="020B0503020204020204" pitchFamily="34" charset="-122"/>
              </a:rPr>
              <a:t>个部分分别依托“拍摄平面广告模特”“拍摄旅游杂志自然风景图片”“拍摄农业书籍配图”三个实际项目，使你亲历设计摄影的工作流程，熟悉企业的工作标准，掌握设计摄影的基本工作方法。</a:t>
            </a:r>
            <a:endParaRPr lang="zh-CN" altLang="en-US" sz="1000" dirty="0">
              <a:solidFill>
                <a:srgbClr val="53585E"/>
              </a:solidFill>
              <a:latin typeface="微软雅黑" panose="020B0503020204020204" pitchFamily="34" charset="-122"/>
              <a:ea typeface="微软雅黑" panose="020B0503020204020204" pitchFamily="34" charset="-122"/>
              <a:cs typeface="Arial" pitchFamily="34" charset="0"/>
            </a:endParaRPr>
          </a:p>
        </p:txBody>
      </p:sp>
      <p:sp>
        <p:nvSpPr>
          <p:cNvPr id="10" name="Rectangle 20"/>
          <p:cNvSpPr>
            <a:spLocks noChangeArrowheads="1"/>
          </p:cNvSpPr>
          <p:nvPr/>
        </p:nvSpPr>
        <p:spPr bwMode="auto">
          <a:xfrm>
            <a:off x="4138412" y="2492604"/>
            <a:ext cx="4536000" cy="238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gn="just" fontAlgn="base">
              <a:spcBef>
                <a:spcPts val="600"/>
              </a:spcBef>
              <a:spcAft>
                <a:spcPct val="0"/>
              </a:spcAft>
              <a:buClr>
                <a:schemeClr val="tx1">
                  <a:lumMod val="75000"/>
                  <a:lumOff val="25000"/>
                </a:schemeClr>
              </a:buClr>
              <a:buFont typeface="Wingdings" pitchFamily="2" charset="2"/>
              <a:buChar char="u"/>
            </a:pPr>
            <a:r>
              <a:rPr lang="zh-CN" altLang="en-US" sz="1000" b="1" dirty="0">
                <a:latin typeface="微软雅黑" panose="020B0503020204020204" pitchFamily="34" charset="-122"/>
                <a:ea typeface="微软雅黑" panose="020B0503020204020204" pitchFamily="34" charset="-122"/>
              </a:rPr>
              <a:t>任务一</a:t>
            </a:r>
            <a:r>
              <a:rPr lang="zh-CN" altLang="en-US" sz="1000" dirty="0">
                <a:latin typeface="微软雅黑" panose="020B0503020204020204" pitchFamily="34" charset="-122"/>
                <a:ea typeface="微软雅黑" panose="020B0503020204020204" pitchFamily="34" charset="-122"/>
              </a:rPr>
              <a:t>：拍摄人物。以“拍摄平面广告模特”项目为载体。首先，根据客户需求和分析，制作拍摄进度表，规划拍摄进程。然后，调整模特的姿态、情绪，在与模特互动中进行拍摄，反复调整，捕捉最佳瞬间。最后，进行人物图片修饰，在此过程中，初步了解摄影行业，熟悉商业人像的拍摄设备，掌握商业人像的拍摄流程和方法，初步掌握摄影用光方法，进而理解摄影与设计的关系。</a:t>
            </a:r>
            <a:endParaRPr lang="en-US" altLang="zh-CN" sz="1000" dirty="0">
              <a:latin typeface="微软雅黑" panose="020B0503020204020204" pitchFamily="34" charset="-122"/>
              <a:ea typeface="微软雅黑" panose="020B0503020204020204" pitchFamily="34" charset="-122"/>
            </a:endParaRPr>
          </a:p>
          <a:p>
            <a:pPr marL="171438" indent="-171438" algn="just" fontAlgn="base">
              <a:spcBef>
                <a:spcPts val="600"/>
              </a:spcBef>
              <a:spcAft>
                <a:spcPct val="0"/>
              </a:spcAft>
              <a:buClr>
                <a:schemeClr val="tx1">
                  <a:lumMod val="75000"/>
                  <a:lumOff val="25000"/>
                </a:schemeClr>
              </a:buClr>
              <a:buFont typeface="Wingdings" pitchFamily="2" charset="2"/>
              <a:buChar char="u"/>
            </a:pPr>
            <a:r>
              <a:rPr lang="zh-CN" altLang="en-US" sz="1000" b="1" dirty="0">
                <a:latin typeface="微软雅黑" panose="020B0503020204020204" pitchFamily="34" charset="-122"/>
                <a:ea typeface="微软雅黑" panose="020B0503020204020204" pitchFamily="34" charset="-122"/>
              </a:rPr>
              <a:t>任务二</a:t>
            </a:r>
            <a:r>
              <a:rPr lang="zh-CN" altLang="en-US" sz="1000" dirty="0">
                <a:latin typeface="微软雅黑" panose="020B0503020204020204" pitchFamily="34" charset="-122"/>
                <a:ea typeface="微软雅黑" panose="020B0503020204020204" pitchFamily="34" charset="-122"/>
              </a:rPr>
              <a:t>：拍摄风景。以“拍摄旅游杂志自然风景图片”项目为载体。从客户需求分析到打印出片这一过程，让你熟悉风景摄影的拍摄设备，掌握风景摄影的拍摄流程以及摄影构图的基本方法。</a:t>
            </a:r>
            <a:endParaRPr lang="en-US" altLang="zh-CN" sz="1000" dirty="0">
              <a:latin typeface="微软雅黑" panose="020B0503020204020204" pitchFamily="34" charset="-122"/>
              <a:ea typeface="微软雅黑" panose="020B0503020204020204" pitchFamily="34" charset="-122"/>
            </a:endParaRPr>
          </a:p>
          <a:p>
            <a:pPr marL="171438" indent="-171438" algn="just" fontAlgn="base">
              <a:spcBef>
                <a:spcPts val="600"/>
              </a:spcBef>
              <a:spcAft>
                <a:spcPct val="0"/>
              </a:spcAft>
              <a:buClr>
                <a:schemeClr val="tx1">
                  <a:lumMod val="75000"/>
                  <a:lumOff val="25000"/>
                </a:schemeClr>
              </a:buClr>
              <a:buFont typeface="Wingdings" pitchFamily="2" charset="2"/>
              <a:buChar char="u"/>
            </a:pPr>
            <a:r>
              <a:rPr lang="zh-CN" altLang="en-US" sz="1000" b="1" dirty="0">
                <a:latin typeface="微软雅黑" panose="020B0503020204020204" pitchFamily="34" charset="-122"/>
                <a:ea typeface="微软雅黑" panose="020B0503020204020204" pitchFamily="34" charset="-122"/>
              </a:rPr>
              <a:t>任务三</a:t>
            </a:r>
            <a:r>
              <a:rPr lang="zh-CN" altLang="en-US" sz="1000" dirty="0">
                <a:latin typeface="微软雅黑" panose="020B0503020204020204" pitchFamily="34" charset="-122"/>
                <a:ea typeface="微软雅黑" panose="020B0503020204020204" pitchFamily="34" charset="-122"/>
              </a:rPr>
              <a:t>：拍摄静物。以“农业书籍配图”项目为载体。掌握商业静物摄影设备，熟悉商业静物布光的基本方法以及流程。</a:t>
            </a:r>
            <a:endParaRPr lang="en-US" altLang="zh-CN" sz="1000" dirty="0">
              <a:latin typeface="微软雅黑" panose="020B0503020204020204" pitchFamily="34" charset="-122"/>
              <a:ea typeface="微软雅黑" panose="020B0503020204020204" pitchFamily="34" charset="-122"/>
            </a:endParaRPr>
          </a:p>
          <a:p>
            <a:pPr marL="171438" indent="-171438" algn="just" fontAlgn="base">
              <a:spcBef>
                <a:spcPts val="600"/>
              </a:spcBef>
              <a:spcAft>
                <a:spcPct val="0"/>
              </a:spcAft>
              <a:buClr>
                <a:schemeClr val="tx1">
                  <a:lumMod val="75000"/>
                  <a:lumOff val="25000"/>
                </a:schemeClr>
              </a:buClr>
              <a:buFont typeface="Wingdings" pitchFamily="2" charset="2"/>
              <a:buChar char="u"/>
            </a:pPr>
            <a:r>
              <a:rPr lang="zh-CN" altLang="en-US" sz="1000" dirty="0">
                <a:latin typeface="微软雅黑" panose="020B0503020204020204" pitchFamily="34" charset="-122"/>
                <a:ea typeface="微软雅黑" panose="020B0503020204020204" pitchFamily="34" charset="-122"/>
              </a:rPr>
              <a:t>通过以上</a:t>
            </a:r>
            <a:r>
              <a:rPr lang="en-US" altLang="zh-CN" sz="1000" dirty="0">
                <a:latin typeface="微软雅黑" panose="020B0503020204020204" pitchFamily="34" charset="-122"/>
                <a:ea typeface="微软雅黑" panose="020B0503020204020204" pitchFamily="34" charset="-122"/>
              </a:rPr>
              <a:t>3 </a:t>
            </a:r>
            <a:r>
              <a:rPr lang="zh-CN" altLang="en-US" sz="1000" dirty="0">
                <a:latin typeface="微软雅黑" panose="020B0503020204020204" pitchFamily="34" charset="-122"/>
                <a:ea typeface="微软雅黑" panose="020B0503020204020204" pitchFamily="34" charset="-122"/>
              </a:rPr>
              <a:t>个部分的学习，你能够理解什么是设计摄影，熟悉摄影设备以及基本摄影技术，掌握商业摄影的工作流程和方法；并在拍摄商业素材的过程中，感受通过摄影给人们带来的感官感受，经过学习，一定能帮助你在未来的职业生涯中顺利地扬帆起航。</a:t>
            </a:r>
          </a:p>
        </p:txBody>
      </p:sp>
      <p:sp>
        <p:nvSpPr>
          <p:cNvPr id="13" name="Freeform 7"/>
          <p:cNvSpPr>
            <a:spLocks noEditPoints="1"/>
          </p:cNvSpPr>
          <p:nvPr/>
        </p:nvSpPr>
        <p:spPr bwMode="auto">
          <a:xfrm>
            <a:off x="671621" y="2192475"/>
            <a:ext cx="333375" cy="268391"/>
          </a:xfrm>
          <a:custGeom>
            <a:avLst/>
            <a:gdLst>
              <a:gd name="T0" fmla="*/ 0 w 734"/>
              <a:gd name="T1" fmla="*/ 591 h 591"/>
              <a:gd name="T2" fmla="*/ 0 w 734"/>
              <a:gd name="T3" fmla="*/ 311 h 591"/>
              <a:gd name="T4" fmla="*/ 265 w 734"/>
              <a:gd name="T5" fmla="*/ 0 h 591"/>
              <a:gd name="T6" fmla="*/ 265 w 734"/>
              <a:gd name="T7" fmla="*/ 122 h 591"/>
              <a:gd name="T8" fmla="*/ 166 w 734"/>
              <a:gd name="T9" fmla="*/ 235 h 591"/>
              <a:gd name="T10" fmla="*/ 166 w 734"/>
              <a:gd name="T11" fmla="*/ 288 h 591"/>
              <a:gd name="T12" fmla="*/ 287 w 734"/>
              <a:gd name="T13" fmla="*/ 288 h 591"/>
              <a:gd name="T14" fmla="*/ 287 w 734"/>
              <a:gd name="T15" fmla="*/ 591 h 591"/>
              <a:gd name="T16" fmla="*/ 0 w 734"/>
              <a:gd name="T17" fmla="*/ 591 h 591"/>
              <a:gd name="T18" fmla="*/ 446 w 734"/>
              <a:gd name="T19" fmla="*/ 591 h 591"/>
              <a:gd name="T20" fmla="*/ 446 w 734"/>
              <a:gd name="T21" fmla="*/ 311 h 591"/>
              <a:gd name="T22" fmla="*/ 711 w 734"/>
              <a:gd name="T23" fmla="*/ 0 h 591"/>
              <a:gd name="T24" fmla="*/ 711 w 734"/>
              <a:gd name="T25" fmla="*/ 122 h 591"/>
              <a:gd name="T26" fmla="*/ 651 w 734"/>
              <a:gd name="T27" fmla="*/ 167 h 591"/>
              <a:gd name="T28" fmla="*/ 635 w 734"/>
              <a:gd name="T29" fmla="*/ 182 h 591"/>
              <a:gd name="T30" fmla="*/ 613 w 734"/>
              <a:gd name="T31" fmla="*/ 235 h 591"/>
              <a:gd name="T32" fmla="*/ 613 w 734"/>
              <a:gd name="T33" fmla="*/ 288 h 591"/>
              <a:gd name="T34" fmla="*/ 734 w 734"/>
              <a:gd name="T35" fmla="*/ 288 h 591"/>
              <a:gd name="T36" fmla="*/ 734 w 734"/>
              <a:gd name="T37" fmla="*/ 591 h 591"/>
              <a:gd name="T38" fmla="*/ 446 w 734"/>
              <a:gd name="T39" fmla="*/ 59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4" h="591">
                <a:moveTo>
                  <a:pt x="0" y="591"/>
                </a:moveTo>
                <a:cubicBezTo>
                  <a:pt x="0" y="311"/>
                  <a:pt x="0" y="311"/>
                  <a:pt x="0" y="311"/>
                </a:cubicBezTo>
                <a:cubicBezTo>
                  <a:pt x="30" y="134"/>
                  <a:pt x="118" y="31"/>
                  <a:pt x="265" y="0"/>
                </a:cubicBezTo>
                <a:cubicBezTo>
                  <a:pt x="265" y="122"/>
                  <a:pt x="265" y="122"/>
                  <a:pt x="265" y="122"/>
                </a:cubicBezTo>
                <a:cubicBezTo>
                  <a:pt x="209" y="147"/>
                  <a:pt x="176" y="185"/>
                  <a:pt x="166" y="235"/>
                </a:cubicBezTo>
                <a:cubicBezTo>
                  <a:pt x="166" y="288"/>
                  <a:pt x="166" y="288"/>
                  <a:pt x="166" y="288"/>
                </a:cubicBezTo>
                <a:cubicBezTo>
                  <a:pt x="287" y="288"/>
                  <a:pt x="287" y="288"/>
                  <a:pt x="287" y="288"/>
                </a:cubicBezTo>
                <a:cubicBezTo>
                  <a:pt x="287" y="591"/>
                  <a:pt x="287" y="591"/>
                  <a:pt x="287" y="591"/>
                </a:cubicBezTo>
                <a:lnTo>
                  <a:pt x="0" y="591"/>
                </a:lnTo>
                <a:close/>
                <a:moveTo>
                  <a:pt x="446" y="591"/>
                </a:moveTo>
                <a:cubicBezTo>
                  <a:pt x="446" y="311"/>
                  <a:pt x="446" y="311"/>
                  <a:pt x="446" y="311"/>
                </a:cubicBezTo>
                <a:cubicBezTo>
                  <a:pt x="461" y="144"/>
                  <a:pt x="550" y="41"/>
                  <a:pt x="711" y="0"/>
                </a:cubicBezTo>
                <a:cubicBezTo>
                  <a:pt x="711" y="122"/>
                  <a:pt x="711" y="122"/>
                  <a:pt x="711" y="122"/>
                </a:cubicBezTo>
                <a:cubicBezTo>
                  <a:pt x="686" y="137"/>
                  <a:pt x="666" y="152"/>
                  <a:pt x="651" y="167"/>
                </a:cubicBezTo>
                <a:cubicBezTo>
                  <a:pt x="651" y="172"/>
                  <a:pt x="645" y="177"/>
                  <a:pt x="635" y="182"/>
                </a:cubicBezTo>
                <a:cubicBezTo>
                  <a:pt x="620" y="207"/>
                  <a:pt x="613" y="225"/>
                  <a:pt x="613" y="235"/>
                </a:cubicBezTo>
                <a:cubicBezTo>
                  <a:pt x="613" y="288"/>
                  <a:pt x="613" y="288"/>
                  <a:pt x="613" y="288"/>
                </a:cubicBezTo>
                <a:cubicBezTo>
                  <a:pt x="734" y="288"/>
                  <a:pt x="734" y="288"/>
                  <a:pt x="734" y="288"/>
                </a:cubicBezTo>
                <a:cubicBezTo>
                  <a:pt x="734" y="591"/>
                  <a:pt x="734" y="591"/>
                  <a:pt x="734" y="591"/>
                </a:cubicBezTo>
                <a:lnTo>
                  <a:pt x="446" y="591"/>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17" name="Freeform 7"/>
          <p:cNvSpPr>
            <a:spLocks noEditPoints="1"/>
          </p:cNvSpPr>
          <p:nvPr/>
        </p:nvSpPr>
        <p:spPr bwMode="auto">
          <a:xfrm rot="10800000">
            <a:off x="3539724" y="4397603"/>
            <a:ext cx="333375" cy="268391"/>
          </a:xfrm>
          <a:custGeom>
            <a:avLst/>
            <a:gdLst>
              <a:gd name="T0" fmla="*/ 0 w 734"/>
              <a:gd name="T1" fmla="*/ 591 h 591"/>
              <a:gd name="T2" fmla="*/ 0 w 734"/>
              <a:gd name="T3" fmla="*/ 311 h 591"/>
              <a:gd name="T4" fmla="*/ 265 w 734"/>
              <a:gd name="T5" fmla="*/ 0 h 591"/>
              <a:gd name="T6" fmla="*/ 265 w 734"/>
              <a:gd name="T7" fmla="*/ 122 h 591"/>
              <a:gd name="T8" fmla="*/ 166 w 734"/>
              <a:gd name="T9" fmla="*/ 235 h 591"/>
              <a:gd name="T10" fmla="*/ 166 w 734"/>
              <a:gd name="T11" fmla="*/ 288 h 591"/>
              <a:gd name="T12" fmla="*/ 287 w 734"/>
              <a:gd name="T13" fmla="*/ 288 h 591"/>
              <a:gd name="T14" fmla="*/ 287 w 734"/>
              <a:gd name="T15" fmla="*/ 591 h 591"/>
              <a:gd name="T16" fmla="*/ 0 w 734"/>
              <a:gd name="T17" fmla="*/ 591 h 591"/>
              <a:gd name="T18" fmla="*/ 446 w 734"/>
              <a:gd name="T19" fmla="*/ 591 h 591"/>
              <a:gd name="T20" fmla="*/ 446 w 734"/>
              <a:gd name="T21" fmla="*/ 311 h 591"/>
              <a:gd name="T22" fmla="*/ 711 w 734"/>
              <a:gd name="T23" fmla="*/ 0 h 591"/>
              <a:gd name="T24" fmla="*/ 711 w 734"/>
              <a:gd name="T25" fmla="*/ 122 h 591"/>
              <a:gd name="T26" fmla="*/ 651 w 734"/>
              <a:gd name="T27" fmla="*/ 167 h 591"/>
              <a:gd name="T28" fmla="*/ 635 w 734"/>
              <a:gd name="T29" fmla="*/ 182 h 591"/>
              <a:gd name="T30" fmla="*/ 613 w 734"/>
              <a:gd name="T31" fmla="*/ 235 h 591"/>
              <a:gd name="T32" fmla="*/ 613 w 734"/>
              <a:gd name="T33" fmla="*/ 288 h 591"/>
              <a:gd name="T34" fmla="*/ 734 w 734"/>
              <a:gd name="T35" fmla="*/ 288 h 591"/>
              <a:gd name="T36" fmla="*/ 734 w 734"/>
              <a:gd name="T37" fmla="*/ 591 h 591"/>
              <a:gd name="T38" fmla="*/ 446 w 734"/>
              <a:gd name="T39" fmla="*/ 59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4" h="591">
                <a:moveTo>
                  <a:pt x="0" y="591"/>
                </a:moveTo>
                <a:cubicBezTo>
                  <a:pt x="0" y="311"/>
                  <a:pt x="0" y="311"/>
                  <a:pt x="0" y="311"/>
                </a:cubicBezTo>
                <a:cubicBezTo>
                  <a:pt x="30" y="134"/>
                  <a:pt x="118" y="31"/>
                  <a:pt x="265" y="0"/>
                </a:cubicBezTo>
                <a:cubicBezTo>
                  <a:pt x="265" y="122"/>
                  <a:pt x="265" y="122"/>
                  <a:pt x="265" y="122"/>
                </a:cubicBezTo>
                <a:cubicBezTo>
                  <a:pt x="209" y="147"/>
                  <a:pt x="176" y="185"/>
                  <a:pt x="166" y="235"/>
                </a:cubicBezTo>
                <a:cubicBezTo>
                  <a:pt x="166" y="288"/>
                  <a:pt x="166" y="288"/>
                  <a:pt x="166" y="288"/>
                </a:cubicBezTo>
                <a:cubicBezTo>
                  <a:pt x="287" y="288"/>
                  <a:pt x="287" y="288"/>
                  <a:pt x="287" y="288"/>
                </a:cubicBezTo>
                <a:cubicBezTo>
                  <a:pt x="287" y="591"/>
                  <a:pt x="287" y="591"/>
                  <a:pt x="287" y="591"/>
                </a:cubicBezTo>
                <a:lnTo>
                  <a:pt x="0" y="591"/>
                </a:lnTo>
                <a:close/>
                <a:moveTo>
                  <a:pt x="446" y="591"/>
                </a:moveTo>
                <a:cubicBezTo>
                  <a:pt x="446" y="311"/>
                  <a:pt x="446" y="311"/>
                  <a:pt x="446" y="311"/>
                </a:cubicBezTo>
                <a:cubicBezTo>
                  <a:pt x="461" y="144"/>
                  <a:pt x="550" y="41"/>
                  <a:pt x="711" y="0"/>
                </a:cubicBezTo>
                <a:cubicBezTo>
                  <a:pt x="711" y="122"/>
                  <a:pt x="711" y="122"/>
                  <a:pt x="711" y="122"/>
                </a:cubicBezTo>
                <a:cubicBezTo>
                  <a:pt x="686" y="137"/>
                  <a:pt x="666" y="152"/>
                  <a:pt x="651" y="167"/>
                </a:cubicBezTo>
                <a:cubicBezTo>
                  <a:pt x="651" y="172"/>
                  <a:pt x="645" y="177"/>
                  <a:pt x="635" y="182"/>
                </a:cubicBezTo>
                <a:cubicBezTo>
                  <a:pt x="620" y="207"/>
                  <a:pt x="613" y="225"/>
                  <a:pt x="613" y="235"/>
                </a:cubicBezTo>
                <a:cubicBezTo>
                  <a:pt x="613" y="288"/>
                  <a:pt x="613" y="288"/>
                  <a:pt x="613" y="288"/>
                </a:cubicBezTo>
                <a:cubicBezTo>
                  <a:pt x="734" y="288"/>
                  <a:pt x="734" y="288"/>
                  <a:pt x="734" y="288"/>
                </a:cubicBezTo>
                <a:cubicBezTo>
                  <a:pt x="734" y="591"/>
                  <a:pt x="734" y="591"/>
                  <a:pt x="734" y="591"/>
                </a:cubicBezTo>
                <a:lnTo>
                  <a:pt x="446" y="591"/>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grpSp>
        <p:nvGrpSpPr>
          <p:cNvPr id="7" name="组合 6">
            <a:extLst>
              <a:ext uri="{FF2B5EF4-FFF2-40B4-BE49-F238E27FC236}">
                <a16:creationId xmlns:a16="http://schemas.microsoft.com/office/drawing/2014/main" id="{94B64E89-A9B8-F4AD-177E-FF195D0209F0}"/>
              </a:ext>
            </a:extLst>
          </p:cNvPr>
          <p:cNvGrpSpPr/>
          <p:nvPr/>
        </p:nvGrpSpPr>
        <p:grpSpPr>
          <a:xfrm>
            <a:off x="0" y="-69958"/>
            <a:ext cx="9140825" cy="2478724"/>
            <a:chOff x="0" y="-29359"/>
            <a:chExt cx="9140825" cy="2478724"/>
          </a:xfrm>
        </p:grpSpPr>
        <p:pic>
          <p:nvPicPr>
            <p:cNvPr id="8" name="图片 7">
              <a:extLst>
                <a:ext uri="{FF2B5EF4-FFF2-40B4-BE49-F238E27FC236}">
                  <a16:creationId xmlns:a16="http://schemas.microsoft.com/office/drawing/2014/main" id="{99658BE3-C2F9-6C6C-6D1E-134B7E6EF35D}"/>
                </a:ext>
              </a:extLst>
            </p:cNvPr>
            <p:cNvPicPr>
              <a:picLocks noChangeAspect="1"/>
            </p:cNvPicPr>
            <p:nvPr/>
          </p:nvPicPr>
          <p:blipFill rotWithShape="1">
            <a:blip r:embed="rId2">
              <a:extLst>
                <a:ext uri="{28A0092B-C50C-407E-A947-70E740481C1C}">
                  <a14:useLocalDpi xmlns:a14="http://schemas.microsoft.com/office/drawing/2010/main" val="0"/>
                </a:ext>
              </a:extLst>
            </a:blip>
            <a:srcRect t="16805" b="41892"/>
            <a:stretch/>
          </p:blipFill>
          <p:spPr>
            <a:xfrm>
              <a:off x="1142207" y="-1435"/>
              <a:ext cx="6856413" cy="2212391"/>
            </a:xfrm>
            <a:prstGeom prst="rect">
              <a:avLst/>
            </a:prstGeom>
          </p:spPr>
        </p:pic>
        <p:sp>
          <p:nvSpPr>
            <p:cNvPr id="12" name="矩形 11">
              <a:extLst>
                <a:ext uri="{FF2B5EF4-FFF2-40B4-BE49-F238E27FC236}">
                  <a16:creationId xmlns:a16="http://schemas.microsoft.com/office/drawing/2014/main" id="{4329D936-1958-4F2B-EE30-D6139D12B51F}"/>
                </a:ext>
              </a:extLst>
            </p:cNvPr>
            <p:cNvSpPr/>
            <p:nvPr/>
          </p:nvSpPr>
          <p:spPr>
            <a:xfrm>
              <a:off x="1" y="0"/>
              <a:ext cx="9140824" cy="2210916"/>
            </a:xfrm>
            <a:prstGeom prst="rect">
              <a:avLst/>
            </a:prstGeom>
            <a:blipFill dpi="0" rotWithShape="1">
              <a:blip r:embed="rId3" cstate="print">
                <a:extLst>
                  <a:ext uri="{BEBA8EAE-BF5A-486C-A8C5-ECC9F3942E4B}">
                    <a14:imgProps xmlns:a14="http://schemas.microsoft.com/office/drawing/2010/main">
                      <a14:imgLayer r:embed="rId4">
                        <a14:imgEffect>
                          <a14:saturation sat="0"/>
                        </a14:imgEffect>
                      </a14:imgLayer>
                    </a14:imgProps>
                  </a:ext>
                </a:extLst>
              </a:blip>
              <a:srcRect/>
              <a:stretch>
                <a:fillRect b="-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8">
              <a:extLst>
                <a:ext uri="{FF2B5EF4-FFF2-40B4-BE49-F238E27FC236}">
                  <a16:creationId xmlns:a16="http://schemas.microsoft.com/office/drawing/2014/main" id="{DA515941-5C56-1FEA-0FD0-F9AA3917D8B3}"/>
                </a:ext>
              </a:extLst>
            </p:cNvPr>
            <p:cNvSpPr/>
            <p:nvPr/>
          </p:nvSpPr>
          <p:spPr bwMode="auto">
            <a:xfrm>
              <a:off x="0" y="-29359"/>
              <a:ext cx="1191451" cy="2378740"/>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5" name="Freeform 9">
              <a:extLst>
                <a:ext uri="{FF2B5EF4-FFF2-40B4-BE49-F238E27FC236}">
                  <a16:creationId xmlns:a16="http://schemas.microsoft.com/office/drawing/2014/main" id="{335418F3-B501-A697-EFA7-5B36201DAE70}"/>
                </a:ext>
              </a:extLst>
            </p:cNvPr>
            <p:cNvSpPr/>
            <p:nvPr/>
          </p:nvSpPr>
          <p:spPr bwMode="auto">
            <a:xfrm>
              <a:off x="351931" y="1514461"/>
              <a:ext cx="466611" cy="93490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Rectangle 18">
              <a:extLst>
                <a:ext uri="{FF2B5EF4-FFF2-40B4-BE49-F238E27FC236}">
                  <a16:creationId xmlns:a16="http://schemas.microsoft.com/office/drawing/2014/main" id="{D39347ED-C471-FE8D-0C10-89DF418BFC6D}"/>
                </a:ext>
              </a:extLst>
            </p:cNvPr>
            <p:cNvSpPr>
              <a:spLocks noChangeArrowheads="1"/>
            </p:cNvSpPr>
            <p:nvPr/>
          </p:nvSpPr>
          <p:spPr bwMode="auto">
            <a:xfrm>
              <a:off x="1492453" y="975345"/>
              <a:ext cx="12311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400" b="1" dirty="0">
                  <a:solidFill>
                    <a:schemeClr val="accent1"/>
                  </a:solidFill>
                  <a:latin typeface="Impact" pitchFamily="34" charset="0"/>
                  <a:ea typeface="微软雅黑" pitchFamily="34" charset="-122"/>
                  <a:cs typeface="宋体" pitchFamily="2" charset="-122"/>
                </a:rPr>
                <a:t>项目分析</a:t>
              </a:r>
              <a:endParaRPr lang="en-US" altLang="zh-CN" sz="2400" b="1" dirty="0">
                <a:solidFill>
                  <a:schemeClr val="accent1"/>
                </a:solidFill>
                <a:latin typeface="Impact" pitchFamily="34" charset="0"/>
                <a:ea typeface="微软雅黑" pitchFamily="34" charset="-122"/>
                <a:cs typeface="宋体" pitchFamily="2" charset="-122"/>
              </a:endParaRPr>
            </a:p>
          </p:txBody>
        </p:sp>
      </p:gr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3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2" presetClass="entr" presetSubtype="2" fill="hold" grpId="0" nodeType="withEffect" p14:presetBounceEnd="60000">
                                      <p:stCondLst>
                                        <p:cond delay="1800"/>
                                      </p:stCondLst>
                                      <p:childTnLst>
                                        <p:set>
                                          <p:cBhvr>
                                            <p:cTn id="11" dur="1" fill="hold">
                                              <p:stCondLst>
                                                <p:cond delay="0"/>
                                              </p:stCondLst>
                                            </p:cTn>
                                            <p:tgtEl>
                                              <p:spTgt spid="9"/>
                                            </p:tgtEl>
                                            <p:attrNameLst>
                                              <p:attrName>style.visibility</p:attrName>
                                            </p:attrNameLst>
                                          </p:cBhvr>
                                          <p:to>
                                            <p:strVal val="visible"/>
                                          </p:to>
                                        </p:set>
                                        <p:anim calcmode="lin" valueType="num" p14:bounceEnd="60000">
                                          <p:cBhvr additive="base">
                                            <p:cTn id="12" dur="500" fill="hold"/>
                                            <p:tgtEl>
                                              <p:spTgt spid="9"/>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23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130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3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2" presetClass="entr" presetSubtype="2" fill="hold" grpId="0" nodeType="withEffect">
                                      <p:stCondLst>
                                        <p:cond delay="18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23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130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P spid="17"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1690412" y="2210956"/>
            <a:ext cx="2664000" cy="79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50" indent="-171450" algn="just">
              <a:lnSpc>
                <a:spcPct val="150000"/>
              </a:lnSpc>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B</a:t>
            </a:r>
            <a:r>
              <a:rPr lang="zh-CN" altLang="en-US" sz="1200" dirty="0">
                <a:latin typeface="微软雅黑" panose="020B0503020204020204" pitchFamily="34" charset="-122"/>
                <a:ea typeface="微软雅黑" panose="020B0503020204020204" pitchFamily="34" charset="-122"/>
              </a:rPr>
              <a:t>．双镜头反光照相机：上面一个镜头取景，下面一个镜头拍摄，称为双镜头反光相机，如图</a:t>
            </a:r>
            <a:r>
              <a:rPr lang="en-US" altLang="zh-CN" sz="1200" dirty="0">
                <a:latin typeface="微软雅黑" panose="020B0503020204020204" pitchFamily="34" charset="-122"/>
                <a:ea typeface="微软雅黑" panose="020B0503020204020204" pitchFamily="34" charset="-122"/>
              </a:rPr>
              <a:t>2-1-4</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5499204" y="914957"/>
            <a:ext cx="1715534" cy="3414221"/>
            <a:chOff x="4356998" y="914956"/>
            <a:chExt cx="1715534" cy="3414221"/>
          </a:xfrm>
        </p:grpSpPr>
        <p:sp>
          <p:nvSpPr>
            <p:cNvPr id="4" name="矩形 3"/>
            <p:cNvSpPr/>
            <p:nvPr/>
          </p:nvSpPr>
          <p:spPr>
            <a:xfrm>
              <a:off x="4356998" y="4082956"/>
              <a:ext cx="171553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2-1-4 </a:t>
              </a:r>
              <a:r>
                <a:rPr lang="zh-CN" altLang="en-US" sz="1000" dirty="0">
                  <a:latin typeface="微软雅黑" panose="020B0503020204020204" pitchFamily="34" charset="-122"/>
                  <a:ea typeface="微软雅黑" panose="020B0503020204020204" pitchFamily="34" charset="-122"/>
                </a:rPr>
                <a:t>双镜头反光照相机</a:t>
              </a:r>
            </a:p>
          </p:txBody>
        </p:sp>
        <p:pic>
          <p:nvPicPr>
            <p:cNvPr id="2" name="图片 1"/>
            <p:cNvPicPr>
              <a:picLocks noChangeAspect="1"/>
            </p:cNvPicPr>
            <p:nvPr/>
          </p:nvPicPr>
          <p:blipFill>
            <a:blip r:embed="rId2"/>
            <a:stretch>
              <a:fillRect/>
            </a:stretch>
          </p:blipFill>
          <p:spPr>
            <a:xfrm>
              <a:off x="4371414" y="914956"/>
              <a:ext cx="1701118" cy="2979554"/>
            </a:xfrm>
            <a:prstGeom prst="rect">
              <a:avLst/>
            </a:prstGeom>
          </p:spPr>
        </p:pic>
      </p:grpSp>
      <p:grpSp>
        <p:nvGrpSpPr>
          <p:cNvPr id="5" name="组合 4">
            <a:extLst>
              <a:ext uri="{FF2B5EF4-FFF2-40B4-BE49-F238E27FC236}">
                <a16:creationId xmlns:a16="http://schemas.microsoft.com/office/drawing/2014/main" id="{B1869B02-CC4C-D270-D92A-C1181F696975}"/>
              </a:ext>
            </a:extLst>
          </p:cNvPr>
          <p:cNvGrpSpPr/>
          <p:nvPr/>
        </p:nvGrpSpPr>
        <p:grpSpPr>
          <a:xfrm>
            <a:off x="161913" y="113354"/>
            <a:ext cx="1489470" cy="658178"/>
            <a:chOff x="1138385" y="0"/>
            <a:chExt cx="1489470" cy="658178"/>
          </a:xfrm>
        </p:grpSpPr>
        <p:sp>
          <p:nvSpPr>
            <p:cNvPr id="6" name="Freeform 8">
              <a:extLst>
                <a:ext uri="{FF2B5EF4-FFF2-40B4-BE49-F238E27FC236}">
                  <a16:creationId xmlns:a16="http://schemas.microsoft.com/office/drawing/2014/main" id="{47F9FF41-640D-AA69-16FA-B7C0B77628F1}"/>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7" name="Freeform 9">
              <a:extLst>
                <a:ext uri="{FF2B5EF4-FFF2-40B4-BE49-F238E27FC236}">
                  <a16:creationId xmlns:a16="http://schemas.microsoft.com/office/drawing/2014/main" id="{9A16CD26-8D7A-6BD0-FFBC-622C75EBF28F}"/>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8" name="Rectangle 18">
              <a:extLst>
                <a:ext uri="{FF2B5EF4-FFF2-40B4-BE49-F238E27FC236}">
                  <a16:creationId xmlns:a16="http://schemas.microsoft.com/office/drawing/2014/main" id="{5C2B71CF-D0FC-C7DD-A695-021B666C0315}"/>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67245207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5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5074412" y="2138956"/>
            <a:ext cx="2664000" cy="79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50" indent="-171450" algn="just">
              <a:lnSpc>
                <a:spcPct val="150000"/>
              </a:lnSpc>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C</a:t>
            </a:r>
            <a:r>
              <a:rPr lang="zh-CN" altLang="en-US" sz="1200" dirty="0">
                <a:latin typeface="微软雅黑" panose="020B0503020204020204" pitchFamily="34" charset="-122"/>
                <a:ea typeface="微软雅黑" panose="020B0503020204020204" pitchFamily="34" charset="-122"/>
              </a:rPr>
              <a:t>．单镜头反光照相机：单镜头反光相机简称</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“单反”。它是用一个镜头来取景和拍摄的，如图</a:t>
            </a:r>
            <a:r>
              <a:rPr lang="en-US" altLang="zh-CN" sz="1200" dirty="0">
                <a:latin typeface="微软雅黑" panose="020B0503020204020204" pitchFamily="34" charset="-122"/>
                <a:ea typeface="微软雅黑" panose="020B0503020204020204" pitchFamily="34" charset="-122"/>
              </a:rPr>
              <a:t>2-1-5</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grpSp>
        <p:nvGrpSpPr>
          <p:cNvPr id="2" name="组合 1"/>
          <p:cNvGrpSpPr/>
          <p:nvPr/>
        </p:nvGrpSpPr>
        <p:grpSpPr>
          <a:xfrm>
            <a:off x="1042412" y="1331845"/>
            <a:ext cx="2880000" cy="2895111"/>
            <a:chOff x="627882" y="1634956"/>
            <a:chExt cx="2384950" cy="2334221"/>
          </a:xfrm>
        </p:grpSpPr>
        <p:sp>
          <p:nvSpPr>
            <p:cNvPr id="4" name="矩形 3"/>
            <p:cNvSpPr/>
            <p:nvPr/>
          </p:nvSpPr>
          <p:spPr>
            <a:xfrm>
              <a:off x="941169" y="3722956"/>
              <a:ext cx="171553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2-1-5 </a:t>
              </a:r>
              <a:r>
                <a:rPr lang="zh-CN" altLang="en-US" sz="1000" dirty="0">
                  <a:latin typeface="微软雅黑" panose="020B0503020204020204" pitchFamily="34" charset="-122"/>
                  <a:ea typeface="微软雅黑" panose="020B0503020204020204" pitchFamily="34" charset="-122"/>
                </a:rPr>
                <a:t>单镜头反光照相机</a:t>
              </a:r>
            </a:p>
          </p:txBody>
        </p:sp>
        <p:pic>
          <p:nvPicPr>
            <p:cNvPr id="3" name="图片 2"/>
            <p:cNvPicPr>
              <a:picLocks noChangeAspect="1"/>
            </p:cNvPicPr>
            <p:nvPr/>
          </p:nvPicPr>
          <p:blipFill>
            <a:blip r:embed="rId2"/>
            <a:stretch>
              <a:fillRect/>
            </a:stretch>
          </p:blipFill>
          <p:spPr>
            <a:xfrm>
              <a:off x="627882" y="1634956"/>
              <a:ext cx="2384950" cy="1974195"/>
            </a:xfrm>
            <a:prstGeom prst="rect">
              <a:avLst/>
            </a:prstGeom>
          </p:spPr>
        </p:pic>
      </p:grpSp>
      <p:grpSp>
        <p:nvGrpSpPr>
          <p:cNvPr id="5" name="组合 4">
            <a:extLst>
              <a:ext uri="{FF2B5EF4-FFF2-40B4-BE49-F238E27FC236}">
                <a16:creationId xmlns:a16="http://schemas.microsoft.com/office/drawing/2014/main" id="{8D6FF4F1-BB31-1AD7-0C2E-9E21381205AA}"/>
              </a:ext>
            </a:extLst>
          </p:cNvPr>
          <p:cNvGrpSpPr/>
          <p:nvPr/>
        </p:nvGrpSpPr>
        <p:grpSpPr>
          <a:xfrm>
            <a:off x="161913" y="113354"/>
            <a:ext cx="1489470" cy="658178"/>
            <a:chOff x="1138385" y="0"/>
            <a:chExt cx="1489470" cy="658178"/>
          </a:xfrm>
        </p:grpSpPr>
        <p:sp>
          <p:nvSpPr>
            <p:cNvPr id="6" name="Freeform 8">
              <a:extLst>
                <a:ext uri="{FF2B5EF4-FFF2-40B4-BE49-F238E27FC236}">
                  <a16:creationId xmlns:a16="http://schemas.microsoft.com/office/drawing/2014/main" id="{D0F2382D-7241-396A-84A6-55878A51C51C}"/>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7" name="Freeform 9">
              <a:extLst>
                <a:ext uri="{FF2B5EF4-FFF2-40B4-BE49-F238E27FC236}">
                  <a16:creationId xmlns:a16="http://schemas.microsoft.com/office/drawing/2014/main" id="{C77E7A1D-DBBE-8040-040C-39418BB098E6}"/>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8" name="Rectangle 18">
              <a:extLst>
                <a:ext uri="{FF2B5EF4-FFF2-40B4-BE49-F238E27FC236}">
                  <a16:creationId xmlns:a16="http://schemas.microsoft.com/office/drawing/2014/main" id="{BE2B3C68-80FF-4E63-A348-6E7894D0BC83}"/>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365491693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0000">
                                          <p:cBhvr additive="base">
                                            <p:cTn id="11" dur="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1299475" y="2138956"/>
            <a:ext cx="2664000" cy="107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50" indent="-171450" algn="just">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单反相机基本结构：镜头、快门、取景器、对焦屏、胶片（储存卡）、反射镜、液晶显示板、五棱镜、镜头，如图</a:t>
            </a:r>
            <a:r>
              <a:rPr lang="en-US" altLang="zh-CN" sz="1200" dirty="0">
                <a:latin typeface="微软雅黑" panose="020B0503020204020204" pitchFamily="34" charset="-122"/>
                <a:ea typeface="微软雅黑" panose="020B0503020204020204" pitchFamily="34" charset="-122"/>
              </a:rPr>
              <a:t>2-1-6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sp>
        <p:nvSpPr>
          <p:cNvPr id="4" name="矩形 3"/>
          <p:cNvSpPr/>
          <p:nvPr/>
        </p:nvSpPr>
        <p:spPr>
          <a:xfrm>
            <a:off x="5506413" y="4298957"/>
            <a:ext cx="1202573"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2-1-6 </a:t>
            </a:r>
            <a:r>
              <a:rPr lang="zh-CN" altLang="en-US" sz="1000" dirty="0">
                <a:latin typeface="微软雅黑" panose="020B0503020204020204" pitchFamily="34" charset="-122"/>
                <a:ea typeface="微软雅黑" panose="020B0503020204020204" pitchFamily="34" charset="-122"/>
              </a:rPr>
              <a:t>单反相机</a:t>
            </a:r>
          </a:p>
        </p:txBody>
      </p:sp>
      <p:sp>
        <p:nvSpPr>
          <p:cNvPr id="3" name="矩形 2"/>
          <p:cNvSpPr/>
          <p:nvPr/>
        </p:nvSpPr>
        <p:spPr>
          <a:xfrm>
            <a:off x="1151924" y="1869284"/>
            <a:ext cx="3425825" cy="276999"/>
          </a:xfrm>
          <a:prstGeom prst="rect">
            <a:avLst/>
          </a:prstGeom>
        </p:spPr>
        <p:txBody>
          <a:bodyPr>
            <a:spAutoFit/>
          </a:bodyPr>
          <a:lstStyle/>
          <a:p>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）单反相机的基本结构。</a:t>
            </a:r>
          </a:p>
        </p:txBody>
      </p:sp>
      <p:pic>
        <p:nvPicPr>
          <p:cNvPr id="2" name="图片 1"/>
          <p:cNvPicPr>
            <a:picLocks noChangeAspect="1"/>
          </p:cNvPicPr>
          <p:nvPr/>
        </p:nvPicPr>
        <p:blipFill>
          <a:blip r:embed="rId2"/>
          <a:stretch>
            <a:fillRect/>
          </a:stretch>
        </p:blipFill>
        <p:spPr>
          <a:xfrm>
            <a:off x="4570413" y="1264131"/>
            <a:ext cx="2906031" cy="2894387"/>
          </a:xfrm>
          <a:prstGeom prst="rect">
            <a:avLst/>
          </a:prstGeom>
        </p:spPr>
      </p:pic>
      <p:grpSp>
        <p:nvGrpSpPr>
          <p:cNvPr id="5" name="组合 4">
            <a:extLst>
              <a:ext uri="{FF2B5EF4-FFF2-40B4-BE49-F238E27FC236}">
                <a16:creationId xmlns:a16="http://schemas.microsoft.com/office/drawing/2014/main" id="{FB24E540-325C-AD87-F445-182ACE8A43E7}"/>
              </a:ext>
            </a:extLst>
          </p:cNvPr>
          <p:cNvGrpSpPr/>
          <p:nvPr/>
        </p:nvGrpSpPr>
        <p:grpSpPr>
          <a:xfrm>
            <a:off x="161913" y="113354"/>
            <a:ext cx="1489470" cy="658178"/>
            <a:chOff x="1138385" y="0"/>
            <a:chExt cx="1489470" cy="658178"/>
          </a:xfrm>
        </p:grpSpPr>
        <p:sp>
          <p:nvSpPr>
            <p:cNvPr id="6" name="Freeform 8">
              <a:extLst>
                <a:ext uri="{FF2B5EF4-FFF2-40B4-BE49-F238E27FC236}">
                  <a16:creationId xmlns:a16="http://schemas.microsoft.com/office/drawing/2014/main" id="{E6DCC547-88E4-BEA1-A3D7-F3D36C5BAC58}"/>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7" name="Freeform 9">
              <a:extLst>
                <a:ext uri="{FF2B5EF4-FFF2-40B4-BE49-F238E27FC236}">
                  <a16:creationId xmlns:a16="http://schemas.microsoft.com/office/drawing/2014/main" id="{730DA850-A68E-6D0D-60E0-5BAF4CC84B09}"/>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8" name="Rectangle 18">
              <a:extLst>
                <a:ext uri="{FF2B5EF4-FFF2-40B4-BE49-F238E27FC236}">
                  <a16:creationId xmlns:a16="http://schemas.microsoft.com/office/drawing/2014/main" id="{D6A0D252-7CCC-B195-81B7-7F7A7350BD27}"/>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197044475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5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6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5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6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60000">
                                          <p:cBhvr additive="base">
                                            <p:cTn id="15"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60000">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14:bounceEnd="60000">
                                          <p:cBhvr additive="base">
                                            <p:cTn id="19" dur="5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3"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4282412" y="755975"/>
            <a:ext cx="4103999" cy="52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50" indent="-171450" algn="just">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照相机的镜头可以分三大类：广角、标准和长焦（望远）。标准镜头的焦距与成像面的对角线大致相等。</a:t>
            </a:r>
            <a:endParaRPr lang="en-US" altLang="zh-CN" sz="1200" dirty="0">
              <a:latin typeface="微软雅黑" panose="020B0503020204020204" pitchFamily="34" charset="-122"/>
              <a:ea typeface="微软雅黑" panose="020B0503020204020204" pitchFamily="34" charset="-122"/>
            </a:endParaRPr>
          </a:p>
        </p:txBody>
      </p:sp>
      <p:sp>
        <p:nvSpPr>
          <p:cNvPr id="3" name="矩形 2"/>
          <p:cNvSpPr/>
          <p:nvPr/>
        </p:nvSpPr>
        <p:spPr>
          <a:xfrm>
            <a:off x="4290067" y="509755"/>
            <a:ext cx="2551135" cy="276999"/>
          </a:xfrm>
          <a:prstGeom prst="rect">
            <a:avLst/>
          </a:prstGeom>
        </p:spPr>
        <p:txBody>
          <a:bodyPr wrap="square">
            <a:spAutoFit/>
          </a:bodyPr>
          <a:lstStyle/>
          <a:p>
            <a:pPr algn="just"/>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3</a:t>
            </a:r>
            <a:r>
              <a:rPr lang="zh-CN" altLang="en-US" sz="1200" b="1" dirty="0">
                <a:latin typeface="微软雅黑" panose="020B0503020204020204" pitchFamily="34" charset="-122"/>
                <a:ea typeface="微软雅黑" panose="020B0503020204020204" pitchFamily="34" charset="-122"/>
              </a:rPr>
              <a:t>）镜头的类型。</a:t>
            </a:r>
          </a:p>
        </p:txBody>
      </p:sp>
      <p:sp>
        <p:nvSpPr>
          <p:cNvPr id="9" name="Rectangle 24"/>
          <p:cNvSpPr>
            <a:spLocks noChangeArrowheads="1"/>
          </p:cNvSpPr>
          <p:nvPr/>
        </p:nvSpPr>
        <p:spPr bwMode="auto">
          <a:xfrm>
            <a:off x="4282412" y="1634956"/>
            <a:ext cx="4103999" cy="329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228600" indent="-228600" algn="just">
              <a:lnSpc>
                <a:spcPct val="150000"/>
              </a:lnSpc>
              <a:buFont typeface="+mj-ea"/>
              <a:buAutoNum type="circleNumDbPlain"/>
            </a:pPr>
            <a:r>
              <a:rPr lang="zh-CN" altLang="en-US" sz="1200" dirty="0">
                <a:latin typeface="微软雅黑" panose="020B0503020204020204" pitchFamily="34" charset="-122"/>
                <a:ea typeface="微软雅黑" panose="020B0503020204020204" pitchFamily="34" charset="-122"/>
              </a:rPr>
              <a:t>标准镜头。用标准镜头拍摄的画面效果与人眼的视觉感受差不多，影像的空间和透视、物体的相对大小也符合人的视觉习惯。标准镜头的最大光圈孔径一般比较大，因此适合在低照度下使用。</a:t>
            </a:r>
          </a:p>
          <a:p>
            <a:pPr marL="228600" indent="-228600" algn="just">
              <a:lnSpc>
                <a:spcPct val="150000"/>
              </a:lnSpc>
              <a:buFont typeface="+mj-ea"/>
              <a:buAutoNum type="circleNumDbPlain"/>
            </a:pPr>
            <a:r>
              <a:rPr lang="zh-CN" altLang="en-US" sz="1200" dirty="0">
                <a:latin typeface="微软雅黑" panose="020B0503020204020204" pitchFamily="34" charset="-122"/>
                <a:ea typeface="微软雅黑" panose="020B0503020204020204" pitchFamily="34" charset="-122"/>
              </a:rPr>
              <a:t>广角镜头。广角镜头比标准镜头的视角宽，拍摄范围大，有利于扩展空间。此外，广角镜头景深范围大，因而，能将众多景物尽收眼底。广角镜头近距离拍摄某些物体时，线条透视效果强烈，具有某种夸张效果。</a:t>
            </a:r>
            <a:endParaRPr lang="en-US" altLang="zh-CN" sz="1200" dirty="0">
              <a:latin typeface="微软雅黑" panose="020B0503020204020204" pitchFamily="34" charset="-122"/>
              <a:ea typeface="微软雅黑" panose="020B0503020204020204" pitchFamily="34" charset="-122"/>
            </a:endParaRPr>
          </a:p>
          <a:p>
            <a:pPr marL="228600" indent="-228600" algn="just">
              <a:lnSpc>
                <a:spcPct val="150000"/>
              </a:lnSpc>
              <a:buFont typeface="+mj-ea"/>
              <a:buAutoNum type="circleNumDbPlain"/>
            </a:pPr>
            <a:r>
              <a:rPr lang="zh-CN" altLang="en-US" sz="1200" dirty="0">
                <a:latin typeface="微软雅黑" panose="020B0503020204020204" pitchFamily="34" charset="-122"/>
                <a:ea typeface="微软雅黑" panose="020B0503020204020204" pitchFamily="34" charset="-122"/>
              </a:rPr>
              <a:t>长焦镜头。长焦镜头视角窄，因此，画面包括的景物范围小。长焦镜头景深小，能够营造画面明显的虚实效果。画面畸变小，常用于拍人物特写。长焦距镜头压缩了现实的纵向空间，具有“望远”的效果。</a:t>
            </a:r>
            <a:endParaRPr lang="en-US" altLang="zh-CN" sz="1200" dirty="0">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4846" t="10796" r="7996" b="8929"/>
          <a:stretch/>
        </p:blipFill>
        <p:spPr>
          <a:xfrm>
            <a:off x="1138422" y="3060493"/>
            <a:ext cx="2223628" cy="1152000"/>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222" y="1495840"/>
            <a:ext cx="1355014" cy="1124259"/>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10767" t="4646" r="10766" b="4646"/>
          <a:stretch/>
        </p:blipFill>
        <p:spPr>
          <a:xfrm>
            <a:off x="2422415" y="1280370"/>
            <a:ext cx="1296000" cy="1555200"/>
          </a:xfrm>
          <a:prstGeom prst="rect">
            <a:avLst/>
          </a:prstGeom>
        </p:spPr>
      </p:pic>
      <p:grpSp>
        <p:nvGrpSpPr>
          <p:cNvPr id="2" name="组合 1">
            <a:extLst>
              <a:ext uri="{FF2B5EF4-FFF2-40B4-BE49-F238E27FC236}">
                <a16:creationId xmlns:a16="http://schemas.microsoft.com/office/drawing/2014/main" id="{F4147248-F357-77CF-B55E-A1024E9352B2}"/>
              </a:ext>
            </a:extLst>
          </p:cNvPr>
          <p:cNvGrpSpPr/>
          <p:nvPr/>
        </p:nvGrpSpPr>
        <p:grpSpPr>
          <a:xfrm>
            <a:off x="161913" y="113354"/>
            <a:ext cx="1489470" cy="658178"/>
            <a:chOff x="1138385" y="0"/>
            <a:chExt cx="1489470" cy="658178"/>
          </a:xfrm>
        </p:grpSpPr>
        <p:sp>
          <p:nvSpPr>
            <p:cNvPr id="4" name="Freeform 8">
              <a:extLst>
                <a:ext uri="{FF2B5EF4-FFF2-40B4-BE49-F238E27FC236}">
                  <a16:creationId xmlns:a16="http://schemas.microsoft.com/office/drawing/2014/main" id="{E5924240-DD72-8511-8DA7-B2FE354562DE}"/>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5" name="Freeform 9">
              <a:extLst>
                <a:ext uri="{FF2B5EF4-FFF2-40B4-BE49-F238E27FC236}">
                  <a16:creationId xmlns:a16="http://schemas.microsoft.com/office/drawing/2014/main" id="{79896292-842B-A73D-6D38-7A27E8EA1DF4}"/>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0" name="Rectangle 18">
              <a:extLst>
                <a:ext uri="{FF2B5EF4-FFF2-40B4-BE49-F238E27FC236}">
                  <a16:creationId xmlns:a16="http://schemas.microsoft.com/office/drawing/2014/main" id="{BB5CCA89-BB5F-F337-FCDB-C9E41684A72F}"/>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106083601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50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60000">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14:bounceEnd="60000">
                                          <p:cBhvr additive="base">
                                            <p:cTn id="15" dur="50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60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60000">
                                          <p:cBhvr additive="base">
                                            <p:cTn id="19" dur="5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20" dur="500" fill="hold"/>
                                            <p:tgtEl>
                                              <p:spTgt spid="3"/>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14:presetBounceEnd="60000">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14:bounceEnd="60000">
                                          <p:cBhvr additive="base">
                                            <p:cTn id="23"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24" dur="500" fill="hold"/>
                                            <p:tgtEl>
                                              <p:spTgt spid="21"/>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14:presetBounceEnd="6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6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60000">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1+#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P spid="9"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898412" y="1277177"/>
            <a:ext cx="3744000" cy="329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50000"/>
              </a:lnSpc>
            </a:pPr>
            <a:r>
              <a:rPr lang="zh-CN" altLang="en-US" sz="1200" b="1" dirty="0">
                <a:latin typeface="微软雅黑" panose="020B0503020204020204" pitchFamily="34" charset="-122"/>
                <a:ea typeface="微软雅黑" panose="020B0503020204020204" pitchFamily="34" charset="-122"/>
              </a:rPr>
              <a:t>① 光圈。</a:t>
            </a:r>
            <a:endParaRPr lang="en-US" altLang="zh-CN" sz="1200" b="1" dirty="0">
              <a:latin typeface="微软雅黑" panose="020B0503020204020204" pitchFamily="34" charset="-122"/>
              <a:ea typeface="微软雅黑" panose="020B0503020204020204" pitchFamily="34" charset="-122"/>
            </a:endParaRPr>
          </a:p>
          <a:p>
            <a:pPr marL="171450" indent="-171450" algn="just">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光圈是用来控制通光量的机械装置。光圈大，通光量就大，光圈小，通光量就小。通过调节光圈，使感光材料得到正确曝光；此外，光圈还可以控制景深，光圈小，景深长，光圈大，景深短。光圈每差一级，光孔的面积差一倍，透光力也差一倍，每两个相邻的读数之间便成为倍数关系。相机镜头上的刻标系数，就是把这一系列数字以几何级数排列起来。例如，在标准刻度上，将光圈开大一级，镜头透光力增为</a:t>
            </a:r>
            <a:r>
              <a:rPr lang="en-US" altLang="zh-CN" sz="1200" dirty="0">
                <a:latin typeface="微软雅黑" panose="020B0503020204020204" pitchFamily="34" charset="-122"/>
                <a:ea typeface="微软雅黑" panose="020B0503020204020204" pitchFamily="34" charset="-122"/>
              </a:rPr>
              <a:t>2 </a:t>
            </a:r>
            <a:r>
              <a:rPr lang="zh-CN" altLang="en-US" sz="1200" dirty="0">
                <a:latin typeface="微软雅黑" panose="020B0503020204020204" pitchFamily="34" charset="-122"/>
                <a:ea typeface="微软雅黑" panose="020B0503020204020204" pitchFamily="34" charset="-122"/>
              </a:rPr>
              <a:t>倍；将光圈缩小一级，镜头透光力则减为</a:t>
            </a:r>
            <a:r>
              <a:rPr lang="en-US" altLang="zh-CN" sz="1200" dirty="0">
                <a:latin typeface="微软雅黑" panose="020B0503020204020204" pitchFamily="34" charset="-122"/>
                <a:ea typeface="微软雅黑" panose="020B0503020204020204" pitchFamily="34" charset="-122"/>
              </a:rPr>
              <a:t>1/2</a:t>
            </a:r>
            <a:r>
              <a:rPr lang="zh-CN" altLang="en-US" sz="1200" dirty="0">
                <a:latin typeface="微软雅黑" panose="020B0503020204020204" pitchFamily="34" charset="-122"/>
                <a:ea typeface="微软雅黑" panose="020B0503020204020204" pitchFamily="34" charset="-122"/>
              </a:rPr>
              <a:t>。光圈每差一级，其曝光量即差</a:t>
            </a:r>
            <a:r>
              <a:rPr lang="en-US" altLang="zh-CN" sz="1200" dirty="0">
                <a:latin typeface="微软雅黑" panose="020B0503020204020204" pitchFamily="34" charset="-122"/>
                <a:ea typeface="微软雅黑" panose="020B0503020204020204" pitchFamily="34" charset="-122"/>
              </a:rPr>
              <a:t>2 </a:t>
            </a:r>
            <a:r>
              <a:rPr lang="zh-CN" altLang="en-US" sz="1200" dirty="0">
                <a:latin typeface="微软雅黑" panose="020B0503020204020204" pitchFamily="34" charset="-122"/>
                <a:ea typeface="微软雅黑" panose="020B0503020204020204" pitchFamily="34" charset="-122"/>
              </a:rPr>
              <a:t>倍。这在摄影实践中，易于掌握，使用方便，如图</a:t>
            </a:r>
            <a:r>
              <a:rPr lang="en-US" altLang="zh-CN" sz="1200" dirty="0">
                <a:latin typeface="微软雅黑" panose="020B0503020204020204" pitchFamily="34" charset="-122"/>
                <a:ea typeface="微软雅黑" panose="020B0503020204020204" pitchFamily="34" charset="-122"/>
              </a:rPr>
              <a:t>2-1-7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sp>
        <p:nvSpPr>
          <p:cNvPr id="4" name="矩形 3"/>
          <p:cNvSpPr/>
          <p:nvPr/>
        </p:nvSpPr>
        <p:spPr>
          <a:xfrm>
            <a:off x="6154412" y="4362159"/>
            <a:ext cx="133081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2-1-7 </a:t>
            </a:r>
            <a:r>
              <a:rPr lang="zh-CN" altLang="en-US" sz="1000" dirty="0">
                <a:latin typeface="微软雅黑" panose="020B0503020204020204" pitchFamily="34" charset="-122"/>
                <a:ea typeface="微软雅黑" panose="020B0503020204020204" pitchFamily="34" charset="-122"/>
              </a:rPr>
              <a:t>光圈示意图</a:t>
            </a:r>
          </a:p>
        </p:txBody>
      </p:sp>
      <p:sp>
        <p:nvSpPr>
          <p:cNvPr id="3" name="矩形 2"/>
          <p:cNvSpPr/>
          <p:nvPr/>
        </p:nvSpPr>
        <p:spPr>
          <a:xfrm>
            <a:off x="737934" y="1030957"/>
            <a:ext cx="2456692" cy="276999"/>
          </a:xfrm>
          <a:prstGeom prst="rect">
            <a:avLst/>
          </a:prstGeom>
        </p:spPr>
        <p:txBody>
          <a:bodyPr wrap="square">
            <a:spAutoFit/>
          </a:bodyPr>
          <a:lstStyle/>
          <a:p>
            <a:pPr algn="just"/>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4</a:t>
            </a:r>
            <a:r>
              <a:rPr lang="zh-CN" altLang="en-US" sz="1200" b="1" dirty="0">
                <a:latin typeface="微软雅黑" panose="020B0503020204020204" pitchFamily="34" charset="-122"/>
                <a:ea typeface="微软雅黑" panose="020B0503020204020204" pitchFamily="34" charset="-122"/>
              </a:rPr>
              <a:t>）光圈、快门。</a:t>
            </a:r>
          </a:p>
        </p:txBody>
      </p:sp>
      <p:pic>
        <p:nvPicPr>
          <p:cNvPr id="5" name="图片 4"/>
          <p:cNvPicPr>
            <a:picLocks noChangeAspect="1"/>
          </p:cNvPicPr>
          <p:nvPr/>
        </p:nvPicPr>
        <p:blipFill>
          <a:blip r:embed="rId2"/>
          <a:stretch>
            <a:fillRect/>
          </a:stretch>
        </p:blipFill>
        <p:spPr>
          <a:xfrm>
            <a:off x="5427133" y="1255082"/>
            <a:ext cx="2815280" cy="2849783"/>
          </a:xfrm>
          <a:prstGeom prst="rect">
            <a:avLst/>
          </a:prstGeom>
        </p:spPr>
      </p:pic>
      <p:grpSp>
        <p:nvGrpSpPr>
          <p:cNvPr id="2" name="组合 1">
            <a:extLst>
              <a:ext uri="{FF2B5EF4-FFF2-40B4-BE49-F238E27FC236}">
                <a16:creationId xmlns:a16="http://schemas.microsoft.com/office/drawing/2014/main" id="{9332BD03-C534-FA91-B901-528945784A0D}"/>
              </a:ext>
            </a:extLst>
          </p:cNvPr>
          <p:cNvGrpSpPr/>
          <p:nvPr/>
        </p:nvGrpSpPr>
        <p:grpSpPr>
          <a:xfrm>
            <a:off x="161913" y="113354"/>
            <a:ext cx="1489470" cy="658178"/>
            <a:chOff x="1138385" y="0"/>
            <a:chExt cx="1489470" cy="658178"/>
          </a:xfrm>
        </p:grpSpPr>
        <p:sp>
          <p:nvSpPr>
            <p:cNvPr id="6" name="Freeform 8">
              <a:extLst>
                <a:ext uri="{FF2B5EF4-FFF2-40B4-BE49-F238E27FC236}">
                  <a16:creationId xmlns:a16="http://schemas.microsoft.com/office/drawing/2014/main" id="{FBA62237-7E1C-D101-5160-5D8AE1B521BE}"/>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7" name="Freeform 9">
              <a:extLst>
                <a:ext uri="{FF2B5EF4-FFF2-40B4-BE49-F238E27FC236}">
                  <a16:creationId xmlns:a16="http://schemas.microsoft.com/office/drawing/2014/main" id="{AB0BD179-FBC6-4D3B-016A-BFC548778D91}"/>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8" name="Rectangle 18">
              <a:extLst>
                <a:ext uri="{FF2B5EF4-FFF2-40B4-BE49-F238E27FC236}">
                  <a16:creationId xmlns:a16="http://schemas.microsoft.com/office/drawing/2014/main" id="{BE4AFF82-E513-BFD2-B6B6-5D7A147ED72D}"/>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168829193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0000">
                                          <p:cBhvr additive="base">
                                            <p:cTn id="11" dur="500" fill="hold"/>
                                            <p:tgtEl>
                                              <p:spTgt spid="5"/>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6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60000">
                                          <p:cBhvr additive="base">
                                            <p:cTn id="15" dur="5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60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60000">
                                          <p:cBhvr additive="base">
                                            <p:cTn id="19"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3"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4573324" y="1130956"/>
            <a:ext cx="3672000" cy="329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200" b="1" dirty="0">
                <a:latin typeface="微软雅黑" panose="020B0503020204020204" pitchFamily="34" charset="-122"/>
                <a:ea typeface="微软雅黑" panose="020B0503020204020204" pitchFamily="34" charset="-122"/>
              </a:rPr>
              <a:t>② 快门。</a:t>
            </a:r>
            <a:endParaRPr lang="en-US" altLang="zh-CN" sz="1200" b="1"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快门是相机上用于控制感光元件或胶片曝光的机械装置。快门关闭时，可以保护相机内的感光器件，不至于曝光；当拍摄时，调整好快门速度，按住照相机的快门释放钮，在快门开启与闭合的间隙间，光线通过摄影镜头，使照相机内的感光片正确曝光，光穿过快门进入感光器件，写入储存卡卡。</a:t>
            </a:r>
            <a:endParaRPr lang="en-US" altLang="zh-CN" sz="120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还有一种快门具有长时间曝光的作用，叫做“</a:t>
            </a:r>
            <a:r>
              <a:rPr lang="en-US" altLang="zh-CN" sz="1200" dirty="0">
                <a:latin typeface="微软雅黑" panose="020B0503020204020204" pitchFamily="34" charset="-122"/>
                <a:ea typeface="微软雅黑" panose="020B0503020204020204" pitchFamily="34" charset="-122"/>
              </a:rPr>
              <a:t>B”</a:t>
            </a:r>
            <a:r>
              <a:rPr lang="zh-CN" altLang="en-US" sz="1200" dirty="0">
                <a:latin typeface="微软雅黑" panose="020B0503020204020204" pitchFamily="34" charset="-122"/>
                <a:ea typeface="微软雅黑" panose="020B0503020204020204" pitchFamily="34" charset="-122"/>
              </a:rPr>
              <a:t>门。当需要超过</a:t>
            </a:r>
            <a:r>
              <a:rPr lang="en-US" altLang="zh-CN" sz="1200" dirty="0">
                <a:latin typeface="微软雅黑" panose="020B0503020204020204" pitchFamily="34" charset="-122"/>
                <a:ea typeface="微软雅黑" panose="020B0503020204020204" pitchFamily="34" charset="-122"/>
              </a:rPr>
              <a:t>1 </a:t>
            </a:r>
            <a:r>
              <a:rPr lang="zh-CN" altLang="en-US" sz="1200" dirty="0">
                <a:latin typeface="微软雅黑" panose="020B0503020204020204" pitchFamily="34" charset="-122"/>
                <a:ea typeface="微软雅黑" panose="020B0503020204020204" pitchFamily="34" charset="-122"/>
              </a:rPr>
              <a:t>秒曝光时间时，就要用到</a:t>
            </a:r>
            <a:r>
              <a:rPr lang="en-US" altLang="zh-CN" sz="1200" dirty="0">
                <a:latin typeface="微软雅黑" panose="020B0503020204020204" pitchFamily="34" charset="-122"/>
                <a:ea typeface="微软雅黑" panose="020B0503020204020204" pitchFamily="34" charset="-122"/>
              </a:rPr>
              <a:t>B </a:t>
            </a:r>
            <a:r>
              <a:rPr lang="zh-CN" altLang="en-US" sz="1200" dirty="0">
                <a:latin typeface="微软雅黑" panose="020B0503020204020204" pitchFamily="34" charset="-122"/>
                <a:ea typeface="微软雅黑" panose="020B0503020204020204" pitchFamily="34" charset="-122"/>
              </a:rPr>
              <a:t>门了。使用</a:t>
            </a:r>
            <a:r>
              <a:rPr lang="en-US" altLang="zh-CN" sz="1200" dirty="0">
                <a:latin typeface="微软雅黑" panose="020B0503020204020204" pitchFamily="34" charset="-122"/>
                <a:ea typeface="微软雅黑" panose="020B0503020204020204" pitchFamily="34" charset="-122"/>
              </a:rPr>
              <a:t>B </a:t>
            </a:r>
            <a:r>
              <a:rPr lang="zh-CN" altLang="en-US" sz="1200" dirty="0">
                <a:latin typeface="微软雅黑" panose="020B0503020204020204" pitchFamily="34" charset="-122"/>
                <a:ea typeface="微软雅黑" panose="020B0503020204020204" pitchFamily="34" charset="-122"/>
              </a:rPr>
              <a:t>门的时候，快门释放按钮按下，快门便长时间开启，直至松开释放钮，快门才关闭，这是专门为长曝光设定的快门。</a:t>
            </a:r>
            <a:endParaRPr lang="en-US" altLang="zh-CN" sz="1200" dirty="0">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412" y="1392524"/>
            <a:ext cx="3096000" cy="2533957"/>
          </a:xfrm>
          <a:prstGeom prst="rect">
            <a:avLst/>
          </a:prstGeom>
        </p:spPr>
      </p:pic>
      <p:grpSp>
        <p:nvGrpSpPr>
          <p:cNvPr id="2" name="组合 1">
            <a:extLst>
              <a:ext uri="{FF2B5EF4-FFF2-40B4-BE49-F238E27FC236}">
                <a16:creationId xmlns:a16="http://schemas.microsoft.com/office/drawing/2014/main" id="{72D22A21-6155-43F3-829B-B2947C2BBA74}"/>
              </a:ext>
            </a:extLst>
          </p:cNvPr>
          <p:cNvGrpSpPr/>
          <p:nvPr/>
        </p:nvGrpSpPr>
        <p:grpSpPr>
          <a:xfrm>
            <a:off x="161913" y="113354"/>
            <a:ext cx="1489470" cy="658178"/>
            <a:chOff x="1138385" y="0"/>
            <a:chExt cx="1489470" cy="658178"/>
          </a:xfrm>
        </p:grpSpPr>
        <p:sp>
          <p:nvSpPr>
            <p:cNvPr id="3" name="Freeform 8">
              <a:extLst>
                <a:ext uri="{FF2B5EF4-FFF2-40B4-BE49-F238E27FC236}">
                  <a16:creationId xmlns:a16="http://schemas.microsoft.com/office/drawing/2014/main" id="{B677584F-392A-C263-1C0B-BB01B9A5F64A}"/>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 name="Freeform 9">
              <a:extLst>
                <a:ext uri="{FF2B5EF4-FFF2-40B4-BE49-F238E27FC236}">
                  <a16:creationId xmlns:a16="http://schemas.microsoft.com/office/drawing/2014/main" id="{51C329AC-59E7-B117-D016-728BA05B70DA}"/>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5" name="Rectangle 18">
              <a:extLst>
                <a:ext uri="{FF2B5EF4-FFF2-40B4-BE49-F238E27FC236}">
                  <a16:creationId xmlns:a16="http://schemas.microsoft.com/office/drawing/2014/main" id="{914AFD5A-BDCB-226D-AA69-6865DA0B7CAB}"/>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354633724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6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60000">
                                          <p:cBhvr additive="base">
                                            <p:cTn id="11"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1+#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4282412" y="1418956"/>
            <a:ext cx="3743999" cy="273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50" indent="-171450" algn="just">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数码摄影，又称数位摄影或数字摄影，是指使用数字成像元件替代传统胶片来记录影像的技术，配备数字成像元件的相机统称为数码相机。但和胶片相机不同，数码相机将光学影像转换为可记录在存储介质（</a:t>
            </a:r>
            <a:r>
              <a:rPr lang="en-US" altLang="zh-CN" sz="1200" dirty="0">
                <a:latin typeface="微软雅黑" panose="020B0503020204020204" pitchFamily="34" charset="-122"/>
                <a:ea typeface="微软雅黑" panose="020B0503020204020204" pitchFamily="34" charset="-122"/>
              </a:rPr>
              <a:t>CF</a:t>
            </a:r>
            <a:r>
              <a:rPr lang="zh-CN" altLang="en-US" sz="1200" dirty="0">
                <a:latin typeface="微软雅黑" panose="020B0503020204020204" pitchFamily="34" charset="-122"/>
                <a:ea typeface="微软雅黑" panose="020B0503020204020204" pitchFamily="34" charset="-122"/>
              </a:rPr>
              <a:t>卡或</a:t>
            </a:r>
            <a:r>
              <a:rPr lang="en-US" altLang="zh-CN" sz="1200" dirty="0">
                <a:latin typeface="微软雅黑" panose="020B0503020204020204" pitchFamily="34" charset="-122"/>
                <a:ea typeface="微软雅黑" panose="020B0503020204020204" pitchFamily="34" charset="-122"/>
              </a:rPr>
              <a:t>SD </a:t>
            </a:r>
            <a:r>
              <a:rPr lang="zh-CN" altLang="en-US" sz="1200" dirty="0">
                <a:latin typeface="微软雅黑" panose="020B0503020204020204" pitchFamily="34" charset="-122"/>
                <a:ea typeface="微软雅黑" panose="020B0503020204020204" pitchFamily="34" charset="-122"/>
              </a:rPr>
              <a:t>卡）中的数字信息。数码相机可将影像生成标准的位图图像格式，可以使用</a:t>
            </a:r>
            <a:r>
              <a:rPr lang="en-US" altLang="zh-CN" sz="1200" dirty="0">
                <a:latin typeface="微软雅黑" panose="020B0503020204020204" pitchFamily="34" charset="-122"/>
                <a:ea typeface="微软雅黑" panose="020B0503020204020204" pitchFamily="34" charset="-122"/>
              </a:rPr>
              <a:t>Photoshop </a:t>
            </a:r>
            <a:r>
              <a:rPr lang="zh-CN" altLang="en-US" sz="1200" dirty="0">
                <a:latin typeface="微软雅黑" panose="020B0503020204020204" pitchFamily="34" charset="-122"/>
                <a:ea typeface="微软雅黑" panose="020B0503020204020204" pitchFamily="34" charset="-122"/>
              </a:rPr>
              <a:t>等图像处理软件进行各种修改，并经由数字冲印或打印机输出为纸质照片；也可以用显示器、投影机、电子相册等展示工具直接展示，并可以转换为各种适用的格式，以便用于网络传送等。</a:t>
            </a:r>
            <a:endParaRPr lang="en-US" altLang="zh-CN" sz="1200" dirty="0">
              <a:latin typeface="微软雅黑" panose="020B0503020204020204" pitchFamily="34" charset="-122"/>
              <a:ea typeface="微软雅黑" panose="020B0503020204020204" pitchFamily="34" charset="-122"/>
            </a:endParaRPr>
          </a:p>
        </p:txBody>
      </p:sp>
      <p:sp>
        <p:nvSpPr>
          <p:cNvPr id="3" name="矩形 2"/>
          <p:cNvSpPr/>
          <p:nvPr/>
        </p:nvSpPr>
        <p:spPr>
          <a:xfrm>
            <a:off x="4158896" y="1130957"/>
            <a:ext cx="2753616" cy="276999"/>
          </a:xfrm>
          <a:prstGeom prst="rect">
            <a:avLst/>
          </a:prstGeom>
        </p:spPr>
        <p:txBody>
          <a:bodyPr wrap="square">
            <a:spAutoFit/>
          </a:bodyPr>
          <a:lstStyle/>
          <a:p>
            <a:pPr algn="just"/>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5</a:t>
            </a:r>
            <a:r>
              <a:rPr lang="zh-CN" altLang="en-US" sz="1200" b="1" dirty="0">
                <a:latin typeface="微软雅黑" panose="020B0503020204020204" pitchFamily="34" charset="-122"/>
                <a:ea typeface="微软雅黑" panose="020B0503020204020204" pitchFamily="34" charset="-122"/>
              </a:rPr>
              <a:t>）数码摄影。</a:t>
            </a: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412" y="1778956"/>
            <a:ext cx="2712123" cy="1491667"/>
          </a:xfrm>
          <a:prstGeom prst="rect">
            <a:avLst/>
          </a:prstGeom>
        </p:spPr>
      </p:pic>
      <p:grpSp>
        <p:nvGrpSpPr>
          <p:cNvPr id="4" name="组合 3">
            <a:extLst>
              <a:ext uri="{FF2B5EF4-FFF2-40B4-BE49-F238E27FC236}">
                <a16:creationId xmlns:a16="http://schemas.microsoft.com/office/drawing/2014/main" id="{A7E4BE38-53A2-A92C-E4F1-9D56CFAD9953}"/>
              </a:ext>
            </a:extLst>
          </p:cNvPr>
          <p:cNvGrpSpPr/>
          <p:nvPr/>
        </p:nvGrpSpPr>
        <p:grpSpPr>
          <a:xfrm>
            <a:off x="161913" y="113354"/>
            <a:ext cx="1489470" cy="658178"/>
            <a:chOff x="1138385" y="0"/>
            <a:chExt cx="1489470" cy="658178"/>
          </a:xfrm>
        </p:grpSpPr>
        <p:sp>
          <p:nvSpPr>
            <p:cNvPr id="5" name="Freeform 8">
              <a:extLst>
                <a:ext uri="{FF2B5EF4-FFF2-40B4-BE49-F238E27FC236}">
                  <a16:creationId xmlns:a16="http://schemas.microsoft.com/office/drawing/2014/main" id="{E3589670-9B26-7833-F441-70FD2BF5EE89}"/>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6" name="Freeform 9">
              <a:extLst>
                <a:ext uri="{FF2B5EF4-FFF2-40B4-BE49-F238E27FC236}">
                  <a16:creationId xmlns:a16="http://schemas.microsoft.com/office/drawing/2014/main" id="{7548B87F-A142-9888-95C8-81FC8164ECFE}"/>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7" name="Rectangle 18">
              <a:extLst>
                <a:ext uri="{FF2B5EF4-FFF2-40B4-BE49-F238E27FC236}">
                  <a16:creationId xmlns:a16="http://schemas.microsoft.com/office/drawing/2014/main" id="{FDE29E4B-1C61-B221-F195-9270D30B786C}"/>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96014290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6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60000">
                                          <p:cBhvr additive="base">
                                            <p:cTn id="11"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6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60000">
                                          <p:cBhvr additive="base">
                                            <p:cTn id="15" dur="5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1+#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4786412" y="1623278"/>
            <a:ext cx="3168000" cy="218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50" indent="-171450" algn="just">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数码摄影优点：第一，数码摄影对不同光线的适应能力比较强；第二，在拍摄过程中或拍摄完毕后可立即观看；第三，数码摄影得到的影像易于使用后期图像处理软件进行修整；第四，数码摄影在复制和传送中，图像质量不会降低；第五，数码摄影使摄影的便捷性与时效性增强；第六，使摄影大众化与普及化。</a:t>
            </a:r>
            <a:endParaRPr lang="en-US" altLang="zh-CN" sz="12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7549" y="1706956"/>
            <a:ext cx="3225600" cy="2016000"/>
          </a:xfrm>
          <a:prstGeom prst="rect">
            <a:avLst/>
          </a:prstGeom>
        </p:spPr>
      </p:pic>
      <p:grpSp>
        <p:nvGrpSpPr>
          <p:cNvPr id="2" name="组合 1">
            <a:extLst>
              <a:ext uri="{FF2B5EF4-FFF2-40B4-BE49-F238E27FC236}">
                <a16:creationId xmlns:a16="http://schemas.microsoft.com/office/drawing/2014/main" id="{780CBB63-8BF4-1281-D965-9360BB502D0E}"/>
              </a:ext>
            </a:extLst>
          </p:cNvPr>
          <p:cNvGrpSpPr/>
          <p:nvPr/>
        </p:nvGrpSpPr>
        <p:grpSpPr>
          <a:xfrm>
            <a:off x="161913" y="113354"/>
            <a:ext cx="1489470" cy="658178"/>
            <a:chOff x="1138385" y="0"/>
            <a:chExt cx="1489470" cy="658178"/>
          </a:xfrm>
        </p:grpSpPr>
        <p:sp>
          <p:nvSpPr>
            <p:cNvPr id="3" name="Freeform 8">
              <a:extLst>
                <a:ext uri="{FF2B5EF4-FFF2-40B4-BE49-F238E27FC236}">
                  <a16:creationId xmlns:a16="http://schemas.microsoft.com/office/drawing/2014/main" id="{9B14BAA8-FDC9-19BC-A96D-38CA08A6B757}"/>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5" name="Freeform 9">
              <a:extLst>
                <a:ext uri="{FF2B5EF4-FFF2-40B4-BE49-F238E27FC236}">
                  <a16:creationId xmlns:a16="http://schemas.microsoft.com/office/drawing/2014/main" id="{4C8D8D40-6514-FBEA-7301-F5B5C1FB7581}"/>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6" name="Rectangle 18">
              <a:extLst>
                <a:ext uri="{FF2B5EF4-FFF2-40B4-BE49-F238E27FC236}">
                  <a16:creationId xmlns:a16="http://schemas.microsoft.com/office/drawing/2014/main" id="{5C841C09-7653-A139-EA98-C1C67106B710}"/>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390265285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6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60000">
                                          <p:cBhvr additive="base">
                                            <p:cTn id="11"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1+#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1113809" y="2138956"/>
            <a:ext cx="2736000" cy="135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50" indent="-171450">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影棚：许多商业人像照片是在影棚拍摄的。影棚的长度不应小于</a:t>
            </a:r>
            <a:r>
              <a:rPr lang="en-US" altLang="zh-CN" sz="1200" dirty="0">
                <a:latin typeface="微软雅黑" panose="020B0503020204020204" pitchFamily="34" charset="-122"/>
                <a:ea typeface="微软雅黑" panose="020B0503020204020204" pitchFamily="34" charset="-122"/>
              </a:rPr>
              <a:t>6 </a:t>
            </a:r>
            <a:r>
              <a:rPr lang="zh-CN" altLang="en-US" sz="1200" dirty="0">
                <a:latin typeface="微软雅黑" panose="020B0503020204020204" pitchFamily="34" charset="-122"/>
                <a:ea typeface="微软雅黑" panose="020B0503020204020204" pitchFamily="34" charset="-122"/>
              </a:rPr>
              <a:t>米，以便使用中焦镜头；高度不应低于</a:t>
            </a:r>
            <a:r>
              <a:rPr lang="en-US" altLang="zh-CN" sz="1200" dirty="0">
                <a:latin typeface="微软雅黑" panose="020B0503020204020204" pitchFamily="34" charset="-122"/>
                <a:ea typeface="微软雅黑" panose="020B0503020204020204" pitchFamily="34" charset="-122"/>
              </a:rPr>
              <a:t>3.5 </a:t>
            </a:r>
            <a:r>
              <a:rPr lang="zh-CN" altLang="en-US" sz="1200" dirty="0">
                <a:latin typeface="微软雅黑" panose="020B0503020204020204" pitchFamily="34" charset="-122"/>
                <a:ea typeface="微软雅黑" panose="020B0503020204020204" pitchFamily="34" charset="-122"/>
              </a:rPr>
              <a:t>米，以便高角度布光或拍摄，如图</a:t>
            </a:r>
            <a:r>
              <a:rPr lang="en-US" altLang="zh-CN" sz="1200" dirty="0">
                <a:latin typeface="微软雅黑" panose="020B0503020204020204" pitchFamily="34" charset="-122"/>
                <a:ea typeface="微软雅黑" panose="020B0503020204020204" pitchFamily="34" charset="-122"/>
              </a:rPr>
              <a:t>2-1-8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sp>
        <p:nvSpPr>
          <p:cNvPr id="3" name="矩形 2"/>
          <p:cNvSpPr/>
          <p:nvPr/>
        </p:nvSpPr>
        <p:spPr>
          <a:xfrm>
            <a:off x="977662" y="1633876"/>
            <a:ext cx="2433758" cy="276999"/>
          </a:xfrm>
          <a:prstGeom prst="rect">
            <a:avLst/>
          </a:prstGeom>
        </p:spPr>
        <p:txBody>
          <a:bodyPr wrap="square">
            <a:spAutoFit/>
          </a:bodyPr>
          <a:lstStyle/>
          <a:p>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6</a:t>
            </a:r>
            <a:r>
              <a:rPr lang="zh-CN" altLang="en-US" sz="1200" b="1" dirty="0">
                <a:latin typeface="微软雅黑" panose="020B0503020204020204" pitchFamily="34" charset="-122"/>
                <a:ea typeface="微软雅黑" panose="020B0503020204020204" pitchFamily="34" charset="-122"/>
              </a:rPr>
              <a:t>）拍摄影棚人像常用设备。</a:t>
            </a:r>
          </a:p>
        </p:txBody>
      </p:sp>
      <p:grpSp>
        <p:nvGrpSpPr>
          <p:cNvPr id="2" name="组合 1"/>
          <p:cNvGrpSpPr/>
          <p:nvPr/>
        </p:nvGrpSpPr>
        <p:grpSpPr>
          <a:xfrm>
            <a:off x="4571553" y="1490956"/>
            <a:ext cx="3455463" cy="2406221"/>
            <a:chOff x="2956530" y="1562956"/>
            <a:chExt cx="3455463" cy="2406221"/>
          </a:xfrm>
        </p:grpSpPr>
        <p:pic>
          <p:nvPicPr>
            <p:cNvPr id="4" name="图片 3"/>
            <p:cNvPicPr>
              <a:picLocks noChangeAspect="1"/>
            </p:cNvPicPr>
            <p:nvPr/>
          </p:nvPicPr>
          <p:blipFill>
            <a:blip r:embed="rId2"/>
            <a:stretch>
              <a:fillRect/>
            </a:stretch>
          </p:blipFill>
          <p:spPr>
            <a:xfrm>
              <a:off x="2956530" y="1562956"/>
              <a:ext cx="3455463" cy="2072501"/>
            </a:xfrm>
            <a:prstGeom prst="rect">
              <a:avLst/>
            </a:prstGeom>
          </p:spPr>
        </p:pic>
        <p:sp>
          <p:nvSpPr>
            <p:cNvPr id="5" name="矩形 4"/>
            <p:cNvSpPr/>
            <p:nvPr/>
          </p:nvSpPr>
          <p:spPr>
            <a:xfrm>
              <a:off x="4211214" y="3722956"/>
              <a:ext cx="946093"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2-1-8 </a:t>
              </a:r>
              <a:r>
                <a:rPr lang="zh-CN" altLang="en-US" sz="1000" dirty="0">
                  <a:latin typeface="微软雅黑" panose="020B0503020204020204" pitchFamily="34" charset="-122"/>
                  <a:ea typeface="微软雅黑" panose="020B0503020204020204" pitchFamily="34" charset="-122"/>
                </a:rPr>
                <a:t>影棚</a:t>
              </a:r>
            </a:p>
          </p:txBody>
        </p:sp>
      </p:grpSp>
      <p:grpSp>
        <p:nvGrpSpPr>
          <p:cNvPr id="6" name="组合 5">
            <a:extLst>
              <a:ext uri="{FF2B5EF4-FFF2-40B4-BE49-F238E27FC236}">
                <a16:creationId xmlns:a16="http://schemas.microsoft.com/office/drawing/2014/main" id="{C8D0F973-12AB-9CDA-EF3E-870A9EB289BF}"/>
              </a:ext>
            </a:extLst>
          </p:cNvPr>
          <p:cNvGrpSpPr/>
          <p:nvPr/>
        </p:nvGrpSpPr>
        <p:grpSpPr>
          <a:xfrm>
            <a:off x="161913" y="113354"/>
            <a:ext cx="1489470" cy="658178"/>
            <a:chOff x="1138385" y="0"/>
            <a:chExt cx="1489470" cy="658178"/>
          </a:xfrm>
        </p:grpSpPr>
        <p:sp>
          <p:nvSpPr>
            <p:cNvPr id="7" name="Freeform 8">
              <a:extLst>
                <a:ext uri="{FF2B5EF4-FFF2-40B4-BE49-F238E27FC236}">
                  <a16:creationId xmlns:a16="http://schemas.microsoft.com/office/drawing/2014/main" id="{74871F85-4016-44C0-C9B0-12C327DE1683}"/>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8" name="Freeform 9">
              <a:extLst>
                <a:ext uri="{FF2B5EF4-FFF2-40B4-BE49-F238E27FC236}">
                  <a16:creationId xmlns:a16="http://schemas.microsoft.com/office/drawing/2014/main" id="{88DF6ABF-1D38-F07E-CAB4-76E44023BFBA}"/>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9" name="Rectangle 18">
              <a:extLst>
                <a:ext uri="{FF2B5EF4-FFF2-40B4-BE49-F238E27FC236}">
                  <a16:creationId xmlns:a16="http://schemas.microsoft.com/office/drawing/2014/main" id="{8034C957-A4C7-2B0E-B58F-050935C1B3C3}"/>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276579724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6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60000">
                                          <p:cBhvr additive="base">
                                            <p:cTn id="15" dur="5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793711" y="998887"/>
            <a:ext cx="4079415" cy="356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228600" indent="-228600" algn="just">
              <a:lnSpc>
                <a:spcPct val="150000"/>
              </a:lnSpc>
              <a:buFont typeface="+mj-ea"/>
              <a:buAutoNum type="circleNumDbPlain"/>
            </a:pPr>
            <a:r>
              <a:rPr lang="zh-CN" altLang="en-US" sz="1200" b="1" dirty="0">
                <a:latin typeface="微软雅黑" panose="020B0503020204020204" pitchFamily="34" charset="-122"/>
                <a:ea typeface="微软雅黑" panose="020B0503020204020204" pitchFamily="34" charset="-122"/>
              </a:rPr>
              <a:t>照明设备</a:t>
            </a:r>
            <a:r>
              <a:rPr lang="zh-CN" altLang="en-US" sz="1200" dirty="0">
                <a:latin typeface="微软雅黑" panose="020B0503020204020204" pitchFamily="34" charset="-122"/>
                <a:ea typeface="微软雅黑" panose="020B0503020204020204" pitchFamily="34" charset="-122"/>
              </a:rPr>
              <a:t>：影棚最好配备两套设备。一套是闪光灯照明装置（配有造型灯和反光伞）；另一套是白炽灯照明装置。电子闪光灯轻便、灵活、强度大，便于捕捉模特的动态。如果要追求多种用光效果，可以使用白炽灯，更便于控制用光造型效果。</a:t>
            </a:r>
            <a:endParaRPr lang="en-US" altLang="zh-CN" sz="1200" dirty="0">
              <a:latin typeface="微软雅黑" panose="020B0503020204020204" pitchFamily="34" charset="-122"/>
              <a:ea typeface="微软雅黑" panose="020B0503020204020204" pitchFamily="34" charset="-122"/>
            </a:endParaRPr>
          </a:p>
          <a:p>
            <a:pPr marL="228600" indent="-228600" algn="just">
              <a:lnSpc>
                <a:spcPct val="150000"/>
              </a:lnSpc>
              <a:buFont typeface="+mj-ea"/>
              <a:buAutoNum type="circleNumDbPlain"/>
            </a:pPr>
            <a:r>
              <a:rPr lang="zh-CN" altLang="en-US" sz="1200" b="1" dirty="0">
                <a:latin typeface="微软雅黑" panose="020B0503020204020204" pitchFamily="34" charset="-122"/>
                <a:ea typeface="微软雅黑" panose="020B0503020204020204" pitchFamily="34" charset="-122"/>
              </a:rPr>
              <a:t>相机</a:t>
            </a:r>
            <a:r>
              <a:rPr lang="zh-CN" altLang="en-US" sz="1200" dirty="0">
                <a:latin typeface="微软雅黑" panose="020B0503020204020204" pitchFamily="34" charset="-122"/>
                <a:ea typeface="微软雅黑" panose="020B0503020204020204" pitchFamily="34" charset="-122"/>
              </a:rPr>
              <a:t>：可以使用数码单反相机，即</a:t>
            </a:r>
            <a:r>
              <a:rPr lang="en-US" altLang="zh-CN" sz="1200" dirty="0">
                <a:latin typeface="微软雅黑" panose="020B0503020204020204" pitchFamily="34" charset="-122"/>
                <a:ea typeface="微软雅黑" panose="020B0503020204020204" pitchFamily="34" charset="-122"/>
              </a:rPr>
              <a:t>35mm</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135mm </a:t>
            </a:r>
            <a:r>
              <a:rPr lang="zh-CN" altLang="en-US" sz="1200" dirty="0">
                <a:latin typeface="微软雅黑" panose="020B0503020204020204" pitchFamily="34" charset="-122"/>
                <a:ea typeface="微软雅黑" panose="020B0503020204020204" pitchFamily="34" charset="-122"/>
              </a:rPr>
              <a:t>焦距镜头，可以配备</a:t>
            </a:r>
            <a:r>
              <a:rPr lang="en-US" altLang="zh-CN" sz="1200" dirty="0">
                <a:latin typeface="微软雅黑" panose="020B0503020204020204" pitchFamily="34" charset="-122"/>
                <a:ea typeface="微软雅黑" panose="020B0503020204020204" pitchFamily="34" charset="-122"/>
              </a:rPr>
              <a:t>35mm</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70mm</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70mm</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150mm </a:t>
            </a:r>
            <a:r>
              <a:rPr lang="zh-CN" altLang="en-US" sz="1200" dirty="0">
                <a:latin typeface="微软雅黑" panose="020B0503020204020204" pitchFamily="34" charset="-122"/>
                <a:ea typeface="微软雅黑" panose="020B0503020204020204" pitchFamily="34" charset="-122"/>
              </a:rPr>
              <a:t>两只变焦镜头，也可以配备</a:t>
            </a:r>
            <a:r>
              <a:rPr lang="en-US" altLang="zh-CN" sz="1200" dirty="0">
                <a:latin typeface="微软雅黑" panose="020B0503020204020204" pitchFamily="34" charset="-122"/>
                <a:ea typeface="微软雅黑" panose="020B0503020204020204" pitchFamily="34" charset="-122"/>
              </a:rPr>
              <a:t>35mm</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135mm </a:t>
            </a:r>
            <a:r>
              <a:rPr lang="zh-CN" altLang="en-US" sz="1200" dirty="0">
                <a:latin typeface="微软雅黑" panose="020B0503020204020204" pitchFamily="34" charset="-122"/>
                <a:ea typeface="微软雅黑" panose="020B0503020204020204" pitchFamily="34" charset="-122"/>
              </a:rPr>
              <a:t>一只变焦镜头。</a:t>
            </a:r>
            <a:endParaRPr lang="en-US" altLang="zh-CN" sz="1200" dirty="0">
              <a:latin typeface="微软雅黑" panose="020B0503020204020204" pitchFamily="34" charset="-122"/>
              <a:ea typeface="微软雅黑" panose="020B0503020204020204" pitchFamily="34" charset="-122"/>
            </a:endParaRPr>
          </a:p>
          <a:p>
            <a:pPr marL="228600" indent="-228600" algn="just">
              <a:lnSpc>
                <a:spcPct val="150000"/>
              </a:lnSpc>
              <a:buFont typeface="+mj-ea"/>
              <a:buAutoNum type="circleNumDbPlain"/>
            </a:pPr>
            <a:r>
              <a:rPr lang="zh-CN" altLang="en-US" sz="1200" b="1" dirty="0">
                <a:latin typeface="微软雅黑" panose="020B0503020204020204" pitchFamily="34" charset="-122"/>
                <a:ea typeface="微软雅黑" panose="020B0503020204020204" pitchFamily="34" charset="-122"/>
              </a:rPr>
              <a:t> 其他辅助设备</a:t>
            </a:r>
            <a:r>
              <a:rPr lang="zh-CN" altLang="en-US" sz="1200" dirty="0">
                <a:latin typeface="微软雅黑" panose="020B0503020204020204" pitchFamily="34" charset="-122"/>
                <a:ea typeface="微软雅黑" panose="020B0503020204020204" pitchFamily="34" charset="-122"/>
              </a:rPr>
              <a:t>：柔光伞（图</a:t>
            </a:r>
            <a:r>
              <a:rPr lang="en-US" altLang="zh-CN" sz="1200" dirty="0">
                <a:latin typeface="微软雅黑" panose="020B0503020204020204" pitchFamily="34" charset="-122"/>
                <a:ea typeface="微软雅黑" panose="020B0503020204020204" pitchFamily="34" charset="-122"/>
              </a:rPr>
              <a:t>2-1-9</a:t>
            </a:r>
            <a:r>
              <a:rPr lang="zh-CN" altLang="en-US" sz="1200" dirty="0">
                <a:latin typeface="微软雅黑" panose="020B0503020204020204" pitchFamily="34" charset="-122"/>
                <a:ea typeface="微软雅黑" panose="020B0503020204020204" pitchFamily="34" charset="-122"/>
              </a:rPr>
              <a:t>）、反光板（图</a:t>
            </a:r>
            <a:r>
              <a:rPr lang="en-US" altLang="zh-CN" sz="1200" dirty="0">
                <a:latin typeface="微软雅黑" panose="020B0503020204020204" pitchFamily="34" charset="-122"/>
                <a:ea typeface="微软雅黑" panose="020B0503020204020204" pitchFamily="34" charset="-122"/>
              </a:rPr>
              <a:t>2-1-10</a:t>
            </a:r>
            <a:r>
              <a:rPr lang="zh-CN" altLang="en-US" sz="1200" dirty="0">
                <a:latin typeface="微软雅黑" panose="020B0503020204020204" pitchFamily="34" charset="-122"/>
                <a:ea typeface="微软雅黑" panose="020B0503020204020204" pitchFamily="34" charset="-122"/>
              </a:rPr>
              <a:t>）、同步引闪器（图</a:t>
            </a:r>
            <a:r>
              <a:rPr lang="en-US" altLang="zh-CN" sz="1200" dirty="0">
                <a:latin typeface="微软雅黑" panose="020B0503020204020204" pitchFamily="34" charset="-122"/>
                <a:ea typeface="微软雅黑" panose="020B0503020204020204" pitchFamily="34" charset="-122"/>
              </a:rPr>
              <a:t>2-1-11</a:t>
            </a:r>
            <a:r>
              <a:rPr lang="zh-CN" altLang="en-US" sz="1200" dirty="0">
                <a:latin typeface="微软雅黑" panose="020B0503020204020204" pitchFamily="34" charset="-122"/>
                <a:ea typeface="微软雅黑" panose="020B0503020204020204" pitchFamily="34" charset="-122"/>
              </a:rPr>
              <a:t>）、背景布（图</a:t>
            </a:r>
            <a:r>
              <a:rPr lang="en-US" altLang="zh-CN" sz="1200" dirty="0">
                <a:latin typeface="微软雅黑" panose="020B0503020204020204" pitchFamily="34" charset="-122"/>
                <a:ea typeface="微软雅黑" panose="020B0503020204020204" pitchFamily="34" charset="-122"/>
              </a:rPr>
              <a:t>2-1-12</a:t>
            </a:r>
            <a:r>
              <a:rPr lang="zh-CN" altLang="en-US" sz="1200" dirty="0">
                <a:latin typeface="微软雅黑" panose="020B0503020204020204" pitchFamily="34" charset="-122"/>
                <a:ea typeface="微软雅黑" panose="020B0503020204020204" pitchFamily="34" charset="-122"/>
              </a:rPr>
              <a:t>）、静物台（图</a:t>
            </a:r>
            <a:r>
              <a:rPr lang="en-US" altLang="zh-CN" sz="1200" dirty="0">
                <a:latin typeface="微软雅黑" panose="020B0503020204020204" pitchFamily="34" charset="-122"/>
                <a:ea typeface="微软雅黑" panose="020B0503020204020204" pitchFamily="34" charset="-122"/>
              </a:rPr>
              <a:t>2-1-13</a:t>
            </a:r>
            <a:r>
              <a:rPr lang="zh-CN" altLang="en-US" sz="1200" dirty="0">
                <a:latin typeface="微软雅黑" panose="020B0503020204020204" pitchFamily="34" charset="-122"/>
                <a:ea typeface="微软雅黑" panose="020B0503020204020204" pitchFamily="34" charset="-122"/>
              </a:rPr>
              <a:t>）、柔光箱、雷达罩、束光筒</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蜂巢（表</a:t>
            </a:r>
            <a:r>
              <a:rPr lang="en-US" altLang="zh-CN" sz="1200" dirty="0">
                <a:latin typeface="微软雅黑" panose="020B0503020204020204" pitchFamily="34" charset="-122"/>
                <a:ea typeface="微软雅黑" panose="020B0503020204020204" pitchFamily="34" charset="-122"/>
              </a:rPr>
              <a:t>2-1-3</a:t>
            </a:r>
            <a:r>
              <a:rPr lang="zh-CN" altLang="en-US" sz="1200" dirty="0">
                <a:latin typeface="微软雅黑" panose="020B0503020204020204" pitchFamily="34" charset="-122"/>
                <a:ea typeface="微软雅黑" panose="020B0503020204020204" pitchFamily="34" charset="-122"/>
              </a:rPr>
              <a:t>）、三脚架等。</a:t>
            </a:r>
            <a:endParaRPr lang="en-US" altLang="zh-CN" sz="1200" dirty="0">
              <a:latin typeface="微软雅黑" panose="020B0503020204020204" pitchFamily="34" charset="-122"/>
              <a:ea typeface="微软雅黑" panose="020B0503020204020204" pitchFamily="34" charset="-122"/>
            </a:endParaRPr>
          </a:p>
          <a:p>
            <a:pPr algn="just">
              <a:lnSpc>
                <a:spcPct val="150000"/>
              </a:lnSpc>
            </a:pPr>
            <a:endParaRPr lang="en-US" altLang="zh-CN" sz="1200"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5511669" y="615826"/>
            <a:ext cx="2513622" cy="1725583"/>
            <a:chOff x="3649873" y="559381"/>
            <a:chExt cx="2513622" cy="1725583"/>
          </a:xfrm>
        </p:grpSpPr>
        <p:pic>
          <p:nvPicPr>
            <p:cNvPr id="2" name="图片 1"/>
            <p:cNvPicPr>
              <a:picLocks noChangeAspect="1"/>
            </p:cNvPicPr>
            <p:nvPr/>
          </p:nvPicPr>
          <p:blipFill>
            <a:blip r:embed="rId2"/>
            <a:stretch>
              <a:fillRect/>
            </a:stretch>
          </p:blipFill>
          <p:spPr>
            <a:xfrm>
              <a:off x="4793739" y="559381"/>
              <a:ext cx="1369756" cy="1725583"/>
            </a:xfrm>
            <a:prstGeom prst="rect">
              <a:avLst/>
            </a:prstGeom>
          </p:spPr>
        </p:pic>
        <p:sp>
          <p:nvSpPr>
            <p:cNvPr id="5" name="矩形 4"/>
            <p:cNvSpPr/>
            <p:nvPr/>
          </p:nvSpPr>
          <p:spPr>
            <a:xfrm>
              <a:off x="3649873" y="1454831"/>
              <a:ext cx="1074333"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2-1-9 </a:t>
              </a:r>
              <a:r>
                <a:rPr lang="zh-CN" altLang="en-US" sz="1000" dirty="0">
                  <a:latin typeface="微软雅黑" panose="020B0503020204020204" pitchFamily="34" charset="-122"/>
                  <a:ea typeface="微软雅黑" panose="020B0503020204020204" pitchFamily="34" charset="-122"/>
                </a:rPr>
                <a:t>柔光伞</a:t>
              </a:r>
            </a:p>
          </p:txBody>
        </p:sp>
      </p:grpSp>
      <p:grpSp>
        <p:nvGrpSpPr>
          <p:cNvPr id="4" name="组合 3"/>
          <p:cNvGrpSpPr/>
          <p:nvPr/>
        </p:nvGrpSpPr>
        <p:grpSpPr>
          <a:xfrm>
            <a:off x="5362002" y="2843400"/>
            <a:ext cx="2985112" cy="1719240"/>
            <a:chOff x="3500206" y="2786956"/>
            <a:chExt cx="2985112" cy="1719240"/>
          </a:xfrm>
        </p:grpSpPr>
        <p:pic>
          <p:nvPicPr>
            <p:cNvPr id="6" name="图片 5"/>
            <p:cNvPicPr>
              <a:picLocks noChangeAspect="1"/>
            </p:cNvPicPr>
            <p:nvPr/>
          </p:nvPicPr>
          <p:blipFill>
            <a:blip r:embed="rId3"/>
            <a:stretch>
              <a:fillRect/>
            </a:stretch>
          </p:blipFill>
          <p:spPr>
            <a:xfrm>
              <a:off x="3500206" y="2786956"/>
              <a:ext cx="1801276" cy="1719240"/>
            </a:xfrm>
            <a:prstGeom prst="rect">
              <a:avLst/>
            </a:prstGeom>
          </p:spPr>
        </p:pic>
        <p:sp>
          <p:nvSpPr>
            <p:cNvPr id="7" name="矩形 6"/>
            <p:cNvSpPr/>
            <p:nvPr/>
          </p:nvSpPr>
          <p:spPr>
            <a:xfrm>
              <a:off x="5335644" y="3722956"/>
              <a:ext cx="114967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2-1-10 </a:t>
              </a:r>
              <a:r>
                <a:rPr lang="zh-CN" altLang="en-US" sz="1000" dirty="0">
                  <a:latin typeface="微软雅黑" panose="020B0503020204020204" pitchFamily="34" charset="-122"/>
                  <a:ea typeface="微软雅黑" panose="020B0503020204020204" pitchFamily="34" charset="-122"/>
                </a:rPr>
                <a:t>反光板</a:t>
              </a:r>
            </a:p>
          </p:txBody>
        </p:sp>
      </p:grpSp>
      <p:grpSp>
        <p:nvGrpSpPr>
          <p:cNvPr id="8" name="组合 7">
            <a:extLst>
              <a:ext uri="{FF2B5EF4-FFF2-40B4-BE49-F238E27FC236}">
                <a16:creationId xmlns:a16="http://schemas.microsoft.com/office/drawing/2014/main" id="{0E61F630-3D45-E703-EF4F-5A2B107165D6}"/>
              </a:ext>
            </a:extLst>
          </p:cNvPr>
          <p:cNvGrpSpPr/>
          <p:nvPr/>
        </p:nvGrpSpPr>
        <p:grpSpPr>
          <a:xfrm>
            <a:off x="161913" y="113354"/>
            <a:ext cx="1489470" cy="658178"/>
            <a:chOff x="1138385" y="0"/>
            <a:chExt cx="1489470" cy="658178"/>
          </a:xfrm>
        </p:grpSpPr>
        <p:sp>
          <p:nvSpPr>
            <p:cNvPr id="9" name="Freeform 8">
              <a:extLst>
                <a:ext uri="{FF2B5EF4-FFF2-40B4-BE49-F238E27FC236}">
                  <a16:creationId xmlns:a16="http://schemas.microsoft.com/office/drawing/2014/main" id="{DDBCB933-C084-4F86-EB66-77E69AD6C2DC}"/>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0" name="Freeform 9">
              <a:extLst>
                <a:ext uri="{FF2B5EF4-FFF2-40B4-BE49-F238E27FC236}">
                  <a16:creationId xmlns:a16="http://schemas.microsoft.com/office/drawing/2014/main" id="{96382D49-8507-432F-4D24-DD3F36AB72EC}"/>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1" name="Rectangle 18">
              <a:extLst>
                <a:ext uri="{FF2B5EF4-FFF2-40B4-BE49-F238E27FC236}">
                  <a16:creationId xmlns:a16="http://schemas.microsoft.com/office/drawing/2014/main" id="{EA28362F-98E2-2B25-1A6B-7A4D9324EAE3}"/>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107223193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5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6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60000">
                                          <p:cBhvr additive="base">
                                            <p:cTn id="15" dur="5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71047" y="-1"/>
            <a:ext cx="4859790" cy="5141913"/>
          </a:xfrm>
          <a:custGeom>
            <a:avLst/>
            <a:gdLst/>
            <a:ahLst/>
            <a:cxnLst/>
            <a:rect l="l" t="t" r="r" b="b"/>
            <a:pathLst>
              <a:path w="6003587" h="5141913">
                <a:moveTo>
                  <a:pt x="5065968" y="0"/>
                </a:moveTo>
                <a:lnTo>
                  <a:pt x="6003587" y="0"/>
                </a:lnTo>
                <a:lnTo>
                  <a:pt x="6003587" y="1361228"/>
                </a:lnTo>
                <a:lnTo>
                  <a:pt x="2278743" y="5141913"/>
                </a:lnTo>
                <a:lnTo>
                  <a:pt x="0" y="514191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18"/>
          <p:cNvSpPr>
            <a:spLocks noChangeArrowheads="1"/>
          </p:cNvSpPr>
          <p:nvPr/>
        </p:nvSpPr>
        <p:spPr bwMode="auto">
          <a:xfrm>
            <a:off x="296237" y="253641"/>
            <a:ext cx="12824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项目工作单</a:t>
            </a:r>
            <a:endParaRPr lang="en-US" altLang="zh-CN" sz="2000" b="1" dirty="0">
              <a:solidFill>
                <a:schemeClr val="accent1"/>
              </a:solidFill>
              <a:latin typeface="Impact" pitchFamily="34" charset="0"/>
              <a:ea typeface="微软雅黑" pitchFamily="34" charset="-122"/>
              <a:cs typeface="宋体" pitchFamily="2" charset="-122"/>
            </a:endParaRPr>
          </a:p>
        </p:txBody>
      </p:sp>
      <p:sp>
        <p:nvSpPr>
          <p:cNvPr id="9" name="Freeform 9"/>
          <p:cNvSpPr/>
          <p:nvPr/>
        </p:nvSpPr>
        <p:spPr bwMode="auto">
          <a:xfrm>
            <a:off x="8049843" y="407524"/>
            <a:ext cx="434361" cy="87028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 name="Freeform 8"/>
          <p:cNvSpPr/>
          <p:nvPr/>
        </p:nvSpPr>
        <p:spPr bwMode="auto">
          <a:xfrm>
            <a:off x="8870235" y="2314571"/>
            <a:ext cx="256830" cy="512760"/>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accent2"/>
          </a:solidFill>
          <a:ln w="6350" cap="flat">
            <a:noFill/>
            <a:prstDash val="solid"/>
            <a:miter lim="800000"/>
          </a:ln>
        </p:spPr>
        <p:txBody>
          <a:bodyPr vert="horz" wrap="square" lIns="91440" tIns="45720" rIns="91440" bIns="45720" numCol="1" anchor="t" anchorCtr="0" compatLnSpc="1"/>
          <a:lstStyle/>
          <a:p>
            <a:endParaRPr lang="zh-CN" alt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3824" y="1414379"/>
            <a:ext cx="6020207" cy="231315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anim calcmode="lin" valueType="num">
                                      <p:cBhvr>
                                        <p:cTn id="8" dur="300" fill="hold"/>
                                        <p:tgtEl>
                                          <p:spTgt spid="6"/>
                                        </p:tgtEl>
                                        <p:attrNameLst>
                                          <p:attrName>ppt_x</p:attrName>
                                        </p:attrNameLst>
                                      </p:cBhvr>
                                      <p:tavLst>
                                        <p:tav tm="0">
                                          <p:val>
                                            <p:strVal val="#ppt_x"/>
                                          </p:val>
                                        </p:tav>
                                        <p:tav tm="100000">
                                          <p:val>
                                            <p:strVal val="#ppt_x"/>
                                          </p:val>
                                        </p:tav>
                                      </p:tavLst>
                                    </p:anim>
                                    <p:anim calcmode="lin" valueType="num">
                                      <p:cBhvr>
                                        <p:cTn id="9" dur="3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3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35" presetClass="emph" presetSubtype="0" repeatCount="3000" fill="hold" grpId="1" nodeType="withEffect">
                                  <p:stCondLst>
                                    <p:cond delay="700"/>
                                  </p:stCondLst>
                                  <p:childTnLst>
                                    <p:anim calcmode="discrete" valueType="str">
                                      <p:cBhvr>
                                        <p:cTn id="15" dur="100" fill="hold"/>
                                        <p:tgtEl>
                                          <p:spTgt spid="9"/>
                                        </p:tgtEl>
                                        <p:attrNameLst>
                                          <p:attrName>style.visibility</p:attrName>
                                        </p:attrNameLst>
                                      </p:cBhvr>
                                      <p:tavLst>
                                        <p:tav tm="0">
                                          <p:val>
                                            <p:strVal val="hidden"/>
                                          </p:val>
                                        </p:tav>
                                        <p:tav tm="50000">
                                          <p:val>
                                            <p:strVal val="visible"/>
                                          </p:val>
                                        </p:tav>
                                      </p:tavLst>
                                    </p:anim>
                                  </p:childTnLst>
                                </p:cTn>
                              </p:par>
                              <p:par>
                                <p:cTn id="16" presetID="2" presetClass="entr" presetSubtype="8" fill="hold" grpId="0" nodeType="withEffect">
                                  <p:stCondLst>
                                    <p:cond delay="70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par>
                                <p:cTn id="20" presetID="35" presetClass="emph" presetSubtype="0" repeatCount="3000" fill="hold" grpId="1" nodeType="withEffect">
                                  <p:stCondLst>
                                    <p:cond delay="1100"/>
                                  </p:stCondLst>
                                  <p:childTnLst>
                                    <p:anim calcmode="discrete" valueType="str">
                                      <p:cBhvr>
                                        <p:cTn id="21" dur="100" fill="hold"/>
                                        <p:tgtEl>
                                          <p:spTgt spid="12"/>
                                        </p:tgtEl>
                                        <p:attrNameLst>
                                          <p:attrName>style.visibility</p:attrName>
                                        </p:attrNameLst>
                                      </p:cBhvr>
                                      <p:tavLst>
                                        <p:tav tm="0">
                                          <p:val>
                                            <p:strVal val="hidden"/>
                                          </p:val>
                                        </p:tav>
                                        <p:tav tm="50000">
                                          <p:val>
                                            <p:strVal val="visible"/>
                                          </p:val>
                                        </p:tav>
                                      </p:tavLst>
                                    </p:anim>
                                  </p:childTnLst>
                                </p:cTn>
                              </p:par>
                              <p:par>
                                <p:cTn id="22" presetID="22" presetClass="entr" presetSubtype="1" fill="hold" grpId="0" nodeType="withEffect">
                                  <p:stCondLst>
                                    <p:cond delay="110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par>
                                <p:cTn id="25" presetID="53" presetClass="entr" presetSubtype="16" fill="hold" nodeType="withEffect">
                                  <p:stCondLst>
                                    <p:cond delay="150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9" grpId="0" animBg="1"/>
      <p:bldP spid="9" grpId="1" animBg="1"/>
      <p:bldP spid="12" grpId="0" animBg="1"/>
      <p:bldP spid="12"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菱形 5"/>
          <p:cNvSpPr/>
          <p:nvPr/>
        </p:nvSpPr>
        <p:spPr>
          <a:xfrm>
            <a:off x="4210373" y="976425"/>
            <a:ext cx="720080" cy="720080"/>
          </a:xfrm>
          <a:prstGeom prst="diamon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2-1-11</a:t>
            </a:r>
            <a:endParaRPr lang="zh-CN" altLang="en-US" sz="600" b="1" dirty="0">
              <a:latin typeface="微软雅黑" panose="020B0503020204020204" pitchFamily="34" charset="-122"/>
              <a:ea typeface="微软雅黑" panose="020B0503020204020204" pitchFamily="34" charset="-122"/>
            </a:endParaRPr>
          </a:p>
        </p:txBody>
      </p:sp>
      <p:cxnSp>
        <p:nvCxnSpPr>
          <p:cNvPr id="8" name="直接连接符 7"/>
          <p:cNvCxnSpPr>
            <a:stCxn id="6" idx="2"/>
            <a:endCxn id="23" idx="0"/>
          </p:cNvCxnSpPr>
          <p:nvPr/>
        </p:nvCxnSpPr>
        <p:spPr>
          <a:xfrm>
            <a:off x="4570412" y="1696505"/>
            <a:ext cx="0" cy="139776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6" idx="1"/>
          </p:cNvCxnSpPr>
          <p:nvPr/>
        </p:nvCxnSpPr>
        <p:spPr>
          <a:xfrm flipH="1">
            <a:off x="3922341" y="1336464"/>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402065" y="848068"/>
            <a:ext cx="2376263" cy="4026888"/>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p>
        </p:txBody>
      </p:sp>
      <p:cxnSp>
        <p:nvCxnSpPr>
          <p:cNvPr id="13" name="直接连接符 12"/>
          <p:cNvCxnSpPr/>
          <p:nvPr/>
        </p:nvCxnSpPr>
        <p:spPr>
          <a:xfrm>
            <a:off x="1487885" y="1336464"/>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20"/>
          <p:cNvSpPr>
            <a:spLocks noChangeArrowheads="1"/>
          </p:cNvSpPr>
          <p:nvPr/>
        </p:nvSpPr>
        <p:spPr bwMode="auto">
          <a:xfrm>
            <a:off x="1489747" y="1070391"/>
            <a:ext cx="1426344"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base">
              <a:lnSpc>
                <a:spcPct val="130000"/>
              </a:lnSpc>
              <a:spcBef>
                <a:spcPct val="0"/>
              </a:spcBef>
              <a:spcAft>
                <a:spcPct val="0"/>
              </a:spcAft>
            </a:pPr>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2-1-11 </a:t>
            </a:r>
            <a:r>
              <a:rPr lang="zh-CN" altLang="en-US" sz="1100" dirty="0">
                <a:latin typeface="微软雅黑" panose="020B0503020204020204" pitchFamily="34" charset="-122"/>
                <a:ea typeface="微软雅黑" panose="020B0503020204020204" pitchFamily="34" charset="-122"/>
              </a:rPr>
              <a:t>同步引闪器</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endParaRPr>
          </a:p>
        </p:txBody>
      </p:sp>
      <p:sp>
        <p:nvSpPr>
          <p:cNvPr id="23" name="菱形 22"/>
          <p:cNvSpPr/>
          <p:nvPr/>
        </p:nvSpPr>
        <p:spPr>
          <a:xfrm>
            <a:off x="4210373" y="3094264"/>
            <a:ext cx="720080" cy="720080"/>
          </a:xfrm>
          <a:prstGeom prst="diamond">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2-1-12</a:t>
            </a:r>
            <a:endParaRPr lang="zh-CN" altLang="en-US" sz="600" b="1" dirty="0">
              <a:latin typeface="微软雅黑" panose="020B0503020204020204" pitchFamily="34" charset="-122"/>
              <a:ea typeface="微软雅黑" panose="020B0503020204020204" pitchFamily="34" charset="-122"/>
            </a:endParaRPr>
          </a:p>
        </p:txBody>
      </p:sp>
      <p:cxnSp>
        <p:nvCxnSpPr>
          <p:cNvPr id="24" name="直接连接符 23"/>
          <p:cNvCxnSpPr/>
          <p:nvPr/>
        </p:nvCxnSpPr>
        <p:spPr>
          <a:xfrm flipH="1">
            <a:off x="4930451" y="3454304"/>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5356846" y="194957"/>
            <a:ext cx="2376263" cy="3743999"/>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p>
        </p:txBody>
      </p:sp>
      <p:cxnSp>
        <p:nvCxnSpPr>
          <p:cNvPr id="27" name="直接连接符 26"/>
          <p:cNvCxnSpPr/>
          <p:nvPr/>
        </p:nvCxnSpPr>
        <p:spPr>
          <a:xfrm>
            <a:off x="5442664" y="3454304"/>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 name="Rectangle 20"/>
          <p:cNvSpPr>
            <a:spLocks noChangeArrowheads="1"/>
          </p:cNvSpPr>
          <p:nvPr/>
        </p:nvSpPr>
        <p:spPr bwMode="auto">
          <a:xfrm>
            <a:off x="5068815" y="3562400"/>
            <a:ext cx="1863748"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base">
              <a:lnSpc>
                <a:spcPct val="130000"/>
              </a:lnSpc>
              <a:spcBef>
                <a:spcPct val="0"/>
              </a:spcBef>
              <a:spcAft>
                <a:spcPct val="0"/>
              </a:spcAft>
            </a:pPr>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2-1-12 </a:t>
            </a:r>
            <a:r>
              <a:rPr lang="zh-CN" altLang="en-US" sz="1100" dirty="0">
                <a:latin typeface="微软雅黑" panose="020B0503020204020204" pitchFamily="34" charset="-122"/>
                <a:ea typeface="微软雅黑" panose="020B0503020204020204" pitchFamily="34" charset="-122"/>
              </a:rPr>
              <a:t>背景布</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endParaRPr>
          </a:p>
        </p:txBody>
      </p:sp>
      <p:cxnSp>
        <p:nvCxnSpPr>
          <p:cNvPr id="32" name="直接连接符 31"/>
          <p:cNvCxnSpPr>
            <a:stCxn id="23" idx="2"/>
          </p:cNvCxnSpPr>
          <p:nvPr/>
        </p:nvCxnSpPr>
        <p:spPr>
          <a:xfrm>
            <a:off x="4570412" y="3814345"/>
            <a:ext cx="0" cy="484804"/>
          </a:xfrm>
          <a:prstGeom prst="line">
            <a:avLst/>
          </a:prstGeom>
          <a:ln w="6350">
            <a:solidFill>
              <a:schemeClr val="tx1">
                <a:lumMod val="75000"/>
                <a:lumOff val="25000"/>
              </a:schemeClr>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22" name="直接连接符 21"/>
          <p:cNvCxnSpPr>
            <a:endCxn id="6" idx="0"/>
          </p:cNvCxnSpPr>
          <p:nvPr/>
        </p:nvCxnSpPr>
        <p:spPr>
          <a:xfrm>
            <a:off x="4570412" y="5"/>
            <a:ext cx="0" cy="97642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2"/>
          <a:stretch>
            <a:fillRect/>
          </a:stretch>
        </p:blipFill>
        <p:spPr>
          <a:xfrm>
            <a:off x="1809671" y="1418956"/>
            <a:ext cx="1613313" cy="1345900"/>
          </a:xfrm>
          <a:prstGeom prst="rect">
            <a:avLst/>
          </a:prstGeom>
        </p:spPr>
      </p:pic>
      <p:pic>
        <p:nvPicPr>
          <p:cNvPr id="3" name="图片 2"/>
          <p:cNvPicPr>
            <a:picLocks noChangeAspect="1"/>
          </p:cNvPicPr>
          <p:nvPr/>
        </p:nvPicPr>
        <p:blipFill>
          <a:blip r:embed="rId3"/>
          <a:stretch>
            <a:fillRect/>
          </a:stretch>
        </p:blipFill>
        <p:spPr>
          <a:xfrm>
            <a:off x="1625471" y="2823109"/>
            <a:ext cx="1961411" cy="1893767"/>
          </a:xfrm>
          <a:prstGeom prst="rect">
            <a:avLst/>
          </a:prstGeom>
        </p:spPr>
      </p:pic>
      <p:pic>
        <p:nvPicPr>
          <p:cNvPr id="7" name="图片 6"/>
          <p:cNvPicPr>
            <a:picLocks noChangeAspect="1"/>
          </p:cNvPicPr>
          <p:nvPr/>
        </p:nvPicPr>
        <p:blipFill>
          <a:blip r:embed="rId4"/>
          <a:stretch>
            <a:fillRect/>
          </a:stretch>
        </p:blipFill>
        <p:spPr>
          <a:xfrm>
            <a:off x="5457768" y="276733"/>
            <a:ext cx="2203328" cy="1419773"/>
          </a:xfrm>
          <a:prstGeom prst="rect">
            <a:avLst/>
          </a:prstGeom>
        </p:spPr>
      </p:pic>
      <p:pic>
        <p:nvPicPr>
          <p:cNvPr id="10" name="图片 9"/>
          <p:cNvPicPr>
            <a:picLocks noChangeAspect="1"/>
          </p:cNvPicPr>
          <p:nvPr/>
        </p:nvPicPr>
        <p:blipFill>
          <a:blip r:embed="rId5"/>
          <a:stretch>
            <a:fillRect/>
          </a:stretch>
        </p:blipFill>
        <p:spPr>
          <a:xfrm>
            <a:off x="5748353" y="1744774"/>
            <a:ext cx="1656000" cy="1638073"/>
          </a:xfrm>
          <a:prstGeom prst="rect">
            <a:avLst/>
          </a:prstGeom>
        </p:spPr>
      </p:pic>
    </p:spTree>
    <p:extLst>
      <p:ext uri="{BB962C8B-B14F-4D97-AF65-F5344CB8AC3E}">
        <p14:creationId xmlns:p14="http://schemas.microsoft.com/office/powerpoint/2010/main" val="4108568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par>
                                <p:cTn id="13" presetID="22" presetClass="entr" presetSubtype="2" fill="hold" nodeType="withEffect">
                                  <p:stCondLst>
                                    <p:cond delay="1000"/>
                                  </p:stCondLst>
                                  <p:childTnLst>
                                    <p:set>
                                      <p:cBhvr>
                                        <p:cTn id="14" dur="1" fill="hold">
                                          <p:stCondLst>
                                            <p:cond delay="0"/>
                                          </p:stCondLst>
                                        </p:cTn>
                                        <p:tgtEl>
                                          <p:spTgt spid="18"/>
                                        </p:tgtEl>
                                        <p:attrNameLst>
                                          <p:attrName>style.visibility</p:attrName>
                                        </p:attrNameLst>
                                      </p:cBhvr>
                                      <p:to>
                                        <p:strVal val="visible"/>
                                      </p:to>
                                    </p:set>
                                    <p:animEffect transition="in" filter="wipe(right)">
                                      <p:cBhvr>
                                        <p:cTn id="15" dur="500"/>
                                        <p:tgtEl>
                                          <p:spTgt spid="18"/>
                                        </p:tgtEl>
                                      </p:cBhvr>
                                    </p:animEffect>
                                  </p:childTnLst>
                                </p:cTn>
                              </p:par>
                              <p:par>
                                <p:cTn id="16" presetID="2" presetClass="entr" presetSubtype="8" fill="hold" grpId="0"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150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150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0-#ppt_w/2"/>
                                          </p:val>
                                        </p:tav>
                                        <p:tav tm="100000">
                                          <p:val>
                                            <p:strVal val="#ppt_x"/>
                                          </p:val>
                                        </p:tav>
                                      </p:tavLst>
                                    </p:anim>
                                    <p:anim calcmode="lin" valueType="num">
                                      <p:cBhvr additive="base">
                                        <p:cTn id="27" dur="500" fill="hold"/>
                                        <p:tgtEl>
                                          <p:spTgt spid="2"/>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150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0-#ppt_w/2"/>
                                          </p:val>
                                        </p:tav>
                                        <p:tav tm="100000">
                                          <p:val>
                                            <p:strVal val="#ppt_x"/>
                                          </p:val>
                                        </p:tav>
                                      </p:tavLst>
                                    </p:anim>
                                    <p:anim calcmode="lin" valueType="num">
                                      <p:cBhvr additive="base">
                                        <p:cTn id="31" dur="500" fill="hold"/>
                                        <p:tgtEl>
                                          <p:spTgt spid="3"/>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150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0-#ppt_w/2"/>
                                          </p:val>
                                        </p:tav>
                                        <p:tav tm="100000">
                                          <p:val>
                                            <p:strVal val="#ppt_x"/>
                                          </p:val>
                                        </p:tav>
                                      </p:tavLst>
                                    </p:anim>
                                    <p:anim calcmode="lin" valueType="num">
                                      <p:cBhvr additive="base">
                                        <p:cTn id="35" dur="500" fill="hold"/>
                                        <p:tgtEl>
                                          <p:spTgt spid="14"/>
                                        </p:tgtEl>
                                        <p:attrNameLst>
                                          <p:attrName>ppt_y</p:attrName>
                                        </p:attrNameLst>
                                      </p:cBhvr>
                                      <p:tavLst>
                                        <p:tav tm="0">
                                          <p:val>
                                            <p:strVal val="#ppt_y"/>
                                          </p:val>
                                        </p:tav>
                                        <p:tav tm="100000">
                                          <p:val>
                                            <p:strVal val="#ppt_y"/>
                                          </p:val>
                                        </p:tav>
                                      </p:tavLst>
                                    </p:anim>
                                  </p:childTnLst>
                                </p:cTn>
                              </p:par>
                              <p:par>
                                <p:cTn id="36" presetID="22" presetClass="entr" presetSubtype="1" fill="hold" nodeType="withEffect">
                                  <p:stCondLst>
                                    <p:cond delay="200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par>
                                <p:cTn id="39" presetID="53" presetClass="entr" presetSubtype="16" fill="hold" grpId="0" nodeType="withEffect">
                                  <p:stCondLst>
                                    <p:cond delay="250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Effect transition="in" filter="fade">
                                      <p:cBhvr>
                                        <p:cTn id="43" dur="500"/>
                                        <p:tgtEl>
                                          <p:spTgt spid="23"/>
                                        </p:tgtEl>
                                      </p:cBhvr>
                                    </p:animEffect>
                                  </p:childTnLst>
                                </p:cTn>
                              </p:par>
                              <p:par>
                                <p:cTn id="44" presetID="22" presetClass="entr" presetSubtype="8" fill="hold" nodeType="withEffect">
                                  <p:stCondLst>
                                    <p:cond delay="300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par>
                                <p:cTn id="47" presetID="2" presetClass="entr" presetSubtype="2" fill="hold" grpId="0" nodeType="withEffect">
                                  <p:stCondLst>
                                    <p:cond delay="350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1+#ppt_w/2"/>
                                          </p:val>
                                        </p:tav>
                                        <p:tav tm="100000">
                                          <p:val>
                                            <p:strVal val="#ppt_x"/>
                                          </p:val>
                                        </p:tav>
                                      </p:tavLst>
                                    </p:anim>
                                    <p:anim calcmode="lin" valueType="num">
                                      <p:cBhvr additive="base">
                                        <p:cTn id="50" dur="500" fill="hold"/>
                                        <p:tgtEl>
                                          <p:spTgt spid="25"/>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350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1+#ppt_w/2"/>
                                          </p:val>
                                        </p:tav>
                                        <p:tav tm="100000">
                                          <p:val>
                                            <p:strVal val="#ppt_x"/>
                                          </p:val>
                                        </p:tav>
                                      </p:tavLst>
                                    </p:anim>
                                    <p:anim calcmode="lin" valueType="num">
                                      <p:cBhvr additive="base">
                                        <p:cTn id="54" dur="500" fill="hold"/>
                                        <p:tgtEl>
                                          <p:spTgt spid="28"/>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350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fill="hold"/>
                                        <p:tgtEl>
                                          <p:spTgt spid="27"/>
                                        </p:tgtEl>
                                        <p:attrNameLst>
                                          <p:attrName>ppt_x</p:attrName>
                                        </p:attrNameLst>
                                      </p:cBhvr>
                                      <p:tavLst>
                                        <p:tav tm="0">
                                          <p:val>
                                            <p:strVal val="1+#ppt_w/2"/>
                                          </p:val>
                                        </p:tav>
                                        <p:tav tm="100000">
                                          <p:val>
                                            <p:strVal val="#ppt_x"/>
                                          </p:val>
                                        </p:tav>
                                      </p:tavLst>
                                    </p:anim>
                                    <p:anim calcmode="lin" valueType="num">
                                      <p:cBhvr additive="base">
                                        <p:cTn id="58" dur="500" fill="hold"/>
                                        <p:tgtEl>
                                          <p:spTgt spid="27"/>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350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1+#ppt_w/2"/>
                                          </p:val>
                                        </p:tav>
                                        <p:tav tm="100000">
                                          <p:val>
                                            <p:strVal val="#ppt_x"/>
                                          </p:val>
                                        </p:tav>
                                      </p:tavLst>
                                    </p:anim>
                                    <p:anim calcmode="lin" valueType="num">
                                      <p:cBhvr additive="base">
                                        <p:cTn id="62" dur="500" fill="hold"/>
                                        <p:tgtEl>
                                          <p:spTgt spid="7"/>
                                        </p:tgtEl>
                                        <p:attrNameLst>
                                          <p:attrName>ppt_y</p:attrName>
                                        </p:attrNameLst>
                                      </p:cBhvr>
                                      <p:tavLst>
                                        <p:tav tm="0">
                                          <p:val>
                                            <p:strVal val="#ppt_y"/>
                                          </p:val>
                                        </p:tav>
                                        <p:tav tm="100000">
                                          <p:val>
                                            <p:strVal val="#ppt_y"/>
                                          </p:val>
                                        </p:tav>
                                      </p:tavLst>
                                    </p:anim>
                                  </p:childTnLst>
                                </p:cTn>
                              </p:par>
                              <p:par>
                                <p:cTn id="63" presetID="2" presetClass="entr" presetSubtype="2" fill="hold" nodeType="withEffect">
                                  <p:stCondLst>
                                    <p:cond delay="350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1+#ppt_w/2"/>
                                          </p:val>
                                        </p:tav>
                                        <p:tav tm="100000">
                                          <p:val>
                                            <p:strVal val="#ppt_x"/>
                                          </p:val>
                                        </p:tav>
                                      </p:tavLst>
                                    </p:anim>
                                    <p:anim calcmode="lin" valueType="num">
                                      <p:cBhvr additive="base">
                                        <p:cTn id="66" dur="500" fill="hold"/>
                                        <p:tgtEl>
                                          <p:spTgt spid="10"/>
                                        </p:tgtEl>
                                        <p:attrNameLst>
                                          <p:attrName>ppt_y</p:attrName>
                                        </p:attrNameLst>
                                      </p:cBhvr>
                                      <p:tavLst>
                                        <p:tav tm="0">
                                          <p:val>
                                            <p:strVal val="#ppt_y"/>
                                          </p:val>
                                        </p:tav>
                                        <p:tav tm="100000">
                                          <p:val>
                                            <p:strVal val="#ppt_y"/>
                                          </p:val>
                                        </p:tav>
                                      </p:tavLst>
                                    </p:anim>
                                  </p:childTnLst>
                                </p:cTn>
                              </p:par>
                            </p:childTnLst>
                          </p:cTn>
                        </p:par>
                        <p:par>
                          <p:cTn id="67" fill="hold">
                            <p:stCondLst>
                              <p:cond delay="4000"/>
                            </p:stCondLst>
                            <p:childTnLst>
                              <p:par>
                                <p:cTn id="68" presetID="22" presetClass="entr" presetSubtype="1" fill="hold" nodeType="after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wipe(up)">
                                      <p:cBhvr>
                                        <p:cTn id="7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4" grpId="0"/>
      <p:bldP spid="23" grpId="0" animBg="1"/>
      <p:bldP spid="25" grpId="0" animBg="1"/>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836031" y="421398"/>
            <a:ext cx="3452762" cy="1902819"/>
          </a:xfrm>
          <a:prstGeom prst="rect">
            <a:avLst/>
          </a:prstGeom>
        </p:spPr>
      </p:pic>
      <p:sp>
        <p:nvSpPr>
          <p:cNvPr id="3" name="矩形 2"/>
          <p:cNvSpPr/>
          <p:nvPr/>
        </p:nvSpPr>
        <p:spPr>
          <a:xfrm>
            <a:off x="5434412" y="1249698"/>
            <a:ext cx="114967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2-1-13 </a:t>
            </a:r>
            <a:r>
              <a:rPr lang="zh-CN" altLang="en-US" sz="1000" dirty="0">
                <a:latin typeface="微软雅黑" panose="020B0503020204020204" pitchFamily="34" charset="-122"/>
                <a:ea typeface="微软雅黑" panose="020B0503020204020204" pitchFamily="34" charset="-122"/>
              </a:rPr>
              <a:t>静物台</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4413" y="2498957"/>
            <a:ext cx="3860207" cy="2241663"/>
          </a:xfrm>
          <a:prstGeom prst="rect">
            <a:avLst/>
          </a:prstGeom>
        </p:spPr>
      </p:pic>
      <p:sp>
        <p:nvSpPr>
          <p:cNvPr id="5" name="矩形 4"/>
          <p:cNvSpPr/>
          <p:nvPr/>
        </p:nvSpPr>
        <p:spPr>
          <a:xfrm>
            <a:off x="1618412" y="3327254"/>
            <a:ext cx="2160000" cy="400110"/>
          </a:xfrm>
          <a:prstGeom prst="rect">
            <a:avLst/>
          </a:prstGeom>
        </p:spPr>
        <p:txBody>
          <a:bodyPr wrap="square">
            <a:spAutoFit/>
          </a:bodyPr>
          <a:lstStyle/>
          <a:p>
            <a:pPr algn="ctr"/>
            <a:r>
              <a:rPr lang="zh-CN" altLang="en-US" sz="1000" dirty="0">
                <a:latin typeface="微软雅黑" panose="020B0503020204020204" pitchFamily="34" charset="-122"/>
                <a:ea typeface="微软雅黑" panose="020B0503020204020204" pitchFamily="34" charset="-122"/>
              </a:rPr>
              <a:t>表</a:t>
            </a:r>
            <a:r>
              <a:rPr lang="en-US" altLang="zh-CN" sz="1000" dirty="0">
                <a:latin typeface="微软雅黑" panose="020B0503020204020204" pitchFamily="34" charset="-122"/>
                <a:ea typeface="微软雅黑" panose="020B0503020204020204" pitchFamily="34" charset="-122"/>
              </a:rPr>
              <a:t>2-1-3 </a:t>
            </a:r>
            <a:r>
              <a:rPr lang="zh-CN" altLang="en-US" sz="1000" dirty="0">
                <a:latin typeface="微软雅黑" panose="020B0503020204020204" pitchFamily="34" charset="-122"/>
                <a:ea typeface="微软雅黑" panose="020B0503020204020204" pitchFamily="34" charset="-122"/>
              </a:rPr>
              <a:t>柔光箱、雷达罩</a:t>
            </a:r>
            <a:endParaRPr lang="en-US" altLang="zh-CN" sz="1000" dirty="0">
              <a:latin typeface="微软雅黑" panose="020B0503020204020204" pitchFamily="34" charset="-122"/>
              <a:ea typeface="微软雅黑" panose="020B0503020204020204" pitchFamily="34" charset="-122"/>
            </a:endParaRPr>
          </a:p>
          <a:p>
            <a:pPr algn="ctr"/>
            <a:r>
              <a:rPr lang="zh-CN" altLang="en-US" sz="1000" dirty="0">
                <a:latin typeface="微软雅黑" panose="020B0503020204020204" pitchFamily="34" charset="-122"/>
                <a:ea typeface="微软雅黑" panose="020B0503020204020204" pitchFamily="34" charset="-122"/>
              </a:rPr>
              <a:t>和束光筒</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蜂巢</a:t>
            </a:r>
          </a:p>
        </p:txBody>
      </p:sp>
    </p:spTree>
    <p:extLst>
      <p:ext uri="{BB962C8B-B14F-4D97-AF65-F5344CB8AC3E}">
        <p14:creationId xmlns:p14="http://schemas.microsoft.com/office/powerpoint/2010/main" val="51424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2">
            <a:extLst>
              <a:ext uri="{28A0092B-C50C-407E-A947-70E740481C1C}">
                <a14:useLocalDpi xmlns:a14="http://schemas.microsoft.com/office/drawing/2010/main" val="0"/>
              </a:ext>
            </a:extLst>
          </a:blip>
          <a:srcRect l="14747" t="452" r="20447"/>
          <a:stretch>
            <a:fillRect/>
          </a:stretch>
        </p:blipFill>
        <p:spPr>
          <a:xfrm>
            <a:off x="1035373" y="1058956"/>
            <a:ext cx="3224066" cy="3224066"/>
          </a:xfrm>
          <a:custGeom>
            <a:avLst/>
            <a:gdLst>
              <a:gd name="connsiteX0" fmla="*/ 1612033 w 3224066"/>
              <a:gd name="connsiteY0" fmla="*/ 0 h 3224066"/>
              <a:gd name="connsiteX1" fmla="*/ 3224066 w 3224066"/>
              <a:gd name="connsiteY1" fmla="*/ 1612033 h 3224066"/>
              <a:gd name="connsiteX2" fmla="*/ 1612033 w 3224066"/>
              <a:gd name="connsiteY2" fmla="*/ 3224066 h 3224066"/>
              <a:gd name="connsiteX3" fmla="*/ 0 w 3224066"/>
              <a:gd name="connsiteY3" fmla="*/ 1612033 h 3224066"/>
              <a:gd name="connsiteX4" fmla="*/ 1612033 w 3224066"/>
              <a:gd name="connsiteY4" fmla="*/ 0 h 3224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4066" h="3224066">
                <a:moveTo>
                  <a:pt x="1612033" y="0"/>
                </a:moveTo>
                <a:lnTo>
                  <a:pt x="3224066" y="1612033"/>
                </a:lnTo>
                <a:lnTo>
                  <a:pt x="1612033" y="3224066"/>
                </a:lnTo>
                <a:lnTo>
                  <a:pt x="0" y="1612033"/>
                </a:lnTo>
                <a:lnTo>
                  <a:pt x="1612033" y="0"/>
                </a:lnTo>
                <a:close/>
              </a:path>
            </a:pathLst>
          </a:custGeom>
        </p:spPr>
      </p:pic>
      <p:pic>
        <p:nvPicPr>
          <p:cNvPr id="49" name="图片 48"/>
          <p:cNvPicPr>
            <a:picLocks noChangeAspect="1"/>
          </p:cNvPicPr>
          <p:nvPr/>
        </p:nvPicPr>
        <p:blipFill>
          <a:blip r:embed="rId3">
            <a:extLst>
              <a:ext uri="{28A0092B-C50C-407E-A947-70E740481C1C}">
                <a14:useLocalDpi xmlns:a14="http://schemas.microsoft.com/office/drawing/2010/main" val="0"/>
              </a:ext>
            </a:extLst>
          </a:blip>
          <a:srcRect l="-251" t="49647" r="100000" b="49647"/>
          <a:stretch>
            <a:fillRect/>
          </a:stretch>
        </p:blipFill>
        <p:spPr>
          <a:xfrm>
            <a:off x="860959" y="264822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44" name="图片 43"/>
          <p:cNvPicPr>
            <a:picLocks noChangeAspect="1"/>
          </p:cNvPicPr>
          <p:nvPr/>
        </p:nvPicPr>
        <p:blipFill>
          <a:blip r:embed="rId3">
            <a:extLst>
              <a:ext uri="{28A0092B-C50C-407E-A947-70E740481C1C}">
                <a14:useLocalDpi xmlns:a14="http://schemas.microsoft.com/office/drawing/2010/main" val="0"/>
              </a:ext>
            </a:extLst>
          </a:blip>
          <a:srcRect l="35892" t="-5442" r="56372" b="100000"/>
          <a:stretch>
            <a:fillRect/>
          </a:stretch>
        </p:blipFill>
        <p:spPr>
          <a:xfrm>
            <a:off x="2317285" y="1047573"/>
            <a:ext cx="311414" cy="155707"/>
          </a:xfrm>
          <a:custGeom>
            <a:avLst/>
            <a:gdLst>
              <a:gd name="connsiteX0" fmla="*/ 155707 w 311414"/>
              <a:gd name="connsiteY0" fmla="*/ 0 h 155707"/>
              <a:gd name="connsiteX1" fmla="*/ 311414 w 311414"/>
              <a:gd name="connsiteY1" fmla="*/ 155707 h 155707"/>
              <a:gd name="connsiteX2" fmla="*/ 0 w 311414"/>
              <a:gd name="connsiteY2" fmla="*/ 155707 h 155707"/>
              <a:gd name="connsiteX3" fmla="*/ 155707 w 311414"/>
              <a:gd name="connsiteY3" fmla="*/ 0 h 155707"/>
            </a:gdLst>
            <a:ahLst/>
            <a:cxnLst>
              <a:cxn ang="0">
                <a:pos x="connsiteX0" y="connsiteY0"/>
              </a:cxn>
              <a:cxn ang="0">
                <a:pos x="connsiteX1" y="connsiteY1"/>
              </a:cxn>
              <a:cxn ang="0">
                <a:pos x="connsiteX2" y="connsiteY2"/>
              </a:cxn>
              <a:cxn ang="0">
                <a:pos x="connsiteX3" y="connsiteY3"/>
              </a:cxn>
            </a:cxnLst>
            <a:rect l="l" t="t" r="r" b="b"/>
            <a:pathLst>
              <a:path w="311414" h="155707">
                <a:moveTo>
                  <a:pt x="155707" y="0"/>
                </a:moveTo>
                <a:lnTo>
                  <a:pt x="311414" y="155707"/>
                </a:lnTo>
                <a:lnTo>
                  <a:pt x="0" y="155707"/>
                </a:lnTo>
                <a:lnTo>
                  <a:pt x="155707" y="0"/>
                </a:lnTo>
                <a:close/>
              </a:path>
            </a:pathLst>
          </a:custGeom>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rcRect l="-283" t="50504" r="100000" b="48700"/>
          <a:stretch>
            <a:fillRect/>
          </a:stretch>
        </p:blipFill>
        <p:spPr>
          <a:xfrm>
            <a:off x="860959" y="264822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36" name="图片 35"/>
          <p:cNvPicPr>
            <a:picLocks noChangeAspect="1"/>
          </p:cNvPicPr>
          <p:nvPr/>
        </p:nvPicPr>
        <p:blipFill>
          <a:blip r:embed="rId3">
            <a:extLst>
              <a:ext uri="{28A0092B-C50C-407E-A947-70E740481C1C}">
                <a14:useLocalDpi xmlns:a14="http://schemas.microsoft.com/office/drawing/2010/main" val="0"/>
              </a:ext>
            </a:extLst>
          </a:blip>
          <a:srcRect l="34611" t="100000" r="55090" b="-7246"/>
          <a:stretch>
            <a:fillRect/>
          </a:stretch>
        </p:blipFill>
        <p:spPr>
          <a:xfrm>
            <a:off x="2265686" y="4064332"/>
            <a:ext cx="414612" cy="207306"/>
          </a:xfrm>
          <a:custGeom>
            <a:avLst/>
            <a:gdLst>
              <a:gd name="connsiteX0" fmla="*/ 0 w 414612"/>
              <a:gd name="connsiteY0" fmla="*/ 0 h 207306"/>
              <a:gd name="connsiteX1" fmla="*/ 414612 w 414612"/>
              <a:gd name="connsiteY1" fmla="*/ 0 h 207306"/>
              <a:gd name="connsiteX2" fmla="*/ 207306 w 414612"/>
              <a:gd name="connsiteY2" fmla="*/ 207306 h 207306"/>
              <a:gd name="connsiteX3" fmla="*/ 0 w 414612"/>
              <a:gd name="connsiteY3" fmla="*/ 0 h 207306"/>
            </a:gdLst>
            <a:ahLst/>
            <a:cxnLst>
              <a:cxn ang="0">
                <a:pos x="connsiteX0" y="connsiteY0"/>
              </a:cxn>
              <a:cxn ang="0">
                <a:pos x="connsiteX1" y="connsiteY1"/>
              </a:cxn>
              <a:cxn ang="0">
                <a:pos x="connsiteX2" y="connsiteY2"/>
              </a:cxn>
              <a:cxn ang="0">
                <a:pos x="connsiteX3" y="connsiteY3"/>
              </a:cxn>
            </a:cxnLst>
            <a:rect l="l" t="t" r="r" b="b"/>
            <a:pathLst>
              <a:path w="414612" h="207306">
                <a:moveTo>
                  <a:pt x="0" y="0"/>
                </a:moveTo>
                <a:lnTo>
                  <a:pt x="414612" y="0"/>
                </a:lnTo>
                <a:lnTo>
                  <a:pt x="207306" y="207306"/>
                </a:lnTo>
                <a:lnTo>
                  <a:pt x="0" y="0"/>
                </a:lnTo>
                <a:close/>
              </a:path>
            </a:pathLst>
          </a:custGeom>
        </p:spPr>
      </p:pic>
      <p:sp>
        <p:nvSpPr>
          <p:cNvPr id="113" name="菱形 112"/>
          <p:cNvSpPr/>
          <p:nvPr/>
        </p:nvSpPr>
        <p:spPr>
          <a:xfrm>
            <a:off x="872343" y="141253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1079834" y="1626257"/>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Rectangle 24"/>
          <p:cNvSpPr>
            <a:spLocks noChangeArrowheads="1"/>
          </p:cNvSpPr>
          <p:nvPr/>
        </p:nvSpPr>
        <p:spPr bwMode="auto">
          <a:xfrm>
            <a:off x="5032620" y="1713478"/>
            <a:ext cx="2879958" cy="24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50000"/>
              </a:lnSpc>
              <a:spcBef>
                <a:spcPts val="300"/>
              </a:spcBef>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a:t>
            </a:r>
            <a:r>
              <a:rPr lang="zh-CN" altLang="en-US" sz="1200" b="1" dirty="0">
                <a:latin typeface="微软雅黑" panose="020B0503020204020204" pitchFamily="34" charset="-122"/>
                <a:ea typeface="微软雅黑" panose="020B0503020204020204" pitchFamily="34" charset="-122"/>
              </a:rPr>
              <a:t>）学会使用同步引闪器。</a:t>
            </a:r>
            <a:endParaRPr lang="en-US" altLang="zh-CN" sz="1200" b="1" dirty="0">
              <a:latin typeface="微软雅黑" panose="020B0503020204020204" pitchFamily="34" charset="-122"/>
              <a:ea typeface="微软雅黑" panose="020B0503020204020204" pitchFamily="34" charset="-122"/>
            </a:endParaRPr>
          </a:p>
        </p:txBody>
      </p:sp>
      <p:sp>
        <p:nvSpPr>
          <p:cNvPr id="120" name="Rectangle 24"/>
          <p:cNvSpPr>
            <a:spLocks noChangeArrowheads="1"/>
          </p:cNvSpPr>
          <p:nvPr/>
        </p:nvSpPr>
        <p:spPr bwMode="auto">
          <a:xfrm>
            <a:off x="5032621" y="2125564"/>
            <a:ext cx="2735955" cy="135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50" indent="-171450" algn="just">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同步引闪器通常是配合影棚里各种灯具使用的。引闪器装在相机上，频段接收器链接其他闪光灯灯具，当按下快门时连接引闪器的灯会同时闪光，其实可以理解成遥控闪光灯。</a:t>
            </a:r>
            <a:endParaRPr lang="en-US" altLang="zh-CN" sz="1200" dirty="0">
              <a:latin typeface="微软雅黑" panose="020B0503020204020204" pitchFamily="34" charset="-122"/>
              <a:ea typeface="微软雅黑" panose="020B0503020204020204" pitchFamily="34" charset="-122"/>
            </a:endParaRPr>
          </a:p>
        </p:txBody>
      </p:sp>
      <p:sp>
        <p:nvSpPr>
          <p:cNvPr id="121" name="菱形 120"/>
          <p:cNvSpPr/>
          <p:nvPr/>
        </p:nvSpPr>
        <p:spPr>
          <a:xfrm>
            <a:off x="3651537" y="151783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3860876" y="172665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191360" y="2300036"/>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1975913" y="2664585"/>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359929" y="3092854"/>
            <a:ext cx="1451857" cy="23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拍摄模特</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328258" y="350361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1760491" y="2086121"/>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grpSp>
        <p:nvGrpSpPr>
          <p:cNvPr id="2" name="组合 1">
            <a:extLst>
              <a:ext uri="{FF2B5EF4-FFF2-40B4-BE49-F238E27FC236}">
                <a16:creationId xmlns:a16="http://schemas.microsoft.com/office/drawing/2014/main" id="{9E8B48BC-2A5F-7B05-C492-C13D2F537193}"/>
              </a:ext>
            </a:extLst>
          </p:cNvPr>
          <p:cNvGrpSpPr/>
          <p:nvPr/>
        </p:nvGrpSpPr>
        <p:grpSpPr>
          <a:xfrm>
            <a:off x="161913" y="113354"/>
            <a:ext cx="1489470" cy="658178"/>
            <a:chOff x="1138385" y="0"/>
            <a:chExt cx="1489470" cy="658178"/>
          </a:xfrm>
        </p:grpSpPr>
        <p:sp>
          <p:nvSpPr>
            <p:cNvPr id="3" name="Freeform 8">
              <a:extLst>
                <a:ext uri="{FF2B5EF4-FFF2-40B4-BE49-F238E27FC236}">
                  <a16:creationId xmlns:a16="http://schemas.microsoft.com/office/drawing/2014/main" id="{9BBE7622-1C30-8D20-46DB-5630C3C47C6A}"/>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 name="Freeform 9">
              <a:extLst>
                <a:ext uri="{FF2B5EF4-FFF2-40B4-BE49-F238E27FC236}">
                  <a16:creationId xmlns:a16="http://schemas.microsoft.com/office/drawing/2014/main" id="{716D6B92-72AC-7814-5A3A-6BE2ADA1070F}"/>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5" name="Rectangle 18">
              <a:extLst>
                <a:ext uri="{FF2B5EF4-FFF2-40B4-BE49-F238E27FC236}">
                  <a16:creationId xmlns:a16="http://schemas.microsoft.com/office/drawing/2014/main" id="{CFBD5F89-BA02-EC98-29E3-570058FD731F}"/>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32414754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70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500"/>
                                            <p:tgtEl>
                                              <p:spTgt spid="21"/>
                                            </p:tgtEl>
                                          </p:cBhvr>
                                        </p:animEffect>
                                      </p:childTnLst>
                                    </p:cTn>
                                  </p:par>
                                  <p:par>
                                    <p:cTn id="8" presetID="2" presetClass="entr" presetSubtype="8" fill="hold" grpId="0" nodeType="withEffect">
                                      <p:stCondLst>
                                        <p:cond delay="700"/>
                                      </p:stCondLst>
                                      <p:childTnLst>
                                        <p:set>
                                          <p:cBhvr>
                                            <p:cTn id="9" dur="1" fill="hold">
                                              <p:stCondLst>
                                                <p:cond delay="0"/>
                                              </p:stCondLst>
                                            </p:cTn>
                                            <p:tgtEl>
                                              <p:spTgt spid="125"/>
                                            </p:tgtEl>
                                            <p:attrNameLst>
                                              <p:attrName>style.visibility</p:attrName>
                                            </p:attrNameLst>
                                          </p:cBhvr>
                                          <p:to>
                                            <p:strVal val="visible"/>
                                          </p:to>
                                        </p:set>
                                        <p:anim calcmode="lin" valueType="num">
                                          <p:cBhvr additive="base">
                                            <p:cTn id="10" dur="500" fill="hold"/>
                                            <p:tgtEl>
                                              <p:spTgt spid="125"/>
                                            </p:tgtEl>
                                            <p:attrNameLst>
                                              <p:attrName>ppt_x</p:attrName>
                                            </p:attrNameLst>
                                          </p:cBhvr>
                                          <p:tavLst>
                                            <p:tav tm="0">
                                              <p:val>
                                                <p:strVal val="0-#ppt_w/2"/>
                                              </p:val>
                                            </p:tav>
                                            <p:tav tm="100000">
                                              <p:val>
                                                <p:strVal val="#ppt_x"/>
                                              </p:val>
                                            </p:tav>
                                          </p:tavLst>
                                        </p:anim>
                                        <p:anim calcmode="lin" valueType="num">
                                          <p:cBhvr additive="base">
                                            <p:cTn id="11" dur="500" fill="hold"/>
                                            <p:tgtEl>
                                              <p:spTgt spid="125"/>
                                            </p:tgtEl>
                                            <p:attrNameLst>
                                              <p:attrName>ppt_y</p:attrName>
                                            </p:attrNameLst>
                                          </p:cBhvr>
                                          <p:tavLst>
                                            <p:tav tm="0">
                                              <p:val>
                                                <p:strVal val="#ppt_y"/>
                                              </p:val>
                                            </p:tav>
                                            <p:tav tm="100000">
                                              <p:val>
                                                <p:strVal val="#ppt_y"/>
                                              </p:val>
                                            </p:tav>
                                          </p:tavLst>
                                        </p:anim>
                                      </p:childTnLst>
                                    </p:cTn>
                                  </p:par>
                                  <p:par>
                                    <p:cTn id="12" presetID="35" presetClass="emph" presetSubtype="0" repeatCount="3000" fill="hold" grpId="1" nodeType="withEffect">
                                      <p:stCondLst>
                                        <p:cond delay="1100"/>
                                      </p:stCondLst>
                                      <p:childTnLst>
                                        <p:anim calcmode="discrete" valueType="str">
                                          <p:cBhvr>
                                            <p:cTn id="13" dur="100" fill="hold"/>
                                            <p:tgtEl>
                                              <p:spTgt spid="125"/>
                                            </p:tgtEl>
                                            <p:attrNameLst>
                                              <p:attrName>style.visibility</p:attrName>
                                            </p:attrNameLst>
                                          </p:cBhvr>
                                          <p:tavLst>
                                            <p:tav tm="0">
                                              <p:val>
                                                <p:strVal val="hidden"/>
                                              </p:val>
                                            </p:tav>
                                            <p:tav tm="50000">
                                              <p:val>
                                                <p:strVal val="visible"/>
                                              </p:val>
                                            </p:tav>
                                          </p:tavLst>
                                        </p:anim>
                                      </p:childTnLst>
                                    </p:cTn>
                                  </p:par>
                                  <p:par>
                                    <p:cTn id="14" presetID="2" presetClass="entr" presetSubtype="8" fill="hold" grpId="0" nodeType="withEffect">
                                      <p:stCondLst>
                                        <p:cond delay="800"/>
                                      </p:stCondLst>
                                      <p:childTnLst>
                                        <p:set>
                                          <p:cBhvr>
                                            <p:cTn id="15" dur="1" fill="hold">
                                              <p:stCondLst>
                                                <p:cond delay="0"/>
                                              </p:stCondLst>
                                            </p:cTn>
                                            <p:tgtEl>
                                              <p:spTgt spid="124"/>
                                            </p:tgtEl>
                                            <p:attrNameLst>
                                              <p:attrName>style.visibility</p:attrName>
                                            </p:attrNameLst>
                                          </p:cBhvr>
                                          <p:to>
                                            <p:strVal val="visible"/>
                                          </p:to>
                                        </p:set>
                                        <p:anim calcmode="lin" valueType="num">
                                          <p:cBhvr additive="base">
                                            <p:cTn id="16" dur="500" fill="hold"/>
                                            <p:tgtEl>
                                              <p:spTgt spid="124"/>
                                            </p:tgtEl>
                                            <p:attrNameLst>
                                              <p:attrName>ppt_x</p:attrName>
                                            </p:attrNameLst>
                                          </p:cBhvr>
                                          <p:tavLst>
                                            <p:tav tm="0">
                                              <p:val>
                                                <p:strVal val="0-#ppt_w/2"/>
                                              </p:val>
                                            </p:tav>
                                            <p:tav tm="100000">
                                              <p:val>
                                                <p:strVal val="#ppt_x"/>
                                              </p:val>
                                            </p:tav>
                                          </p:tavLst>
                                        </p:anim>
                                        <p:anim calcmode="lin" valueType="num">
                                          <p:cBhvr additive="base">
                                            <p:cTn id="17" dur="500" fill="hold"/>
                                            <p:tgtEl>
                                              <p:spTgt spid="124"/>
                                            </p:tgtEl>
                                            <p:attrNameLst>
                                              <p:attrName>ppt_y</p:attrName>
                                            </p:attrNameLst>
                                          </p:cBhvr>
                                          <p:tavLst>
                                            <p:tav tm="0">
                                              <p:val>
                                                <p:strVal val="#ppt_y"/>
                                              </p:val>
                                            </p:tav>
                                            <p:tav tm="100000">
                                              <p:val>
                                                <p:strVal val="#ppt_y"/>
                                              </p:val>
                                            </p:tav>
                                          </p:tavLst>
                                        </p:anim>
                                      </p:childTnLst>
                                    </p:cTn>
                                  </p:par>
                                  <p:par>
                                    <p:cTn id="18" presetID="35" presetClass="emph" presetSubtype="0" repeatCount="3000" fill="hold" grpId="1" nodeType="withEffect">
                                      <p:stCondLst>
                                        <p:cond delay="1200"/>
                                      </p:stCondLst>
                                      <p:childTnLst>
                                        <p:anim calcmode="discrete" valueType="str">
                                          <p:cBhvr>
                                            <p:cTn id="19" dur="100" fill="hold"/>
                                            <p:tgtEl>
                                              <p:spTgt spid="124"/>
                                            </p:tgtEl>
                                            <p:attrNameLst>
                                              <p:attrName>style.visibility</p:attrName>
                                            </p:attrNameLst>
                                          </p:cBhvr>
                                          <p:tavLst>
                                            <p:tav tm="0">
                                              <p:val>
                                                <p:strVal val="hidden"/>
                                              </p:val>
                                            </p:tav>
                                            <p:tav tm="50000">
                                              <p:val>
                                                <p:strVal val="visible"/>
                                              </p:val>
                                            </p:tav>
                                          </p:tavLst>
                                        </p:anim>
                                      </p:childTnLst>
                                    </p:cTn>
                                  </p:par>
                                  <p:par>
                                    <p:cTn id="20" presetID="53" presetClass="entr" presetSubtype="16" fill="hold" grpId="0" nodeType="withEffect">
                                      <p:stCondLst>
                                        <p:cond delay="1700"/>
                                      </p:stCondLst>
                                      <p:childTnLst>
                                        <p:set>
                                          <p:cBhvr>
                                            <p:cTn id="21" dur="1" fill="hold">
                                              <p:stCondLst>
                                                <p:cond delay="0"/>
                                              </p:stCondLst>
                                            </p:cTn>
                                            <p:tgtEl>
                                              <p:spTgt spid="113"/>
                                            </p:tgtEl>
                                            <p:attrNameLst>
                                              <p:attrName>style.visibility</p:attrName>
                                            </p:attrNameLst>
                                          </p:cBhvr>
                                          <p:to>
                                            <p:strVal val="visible"/>
                                          </p:to>
                                        </p:set>
                                        <p:anim calcmode="lin" valueType="num">
                                          <p:cBhvr>
                                            <p:cTn id="22" dur="500" fill="hold"/>
                                            <p:tgtEl>
                                              <p:spTgt spid="113"/>
                                            </p:tgtEl>
                                            <p:attrNameLst>
                                              <p:attrName>ppt_w</p:attrName>
                                            </p:attrNameLst>
                                          </p:cBhvr>
                                          <p:tavLst>
                                            <p:tav tm="0">
                                              <p:val>
                                                <p:fltVal val="0"/>
                                              </p:val>
                                            </p:tav>
                                            <p:tav tm="100000">
                                              <p:val>
                                                <p:strVal val="#ppt_w"/>
                                              </p:val>
                                            </p:tav>
                                          </p:tavLst>
                                        </p:anim>
                                        <p:anim calcmode="lin" valueType="num">
                                          <p:cBhvr>
                                            <p:cTn id="23" dur="500" fill="hold"/>
                                            <p:tgtEl>
                                              <p:spTgt spid="113"/>
                                            </p:tgtEl>
                                            <p:attrNameLst>
                                              <p:attrName>ppt_h</p:attrName>
                                            </p:attrNameLst>
                                          </p:cBhvr>
                                          <p:tavLst>
                                            <p:tav tm="0">
                                              <p:val>
                                                <p:fltVal val="0"/>
                                              </p:val>
                                            </p:tav>
                                            <p:tav tm="100000">
                                              <p:val>
                                                <p:strVal val="#ppt_h"/>
                                              </p:val>
                                            </p:tav>
                                          </p:tavLst>
                                        </p:anim>
                                        <p:animEffect transition="in" filter="fade">
                                          <p:cBhvr>
                                            <p:cTn id="24" dur="500"/>
                                            <p:tgtEl>
                                              <p:spTgt spid="113"/>
                                            </p:tgtEl>
                                          </p:cBhvr>
                                        </p:animEffect>
                                      </p:childTnLst>
                                    </p:cTn>
                                  </p:par>
                                  <p:par>
                                    <p:cTn id="25" presetID="53" presetClass="entr" presetSubtype="16" fill="hold" grpId="0" nodeType="withEffect">
                                      <p:stCondLst>
                                        <p:cond delay="1700"/>
                                      </p:stCondLst>
                                      <p:childTnLst>
                                        <p:set>
                                          <p:cBhvr>
                                            <p:cTn id="26" dur="1" fill="hold">
                                              <p:stCondLst>
                                                <p:cond delay="0"/>
                                              </p:stCondLst>
                                            </p:cTn>
                                            <p:tgtEl>
                                              <p:spTgt spid="115"/>
                                            </p:tgtEl>
                                            <p:attrNameLst>
                                              <p:attrName>style.visibility</p:attrName>
                                            </p:attrNameLst>
                                          </p:cBhvr>
                                          <p:to>
                                            <p:strVal val="visible"/>
                                          </p:to>
                                        </p:set>
                                        <p:anim calcmode="lin" valueType="num">
                                          <p:cBhvr>
                                            <p:cTn id="27" dur="500" fill="hold"/>
                                            <p:tgtEl>
                                              <p:spTgt spid="115"/>
                                            </p:tgtEl>
                                            <p:attrNameLst>
                                              <p:attrName>ppt_w</p:attrName>
                                            </p:attrNameLst>
                                          </p:cBhvr>
                                          <p:tavLst>
                                            <p:tav tm="0">
                                              <p:val>
                                                <p:fltVal val="0"/>
                                              </p:val>
                                            </p:tav>
                                            <p:tav tm="100000">
                                              <p:val>
                                                <p:strVal val="#ppt_w"/>
                                              </p:val>
                                            </p:tav>
                                          </p:tavLst>
                                        </p:anim>
                                        <p:anim calcmode="lin" valueType="num">
                                          <p:cBhvr>
                                            <p:cTn id="28" dur="500" fill="hold"/>
                                            <p:tgtEl>
                                              <p:spTgt spid="115"/>
                                            </p:tgtEl>
                                            <p:attrNameLst>
                                              <p:attrName>ppt_h</p:attrName>
                                            </p:attrNameLst>
                                          </p:cBhvr>
                                          <p:tavLst>
                                            <p:tav tm="0">
                                              <p:val>
                                                <p:fltVal val="0"/>
                                              </p:val>
                                            </p:tav>
                                            <p:tav tm="100000">
                                              <p:val>
                                                <p:strVal val="#ppt_h"/>
                                              </p:val>
                                            </p:tav>
                                          </p:tavLst>
                                        </p:anim>
                                        <p:animEffect transition="in" filter="fade">
                                          <p:cBhvr>
                                            <p:cTn id="29" dur="500"/>
                                            <p:tgtEl>
                                              <p:spTgt spid="115"/>
                                            </p:tgtEl>
                                          </p:cBhvr>
                                        </p:animEffect>
                                      </p:childTnLst>
                                    </p:cTn>
                                  </p:par>
                                  <p:par>
                                    <p:cTn id="30" presetID="53" presetClass="entr" presetSubtype="16" fill="hold" grpId="0" nodeType="withEffect">
                                      <p:stCondLst>
                                        <p:cond delay="1900"/>
                                      </p:stCondLst>
                                      <p:childTnLst>
                                        <p:set>
                                          <p:cBhvr>
                                            <p:cTn id="31" dur="1" fill="hold">
                                              <p:stCondLst>
                                                <p:cond delay="0"/>
                                              </p:stCondLst>
                                            </p:cTn>
                                            <p:tgtEl>
                                              <p:spTgt spid="121"/>
                                            </p:tgtEl>
                                            <p:attrNameLst>
                                              <p:attrName>style.visibility</p:attrName>
                                            </p:attrNameLst>
                                          </p:cBhvr>
                                          <p:to>
                                            <p:strVal val="visible"/>
                                          </p:to>
                                        </p:set>
                                        <p:anim calcmode="lin" valueType="num">
                                          <p:cBhvr>
                                            <p:cTn id="32" dur="500" fill="hold"/>
                                            <p:tgtEl>
                                              <p:spTgt spid="121"/>
                                            </p:tgtEl>
                                            <p:attrNameLst>
                                              <p:attrName>ppt_w</p:attrName>
                                            </p:attrNameLst>
                                          </p:cBhvr>
                                          <p:tavLst>
                                            <p:tav tm="0">
                                              <p:val>
                                                <p:fltVal val="0"/>
                                              </p:val>
                                            </p:tav>
                                            <p:tav tm="100000">
                                              <p:val>
                                                <p:strVal val="#ppt_w"/>
                                              </p:val>
                                            </p:tav>
                                          </p:tavLst>
                                        </p:anim>
                                        <p:anim calcmode="lin" valueType="num">
                                          <p:cBhvr>
                                            <p:cTn id="33" dur="500" fill="hold"/>
                                            <p:tgtEl>
                                              <p:spTgt spid="121"/>
                                            </p:tgtEl>
                                            <p:attrNameLst>
                                              <p:attrName>ppt_h</p:attrName>
                                            </p:attrNameLst>
                                          </p:cBhvr>
                                          <p:tavLst>
                                            <p:tav tm="0">
                                              <p:val>
                                                <p:fltVal val="0"/>
                                              </p:val>
                                            </p:tav>
                                            <p:tav tm="100000">
                                              <p:val>
                                                <p:strVal val="#ppt_h"/>
                                              </p:val>
                                            </p:tav>
                                          </p:tavLst>
                                        </p:anim>
                                        <p:animEffect transition="in" filter="fade">
                                          <p:cBhvr>
                                            <p:cTn id="34" dur="500"/>
                                            <p:tgtEl>
                                              <p:spTgt spid="121"/>
                                            </p:tgtEl>
                                          </p:cBhvr>
                                        </p:animEffect>
                                      </p:childTnLst>
                                    </p:cTn>
                                  </p:par>
                                  <p:par>
                                    <p:cTn id="35" presetID="53" presetClass="entr" presetSubtype="16" fill="hold" grpId="0" nodeType="withEffect">
                                      <p:stCondLst>
                                        <p:cond delay="1900"/>
                                      </p:stCondLst>
                                      <p:childTnLst>
                                        <p:set>
                                          <p:cBhvr>
                                            <p:cTn id="36" dur="1" fill="hold">
                                              <p:stCondLst>
                                                <p:cond delay="0"/>
                                              </p:stCondLst>
                                            </p:cTn>
                                            <p:tgtEl>
                                              <p:spTgt spid="116"/>
                                            </p:tgtEl>
                                            <p:attrNameLst>
                                              <p:attrName>style.visibility</p:attrName>
                                            </p:attrNameLst>
                                          </p:cBhvr>
                                          <p:to>
                                            <p:strVal val="visible"/>
                                          </p:to>
                                        </p:set>
                                        <p:anim calcmode="lin" valueType="num">
                                          <p:cBhvr>
                                            <p:cTn id="37" dur="500" fill="hold"/>
                                            <p:tgtEl>
                                              <p:spTgt spid="116"/>
                                            </p:tgtEl>
                                            <p:attrNameLst>
                                              <p:attrName>ppt_w</p:attrName>
                                            </p:attrNameLst>
                                          </p:cBhvr>
                                          <p:tavLst>
                                            <p:tav tm="0">
                                              <p:val>
                                                <p:fltVal val="0"/>
                                              </p:val>
                                            </p:tav>
                                            <p:tav tm="100000">
                                              <p:val>
                                                <p:strVal val="#ppt_w"/>
                                              </p:val>
                                            </p:tav>
                                          </p:tavLst>
                                        </p:anim>
                                        <p:anim calcmode="lin" valueType="num">
                                          <p:cBhvr>
                                            <p:cTn id="38" dur="500" fill="hold"/>
                                            <p:tgtEl>
                                              <p:spTgt spid="116"/>
                                            </p:tgtEl>
                                            <p:attrNameLst>
                                              <p:attrName>ppt_h</p:attrName>
                                            </p:attrNameLst>
                                          </p:cBhvr>
                                          <p:tavLst>
                                            <p:tav tm="0">
                                              <p:val>
                                                <p:fltVal val="0"/>
                                              </p:val>
                                            </p:tav>
                                            <p:tav tm="100000">
                                              <p:val>
                                                <p:strVal val="#ppt_h"/>
                                              </p:val>
                                            </p:tav>
                                          </p:tavLst>
                                        </p:anim>
                                        <p:animEffect transition="in" filter="fade">
                                          <p:cBhvr>
                                            <p:cTn id="39" dur="500"/>
                                            <p:tgtEl>
                                              <p:spTgt spid="116"/>
                                            </p:tgtEl>
                                          </p:cBhvr>
                                        </p:animEffect>
                                      </p:childTnLst>
                                    </p:cTn>
                                  </p:par>
                                  <p:par>
                                    <p:cTn id="40" presetID="53" presetClass="entr" presetSubtype="16" fill="hold" grpId="0" nodeType="withEffect">
                                      <p:stCondLst>
                                        <p:cond delay="2100"/>
                                      </p:stCondLst>
                                      <p:childTnLst>
                                        <p:set>
                                          <p:cBhvr>
                                            <p:cTn id="41" dur="1" fill="hold">
                                              <p:stCondLst>
                                                <p:cond delay="0"/>
                                              </p:stCondLst>
                                            </p:cTn>
                                            <p:tgtEl>
                                              <p:spTgt spid="123"/>
                                            </p:tgtEl>
                                            <p:attrNameLst>
                                              <p:attrName>style.visibility</p:attrName>
                                            </p:attrNameLst>
                                          </p:cBhvr>
                                          <p:to>
                                            <p:strVal val="visible"/>
                                          </p:to>
                                        </p:set>
                                        <p:anim calcmode="lin" valueType="num">
                                          <p:cBhvr>
                                            <p:cTn id="42" dur="500" fill="hold"/>
                                            <p:tgtEl>
                                              <p:spTgt spid="123"/>
                                            </p:tgtEl>
                                            <p:attrNameLst>
                                              <p:attrName>ppt_w</p:attrName>
                                            </p:attrNameLst>
                                          </p:cBhvr>
                                          <p:tavLst>
                                            <p:tav tm="0">
                                              <p:val>
                                                <p:fltVal val="0"/>
                                              </p:val>
                                            </p:tav>
                                            <p:tav tm="100000">
                                              <p:val>
                                                <p:strVal val="#ppt_w"/>
                                              </p:val>
                                            </p:tav>
                                          </p:tavLst>
                                        </p:anim>
                                        <p:anim calcmode="lin" valueType="num">
                                          <p:cBhvr>
                                            <p:cTn id="43" dur="500" fill="hold"/>
                                            <p:tgtEl>
                                              <p:spTgt spid="123"/>
                                            </p:tgtEl>
                                            <p:attrNameLst>
                                              <p:attrName>ppt_h</p:attrName>
                                            </p:attrNameLst>
                                          </p:cBhvr>
                                          <p:tavLst>
                                            <p:tav tm="0">
                                              <p:val>
                                                <p:fltVal val="0"/>
                                              </p:val>
                                            </p:tav>
                                            <p:tav tm="100000">
                                              <p:val>
                                                <p:strVal val="#ppt_h"/>
                                              </p:val>
                                            </p:tav>
                                          </p:tavLst>
                                        </p:anim>
                                        <p:animEffect transition="in" filter="fade">
                                          <p:cBhvr>
                                            <p:cTn id="44" dur="500"/>
                                            <p:tgtEl>
                                              <p:spTgt spid="123"/>
                                            </p:tgtEl>
                                          </p:cBhvr>
                                        </p:animEffect>
                                      </p:childTnLst>
                                    </p:cTn>
                                  </p:par>
                                  <p:par>
                                    <p:cTn id="45" presetID="42" presetClass="entr" presetSubtype="0" fill="hold" grpId="0" nodeType="withEffect">
                                      <p:stCondLst>
                                        <p:cond delay="2600"/>
                                      </p:stCondLst>
                                      <p:childTnLst>
                                        <p:set>
                                          <p:cBhvr>
                                            <p:cTn id="46" dur="1" fill="hold">
                                              <p:stCondLst>
                                                <p:cond delay="0"/>
                                              </p:stCondLst>
                                            </p:cTn>
                                            <p:tgtEl>
                                              <p:spTgt spid="114"/>
                                            </p:tgtEl>
                                            <p:attrNameLst>
                                              <p:attrName>style.visibility</p:attrName>
                                            </p:attrNameLst>
                                          </p:cBhvr>
                                          <p:to>
                                            <p:strVal val="visible"/>
                                          </p:to>
                                        </p:set>
                                        <p:animEffect transition="in" filter="fade">
                                          <p:cBhvr>
                                            <p:cTn id="47" dur="500"/>
                                            <p:tgtEl>
                                              <p:spTgt spid="114"/>
                                            </p:tgtEl>
                                          </p:cBhvr>
                                        </p:animEffect>
                                        <p:anim calcmode="lin" valueType="num">
                                          <p:cBhvr>
                                            <p:cTn id="48" dur="500" fill="hold"/>
                                            <p:tgtEl>
                                              <p:spTgt spid="114"/>
                                            </p:tgtEl>
                                            <p:attrNameLst>
                                              <p:attrName>ppt_x</p:attrName>
                                            </p:attrNameLst>
                                          </p:cBhvr>
                                          <p:tavLst>
                                            <p:tav tm="0">
                                              <p:val>
                                                <p:strVal val="#ppt_x"/>
                                              </p:val>
                                            </p:tav>
                                            <p:tav tm="100000">
                                              <p:val>
                                                <p:strVal val="#ppt_x"/>
                                              </p:val>
                                            </p:tav>
                                          </p:tavLst>
                                        </p:anim>
                                        <p:anim calcmode="lin" valueType="num">
                                          <p:cBhvr>
                                            <p:cTn id="49" dur="500" fill="hold"/>
                                            <p:tgtEl>
                                              <p:spTgt spid="11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600"/>
                                      </p:stCondLst>
                                      <p:childTnLst>
                                        <p:set>
                                          <p:cBhvr>
                                            <p:cTn id="51" dur="1" fill="hold">
                                              <p:stCondLst>
                                                <p:cond delay="0"/>
                                              </p:stCondLst>
                                            </p:cTn>
                                            <p:tgtEl>
                                              <p:spTgt spid="118"/>
                                            </p:tgtEl>
                                            <p:attrNameLst>
                                              <p:attrName>style.visibility</p:attrName>
                                            </p:attrNameLst>
                                          </p:cBhvr>
                                          <p:to>
                                            <p:strVal val="visible"/>
                                          </p:to>
                                        </p:set>
                                        <p:animEffect transition="in" filter="fade">
                                          <p:cBhvr>
                                            <p:cTn id="52" dur="500"/>
                                            <p:tgtEl>
                                              <p:spTgt spid="118"/>
                                            </p:tgtEl>
                                          </p:cBhvr>
                                        </p:animEffect>
                                        <p:anim calcmode="lin" valueType="num">
                                          <p:cBhvr>
                                            <p:cTn id="53" dur="500" fill="hold"/>
                                            <p:tgtEl>
                                              <p:spTgt spid="118"/>
                                            </p:tgtEl>
                                            <p:attrNameLst>
                                              <p:attrName>ppt_x</p:attrName>
                                            </p:attrNameLst>
                                          </p:cBhvr>
                                          <p:tavLst>
                                            <p:tav tm="0">
                                              <p:val>
                                                <p:strVal val="#ppt_x"/>
                                              </p:val>
                                            </p:tav>
                                            <p:tav tm="100000">
                                              <p:val>
                                                <p:strVal val="#ppt_x"/>
                                              </p:val>
                                            </p:tav>
                                          </p:tavLst>
                                        </p:anim>
                                        <p:anim calcmode="lin" valueType="num">
                                          <p:cBhvr>
                                            <p:cTn id="54" dur="500" fill="hold"/>
                                            <p:tgtEl>
                                              <p:spTgt spid="118"/>
                                            </p:tgtEl>
                                            <p:attrNameLst>
                                              <p:attrName>ppt_y</p:attrName>
                                            </p:attrNameLst>
                                          </p:cBhvr>
                                          <p:tavLst>
                                            <p:tav tm="0">
                                              <p:val>
                                                <p:strVal val="#ppt_y+.1"/>
                                              </p:val>
                                            </p:tav>
                                            <p:tav tm="100000">
                                              <p:val>
                                                <p:strVal val="#ppt_y"/>
                                              </p:val>
                                            </p:tav>
                                          </p:tavLst>
                                        </p:anim>
                                      </p:childTnLst>
                                    </p:cTn>
                                  </p:par>
                                  <p:par>
                                    <p:cTn id="55" presetID="2" presetClass="entr" presetSubtype="2" fill="hold" grpId="0" nodeType="withEffect" p14:presetBounceEnd="60000">
                                      <p:stCondLst>
                                        <p:cond delay="3100"/>
                                      </p:stCondLst>
                                      <p:childTnLst>
                                        <p:set>
                                          <p:cBhvr>
                                            <p:cTn id="56" dur="1" fill="hold">
                                              <p:stCondLst>
                                                <p:cond delay="0"/>
                                              </p:stCondLst>
                                            </p:cTn>
                                            <p:tgtEl>
                                              <p:spTgt spid="119"/>
                                            </p:tgtEl>
                                            <p:attrNameLst>
                                              <p:attrName>style.visibility</p:attrName>
                                            </p:attrNameLst>
                                          </p:cBhvr>
                                          <p:to>
                                            <p:strVal val="visible"/>
                                          </p:to>
                                        </p:set>
                                        <p:anim calcmode="lin" valueType="num" p14:bounceEnd="60000">
                                          <p:cBhvr additive="base">
                                            <p:cTn id="57" dur="500" fill="hold"/>
                                            <p:tgtEl>
                                              <p:spTgt spid="119"/>
                                            </p:tgtEl>
                                            <p:attrNameLst>
                                              <p:attrName>ppt_x</p:attrName>
                                            </p:attrNameLst>
                                          </p:cBhvr>
                                          <p:tavLst>
                                            <p:tav tm="0">
                                              <p:val>
                                                <p:strVal val="1+#ppt_w/2"/>
                                              </p:val>
                                            </p:tav>
                                            <p:tav tm="100000">
                                              <p:val>
                                                <p:strVal val="#ppt_x"/>
                                              </p:val>
                                            </p:tav>
                                          </p:tavLst>
                                        </p:anim>
                                        <p:anim calcmode="lin" valueType="num" p14:bounceEnd="60000">
                                          <p:cBhvr additive="base">
                                            <p:cTn id="58" dur="500" fill="hold"/>
                                            <p:tgtEl>
                                              <p:spTgt spid="119"/>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14:presetBounceEnd="60000">
                                      <p:stCondLst>
                                        <p:cond delay="3100"/>
                                      </p:stCondLst>
                                      <p:childTnLst>
                                        <p:set>
                                          <p:cBhvr>
                                            <p:cTn id="60" dur="1" fill="hold">
                                              <p:stCondLst>
                                                <p:cond delay="0"/>
                                              </p:stCondLst>
                                            </p:cTn>
                                            <p:tgtEl>
                                              <p:spTgt spid="120"/>
                                            </p:tgtEl>
                                            <p:attrNameLst>
                                              <p:attrName>style.visibility</p:attrName>
                                            </p:attrNameLst>
                                          </p:cBhvr>
                                          <p:to>
                                            <p:strVal val="visible"/>
                                          </p:to>
                                        </p:set>
                                        <p:anim calcmode="lin" valueType="num" p14:bounceEnd="60000">
                                          <p:cBhvr additive="base">
                                            <p:cTn id="61"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62"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5" grpId="0" animBg="1"/>
          <p:bldP spid="119" grpId="0"/>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70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500"/>
                                            <p:tgtEl>
                                              <p:spTgt spid="21"/>
                                            </p:tgtEl>
                                          </p:cBhvr>
                                        </p:animEffect>
                                      </p:childTnLst>
                                    </p:cTn>
                                  </p:par>
                                  <p:par>
                                    <p:cTn id="8" presetID="2" presetClass="entr" presetSubtype="8" fill="hold" grpId="0" nodeType="withEffect">
                                      <p:stCondLst>
                                        <p:cond delay="700"/>
                                      </p:stCondLst>
                                      <p:childTnLst>
                                        <p:set>
                                          <p:cBhvr>
                                            <p:cTn id="9" dur="1" fill="hold">
                                              <p:stCondLst>
                                                <p:cond delay="0"/>
                                              </p:stCondLst>
                                            </p:cTn>
                                            <p:tgtEl>
                                              <p:spTgt spid="125"/>
                                            </p:tgtEl>
                                            <p:attrNameLst>
                                              <p:attrName>style.visibility</p:attrName>
                                            </p:attrNameLst>
                                          </p:cBhvr>
                                          <p:to>
                                            <p:strVal val="visible"/>
                                          </p:to>
                                        </p:set>
                                        <p:anim calcmode="lin" valueType="num">
                                          <p:cBhvr additive="base">
                                            <p:cTn id="10" dur="500" fill="hold"/>
                                            <p:tgtEl>
                                              <p:spTgt spid="125"/>
                                            </p:tgtEl>
                                            <p:attrNameLst>
                                              <p:attrName>ppt_x</p:attrName>
                                            </p:attrNameLst>
                                          </p:cBhvr>
                                          <p:tavLst>
                                            <p:tav tm="0">
                                              <p:val>
                                                <p:strVal val="0-#ppt_w/2"/>
                                              </p:val>
                                            </p:tav>
                                            <p:tav tm="100000">
                                              <p:val>
                                                <p:strVal val="#ppt_x"/>
                                              </p:val>
                                            </p:tav>
                                          </p:tavLst>
                                        </p:anim>
                                        <p:anim calcmode="lin" valueType="num">
                                          <p:cBhvr additive="base">
                                            <p:cTn id="11" dur="500" fill="hold"/>
                                            <p:tgtEl>
                                              <p:spTgt spid="125"/>
                                            </p:tgtEl>
                                            <p:attrNameLst>
                                              <p:attrName>ppt_y</p:attrName>
                                            </p:attrNameLst>
                                          </p:cBhvr>
                                          <p:tavLst>
                                            <p:tav tm="0">
                                              <p:val>
                                                <p:strVal val="#ppt_y"/>
                                              </p:val>
                                            </p:tav>
                                            <p:tav tm="100000">
                                              <p:val>
                                                <p:strVal val="#ppt_y"/>
                                              </p:val>
                                            </p:tav>
                                          </p:tavLst>
                                        </p:anim>
                                      </p:childTnLst>
                                    </p:cTn>
                                  </p:par>
                                  <p:par>
                                    <p:cTn id="12" presetID="35" presetClass="emph" presetSubtype="0" repeatCount="3000" fill="hold" grpId="1" nodeType="withEffect">
                                      <p:stCondLst>
                                        <p:cond delay="1100"/>
                                      </p:stCondLst>
                                      <p:childTnLst>
                                        <p:anim calcmode="discrete" valueType="str">
                                          <p:cBhvr>
                                            <p:cTn id="13" dur="100" fill="hold"/>
                                            <p:tgtEl>
                                              <p:spTgt spid="125"/>
                                            </p:tgtEl>
                                            <p:attrNameLst>
                                              <p:attrName>style.visibility</p:attrName>
                                            </p:attrNameLst>
                                          </p:cBhvr>
                                          <p:tavLst>
                                            <p:tav tm="0">
                                              <p:val>
                                                <p:strVal val="hidden"/>
                                              </p:val>
                                            </p:tav>
                                            <p:tav tm="50000">
                                              <p:val>
                                                <p:strVal val="visible"/>
                                              </p:val>
                                            </p:tav>
                                          </p:tavLst>
                                        </p:anim>
                                      </p:childTnLst>
                                    </p:cTn>
                                  </p:par>
                                  <p:par>
                                    <p:cTn id="14" presetID="2" presetClass="entr" presetSubtype="8" fill="hold" grpId="0" nodeType="withEffect">
                                      <p:stCondLst>
                                        <p:cond delay="800"/>
                                      </p:stCondLst>
                                      <p:childTnLst>
                                        <p:set>
                                          <p:cBhvr>
                                            <p:cTn id="15" dur="1" fill="hold">
                                              <p:stCondLst>
                                                <p:cond delay="0"/>
                                              </p:stCondLst>
                                            </p:cTn>
                                            <p:tgtEl>
                                              <p:spTgt spid="124"/>
                                            </p:tgtEl>
                                            <p:attrNameLst>
                                              <p:attrName>style.visibility</p:attrName>
                                            </p:attrNameLst>
                                          </p:cBhvr>
                                          <p:to>
                                            <p:strVal val="visible"/>
                                          </p:to>
                                        </p:set>
                                        <p:anim calcmode="lin" valueType="num">
                                          <p:cBhvr additive="base">
                                            <p:cTn id="16" dur="500" fill="hold"/>
                                            <p:tgtEl>
                                              <p:spTgt spid="124"/>
                                            </p:tgtEl>
                                            <p:attrNameLst>
                                              <p:attrName>ppt_x</p:attrName>
                                            </p:attrNameLst>
                                          </p:cBhvr>
                                          <p:tavLst>
                                            <p:tav tm="0">
                                              <p:val>
                                                <p:strVal val="0-#ppt_w/2"/>
                                              </p:val>
                                            </p:tav>
                                            <p:tav tm="100000">
                                              <p:val>
                                                <p:strVal val="#ppt_x"/>
                                              </p:val>
                                            </p:tav>
                                          </p:tavLst>
                                        </p:anim>
                                        <p:anim calcmode="lin" valueType="num">
                                          <p:cBhvr additive="base">
                                            <p:cTn id="17" dur="500" fill="hold"/>
                                            <p:tgtEl>
                                              <p:spTgt spid="124"/>
                                            </p:tgtEl>
                                            <p:attrNameLst>
                                              <p:attrName>ppt_y</p:attrName>
                                            </p:attrNameLst>
                                          </p:cBhvr>
                                          <p:tavLst>
                                            <p:tav tm="0">
                                              <p:val>
                                                <p:strVal val="#ppt_y"/>
                                              </p:val>
                                            </p:tav>
                                            <p:tav tm="100000">
                                              <p:val>
                                                <p:strVal val="#ppt_y"/>
                                              </p:val>
                                            </p:tav>
                                          </p:tavLst>
                                        </p:anim>
                                      </p:childTnLst>
                                    </p:cTn>
                                  </p:par>
                                  <p:par>
                                    <p:cTn id="18" presetID="35" presetClass="emph" presetSubtype="0" repeatCount="3000" fill="hold" grpId="1" nodeType="withEffect">
                                      <p:stCondLst>
                                        <p:cond delay="1200"/>
                                      </p:stCondLst>
                                      <p:childTnLst>
                                        <p:anim calcmode="discrete" valueType="str">
                                          <p:cBhvr>
                                            <p:cTn id="19" dur="100" fill="hold"/>
                                            <p:tgtEl>
                                              <p:spTgt spid="124"/>
                                            </p:tgtEl>
                                            <p:attrNameLst>
                                              <p:attrName>style.visibility</p:attrName>
                                            </p:attrNameLst>
                                          </p:cBhvr>
                                          <p:tavLst>
                                            <p:tav tm="0">
                                              <p:val>
                                                <p:strVal val="hidden"/>
                                              </p:val>
                                            </p:tav>
                                            <p:tav tm="50000">
                                              <p:val>
                                                <p:strVal val="visible"/>
                                              </p:val>
                                            </p:tav>
                                          </p:tavLst>
                                        </p:anim>
                                      </p:childTnLst>
                                    </p:cTn>
                                  </p:par>
                                  <p:par>
                                    <p:cTn id="20" presetID="53" presetClass="entr" presetSubtype="16" fill="hold" grpId="0" nodeType="withEffect">
                                      <p:stCondLst>
                                        <p:cond delay="1700"/>
                                      </p:stCondLst>
                                      <p:childTnLst>
                                        <p:set>
                                          <p:cBhvr>
                                            <p:cTn id="21" dur="1" fill="hold">
                                              <p:stCondLst>
                                                <p:cond delay="0"/>
                                              </p:stCondLst>
                                            </p:cTn>
                                            <p:tgtEl>
                                              <p:spTgt spid="113"/>
                                            </p:tgtEl>
                                            <p:attrNameLst>
                                              <p:attrName>style.visibility</p:attrName>
                                            </p:attrNameLst>
                                          </p:cBhvr>
                                          <p:to>
                                            <p:strVal val="visible"/>
                                          </p:to>
                                        </p:set>
                                        <p:anim calcmode="lin" valueType="num">
                                          <p:cBhvr>
                                            <p:cTn id="22" dur="500" fill="hold"/>
                                            <p:tgtEl>
                                              <p:spTgt spid="113"/>
                                            </p:tgtEl>
                                            <p:attrNameLst>
                                              <p:attrName>ppt_w</p:attrName>
                                            </p:attrNameLst>
                                          </p:cBhvr>
                                          <p:tavLst>
                                            <p:tav tm="0">
                                              <p:val>
                                                <p:fltVal val="0"/>
                                              </p:val>
                                            </p:tav>
                                            <p:tav tm="100000">
                                              <p:val>
                                                <p:strVal val="#ppt_w"/>
                                              </p:val>
                                            </p:tav>
                                          </p:tavLst>
                                        </p:anim>
                                        <p:anim calcmode="lin" valueType="num">
                                          <p:cBhvr>
                                            <p:cTn id="23" dur="500" fill="hold"/>
                                            <p:tgtEl>
                                              <p:spTgt spid="113"/>
                                            </p:tgtEl>
                                            <p:attrNameLst>
                                              <p:attrName>ppt_h</p:attrName>
                                            </p:attrNameLst>
                                          </p:cBhvr>
                                          <p:tavLst>
                                            <p:tav tm="0">
                                              <p:val>
                                                <p:fltVal val="0"/>
                                              </p:val>
                                            </p:tav>
                                            <p:tav tm="100000">
                                              <p:val>
                                                <p:strVal val="#ppt_h"/>
                                              </p:val>
                                            </p:tav>
                                          </p:tavLst>
                                        </p:anim>
                                        <p:animEffect transition="in" filter="fade">
                                          <p:cBhvr>
                                            <p:cTn id="24" dur="500"/>
                                            <p:tgtEl>
                                              <p:spTgt spid="113"/>
                                            </p:tgtEl>
                                          </p:cBhvr>
                                        </p:animEffect>
                                      </p:childTnLst>
                                    </p:cTn>
                                  </p:par>
                                  <p:par>
                                    <p:cTn id="25" presetID="53" presetClass="entr" presetSubtype="16" fill="hold" grpId="0" nodeType="withEffect">
                                      <p:stCondLst>
                                        <p:cond delay="1700"/>
                                      </p:stCondLst>
                                      <p:childTnLst>
                                        <p:set>
                                          <p:cBhvr>
                                            <p:cTn id="26" dur="1" fill="hold">
                                              <p:stCondLst>
                                                <p:cond delay="0"/>
                                              </p:stCondLst>
                                            </p:cTn>
                                            <p:tgtEl>
                                              <p:spTgt spid="115"/>
                                            </p:tgtEl>
                                            <p:attrNameLst>
                                              <p:attrName>style.visibility</p:attrName>
                                            </p:attrNameLst>
                                          </p:cBhvr>
                                          <p:to>
                                            <p:strVal val="visible"/>
                                          </p:to>
                                        </p:set>
                                        <p:anim calcmode="lin" valueType="num">
                                          <p:cBhvr>
                                            <p:cTn id="27" dur="500" fill="hold"/>
                                            <p:tgtEl>
                                              <p:spTgt spid="115"/>
                                            </p:tgtEl>
                                            <p:attrNameLst>
                                              <p:attrName>ppt_w</p:attrName>
                                            </p:attrNameLst>
                                          </p:cBhvr>
                                          <p:tavLst>
                                            <p:tav tm="0">
                                              <p:val>
                                                <p:fltVal val="0"/>
                                              </p:val>
                                            </p:tav>
                                            <p:tav tm="100000">
                                              <p:val>
                                                <p:strVal val="#ppt_w"/>
                                              </p:val>
                                            </p:tav>
                                          </p:tavLst>
                                        </p:anim>
                                        <p:anim calcmode="lin" valueType="num">
                                          <p:cBhvr>
                                            <p:cTn id="28" dur="500" fill="hold"/>
                                            <p:tgtEl>
                                              <p:spTgt spid="115"/>
                                            </p:tgtEl>
                                            <p:attrNameLst>
                                              <p:attrName>ppt_h</p:attrName>
                                            </p:attrNameLst>
                                          </p:cBhvr>
                                          <p:tavLst>
                                            <p:tav tm="0">
                                              <p:val>
                                                <p:fltVal val="0"/>
                                              </p:val>
                                            </p:tav>
                                            <p:tav tm="100000">
                                              <p:val>
                                                <p:strVal val="#ppt_h"/>
                                              </p:val>
                                            </p:tav>
                                          </p:tavLst>
                                        </p:anim>
                                        <p:animEffect transition="in" filter="fade">
                                          <p:cBhvr>
                                            <p:cTn id="29" dur="500"/>
                                            <p:tgtEl>
                                              <p:spTgt spid="115"/>
                                            </p:tgtEl>
                                          </p:cBhvr>
                                        </p:animEffect>
                                      </p:childTnLst>
                                    </p:cTn>
                                  </p:par>
                                  <p:par>
                                    <p:cTn id="30" presetID="53" presetClass="entr" presetSubtype="16" fill="hold" grpId="0" nodeType="withEffect">
                                      <p:stCondLst>
                                        <p:cond delay="1900"/>
                                      </p:stCondLst>
                                      <p:childTnLst>
                                        <p:set>
                                          <p:cBhvr>
                                            <p:cTn id="31" dur="1" fill="hold">
                                              <p:stCondLst>
                                                <p:cond delay="0"/>
                                              </p:stCondLst>
                                            </p:cTn>
                                            <p:tgtEl>
                                              <p:spTgt spid="121"/>
                                            </p:tgtEl>
                                            <p:attrNameLst>
                                              <p:attrName>style.visibility</p:attrName>
                                            </p:attrNameLst>
                                          </p:cBhvr>
                                          <p:to>
                                            <p:strVal val="visible"/>
                                          </p:to>
                                        </p:set>
                                        <p:anim calcmode="lin" valueType="num">
                                          <p:cBhvr>
                                            <p:cTn id="32" dur="500" fill="hold"/>
                                            <p:tgtEl>
                                              <p:spTgt spid="121"/>
                                            </p:tgtEl>
                                            <p:attrNameLst>
                                              <p:attrName>ppt_w</p:attrName>
                                            </p:attrNameLst>
                                          </p:cBhvr>
                                          <p:tavLst>
                                            <p:tav tm="0">
                                              <p:val>
                                                <p:fltVal val="0"/>
                                              </p:val>
                                            </p:tav>
                                            <p:tav tm="100000">
                                              <p:val>
                                                <p:strVal val="#ppt_w"/>
                                              </p:val>
                                            </p:tav>
                                          </p:tavLst>
                                        </p:anim>
                                        <p:anim calcmode="lin" valueType="num">
                                          <p:cBhvr>
                                            <p:cTn id="33" dur="500" fill="hold"/>
                                            <p:tgtEl>
                                              <p:spTgt spid="121"/>
                                            </p:tgtEl>
                                            <p:attrNameLst>
                                              <p:attrName>ppt_h</p:attrName>
                                            </p:attrNameLst>
                                          </p:cBhvr>
                                          <p:tavLst>
                                            <p:tav tm="0">
                                              <p:val>
                                                <p:fltVal val="0"/>
                                              </p:val>
                                            </p:tav>
                                            <p:tav tm="100000">
                                              <p:val>
                                                <p:strVal val="#ppt_h"/>
                                              </p:val>
                                            </p:tav>
                                          </p:tavLst>
                                        </p:anim>
                                        <p:animEffect transition="in" filter="fade">
                                          <p:cBhvr>
                                            <p:cTn id="34" dur="500"/>
                                            <p:tgtEl>
                                              <p:spTgt spid="121"/>
                                            </p:tgtEl>
                                          </p:cBhvr>
                                        </p:animEffect>
                                      </p:childTnLst>
                                    </p:cTn>
                                  </p:par>
                                  <p:par>
                                    <p:cTn id="35" presetID="53" presetClass="entr" presetSubtype="16" fill="hold" grpId="0" nodeType="withEffect">
                                      <p:stCondLst>
                                        <p:cond delay="1900"/>
                                      </p:stCondLst>
                                      <p:childTnLst>
                                        <p:set>
                                          <p:cBhvr>
                                            <p:cTn id="36" dur="1" fill="hold">
                                              <p:stCondLst>
                                                <p:cond delay="0"/>
                                              </p:stCondLst>
                                            </p:cTn>
                                            <p:tgtEl>
                                              <p:spTgt spid="116"/>
                                            </p:tgtEl>
                                            <p:attrNameLst>
                                              <p:attrName>style.visibility</p:attrName>
                                            </p:attrNameLst>
                                          </p:cBhvr>
                                          <p:to>
                                            <p:strVal val="visible"/>
                                          </p:to>
                                        </p:set>
                                        <p:anim calcmode="lin" valueType="num">
                                          <p:cBhvr>
                                            <p:cTn id="37" dur="500" fill="hold"/>
                                            <p:tgtEl>
                                              <p:spTgt spid="116"/>
                                            </p:tgtEl>
                                            <p:attrNameLst>
                                              <p:attrName>ppt_w</p:attrName>
                                            </p:attrNameLst>
                                          </p:cBhvr>
                                          <p:tavLst>
                                            <p:tav tm="0">
                                              <p:val>
                                                <p:fltVal val="0"/>
                                              </p:val>
                                            </p:tav>
                                            <p:tav tm="100000">
                                              <p:val>
                                                <p:strVal val="#ppt_w"/>
                                              </p:val>
                                            </p:tav>
                                          </p:tavLst>
                                        </p:anim>
                                        <p:anim calcmode="lin" valueType="num">
                                          <p:cBhvr>
                                            <p:cTn id="38" dur="500" fill="hold"/>
                                            <p:tgtEl>
                                              <p:spTgt spid="116"/>
                                            </p:tgtEl>
                                            <p:attrNameLst>
                                              <p:attrName>ppt_h</p:attrName>
                                            </p:attrNameLst>
                                          </p:cBhvr>
                                          <p:tavLst>
                                            <p:tav tm="0">
                                              <p:val>
                                                <p:fltVal val="0"/>
                                              </p:val>
                                            </p:tav>
                                            <p:tav tm="100000">
                                              <p:val>
                                                <p:strVal val="#ppt_h"/>
                                              </p:val>
                                            </p:tav>
                                          </p:tavLst>
                                        </p:anim>
                                        <p:animEffect transition="in" filter="fade">
                                          <p:cBhvr>
                                            <p:cTn id="39" dur="500"/>
                                            <p:tgtEl>
                                              <p:spTgt spid="116"/>
                                            </p:tgtEl>
                                          </p:cBhvr>
                                        </p:animEffect>
                                      </p:childTnLst>
                                    </p:cTn>
                                  </p:par>
                                  <p:par>
                                    <p:cTn id="40" presetID="53" presetClass="entr" presetSubtype="16" fill="hold" grpId="0" nodeType="withEffect">
                                      <p:stCondLst>
                                        <p:cond delay="2100"/>
                                      </p:stCondLst>
                                      <p:childTnLst>
                                        <p:set>
                                          <p:cBhvr>
                                            <p:cTn id="41" dur="1" fill="hold">
                                              <p:stCondLst>
                                                <p:cond delay="0"/>
                                              </p:stCondLst>
                                            </p:cTn>
                                            <p:tgtEl>
                                              <p:spTgt spid="123"/>
                                            </p:tgtEl>
                                            <p:attrNameLst>
                                              <p:attrName>style.visibility</p:attrName>
                                            </p:attrNameLst>
                                          </p:cBhvr>
                                          <p:to>
                                            <p:strVal val="visible"/>
                                          </p:to>
                                        </p:set>
                                        <p:anim calcmode="lin" valueType="num">
                                          <p:cBhvr>
                                            <p:cTn id="42" dur="500" fill="hold"/>
                                            <p:tgtEl>
                                              <p:spTgt spid="123"/>
                                            </p:tgtEl>
                                            <p:attrNameLst>
                                              <p:attrName>ppt_w</p:attrName>
                                            </p:attrNameLst>
                                          </p:cBhvr>
                                          <p:tavLst>
                                            <p:tav tm="0">
                                              <p:val>
                                                <p:fltVal val="0"/>
                                              </p:val>
                                            </p:tav>
                                            <p:tav tm="100000">
                                              <p:val>
                                                <p:strVal val="#ppt_w"/>
                                              </p:val>
                                            </p:tav>
                                          </p:tavLst>
                                        </p:anim>
                                        <p:anim calcmode="lin" valueType="num">
                                          <p:cBhvr>
                                            <p:cTn id="43" dur="500" fill="hold"/>
                                            <p:tgtEl>
                                              <p:spTgt spid="123"/>
                                            </p:tgtEl>
                                            <p:attrNameLst>
                                              <p:attrName>ppt_h</p:attrName>
                                            </p:attrNameLst>
                                          </p:cBhvr>
                                          <p:tavLst>
                                            <p:tav tm="0">
                                              <p:val>
                                                <p:fltVal val="0"/>
                                              </p:val>
                                            </p:tav>
                                            <p:tav tm="100000">
                                              <p:val>
                                                <p:strVal val="#ppt_h"/>
                                              </p:val>
                                            </p:tav>
                                          </p:tavLst>
                                        </p:anim>
                                        <p:animEffect transition="in" filter="fade">
                                          <p:cBhvr>
                                            <p:cTn id="44" dur="500"/>
                                            <p:tgtEl>
                                              <p:spTgt spid="123"/>
                                            </p:tgtEl>
                                          </p:cBhvr>
                                        </p:animEffect>
                                      </p:childTnLst>
                                    </p:cTn>
                                  </p:par>
                                  <p:par>
                                    <p:cTn id="45" presetID="42" presetClass="entr" presetSubtype="0" fill="hold" grpId="0" nodeType="withEffect">
                                      <p:stCondLst>
                                        <p:cond delay="2600"/>
                                      </p:stCondLst>
                                      <p:childTnLst>
                                        <p:set>
                                          <p:cBhvr>
                                            <p:cTn id="46" dur="1" fill="hold">
                                              <p:stCondLst>
                                                <p:cond delay="0"/>
                                              </p:stCondLst>
                                            </p:cTn>
                                            <p:tgtEl>
                                              <p:spTgt spid="114"/>
                                            </p:tgtEl>
                                            <p:attrNameLst>
                                              <p:attrName>style.visibility</p:attrName>
                                            </p:attrNameLst>
                                          </p:cBhvr>
                                          <p:to>
                                            <p:strVal val="visible"/>
                                          </p:to>
                                        </p:set>
                                        <p:animEffect transition="in" filter="fade">
                                          <p:cBhvr>
                                            <p:cTn id="47" dur="500"/>
                                            <p:tgtEl>
                                              <p:spTgt spid="114"/>
                                            </p:tgtEl>
                                          </p:cBhvr>
                                        </p:animEffect>
                                        <p:anim calcmode="lin" valueType="num">
                                          <p:cBhvr>
                                            <p:cTn id="48" dur="500" fill="hold"/>
                                            <p:tgtEl>
                                              <p:spTgt spid="114"/>
                                            </p:tgtEl>
                                            <p:attrNameLst>
                                              <p:attrName>ppt_x</p:attrName>
                                            </p:attrNameLst>
                                          </p:cBhvr>
                                          <p:tavLst>
                                            <p:tav tm="0">
                                              <p:val>
                                                <p:strVal val="#ppt_x"/>
                                              </p:val>
                                            </p:tav>
                                            <p:tav tm="100000">
                                              <p:val>
                                                <p:strVal val="#ppt_x"/>
                                              </p:val>
                                            </p:tav>
                                          </p:tavLst>
                                        </p:anim>
                                        <p:anim calcmode="lin" valueType="num">
                                          <p:cBhvr>
                                            <p:cTn id="49" dur="500" fill="hold"/>
                                            <p:tgtEl>
                                              <p:spTgt spid="11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600"/>
                                      </p:stCondLst>
                                      <p:childTnLst>
                                        <p:set>
                                          <p:cBhvr>
                                            <p:cTn id="51" dur="1" fill="hold">
                                              <p:stCondLst>
                                                <p:cond delay="0"/>
                                              </p:stCondLst>
                                            </p:cTn>
                                            <p:tgtEl>
                                              <p:spTgt spid="118"/>
                                            </p:tgtEl>
                                            <p:attrNameLst>
                                              <p:attrName>style.visibility</p:attrName>
                                            </p:attrNameLst>
                                          </p:cBhvr>
                                          <p:to>
                                            <p:strVal val="visible"/>
                                          </p:to>
                                        </p:set>
                                        <p:animEffect transition="in" filter="fade">
                                          <p:cBhvr>
                                            <p:cTn id="52" dur="500"/>
                                            <p:tgtEl>
                                              <p:spTgt spid="118"/>
                                            </p:tgtEl>
                                          </p:cBhvr>
                                        </p:animEffect>
                                        <p:anim calcmode="lin" valueType="num">
                                          <p:cBhvr>
                                            <p:cTn id="53" dur="500" fill="hold"/>
                                            <p:tgtEl>
                                              <p:spTgt spid="118"/>
                                            </p:tgtEl>
                                            <p:attrNameLst>
                                              <p:attrName>ppt_x</p:attrName>
                                            </p:attrNameLst>
                                          </p:cBhvr>
                                          <p:tavLst>
                                            <p:tav tm="0">
                                              <p:val>
                                                <p:strVal val="#ppt_x"/>
                                              </p:val>
                                            </p:tav>
                                            <p:tav tm="100000">
                                              <p:val>
                                                <p:strVal val="#ppt_x"/>
                                              </p:val>
                                            </p:tav>
                                          </p:tavLst>
                                        </p:anim>
                                        <p:anim calcmode="lin" valueType="num">
                                          <p:cBhvr>
                                            <p:cTn id="54" dur="500" fill="hold"/>
                                            <p:tgtEl>
                                              <p:spTgt spid="118"/>
                                            </p:tgtEl>
                                            <p:attrNameLst>
                                              <p:attrName>ppt_y</p:attrName>
                                            </p:attrNameLst>
                                          </p:cBhvr>
                                          <p:tavLst>
                                            <p:tav tm="0">
                                              <p:val>
                                                <p:strVal val="#ppt_y+.1"/>
                                              </p:val>
                                            </p:tav>
                                            <p:tav tm="100000">
                                              <p:val>
                                                <p:strVal val="#ppt_y"/>
                                              </p:val>
                                            </p:tav>
                                          </p:tavLst>
                                        </p:anim>
                                      </p:childTnLst>
                                    </p:cTn>
                                  </p:par>
                                  <p:par>
                                    <p:cTn id="55" presetID="2" presetClass="entr" presetSubtype="2" fill="hold" grpId="0" nodeType="withEffect">
                                      <p:stCondLst>
                                        <p:cond delay="3100"/>
                                      </p:stCondLst>
                                      <p:childTnLst>
                                        <p:set>
                                          <p:cBhvr>
                                            <p:cTn id="56" dur="1" fill="hold">
                                              <p:stCondLst>
                                                <p:cond delay="0"/>
                                              </p:stCondLst>
                                            </p:cTn>
                                            <p:tgtEl>
                                              <p:spTgt spid="119"/>
                                            </p:tgtEl>
                                            <p:attrNameLst>
                                              <p:attrName>style.visibility</p:attrName>
                                            </p:attrNameLst>
                                          </p:cBhvr>
                                          <p:to>
                                            <p:strVal val="visible"/>
                                          </p:to>
                                        </p:set>
                                        <p:anim calcmode="lin" valueType="num">
                                          <p:cBhvr additive="base">
                                            <p:cTn id="57" dur="500" fill="hold"/>
                                            <p:tgtEl>
                                              <p:spTgt spid="119"/>
                                            </p:tgtEl>
                                            <p:attrNameLst>
                                              <p:attrName>ppt_x</p:attrName>
                                            </p:attrNameLst>
                                          </p:cBhvr>
                                          <p:tavLst>
                                            <p:tav tm="0">
                                              <p:val>
                                                <p:strVal val="1+#ppt_w/2"/>
                                              </p:val>
                                            </p:tav>
                                            <p:tav tm="100000">
                                              <p:val>
                                                <p:strVal val="#ppt_x"/>
                                              </p:val>
                                            </p:tav>
                                          </p:tavLst>
                                        </p:anim>
                                        <p:anim calcmode="lin" valueType="num">
                                          <p:cBhvr additive="base">
                                            <p:cTn id="58" dur="500" fill="hold"/>
                                            <p:tgtEl>
                                              <p:spTgt spid="119"/>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3100"/>
                                      </p:stCondLst>
                                      <p:childTnLst>
                                        <p:set>
                                          <p:cBhvr>
                                            <p:cTn id="60" dur="1" fill="hold">
                                              <p:stCondLst>
                                                <p:cond delay="0"/>
                                              </p:stCondLst>
                                            </p:cTn>
                                            <p:tgtEl>
                                              <p:spTgt spid="120"/>
                                            </p:tgtEl>
                                            <p:attrNameLst>
                                              <p:attrName>style.visibility</p:attrName>
                                            </p:attrNameLst>
                                          </p:cBhvr>
                                          <p:to>
                                            <p:strVal val="visible"/>
                                          </p:to>
                                        </p:set>
                                        <p:anim calcmode="lin" valueType="num">
                                          <p:cBhvr additive="base">
                                            <p:cTn id="61" dur="500" fill="hold"/>
                                            <p:tgtEl>
                                              <p:spTgt spid="120"/>
                                            </p:tgtEl>
                                            <p:attrNameLst>
                                              <p:attrName>ppt_x</p:attrName>
                                            </p:attrNameLst>
                                          </p:cBhvr>
                                          <p:tavLst>
                                            <p:tav tm="0">
                                              <p:val>
                                                <p:strVal val="1+#ppt_w/2"/>
                                              </p:val>
                                            </p:tav>
                                            <p:tav tm="100000">
                                              <p:val>
                                                <p:strVal val="#ppt_x"/>
                                              </p:val>
                                            </p:tav>
                                          </p:tavLst>
                                        </p:anim>
                                        <p:anim calcmode="lin" valueType="num">
                                          <p:cBhvr additive="base">
                                            <p:cTn id="62"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5" grpId="0" animBg="1"/>
          <p:bldP spid="119" grpId="0"/>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4570412" y="1647626"/>
            <a:ext cx="3672000" cy="218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200" b="1" dirty="0">
                <a:latin typeface="微软雅黑" panose="020B0503020204020204" pitchFamily="34" charset="-122"/>
                <a:ea typeface="微软雅黑" panose="020B0503020204020204" pitchFamily="34" charset="-122"/>
              </a:rPr>
              <a:t>① 设置图片格式。</a:t>
            </a:r>
            <a:endParaRPr lang="en-US" altLang="zh-CN" sz="1200" b="1"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JPEG </a:t>
            </a:r>
            <a:r>
              <a:rPr lang="zh-CN" altLang="en-US" sz="1200" dirty="0">
                <a:latin typeface="微软雅黑" panose="020B0503020204020204" pitchFamily="34" charset="-122"/>
                <a:ea typeface="微软雅黑" panose="020B0503020204020204" pitchFamily="34" charset="-122"/>
              </a:rPr>
              <a:t>图像格式是一种优异图像质量的文件压缩格式，</a:t>
            </a:r>
            <a:r>
              <a:rPr lang="en-US" altLang="zh-CN" sz="1200" dirty="0">
                <a:latin typeface="微软雅黑" panose="020B0503020204020204" pitchFamily="34" charset="-122"/>
                <a:ea typeface="微软雅黑" panose="020B0503020204020204" pitchFamily="34" charset="-122"/>
              </a:rPr>
              <a:t>JPEG </a:t>
            </a:r>
            <a:r>
              <a:rPr lang="zh-CN" altLang="en-US" sz="1200" dirty="0">
                <a:latin typeface="微软雅黑" panose="020B0503020204020204" pitchFamily="34" charset="-122"/>
                <a:ea typeface="微软雅黑" panose="020B0503020204020204" pitchFamily="34" charset="-122"/>
              </a:rPr>
              <a:t>可以节省大部分存储卡的空间，大大增加图片拍摄的数量，加快照片存储的速度，从而也加快了连续拍摄的速度，因此广泛用于新闻摄影。一般情况下，如果不追求过于精细品质的图像，低压缩率（高质量）的</a:t>
            </a:r>
            <a:r>
              <a:rPr lang="en-US" altLang="zh-CN" sz="1200" dirty="0">
                <a:latin typeface="微软雅黑" panose="020B0503020204020204" pitchFamily="34" charset="-122"/>
                <a:ea typeface="微软雅黑" panose="020B0503020204020204" pitchFamily="34" charset="-122"/>
              </a:rPr>
              <a:t>JPEG </a:t>
            </a:r>
            <a:r>
              <a:rPr lang="zh-CN" altLang="en-US" sz="1200" dirty="0">
                <a:latin typeface="微软雅黑" panose="020B0503020204020204" pitchFamily="34" charset="-122"/>
                <a:ea typeface="微软雅黑" panose="020B0503020204020204" pitchFamily="34" charset="-122"/>
              </a:rPr>
              <a:t>文件则是一个很好的选择，如图</a:t>
            </a:r>
            <a:r>
              <a:rPr lang="en-US" altLang="zh-CN" sz="1200" dirty="0">
                <a:latin typeface="微软雅黑" panose="020B0503020204020204" pitchFamily="34" charset="-122"/>
                <a:ea typeface="微软雅黑" panose="020B0503020204020204" pitchFamily="34" charset="-122"/>
              </a:rPr>
              <a:t>2-1-14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sp>
        <p:nvSpPr>
          <p:cNvPr id="3" name="矩形 2"/>
          <p:cNvSpPr/>
          <p:nvPr/>
        </p:nvSpPr>
        <p:spPr>
          <a:xfrm>
            <a:off x="4426412" y="1360569"/>
            <a:ext cx="2488846" cy="276999"/>
          </a:xfrm>
          <a:prstGeom prst="rect">
            <a:avLst/>
          </a:prstGeom>
        </p:spPr>
        <p:txBody>
          <a:bodyPr wrap="square">
            <a:spAutoFit/>
          </a:bodyPr>
          <a:lstStyle/>
          <a:p>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）调试数码相机。</a:t>
            </a:r>
          </a:p>
        </p:txBody>
      </p:sp>
      <p:sp>
        <p:nvSpPr>
          <p:cNvPr id="5" name="矩形 4"/>
          <p:cNvSpPr/>
          <p:nvPr/>
        </p:nvSpPr>
        <p:spPr>
          <a:xfrm>
            <a:off x="1687295" y="3743846"/>
            <a:ext cx="153439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2-1-14 </a:t>
            </a:r>
            <a:r>
              <a:rPr lang="zh-CN" altLang="en-US" sz="1000" dirty="0">
                <a:latin typeface="微软雅黑" panose="020B0503020204020204" pitchFamily="34" charset="-122"/>
                <a:ea typeface="微软雅黑" panose="020B0503020204020204" pitchFamily="34" charset="-122"/>
              </a:rPr>
              <a:t>设置图片格式</a:t>
            </a:r>
          </a:p>
        </p:txBody>
      </p:sp>
      <p:pic>
        <p:nvPicPr>
          <p:cNvPr id="2" name="图片 1"/>
          <p:cNvPicPr>
            <a:picLocks noChangeAspect="1"/>
          </p:cNvPicPr>
          <p:nvPr/>
        </p:nvPicPr>
        <p:blipFill>
          <a:blip r:embed="rId2"/>
          <a:stretch>
            <a:fillRect/>
          </a:stretch>
        </p:blipFill>
        <p:spPr>
          <a:xfrm>
            <a:off x="1042412" y="1274956"/>
            <a:ext cx="2901142" cy="2093760"/>
          </a:xfrm>
          <a:prstGeom prst="rect">
            <a:avLst/>
          </a:prstGeom>
        </p:spPr>
      </p:pic>
      <p:grpSp>
        <p:nvGrpSpPr>
          <p:cNvPr id="4" name="组合 3">
            <a:extLst>
              <a:ext uri="{FF2B5EF4-FFF2-40B4-BE49-F238E27FC236}">
                <a16:creationId xmlns:a16="http://schemas.microsoft.com/office/drawing/2014/main" id="{DD09998A-BCE7-1DA9-9142-A6C7EFB50010}"/>
              </a:ext>
            </a:extLst>
          </p:cNvPr>
          <p:cNvGrpSpPr/>
          <p:nvPr/>
        </p:nvGrpSpPr>
        <p:grpSpPr>
          <a:xfrm>
            <a:off x="161913" y="113354"/>
            <a:ext cx="1489470" cy="658178"/>
            <a:chOff x="1138385" y="0"/>
            <a:chExt cx="1489470" cy="658178"/>
          </a:xfrm>
        </p:grpSpPr>
        <p:sp>
          <p:nvSpPr>
            <p:cNvPr id="6" name="Freeform 8">
              <a:extLst>
                <a:ext uri="{FF2B5EF4-FFF2-40B4-BE49-F238E27FC236}">
                  <a16:creationId xmlns:a16="http://schemas.microsoft.com/office/drawing/2014/main" id="{FEC31BEC-CEA7-4BAC-1FCD-5E4082EB6FD4}"/>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7" name="Freeform 9">
              <a:extLst>
                <a:ext uri="{FF2B5EF4-FFF2-40B4-BE49-F238E27FC236}">
                  <a16:creationId xmlns:a16="http://schemas.microsoft.com/office/drawing/2014/main" id="{199B122D-CB6A-98CF-1D45-FE81E0A0156C}"/>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8" name="Rectangle 18">
              <a:extLst>
                <a:ext uri="{FF2B5EF4-FFF2-40B4-BE49-F238E27FC236}">
                  <a16:creationId xmlns:a16="http://schemas.microsoft.com/office/drawing/2014/main" id="{14DF7476-D210-8597-EA7A-6B7D5720C887}"/>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238014468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6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60000">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14:bounceEnd="60000">
                                          <p:cBhvr additive="base">
                                            <p:cTn id="15"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60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60000">
                                          <p:cBhvr additive="base">
                                            <p:cTn id="19" dur="5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1+#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P spid="5"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4426412" y="1202956"/>
            <a:ext cx="3888000" cy="301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50" indent="-171450" algn="just">
              <a:lnSpc>
                <a:spcPct val="150000"/>
              </a:lnSpc>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RAW </a:t>
            </a:r>
            <a:r>
              <a:rPr lang="zh-CN" altLang="en-US" sz="1200" dirty="0">
                <a:latin typeface="微软雅黑" panose="020B0503020204020204" pitchFamily="34" charset="-122"/>
                <a:ea typeface="微软雅黑" panose="020B0503020204020204" pitchFamily="34" charset="-122"/>
              </a:rPr>
              <a:t>图像格式是一种无损压缩格式，它的数据是没有经过相机处理的原始文件。</a:t>
            </a:r>
            <a:r>
              <a:rPr lang="en-US" altLang="zh-CN" sz="1200" dirty="0">
                <a:latin typeface="微软雅黑" panose="020B0503020204020204" pitchFamily="34" charset="-122"/>
                <a:ea typeface="微软雅黑" panose="020B0503020204020204" pitchFamily="34" charset="-122"/>
              </a:rPr>
              <a:t>RAW </a:t>
            </a:r>
            <a:r>
              <a:rPr lang="zh-CN" altLang="en-US" sz="1200" dirty="0">
                <a:latin typeface="微软雅黑" panose="020B0503020204020204" pitchFamily="34" charset="-122"/>
                <a:ea typeface="微软雅黑" panose="020B0503020204020204" pitchFamily="34" charset="-122"/>
              </a:rPr>
              <a:t>格式能给每个像素点更深的数字深度，为摄影师保留了较大的创作空间，通过后期对图像色彩调节，可以提高图像色彩质量。使用一台支持</a:t>
            </a:r>
            <a:r>
              <a:rPr lang="en-US" altLang="zh-CN" sz="1200" dirty="0">
                <a:latin typeface="微软雅黑" panose="020B0503020204020204" pitchFamily="34" charset="-122"/>
                <a:ea typeface="微软雅黑" panose="020B0503020204020204" pitchFamily="34" charset="-122"/>
              </a:rPr>
              <a:t>RAW </a:t>
            </a:r>
            <a:r>
              <a:rPr lang="zh-CN" altLang="en-US" sz="1200" dirty="0">
                <a:latin typeface="微软雅黑" panose="020B0503020204020204" pitchFamily="34" charset="-122"/>
                <a:ea typeface="微软雅黑" panose="020B0503020204020204" pitchFamily="34" charset="-122"/>
              </a:rPr>
              <a:t>格式的数码相机，在拍摄前将图像格式设置为</a:t>
            </a:r>
            <a:r>
              <a:rPr lang="en-US" altLang="zh-CN" sz="1200" dirty="0">
                <a:latin typeface="微软雅黑" panose="020B0503020204020204" pitchFamily="34" charset="-122"/>
                <a:ea typeface="微软雅黑" panose="020B0503020204020204" pitchFamily="34" charset="-122"/>
              </a:rPr>
              <a:t>RAW </a:t>
            </a:r>
            <a:r>
              <a:rPr lang="zh-CN" altLang="en-US" sz="1200" dirty="0">
                <a:latin typeface="微软雅黑" panose="020B0503020204020204" pitchFamily="34" charset="-122"/>
                <a:ea typeface="微软雅黑" panose="020B0503020204020204" pitchFamily="34" charset="-122"/>
              </a:rPr>
              <a:t>格式，这样相机除了</a:t>
            </a:r>
            <a:r>
              <a:rPr lang="en-US" altLang="zh-CN" sz="1200" dirty="0">
                <a:latin typeface="微软雅黑" panose="020B0503020204020204" pitchFamily="34" charset="-122"/>
                <a:ea typeface="微软雅黑" panose="020B0503020204020204" pitchFamily="34" charset="-122"/>
              </a:rPr>
              <a:t>ISO</a:t>
            </a:r>
            <a:r>
              <a:rPr lang="zh-CN" altLang="en-US" sz="1200" dirty="0">
                <a:latin typeface="微软雅黑" panose="020B0503020204020204" pitchFamily="34" charset="-122"/>
                <a:ea typeface="微软雅黑" panose="020B0503020204020204" pitchFamily="34" charset="-122"/>
              </a:rPr>
              <a:t>、快门、光圈、焦距之外，其他设定</a:t>
            </a:r>
            <a:r>
              <a:rPr lang="en-US" altLang="zh-CN" sz="1200" dirty="0">
                <a:latin typeface="微软雅黑" panose="020B0503020204020204" pitchFamily="34" charset="-122"/>
                <a:ea typeface="微软雅黑" panose="020B0503020204020204" pitchFamily="34" charset="-122"/>
              </a:rPr>
              <a:t>RAW </a:t>
            </a:r>
            <a:r>
              <a:rPr lang="zh-CN" altLang="en-US" sz="1200" dirty="0">
                <a:latin typeface="微软雅黑" panose="020B0503020204020204" pitchFamily="34" charset="-122"/>
                <a:ea typeface="微软雅黑" panose="020B0503020204020204" pitchFamily="34" charset="-122"/>
              </a:rPr>
              <a:t>文件不起作用，色彩空间、锐化值、白平衡、对比度、降噪等所有操作可以在电脑中控制调整。这是因为</a:t>
            </a:r>
            <a:r>
              <a:rPr lang="en-US" altLang="zh-CN" sz="1200" dirty="0">
                <a:latin typeface="微软雅黑" panose="020B0503020204020204" pitchFamily="34" charset="-122"/>
                <a:ea typeface="微软雅黑" panose="020B0503020204020204" pitchFamily="34" charset="-122"/>
              </a:rPr>
              <a:t>RAW </a:t>
            </a:r>
            <a:r>
              <a:rPr lang="zh-CN" altLang="en-US" sz="1200" dirty="0">
                <a:latin typeface="微软雅黑" panose="020B0503020204020204" pitchFamily="34" charset="-122"/>
                <a:ea typeface="微软雅黑" panose="020B0503020204020204" pitchFamily="34" charset="-122"/>
              </a:rPr>
              <a:t>数据由于没有进行图像处理，没有升成普通的兼容图像文件，所以想打开</a:t>
            </a:r>
            <a:r>
              <a:rPr lang="en-US" altLang="zh-CN" sz="1200" dirty="0">
                <a:latin typeface="微软雅黑" panose="020B0503020204020204" pitchFamily="34" charset="-122"/>
                <a:ea typeface="微软雅黑" panose="020B0503020204020204" pitchFamily="34" charset="-122"/>
              </a:rPr>
              <a:t>RAW</a:t>
            </a:r>
            <a:r>
              <a:rPr lang="zh-CN" altLang="en-US" sz="1200" dirty="0">
                <a:latin typeface="微软雅黑" panose="020B0503020204020204" pitchFamily="34" charset="-122"/>
                <a:ea typeface="微软雅黑" panose="020B0503020204020204" pitchFamily="34" charset="-122"/>
              </a:rPr>
              <a:t>文件，只能利用数码相机附带的</a:t>
            </a:r>
            <a:r>
              <a:rPr lang="en-US" altLang="zh-CN" sz="1200" dirty="0">
                <a:latin typeface="微软雅黑" panose="020B0503020204020204" pitchFamily="34" charset="-122"/>
                <a:ea typeface="微软雅黑" panose="020B0503020204020204" pitchFamily="34" charset="-122"/>
              </a:rPr>
              <a:t>RAW </a:t>
            </a:r>
            <a:r>
              <a:rPr lang="zh-CN" altLang="en-US" sz="1200" dirty="0">
                <a:latin typeface="微软雅黑" panose="020B0503020204020204" pitchFamily="34" charset="-122"/>
                <a:ea typeface="微软雅黑" panose="020B0503020204020204" pitchFamily="34" charset="-122"/>
              </a:rPr>
              <a:t>数据处理软件进行编辑。</a:t>
            </a:r>
            <a:endParaRPr lang="en-US" altLang="zh-CN" sz="1200"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2"/>
          <a:stretch>
            <a:fillRect/>
          </a:stretch>
        </p:blipFill>
        <p:spPr>
          <a:xfrm>
            <a:off x="853925" y="1663251"/>
            <a:ext cx="3168000" cy="2093760"/>
          </a:xfrm>
          <a:prstGeom prst="rect">
            <a:avLst/>
          </a:prstGeom>
        </p:spPr>
      </p:pic>
      <p:grpSp>
        <p:nvGrpSpPr>
          <p:cNvPr id="2" name="组合 1">
            <a:extLst>
              <a:ext uri="{FF2B5EF4-FFF2-40B4-BE49-F238E27FC236}">
                <a16:creationId xmlns:a16="http://schemas.microsoft.com/office/drawing/2014/main" id="{3293D5ED-B2D6-79D9-B9EA-912765B99C9C}"/>
              </a:ext>
            </a:extLst>
          </p:cNvPr>
          <p:cNvGrpSpPr/>
          <p:nvPr/>
        </p:nvGrpSpPr>
        <p:grpSpPr>
          <a:xfrm>
            <a:off x="161913" y="113354"/>
            <a:ext cx="1489470" cy="658178"/>
            <a:chOff x="1138385" y="0"/>
            <a:chExt cx="1489470" cy="658178"/>
          </a:xfrm>
        </p:grpSpPr>
        <p:sp>
          <p:nvSpPr>
            <p:cNvPr id="3" name="Freeform 8">
              <a:extLst>
                <a:ext uri="{FF2B5EF4-FFF2-40B4-BE49-F238E27FC236}">
                  <a16:creationId xmlns:a16="http://schemas.microsoft.com/office/drawing/2014/main" id="{5274B18E-CD32-A101-9D25-6D30F3C24971}"/>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 name="Freeform 9">
              <a:extLst>
                <a:ext uri="{FF2B5EF4-FFF2-40B4-BE49-F238E27FC236}">
                  <a16:creationId xmlns:a16="http://schemas.microsoft.com/office/drawing/2014/main" id="{9AE8CF6A-10B8-B953-7707-4EAB165F7A61}"/>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5" name="Rectangle 18">
              <a:extLst>
                <a:ext uri="{FF2B5EF4-FFF2-40B4-BE49-F238E27FC236}">
                  <a16:creationId xmlns:a16="http://schemas.microsoft.com/office/drawing/2014/main" id="{9028A5D2-825D-CD77-85BB-97F0F4C480E5}"/>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131758485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6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60000">
                                          <p:cBhvr additive="base">
                                            <p:cTn id="11"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1+#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898412" y="933567"/>
            <a:ext cx="7272000" cy="79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200" b="1" dirty="0">
                <a:latin typeface="微软雅黑" panose="020B0503020204020204" pitchFamily="34" charset="-122"/>
                <a:ea typeface="微软雅黑" panose="020B0503020204020204" pitchFamily="34" charset="-122"/>
              </a:rPr>
              <a:t>② 设置白平衡。</a:t>
            </a:r>
            <a:endParaRPr lang="en-US" altLang="zh-CN" sz="1200" b="1"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调整白平衡就是告诉数码相机白色是什么样的。如果它能认清楚白色了，那么，其他颜色也就能认准确了。简单地说，调整白平衡就是为了使照片的颜色更加准确，如表</a:t>
            </a:r>
            <a:r>
              <a:rPr lang="en-US" altLang="zh-CN" sz="1200" dirty="0">
                <a:latin typeface="微软雅黑" panose="020B0503020204020204" pitchFamily="34" charset="-122"/>
                <a:ea typeface="微软雅黑" panose="020B0503020204020204" pitchFamily="34" charset="-122"/>
              </a:rPr>
              <a:t>2-1-4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sp>
        <p:nvSpPr>
          <p:cNvPr id="5" name="矩形 4"/>
          <p:cNvSpPr/>
          <p:nvPr/>
        </p:nvSpPr>
        <p:spPr>
          <a:xfrm>
            <a:off x="3869005" y="3814436"/>
            <a:ext cx="133081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表</a:t>
            </a:r>
            <a:r>
              <a:rPr lang="en-US" altLang="zh-CN" sz="1000" dirty="0">
                <a:latin typeface="微软雅黑" panose="020B0503020204020204" pitchFamily="34" charset="-122"/>
                <a:ea typeface="微软雅黑" panose="020B0503020204020204" pitchFamily="34" charset="-122"/>
              </a:rPr>
              <a:t>2-1-4 </a:t>
            </a:r>
            <a:r>
              <a:rPr lang="zh-CN" altLang="en-US" sz="1000" dirty="0">
                <a:latin typeface="微软雅黑" panose="020B0503020204020204" pitchFamily="34" charset="-122"/>
                <a:ea typeface="微软雅黑" panose="020B0503020204020204" pitchFamily="34" charset="-122"/>
              </a:rPr>
              <a:t>设置白平衡</a:t>
            </a: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323" y="2212292"/>
            <a:ext cx="7148177" cy="1368000"/>
          </a:xfrm>
          <a:prstGeom prst="rect">
            <a:avLst/>
          </a:prstGeom>
        </p:spPr>
      </p:pic>
      <p:grpSp>
        <p:nvGrpSpPr>
          <p:cNvPr id="2" name="组合 1">
            <a:extLst>
              <a:ext uri="{FF2B5EF4-FFF2-40B4-BE49-F238E27FC236}">
                <a16:creationId xmlns:a16="http://schemas.microsoft.com/office/drawing/2014/main" id="{9F2D9600-F941-33EA-B457-C833264B5133}"/>
              </a:ext>
            </a:extLst>
          </p:cNvPr>
          <p:cNvGrpSpPr/>
          <p:nvPr/>
        </p:nvGrpSpPr>
        <p:grpSpPr>
          <a:xfrm>
            <a:off x="161913" y="113354"/>
            <a:ext cx="1489470" cy="658178"/>
            <a:chOff x="1138385" y="0"/>
            <a:chExt cx="1489470" cy="658178"/>
          </a:xfrm>
        </p:grpSpPr>
        <p:sp>
          <p:nvSpPr>
            <p:cNvPr id="3" name="Freeform 8">
              <a:extLst>
                <a:ext uri="{FF2B5EF4-FFF2-40B4-BE49-F238E27FC236}">
                  <a16:creationId xmlns:a16="http://schemas.microsoft.com/office/drawing/2014/main" id="{F32A3840-6344-BA25-D439-3909ECFF9402}"/>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6" name="Freeform 9">
              <a:extLst>
                <a:ext uri="{FF2B5EF4-FFF2-40B4-BE49-F238E27FC236}">
                  <a16:creationId xmlns:a16="http://schemas.microsoft.com/office/drawing/2014/main" id="{98258F7D-6F27-31F9-A2A6-9A227ED810F2}"/>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7" name="Rectangle 18">
              <a:extLst>
                <a:ext uri="{FF2B5EF4-FFF2-40B4-BE49-F238E27FC236}">
                  <a16:creationId xmlns:a16="http://schemas.microsoft.com/office/drawing/2014/main" id="{8439C922-885C-BD5E-56BF-B4DCECE4DA92}"/>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372131958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4426412" y="839713"/>
            <a:ext cx="4104000" cy="356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50000"/>
              </a:lnSpc>
            </a:pPr>
            <a:r>
              <a:rPr lang="zh-CN" altLang="en-US" sz="1200" b="1" dirty="0">
                <a:latin typeface="微软雅黑" panose="020B0503020204020204" pitchFamily="34" charset="-122"/>
                <a:ea typeface="微软雅黑" panose="020B0503020204020204" pitchFamily="34" charset="-122"/>
              </a:rPr>
              <a:t>③ 对准焦点。</a:t>
            </a:r>
            <a:endParaRPr lang="en-US" altLang="zh-CN" sz="1200" b="1" dirty="0">
              <a:latin typeface="微软雅黑" panose="020B0503020204020204" pitchFamily="34" charset="-122"/>
              <a:ea typeface="微软雅黑" panose="020B0503020204020204" pitchFamily="34" charset="-122"/>
            </a:endParaRPr>
          </a:p>
          <a:p>
            <a:pPr marL="171450" indent="-171450" algn="just">
              <a:lnSpc>
                <a:spcPct val="150000"/>
              </a:lnSpc>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A</a:t>
            </a:r>
            <a:r>
              <a:rPr lang="zh-CN" altLang="en-US" sz="1200" dirty="0">
                <a:latin typeface="微软雅黑" panose="020B0503020204020204" pitchFamily="34" charset="-122"/>
                <a:ea typeface="微软雅黑" panose="020B0503020204020204" pitchFamily="34" charset="-122"/>
              </a:rPr>
              <a:t>．单次自动对焦（</a:t>
            </a:r>
            <a:r>
              <a:rPr lang="en-US" altLang="zh-CN" sz="1200" dirty="0">
                <a:latin typeface="微软雅黑" panose="020B0503020204020204" pitchFamily="34" charset="-122"/>
                <a:ea typeface="微软雅黑" panose="020B0503020204020204" pitchFamily="34" charset="-122"/>
              </a:rPr>
              <a:t>Single-</a:t>
            </a:r>
            <a:r>
              <a:rPr lang="en-US" altLang="zh-CN" sz="1200" dirty="0" err="1">
                <a:latin typeface="微软雅黑" panose="020B0503020204020204" pitchFamily="34" charset="-122"/>
                <a:ea typeface="微软雅黑" panose="020B0503020204020204" pitchFamily="34" charset="-122"/>
              </a:rPr>
              <a:t>ShotAF</a:t>
            </a:r>
            <a:r>
              <a:rPr lang="zh-CN" altLang="en-US" sz="1200" dirty="0">
                <a:latin typeface="微软雅黑" panose="020B0503020204020204" pitchFamily="34" charset="-122"/>
                <a:ea typeface="微软雅黑" panose="020B0503020204020204" pitchFamily="34" charset="-122"/>
              </a:rPr>
              <a:t>）。当和被摄对象的距离相对稳定时，把对焦框对准被摄对象，轻按快门按钮，待相机对焦停止，焦距被锁定。保持半按快门状态，构图取景，然后完全按下快门即可。</a:t>
            </a:r>
            <a:endParaRPr lang="en-US" altLang="zh-CN" sz="1200" dirty="0">
              <a:latin typeface="微软雅黑" panose="020B0503020204020204" pitchFamily="34" charset="-122"/>
              <a:ea typeface="微软雅黑" panose="020B0503020204020204" pitchFamily="34" charset="-122"/>
            </a:endParaRPr>
          </a:p>
          <a:p>
            <a:pPr marL="171450" indent="-171450" algn="just">
              <a:lnSpc>
                <a:spcPct val="150000"/>
              </a:lnSpc>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B</a:t>
            </a:r>
            <a:r>
              <a:rPr lang="zh-CN" altLang="en-US" sz="1200" dirty="0">
                <a:latin typeface="微软雅黑" panose="020B0503020204020204" pitchFamily="34" charset="-122"/>
                <a:ea typeface="微软雅黑" panose="020B0503020204020204" pitchFamily="34" charset="-122"/>
              </a:rPr>
              <a:t>．连续自动对焦（</a:t>
            </a:r>
            <a:r>
              <a:rPr lang="en-US" altLang="zh-CN" sz="1200" dirty="0" err="1">
                <a:latin typeface="微软雅黑" panose="020B0503020204020204" pitchFamily="34" charset="-122"/>
                <a:ea typeface="微软雅黑" panose="020B0503020204020204" pitchFamily="34" charset="-122"/>
              </a:rPr>
              <a:t>ContinuousAF</a:t>
            </a:r>
            <a:r>
              <a:rPr lang="zh-CN" altLang="en-US" sz="1200" dirty="0">
                <a:latin typeface="微软雅黑" panose="020B0503020204020204" pitchFamily="34" charset="-122"/>
                <a:ea typeface="微软雅黑" panose="020B0503020204020204" pitchFamily="34" charset="-122"/>
              </a:rPr>
              <a:t>）。当拍摄不停移动的被摄对象时，可以选择这种设置。把对焦框对准被摄对象，保持半按快门状态，相机就会连续对焦。完全按下按钮时，不管对焦是否完美，相机都会释放快门。</a:t>
            </a:r>
            <a:endParaRPr lang="en-US" altLang="zh-CN" sz="1200" dirty="0">
              <a:latin typeface="微软雅黑" panose="020B0503020204020204" pitchFamily="34" charset="-122"/>
              <a:ea typeface="微软雅黑" panose="020B0503020204020204" pitchFamily="34" charset="-122"/>
            </a:endParaRPr>
          </a:p>
          <a:p>
            <a:pPr marL="171450" indent="-171450" algn="just">
              <a:lnSpc>
                <a:spcPct val="150000"/>
              </a:lnSpc>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rPr>
              <a:t>C</a:t>
            </a:r>
            <a:r>
              <a:rPr lang="zh-CN" altLang="en-US" sz="1200" dirty="0">
                <a:latin typeface="微软雅黑" panose="020B0503020204020204" pitchFamily="34" charset="-122"/>
                <a:ea typeface="微软雅黑" panose="020B0503020204020204" pitchFamily="34" charset="-122"/>
              </a:rPr>
              <a:t>．手动对焦（</a:t>
            </a:r>
            <a:r>
              <a:rPr lang="en-US" altLang="zh-CN" sz="1200" dirty="0">
                <a:latin typeface="微软雅黑" panose="020B0503020204020204" pitchFamily="34" charset="-122"/>
                <a:ea typeface="微软雅黑" panose="020B0503020204020204" pitchFamily="34" charset="-122"/>
              </a:rPr>
              <a:t>MF</a:t>
            </a:r>
            <a:r>
              <a:rPr lang="zh-CN" altLang="en-US" sz="1200" dirty="0">
                <a:latin typeface="微软雅黑" panose="020B0503020204020204" pitchFamily="34" charset="-122"/>
                <a:ea typeface="微软雅黑" panose="020B0503020204020204" pitchFamily="34" charset="-122"/>
              </a:rPr>
              <a:t>）。某些情况下数码相机的自动对焦功能可能会失常，如拍摄环境光线太昏暗、隔着玻璃拍摄等，拍摄对象缺少对比度清晰的区域或者移动得太快等，这些情况下手动对焦可能效果会更好。</a:t>
            </a:r>
            <a:endParaRPr lang="en-US" altLang="zh-CN" sz="12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8412" y="1678373"/>
            <a:ext cx="3024000" cy="2016000"/>
          </a:xfrm>
          <a:prstGeom prst="rect">
            <a:avLst/>
          </a:prstGeom>
        </p:spPr>
      </p:pic>
      <p:grpSp>
        <p:nvGrpSpPr>
          <p:cNvPr id="2" name="组合 1">
            <a:extLst>
              <a:ext uri="{FF2B5EF4-FFF2-40B4-BE49-F238E27FC236}">
                <a16:creationId xmlns:a16="http://schemas.microsoft.com/office/drawing/2014/main" id="{33A2754C-261D-AD74-FBC1-DA0011F1E517}"/>
              </a:ext>
            </a:extLst>
          </p:cNvPr>
          <p:cNvGrpSpPr/>
          <p:nvPr/>
        </p:nvGrpSpPr>
        <p:grpSpPr>
          <a:xfrm>
            <a:off x="161913" y="113354"/>
            <a:ext cx="1489470" cy="658178"/>
            <a:chOff x="1138385" y="0"/>
            <a:chExt cx="1489470" cy="658178"/>
          </a:xfrm>
        </p:grpSpPr>
        <p:sp>
          <p:nvSpPr>
            <p:cNvPr id="3" name="Freeform 8">
              <a:extLst>
                <a:ext uri="{FF2B5EF4-FFF2-40B4-BE49-F238E27FC236}">
                  <a16:creationId xmlns:a16="http://schemas.microsoft.com/office/drawing/2014/main" id="{04F4943A-21B5-C855-4FEC-CB1D53B506D9}"/>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5" name="Freeform 9">
              <a:extLst>
                <a:ext uri="{FF2B5EF4-FFF2-40B4-BE49-F238E27FC236}">
                  <a16:creationId xmlns:a16="http://schemas.microsoft.com/office/drawing/2014/main" id="{2248FA46-3B8E-0784-E5D3-299E49AFD36E}"/>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6" name="Rectangle 18">
              <a:extLst>
                <a:ext uri="{FF2B5EF4-FFF2-40B4-BE49-F238E27FC236}">
                  <a16:creationId xmlns:a16="http://schemas.microsoft.com/office/drawing/2014/main" id="{B969BF3C-27F3-100D-0D99-9E7C22146AAC}"/>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240682092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a:extLst>
              <a:ext uri="{28A0092B-C50C-407E-A947-70E740481C1C}">
                <a14:useLocalDpi xmlns:a14="http://schemas.microsoft.com/office/drawing/2010/main" val="0"/>
              </a:ext>
            </a:extLst>
          </a:blip>
          <a:srcRect l="14747" t="452" r="20447"/>
          <a:stretch>
            <a:fillRect/>
          </a:stretch>
        </p:blipFill>
        <p:spPr>
          <a:xfrm>
            <a:off x="898412" y="1130956"/>
            <a:ext cx="3224066" cy="3224066"/>
          </a:xfrm>
          <a:custGeom>
            <a:avLst/>
            <a:gdLst>
              <a:gd name="connsiteX0" fmla="*/ 1612033 w 3224066"/>
              <a:gd name="connsiteY0" fmla="*/ 0 h 3224066"/>
              <a:gd name="connsiteX1" fmla="*/ 3224066 w 3224066"/>
              <a:gd name="connsiteY1" fmla="*/ 1612033 h 3224066"/>
              <a:gd name="connsiteX2" fmla="*/ 1612033 w 3224066"/>
              <a:gd name="connsiteY2" fmla="*/ 3224066 h 3224066"/>
              <a:gd name="connsiteX3" fmla="*/ 0 w 3224066"/>
              <a:gd name="connsiteY3" fmla="*/ 1612033 h 3224066"/>
              <a:gd name="connsiteX4" fmla="*/ 1612033 w 3224066"/>
              <a:gd name="connsiteY4" fmla="*/ 0 h 3224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4066" h="3224066">
                <a:moveTo>
                  <a:pt x="1612033" y="0"/>
                </a:moveTo>
                <a:lnTo>
                  <a:pt x="3224066" y="1612033"/>
                </a:lnTo>
                <a:lnTo>
                  <a:pt x="1612033" y="3224066"/>
                </a:lnTo>
                <a:lnTo>
                  <a:pt x="0" y="1612033"/>
                </a:lnTo>
                <a:lnTo>
                  <a:pt x="1612033" y="0"/>
                </a:lnTo>
                <a:close/>
              </a:path>
            </a:pathLst>
          </a:custGeom>
        </p:spPr>
      </p:pic>
      <p:pic>
        <p:nvPicPr>
          <p:cNvPr id="49" name="图片 48"/>
          <p:cNvPicPr>
            <a:picLocks noChangeAspect="1"/>
          </p:cNvPicPr>
          <p:nvPr/>
        </p:nvPicPr>
        <p:blipFill>
          <a:blip r:embed="rId3">
            <a:extLst>
              <a:ext uri="{28A0092B-C50C-407E-A947-70E740481C1C}">
                <a14:useLocalDpi xmlns:a14="http://schemas.microsoft.com/office/drawing/2010/main" val="0"/>
              </a:ext>
            </a:extLst>
          </a:blip>
          <a:srcRect l="-251" t="49647" r="100000" b="49647"/>
          <a:stretch>
            <a:fillRect/>
          </a:stretch>
        </p:blipFill>
        <p:spPr>
          <a:xfrm>
            <a:off x="723998" y="272022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44" name="图片 43"/>
          <p:cNvPicPr>
            <a:picLocks noChangeAspect="1"/>
          </p:cNvPicPr>
          <p:nvPr/>
        </p:nvPicPr>
        <p:blipFill>
          <a:blip r:embed="rId3">
            <a:extLst>
              <a:ext uri="{28A0092B-C50C-407E-A947-70E740481C1C}">
                <a14:useLocalDpi xmlns:a14="http://schemas.microsoft.com/office/drawing/2010/main" val="0"/>
              </a:ext>
            </a:extLst>
          </a:blip>
          <a:srcRect l="35892" t="-5442" r="56372" b="100000"/>
          <a:stretch>
            <a:fillRect/>
          </a:stretch>
        </p:blipFill>
        <p:spPr>
          <a:xfrm>
            <a:off x="2180324" y="1119573"/>
            <a:ext cx="311414" cy="155707"/>
          </a:xfrm>
          <a:custGeom>
            <a:avLst/>
            <a:gdLst>
              <a:gd name="connsiteX0" fmla="*/ 155707 w 311414"/>
              <a:gd name="connsiteY0" fmla="*/ 0 h 155707"/>
              <a:gd name="connsiteX1" fmla="*/ 311414 w 311414"/>
              <a:gd name="connsiteY1" fmla="*/ 155707 h 155707"/>
              <a:gd name="connsiteX2" fmla="*/ 0 w 311414"/>
              <a:gd name="connsiteY2" fmla="*/ 155707 h 155707"/>
              <a:gd name="connsiteX3" fmla="*/ 155707 w 311414"/>
              <a:gd name="connsiteY3" fmla="*/ 0 h 155707"/>
            </a:gdLst>
            <a:ahLst/>
            <a:cxnLst>
              <a:cxn ang="0">
                <a:pos x="connsiteX0" y="connsiteY0"/>
              </a:cxn>
              <a:cxn ang="0">
                <a:pos x="connsiteX1" y="connsiteY1"/>
              </a:cxn>
              <a:cxn ang="0">
                <a:pos x="connsiteX2" y="connsiteY2"/>
              </a:cxn>
              <a:cxn ang="0">
                <a:pos x="connsiteX3" y="connsiteY3"/>
              </a:cxn>
            </a:cxnLst>
            <a:rect l="l" t="t" r="r" b="b"/>
            <a:pathLst>
              <a:path w="311414" h="155707">
                <a:moveTo>
                  <a:pt x="155707" y="0"/>
                </a:moveTo>
                <a:lnTo>
                  <a:pt x="311414" y="155707"/>
                </a:lnTo>
                <a:lnTo>
                  <a:pt x="0" y="155707"/>
                </a:lnTo>
                <a:lnTo>
                  <a:pt x="155707" y="0"/>
                </a:lnTo>
                <a:close/>
              </a:path>
            </a:pathLst>
          </a:custGeom>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rcRect l="-283" t="50504" r="100000" b="48700"/>
          <a:stretch>
            <a:fillRect/>
          </a:stretch>
        </p:blipFill>
        <p:spPr>
          <a:xfrm>
            <a:off x="723998" y="272022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36" name="图片 35"/>
          <p:cNvPicPr>
            <a:picLocks noChangeAspect="1"/>
          </p:cNvPicPr>
          <p:nvPr/>
        </p:nvPicPr>
        <p:blipFill>
          <a:blip r:embed="rId3">
            <a:extLst>
              <a:ext uri="{28A0092B-C50C-407E-A947-70E740481C1C}">
                <a14:useLocalDpi xmlns:a14="http://schemas.microsoft.com/office/drawing/2010/main" val="0"/>
              </a:ext>
            </a:extLst>
          </a:blip>
          <a:srcRect l="34611" t="100000" r="55090" b="-7246"/>
          <a:stretch>
            <a:fillRect/>
          </a:stretch>
        </p:blipFill>
        <p:spPr>
          <a:xfrm>
            <a:off x="2128725" y="4136332"/>
            <a:ext cx="414612" cy="207306"/>
          </a:xfrm>
          <a:custGeom>
            <a:avLst/>
            <a:gdLst>
              <a:gd name="connsiteX0" fmla="*/ 0 w 414612"/>
              <a:gd name="connsiteY0" fmla="*/ 0 h 207306"/>
              <a:gd name="connsiteX1" fmla="*/ 414612 w 414612"/>
              <a:gd name="connsiteY1" fmla="*/ 0 h 207306"/>
              <a:gd name="connsiteX2" fmla="*/ 207306 w 414612"/>
              <a:gd name="connsiteY2" fmla="*/ 207306 h 207306"/>
              <a:gd name="connsiteX3" fmla="*/ 0 w 414612"/>
              <a:gd name="connsiteY3" fmla="*/ 0 h 207306"/>
            </a:gdLst>
            <a:ahLst/>
            <a:cxnLst>
              <a:cxn ang="0">
                <a:pos x="connsiteX0" y="connsiteY0"/>
              </a:cxn>
              <a:cxn ang="0">
                <a:pos x="connsiteX1" y="connsiteY1"/>
              </a:cxn>
              <a:cxn ang="0">
                <a:pos x="connsiteX2" y="connsiteY2"/>
              </a:cxn>
              <a:cxn ang="0">
                <a:pos x="connsiteX3" y="connsiteY3"/>
              </a:cxn>
            </a:cxnLst>
            <a:rect l="l" t="t" r="r" b="b"/>
            <a:pathLst>
              <a:path w="414612" h="207306">
                <a:moveTo>
                  <a:pt x="0" y="0"/>
                </a:moveTo>
                <a:lnTo>
                  <a:pt x="414612" y="0"/>
                </a:lnTo>
                <a:lnTo>
                  <a:pt x="207306" y="207306"/>
                </a:lnTo>
                <a:lnTo>
                  <a:pt x="0" y="0"/>
                </a:lnTo>
                <a:close/>
              </a:path>
            </a:pathLst>
          </a:custGeom>
        </p:spPr>
      </p:pic>
      <p:sp>
        <p:nvSpPr>
          <p:cNvPr id="113" name="菱形 112"/>
          <p:cNvSpPr/>
          <p:nvPr/>
        </p:nvSpPr>
        <p:spPr>
          <a:xfrm>
            <a:off x="735382" y="148453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942873" y="1698257"/>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Rectangle 24"/>
          <p:cNvSpPr>
            <a:spLocks noChangeArrowheads="1"/>
          </p:cNvSpPr>
          <p:nvPr/>
        </p:nvSpPr>
        <p:spPr bwMode="auto">
          <a:xfrm>
            <a:off x="4895660" y="1347141"/>
            <a:ext cx="2137027" cy="24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300"/>
              </a:spcBef>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a:t>
            </a:r>
            <a:r>
              <a:rPr lang="zh-CN" altLang="en-US" sz="1200" b="1" dirty="0">
                <a:latin typeface="微软雅黑" panose="020B0503020204020204" pitchFamily="34" charset="-122"/>
                <a:ea typeface="微软雅黑" panose="020B0503020204020204" pitchFamily="34" charset="-122"/>
              </a:rPr>
              <a:t>）模特选择。</a:t>
            </a:r>
            <a:endParaRPr lang="en-US" altLang="zh-CN" sz="1200" b="1" dirty="0">
              <a:latin typeface="微软雅黑" panose="020B0503020204020204" pitchFamily="34" charset="-122"/>
              <a:ea typeface="微软雅黑" panose="020B0503020204020204" pitchFamily="34" charset="-122"/>
            </a:endParaRPr>
          </a:p>
        </p:txBody>
      </p:sp>
      <p:sp>
        <p:nvSpPr>
          <p:cNvPr id="120" name="Rectangle 24"/>
          <p:cNvSpPr>
            <a:spLocks noChangeArrowheads="1"/>
          </p:cNvSpPr>
          <p:nvPr/>
        </p:nvSpPr>
        <p:spPr bwMode="auto">
          <a:xfrm>
            <a:off x="4895660" y="1721090"/>
            <a:ext cx="3190766" cy="246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50" indent="-171450" algn="just">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拍摄时装照片，对时装模特的选择十分重要。要注意选择的模特要适宜你所拍摄的时装款式，而不宜一味以貌取人。模特的气质、年龄、体型对时装摄影往往更为重要。不同的女模特有不同的气质，如迷人、文雅、纯真、活泼等。不同的男模特也是如此，如粗犷、健壮、英俊、潇洒等。在拍摄前，模特应进行化妆和整理发型，这也是不可忽视的重要工作。</a:t>
            </a:r>
            <a:endParaRPr lang="en-US" altLang="zh-CN" sz="1200" dirty="0">
              <a:latin typeface="微软雅黑" panose="020B0503020204020204" pitchFamily="34" charset="-122"/>
              <a:ea typeface="微软雅黑" panose="020B0503020204020204" pitchFamily="34" charset="-122"/>
            </a:endParaRPr>
          </a:p>
        </p:txBody>
      </p:sp>
      <p:sp>
        <p:nvSpPr>
          <p:cNvPr id="121" name="菱形 120"/>
          <p:cNvSpPr/>
          <p:nvPr/>
        </p:nvSpPr>
        <p:spPr>
          <a:xfrm>
            <a:off x="3514576" y="158983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3723915" y="179865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054399" y="2372036"/>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1838952" y="2736585"/>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222968" y="3164854"/>
            <a:ext cx="1451857" cy="23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学会与模特合作</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191297" y="357561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1623530" y="2158121"/>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grpSp>
        <p:nvGrpSpPr>
          <p:cNvPr id="2" name="组合 1">
            <a:extLst>
              <a:ext uri="{FF2B5EF4-FFF2-40B4-BE49-F238E27FC236}">
                <a16:creationId xmlns:a16="http://schemas.microsoft.com/office/drawing/2014/main" id="{8E96AEE8-0180-3065-71E7-5E650B524C46}"/>
              </a:ext>
            </a:extLst>
          </p:cNvPr>
          <p:cNvGrpSpPr/>
          <p:nvPr/>
        </p:nvGrpSpPr>
        <p:grpSpPr>
          <a:xfrm>
            <a:off x="161913" y="113354"/>
            <a:ext cx="1489470" cy="658178"/>
            <a:chOff x="1138385" y="0"/>
            <a:chExt cx="1489470" cy="658178"/>
          </a:xfrm>
        </p:grpSpPr>
        <p:sp>
          <p:nvSpPr>
            <p:cNvPr id="3" name="Freeform 8">
              <a:extLst>
                <a:ext uri="{FF2B5EF4-FFF2-40B4-BE49-F238E27FC236}">
                  <a16:creationId xmlns:a16="http://schemas.microsoft.com/office/drawing/2014/main" id="{D3D88159-731C-0FA8-E12A-3293D9D9895F}"/>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 name="Freeform 9">
              <a:extLst>
                <a:ext uri="{FF2B5EF4-FFF2-40B4-BE49-F238E27FC236}">
                  <a16:creationId xmlns:a16="http://schemas.microsoft.com/office/drawing/2014/main" id="{BC714231-E10A-74F5-1E9A-F568E00EAC2A}"/>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5" name="Rectangle 18">
              <a:extLst>
                <a:ext uri="{FF2B5EF4-FFF2-40B4-BE49-F238E27FC236}">
                  <a16:creationId xmlns:a16="http://schemas.microsoft.com/office/drawing/2014/main" id="{533ABC95-AA76-2337-5A52-53D30D236E3B}"/>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234318496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0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500" fill="hold"/>
                                            <p:tgtEl>
                                              <p:spTgt spid="125"/>
                                            </p:tgtEl>
                                            <p:attrNameLst>
                                              <p:attrName>ppt_x</p:attrName>
                                            </p:attrNameLst>
                                          </p:cBhvr>
                                          <p:tavLst>
                                            <p:tav tm="0">
                                              <p:val>
                                                <p:strVal val="0-#ppt_w/2"/>
                                              </p:val>
                                            </p:tav>
                                            <p:tav tm="100000">
                                              <p:val>
                                                <p:strVal val="#ppt_x"/>
                                              </p:val>
                                            </p:tav>
                                          </p:tavLst>
                                        </p:anim>
                                        <p:anim calcmode="lin" valueType="num">
                                          <p:cBhvr additive="base">
                                            <p:cTn id="8" dur="500" fill="hold"/>
                                            <p:tgtEl>
                                              <p:spTgt spid="125"/>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1100"/>
                                      </p:stCondLst>
                                      <p:childTnLst>
                                        <p:anim calcmode="discrete" valueType="str">
                                          <p:cBhvr>
                                            <p:cTn id="10" dur="100" fill="hold"/>
                                            <p:tgtEl>
                                              <p:spTgt spid="125"/>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800"/>
                                      </p:stCondLst>
                                      <p:childTnLst>
                                        <p:set>
                                          <p:cBhvr>
                                            <p:cTn id="12" dur="1" fill="hold">
                                              <p:stCondLst>
                                                <p:cond delay="0"/>
                                              </p:stCondLst>
                                            </p:cTn>
                                            <p:tgtEl>
                                              <p:spTgt spid="124"/>
                                            </p:tgtEl>
                                            <p:attrNameLst>
                                              <p:attrName>style.visibility</p:attrName>
                                            </p:attrNameLst>
                                          </p:cBhvr>
                                          <p:to>
                                            <p:strVal val="visible"/>
                                          </p:to>
                                        </p:set>
                                        <p:anim calcmode="lin" valueType="num">
                                          <p:cBhvr additive="base">
                                            <p:cTn id="13" dur="500" fill="hold"/>
                                            <p:tgtEl>
                                              <p:spTgt spid="124"/>
                                            </p:tgtEl>
                                            <p:attrNameLst>
                                              <p:attrName>ppt_x</p:attrName>
                                            </p:attrNameLst>
                                          </p:cBhvr>
                                          <p:tavLst>
                                            <p:tav tm="0">
                                              <p:val>
                                                <p:strVal val="0-#ppt_w/2"/>
                                              </p:val>
                                            </p:tav>
                                            <p:tav tm="100000">
                                              <p:val>
                                                <p:strVal val="#ppt_x"/>
                                              </p:val>
                                            </p:tav>
                                          </p:tavLst>
                                        </p:anim>
                                        <p:anim calcmode="lin" valueType="num">
                                          <p:cBhvr additive="base">
                                            <p:cTn id="14" dur="500" fill="hold"/>
                                            <p:tgtEl>
                                              <p:spTgt spid="124"/>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1200"/>
                                      </p:stCondLst>
                                      <p:childTnLst>
                                        <p:anim calcmode="discrete" valueType="str">
                                          <p:cBhvr>
                                            <p:cTn id="16" dur="100" fill="hold"/>
                                            <p:tgtEl>
                                              <p:spTgt spid="124"/>
                                            </p:tgtEl>
                                            <p:attrNameLst>
                                              <p:attrName>style.visibility</p:attrName>
                                            </p:attrNameLst>
                                          </p:cBhvr>
                                          <p:tavLst>
                                            <p:tav tm="0">
                                              <p:val>
                                                <p:strVal val="hidden"/>
                                              </p:val>
                                            </p:tav>
                                            <p:tav tm="50000">
                                              <p:val>
                                                <p:strVal val="visible"/>
                                              </p:val>
                                            </p:tav>
                                          </p:tavLst>
                                        </p:anim>
                                      </p:childTnLst>
                                    </p:cTn>
                                  </p:par>
                                  <p:par>
                                    <p:cTn id="17" presetID="53" presetClass="entr" presetSubtype="16" fill="hold" grpId="0" nodeType="withEffect">
                                      <p:stCondLst>
                                        <p:cond delay="1700"/>
                                      </p:stCondLst>
                                      <p:childTnLst>
                                        <p:set>
                                          <p:cBhvr>
                                            <p:cTn id="18" dur="1" fill="hold">
                                              <p:stCondLst>
                                                <p:cond delay="0"/>
                                              </p:stCondLst>
                                            </p:cTn>
                                            <p:tgtEl>
                                              <p:spTgt spid="113"/>
                                            </p:tgtEl>
                                            <p:attrNameLst>
                                              <p:attrName>style.visibility</p:attrName>
                                            </p:attrNameLst>
                                          </p:cBhvr>
                                          <p:to>
                                            <p:strVal val="visible"/>
                                          </p:to>
                                        </p:set>
                                        <p:anim calcmode="lin" valueType="num">
                                          <p:cBhvr>
                                            <p:cTn id="19" dur="500" fill="hold"/>
                                            <p:tgtEl>
                                              <p:spTgt spid="113"/>
                                            </p:tgtEl>
                                            <p:attrNameLst>
                                              <p:attrName>ppt_w</p:attrName>
                                            </p:attrNameLst>
                                          </p:cBhvr>
                                          <p:tavLst>
                                            <p:tav tm="0">
                                              <p:val>
                                                <p:fltVal val="0"/>
                                              </p:val>
                                            </p:tav>
                                            <p:tav tm="100000">
                                              <p:val>
                                                <p:strVal val="#ppt_w"/>
                                              </p:val>
                                            </p:tav>
                                          </p:tavLst>
                                        </p:anim>
                                        <p:anim calcmode="lin" valueType="num">
                                          <p:cBhvr>
                                            <p:cTn id="20" dur="500" fill="hold"/>
                                            <p:tgtEl>
                                              <p:spTgt spid="113"/>
                                            </p:tgtEl>
                                            <p:attrNameLst>
                                              <p:attrName>ppt_h</p:attrName>
                                            </p:attrNameLst>
                                          </p:cBhvr>
                                          <p:tavLst>
                                            <p:tav tm="0">
                                              <p:val>
                                                <p:fltVal val="0"/>
                                              </p:val>
                                            </p:tav>
                                            <p:tav tm="100000">
                                              <p:val>
                                                <p:strVal val="#ppt_h"/>
                                              </p:val>
                                            </p:tav>
                                          </p:tavLst>
                                        </p:anim>
                                        <p:animEffect transition="in" filter="fade">
                                          <p:cBhvr>
                                            <p:cTn id="21" dur="500"/>
                                            <p:tgtEl>
                                              <p:spTgt spid="113"/>
                                            </p:tgtEl>
                                          </p:cBhvr>
                                        </p:animEffect>
                                      </p:childTnLst>
                                    </p:cTn>
                                  </p:par>
                                  <p:par>
                                    <p:cTn id="22" presetID="53" presetClass="entr" presetSubtype="16" fill="hold" grpId="0" nodeType="withEffect">
                                      <p:stCondLst>
                                        <p:cond delay="1700"/>
                                      </p:stCondLst>
                                      <p:childTnLst>
                                        <p:set>
                                          <p:cBhvr>
                                            <p:cTn id="23" dur="1" fill="hold">
                                              <p:stCondLst>
                                                <p:cond delay="0"/>
                                              </p:stCondLst>
                                            </p:cTn>
                                            <p:tgtEl>
                                              <p:spTgt spid="115"/>
                                            </p:tgtEl>
                                            <p:attrNameLst>
                                              <p:attrName>style.visibility</p:attrName>
                                            </p:attrNameLst>
                                          </p:cBhvr>
                                          <p:to>
                                            <p:strVal val="visible"/>
                                          </p:to>
                                        </p:set>
                                        <p:anim calcmode="lin" valueType="num">
                                          <p:cBhvr>
                                            <p:cTn id="24" dur="500" fill="hold"/>
                                            <p:tgtEl>
                                              <p:spTgt spid="115"/>
                                            </p:tgtEl>
                                            <p:attrNameLst>
                                              <p:attrName>ppt_w</p:attrName>
                                            </p:attrNameLst>
                                          </p:cBhvr>
                                          <p:tavLst>
                                            <p:tav tm="0">
                                              <p:val>
                                                <p:fltVal val="0"/>
                                              </p:val>
                                            </p:tav>
                                            <p:tav tm="100000">
                                              <p:val>
                                                <p:strVal val="#ppt_w"/>
                                              </p:val>
                                            </p:tav>
                                          </p:tavLst>
                                        </p:anim>
                                        <p:anim calcmode="lin" valueType="num">
                                          <p:cBhvr>
                                            <p:cTn id="25" dur="500" fill="hold"/>
                                            <p:tgtEl>
                                              <p:spTgt spid="115"/>
                                            </p:tgtEl>
                                            <p:attrNameLst>
                                              <p:attrName>ppt_h</p:attrName>
                                            </p:attrNameLst>
                                          </p:cBhvr>
                                          <p:tavLst>
                                            <p:tav tm="0">
                                              <p:val>
                                                <p:fltVal val="0"/>
                                              </p:val>
                                            </p:tav>
                                            <p:tav tm="100000">
                                              <p:val>
                                                <p:strVal val="#ppt_h"/>
                                              </p:val>
                                            </p:tav>
                                          </p:tavLst>
                                        </p:anim>
                                        <p:animEffect transition="in" filter="fade">
                                          <p:cBhvr>
                                            <p:cTn id="26" dur="500"/>
                                            <p:tgtEl>
                                              <p:spTgt spid="115"/>
                                            </p:tgtEl>
                                          </p:cBhvr>
                                        </p:animEffect>
                                      </p:childTnLst>
                                    </p:cTn>
                                  </p:par>
                                  <p:par>
                                    <p:cTn id="27" presetID="53" presetClass="entr" presetSubtype="16" fill="hold" grpId="0" nodeType="withEffect">
                                      <p:stCondLst>
                                        <p:cond delay="1900"/>
                                      </p:stCondLst>
                                      <p:childTnLst>
                                        <p:set>
                                          <p:cBhvr>
                                            <p:cTn id="28" dur="1" fill="hold">
                                              <p:stCondLst>
                                                <p:cond delay="0"/>
                                              </p:stCondLst>
                                            </p:cTn>
                                            <p:tgtEl>
                                              <p:spTgt spid="121"/>
                                            </p:tgtEl>
                                            <p:attrNameLst>
                                              <p:attrName>style.visibility</p:attrName>
                                            </p:attrNameLst>
                                          </p:cBhvr>
                                          <p:to>
                                            <p:strVal val="visible"/>
                                          </p:to>
                                        </p:set>
                                        <p:anim calcmode="lin" valueType="num">
                                          <p:cBhvr>
                                            <p:cTn id="29" dur="500" fill="hold"/>
                                            <p:tgtEl>
                                              <p:spTgt spid="121"/>
                                            </p:tgtEl>
                                            <p:attrNameLst>
                                              <p:attrName>ppt_w</p:attrName>
                                            </p:attrNameLst>
                                          </p:cBhvr>
                                          <p:tavLst>
                                            <p:tav tm="0">
                                              <p:val>
                                                <p:fltVal val="0"/>
                                              </p:val>
                                            </p:tav>
                                            <p:tav tm="100000">
                                              <p:val>
                                                <p:strVal val="#ppt_w"/>
                                              </p:val>
                                            </p:tav>
                                          </p:tavLst>
                                        </p:anim>
                                        <p:anim calcmode="lin" valueType="num">
                                          <p:cBhvr>
                                            <p:cTn id="30" dur="500" fill="hold"/>
                                            <p:tgtEl>
                                              <p:spTgt spid="121"/>
                                            </p:tgtEl>
                                            <p:attrNameLst>
                                              <p:attrName>ppt_h</p:attrName>
                                            </p:attrNameLst>
                                          </p:cBhvr>
                                          <p:tavLst>
                                            <p:tav tm="0">
                                              <p:val>
                                                <p:fltVal val="0"/>
                                              </p:val>
                                            </p:tav>
                                            <p:tav tm="100000">
                                              <p:val>
                                                <p:strVal val="#ppt_h"/>
                                              </p:val>
                                            </p:tav>
                                          </p:tavLst>
                                        </p:anim>
                                        <p:animEffect transition="in" filter="fade">
                                          <p:cBhvr>
                                            <p:cTn id="31" dur="500"/>
                                            <p:tgtEl>
                                              <p:spTgt spid="121"/>
                                            </p:tgtEl>
                                          </p:cBhvr>
                                        </p:animEffect>
                                      </p:childTnLst>
                                    </p:cTn>
                                  </p:par>
                                  <p:par>
                                    <p:cTn id="32" presetID="53" presetClass="entr" presetSubtype="16" fill="hold" grpId="0" nodeType="withEffect">
                                      <p:stCondLst>
                                        <p:cond delay="1900"/>
                                      </p:stCondLst>
                                      <p:childTnLst>
                                        <p:set>
                                          <p:cBhvr>
                                            <p:cTn id="33" dur="1" fill="hold">
                                              <p:stCondLst>
                                                <p:cond delay="0"/>
                                              </p:stCondLst>
                                            </p:cTn>
                                            <p:tgtEl>
                                              <p:spTgt spid="116"/>
                                            </p:tgtEl>
                                            <p:attrNameLst>
                                              <p:attrName>style.visibility</p:attrName>
                                            </p:attrNameLst>
                                          </p:cBhvr>
                                          <p:to>
                                            <p:strVal val="visible"/>
                                          </p:to>
                                        </p:set>
                                        <p:anim calcmode="lin" valueType="num">
                                          <p:cBhvr>
                                            <p:cTn id="34" dur="500" fill="hold"/>
                                            <p:tgtEl>
                                              <p:spTgt spid="116"/>
                                            </p:tgtEl>
                                            <p:attrNameLst>
                                              <p:attrName>ppt_w</p:attrName>
                                            </p:attrNameLst>
                                          </p:cBhvr>
                                          <p:tavLst>
                                            <p:tav tm="0">
                                              <p:val>
                                                <p:fltVal val="0"/>
                                              </p:val>
                                            </p:tav>
                                            <p:tav tm="100000">
                                              <p:val>
                                                <p:strVal val="#ppt_w"/>
                                              </p:val>
                                            </p:tav>
                                          </p:tavLst>
                                        </p:anim>
                                        <p:anim calcmode="lin" valueType="num">
                                          <p:cBhvr>
                                            <p:cTn id="35" dur="500" fill="hold"/>
                                            <p:tgtEl>
                                              <p:spTgt spid="116"/>
                                            </p:tgtEl>
                                            <p:attrNameLst>
                                              <p:attrName>ppt_h</p:attrName>
                                            </p:attrNameLst>
                                          </p:cBhvr>
                                          <p:tavLst>
                                            <p:tav tm="0">
                                              <p:val>
                                                <p:fltVal val="0"/>
                                              </p:val>
                                            </p:tav>
                                            <p:tav tm="100000">
                                              <p:val>
                                                <p:strVal val="#ppt_h"/>
                                              </p:val>
                                            </p:tav>
                                          </p:tavLst>
                                        </p:anim>
                                        <p:animEffect transition="in" filter="fade">
                                          <p:cBhvr>
                                            <p:cTn id="36" dur="500"/>
                                            <p:tgtEl>
                                              <p:spTgt spid="116"/>
                                            </p:tgtEl>
                                          </p:cBhvr>
                                        </p:animEffect>
                                      </p:childTnLst>
                                    </p:cTn>
                                  </p:par>
                                  <p:par>
                                    <p:cTn id="37" presetID="53" presetClass="entr" presetSubtype="16" fill="hold" grpId="0" nodeType="withEffect">
                                      <p:stCondLst>
                                        <p:cond delay="2100"/>
                                      </p:stCondLst>
                                      <p:childTnLst>
                                        <p:set>
                                          <p:cBhvr>
                                            <p:cTn id="38" dur="1" fill="hold">
                                              <p:stCondLst>
                                                <p:cond delay="0"/>
                                              </p:stCondLst>
                                            </p:cTn>
                                            <p:tgtEl>
                                              <p:spTgt spid="123"/>
                                            </p:tgtEl>
                                            <p:attrNameLst>
                                              <p:attrName>style.visibility</p:attrName>
                                            </p:attrNameLst>
                                          </p:cBhvr>
                                          <p:to>
                                            <p:strVal val="visible"/>
                                          </p:to>
                                        </p:set>
                                        <p:anim calcmode="lin" valueType="num">
                                          <p:cBhvr>
                                            <p:cTn id="39" dur="500" fill="hold"/>
                                            <p:tgtEl>
                                              <p:spTgt spid="123"/>
                                            </p:tgtEl>
                                            <p:attrNameLst>
                                              <p:attrName>ppt_w</p:attrName>
                                            </p:attrNameLst>
                                          </p:cBhvr>
                                          <p:tavLst>
                                            <p:tav tm="0">
                                              <p:val>
                                                <p:fltVal val="0"/>
                                              </p:val>
                                            </p:tav>
                                            <p:tav tm="100000">
                                              <p:val>
                                                <p:strVal val="#ppt_w"/>
                                              </p:val>
                                            </p:tav>
                                          </p:tavLst>
                                        </p:anim>
                                        <p:anim calcmode="lin" valueType="num">
                                          <p:cBhvr>
                                            <p:cTn id="40" dur="500" fill="hold"/>
                                            <p:tgtEl>
                                              <p:spTgt spid="123"/>
                                            </p:tgtEl>
                                            <p:attrNameLst>
                                              <p:attrName>ppt_h</p:attrName>
                                            </p:attrNameLst>
                                          </p:cBhvr>
                                          <p:tavLst>
                                            <p:tav tm="0">
                                              <p:val>
                                                <p:fltVal val="0"/>
                                              </p:val>
                                            </p:tav>
                                            <p:tav tm="100000">
                                              <p:val>
                                                <p:strVal val="#ppt_h"/>
                                              </p:val>
                                            </p:tav>
                                          </p:tavLst>
                                        </p:anim>
                                        <p:animEffect transition="in" filter="fade">
                                          <p:cBhvr>
                                            <p:cTn id="41" dur="500"/>
                                            <p:tgtEl>
                                              <p:spTgt spid="123"/>
                                            </p:tgtEl>
                                          </p:cBhvr>
                                        </p:animEffect>
                                      </p:childTnLst>
                                    </p:cTn>
                                  </p:par>
                                  <p:par>
                                    <p:cTn id="42" presetID="42" presetClass="entr" presetSubtype="0" fill="hold" grpId="0" nodeType="withEffect">
                                      <p:stCondLst>
                                        <p:cond delay="2600"/>
                                      </p:stCondLst>
                                      <p:childTnLst>
                                        <p:set>
                                          <p:cBhvr>
                                            <p:cTn id="43" dur="1" fill="hold">
                                              <p:stCondLst>
                                                <p:cond delay="0"/>
                                              </p:stCondLst>
                                            </p:cTn>
                                            <p:tgtEl>
                                              <p:spTgt spid="114"/>
                                            </p:tgtEl>
                                            <p:attrNameLst>
                                              <p:attrName>style.visibility</p:attrName>
                                            </p:attrNameLst>
                                          </p:cBhvr>
                                          <p:to>
                                            <p:strVal val="visible"/>
                                          </p:to>
                                        </p:set>
                                        <p:animEffect transition="in" filter="fade">
                                          <p:cBhvr>
                                            <p:cTn id="44" dur="500"/>
                                            <p:tgtEl>
                                              <p:spTgt spid="114"/>
                                            </p:tgtEl>
                                          </p:cBhvr>
                                        </p:animEffect>
                                        <p:anim calcmode="lin" valueType="num">
                                          <p:cBhvr>
                                            <p:cTn id="45" dur="500" fill="hold"/>
                                            <p:tgtEl>
                                              <p:spTgt spid="114"/>
                                            </p:tgtEl>
                                            <p:attrNameLst>
                                              <p:attrName>ppt_x</p:attrName>
                                            </p:attrNameLst>
                                          </p:cBhvr>
                                          <p:tavLst>
                                            <p:tav tm="0">
                                              <p:val>
                                                <p:strVal val="#ppt_x"/>
                                              </p:val>
                                            </p:tav>
                                            <p:tav tm="100000">
                                              <p:val>
                                                <p:strVal val="#ppt_x"/>
                                              </p:val>
                                            </p:tav>
                                          </p:tavLst>
                                        </p:anim>
                                        <p:anim calcmode="lin" valueType="num">
                                          <p:cBhvr>
                                            <p:cTn id="46" dur="500" fill="hold"/>
                                            <p:tgtEl>
                                              <p:spTgt spid="1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2600"/>
                                      </p:stCondLst>
                                      <p:childTnLst>
                                        <p:set>
                                          <p:cBhvr>
                                            <p:cTn id="48" dur="1" fill="hold">
                                              <p:stCondLst>
                                                <p:cond delay="0"/>
                                              </p:stCondLst>
                                            </p:cTn>
                                            <p:tgtEl>
                                              <p:spTgt spid="118"/>
                                            </p:tgtEl>
                                            <p:attrNameLst>
                                              <p:attrName>style.visibility</p:attrName>
                                            </p:attrNameLst>
                                          </p:cBhvr>
                                          <p:to>
                                            <p:strVal val="visible"/>
                                          </p:to>
                                        </p:set>
                                        <p:animEffect transition="in" filter="fade">
                                          <p:cBhvr>
                                            <p:cTn id="49" dur="500"/>
                                            <p:tgtEl>
                                              <p:spTgt spid="118"/>
                                            </p:tgtEl>
                                          </p:cBhvr>
                                        </p:animEffect>
                                        <p:anim calcmode="lin" valueType="num">
                                          <p:cBhvr>
                                            <p:cTn id="50" dur="500" fill="hold"/>
                                            <p:tgtEl>
                                              <p:spTgt spid="118"/>
                                            </p:tgtEl>
                                            <p:attrNameLst>
                                              <p:attrName>ppt_x</p:attrName>
                                            </p:attrNameLst>
                                          </p:cBhvr>
                                          <p:tavLst>
                                            <p:tav tm="0">
                                              <p:val>
                                                <p:strVal val="#ppt_x"/>
                                              </p:val>
                                            </p:tav>
                                            <p:tav tm="100000">
                                              <p:val>
                                                <p:strVal val="#ppt_x"/>
                                              </p:val>
                                            </p:tav>
                                          </p:tavLst>
                                        </p:anim>
                                        <p:anim calcmode="lin" valueType="num">
                                          <p:cBhvr>
                                            <p:cTn id="51" dur="500" fill="hold"/>
                                            <p:tgtEl>
                                              <p:spTgt spid="118"/>
                                            </p:tgtEl>
                                            <p:attrNameLst>
                                              <p:attrName>ppt_y</p:attrName>
                                            </p:attrNameLst>
                                          </p:cBhvr>
                                          <p:tavLst>
                                            <p:tav tm="0">
                                              <p:val>
                                                <p:strVal val="#ppt_y+.1"/>
                                              </p:val>
                                            </p:tav>
                                            <p:tav tm="100000">
                                              <p:val>
                                                <p:strVal val="#ppt_y"/>
                                              </p:val>
                                            </p:tav>
                                          </p:tavLst>
                                        </p:anim>
                                      </p:childTnLst>
                                    </p:cTn>
                                  </p:par>
                                  <p:par>
                                    <p:cTn id="52" presetID="2" presetClass="entr" presetSubtype="2" fill="hold" grpId="0" nodeType="withEffect" p14:presetBounceEnd="60000">
                                      <p:stCondLst>
                                        <p:cond delay="3100"/>
                                      </p:stCondLst>
                                      <p:childTnLst>
                                        <p:set>
                                          <p:cBhvr>
                                            <p:cTn id="53" dur="1" fill="hold">
                                              <p:stCondLst>
                                                <p:cond delay="0"/>
                                              </p:stCondLst>
                                            </p:cTn>
                                            <p:tgtEl>
                                              <p:spTgt spid="119"/>
                                            </p:tgtEl>
                                            <p:attrNameLst>
                                              <p:attrName>style.visibility</p:attrName>
                                            </p:attrNameLst>
                                          </p:cBhvr>
                                          <p:to>
                                            <p:strVal val="visible"/>
                                          </p:to>
                                        </p:set>
                                        <p:anim calcmode="lin" valueType="num" p14:bounceEnd="60000">
                                          <p:cBhvr additive="base">
                                            <p:cTn id="54" dur="500" fill="hold"/>
                                            <p:tgtEl>
                                              <p:spTgt spid="119"/>
                                            </p:tgtEl>
                                            <p:attrNameLst>
                                              <p:attrName>ppt_x</p:attrName>
                                            </p:attrNameLst>
                                          </p:cBhvr>
                                          <p:tavLst>
                                            <p:tav tm="0">
                                              <p:val>
                                                <p:strVal val="1+#ppt_w/2"/>
                                              </p:val>
                                            </p:tav>
                                            <p:tav tm="100000">
                                              <p:val>
                                                <p:strVal val="#ppt_x"/>
                                              </p:val>
                                            </p:tav>
                                          </p:tavLst>
                                        </p:anim>
                                        <p:anim calcmode="lin" valueType="num" p14:bounceEnd="60000">
                                          <p:cBhvr additive="base">
                                            <p:cTn id="55" dur="500" fill="hold"/>
                                            <p:tgtEl>
                                              <p:spTgt spid="119"/>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14:presetBounceEnd="60000">
                                      <p:stCondLst>
                                        <p:cond delay="3100"/>
                                      </p:stCondLst>
                                      <p:childTnLst>
                                        <p:set>
                                          <p:cBhvr>
                                            <p:cTn id="57" dur="1" fill="hold">
                                              <p:stCondLst>
                                                <p:cond delay="0"/>
                                              </p:stCondLst>
                                            </p:cTn>
                                            <p:tgtEl>
                                              <p:spTgt spid="120"/>
                                            </p:tgtEl>
                                            <p:attrNameLst>
                                              <p:attrName>style.visibility</p:attrName>
                                            </p:attrNameLst>
                                          </p:cBhvr>
                                          <p:to>
                                            <p:strVal val="visible"/>
                                          </p:to>
                                        </p:set>
                                        <p:anim calcmode="lin" valueType="num" p14:bounceEnd="60000">
                                          <p:cBhvr additive="base">
                                            <p:cTn id="58"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59" dur="500" fill="hold"/>
                                            <p:tgtEl>
                                              <p:spTgt spid="120"/>
                                            </p:tgtEl>
                                            <p:attrNameLst>
                                              <p:attrName>ppt_y</p:attrName>
                                            </p:attrNameLst>
                                          </p:cBhvr>
                                          <p:tavLst>
                                            <p:tav tm="0">
                                              <p:val>
                                                <p:strVal val="#ppt_y"/>
                                              </p:val>
                                            </p:tav>
                                            <p:tav tm="100000">
                                              <p:val>
                                                <p:strVal val="#ppt_y"/>
                                              </p:val>
                                            </p:tav>
                                          </p:tavLst>
                                        </p:anim>
                                      </p:childTnLst>
                                    </p:cTn>
                                  </p:par>
                                  <p:par>
                                    <p:cTn id="60" presetID="21" presetClass="entr" presetSubtype="1" fill="hold" nodeType="withEffect">
                                      <p:stCondLst>
                                        <p:cond delay="700"/>
                                      </p:stCondLst>
                                      <p:childTnLst>
                                        <p:set>
                                          <p:cBhvr>
                                            <p:cTn id="61" dur="1" fill="hold">
                                              <p:stCondLst>
                                                <p:cond delay="0"/>
                                              </p:stCondLst>
                                            </p:cTn>
                                            <p:tgtEl>
                                              <p:spTgt spid="22"/>
                                            </p:tgtEl>
                                            <p:attrNameLst>
                                              <p:attrName>style.visibility</p:attrName>
                                            </p:attrNameLst>
                                          </p:cBhvr>
                                          <p:to>
                                            <p:strVal val="visible"/>
                                          </p:to>
                                        </p:set>
                                        <p:animEffect transition="in" filter="wheel(1)">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5" grpId="0" animBg="1"/>
          <p:bldP spid="119" grpId="0"/>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0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500" fill="hold"/>
                                            <p:tgtEl>
                                              <p:spTgt spid="125"/>
                                            </p:tgtEl>
                                            <p:attrNameLst>
                                              <p:attrName>ppt_x</p:attrName>
                                            </p:attrNameLst>
                                          </p:cBhvr>
                                          <p:tavLst>
                                            <p:tav tm="0">
                                              <p:val>
                                                <p:strVal val="0-#ppt_w/2"/>
                                              </p:val>
                                            </p:tav>
                                            <p:tav tm="100000">
                                              <p:val>
                                                <p:strVal val="#ppt_x"/>
                                              </p:val>
                                            </p:tav>
                                          </p:tavLst>
                                        </p:anim>
                                        <p:anim calcmode="lin" valueType="num">
                                          <p:cBhvr additive="base">
                                            <p:cTn id="8" dur="500" fill="hold"/>
                                            <p:tgtEl>
                                              <p:spTgt spid="125"/>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1100"/>
                                      </p:stCondLst>
                                      <p:childTnLst>
                                        <p:anim calcmode="discrete" valueType="str">
                                          <p:cBhvr>
                                            <p:cTn id="10" dur="100" fill="hold"/>
                                            <p:tgtEl>
                                              <p:spTgt spid="125"/>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800"/>
                                      </p:stCondLst>
                                      <p:childTnLst>
                                        <p:set>
                                          <p:cBhvr>
                                            <p:cTn id="12" dur="1" fill="hold">
                                              <p:stCondLst>
                                                <p:cond delay="0"/>
                                              </p:stCondLst>
                                            </p:cTn>
                                            <p:tgtEl>
                                              <p:spTgt spid="124"/>
                                            </p:tgtEl>
                                            <p:attrNameLst>
                                              <p:attrName>style.visibility</p:attrName>
                                            </p:attrNameLst>
                                          </p:cBhvr>
                                          <p:to>
                                            <p:strVal val="visible"/>
                                          </p:to>
                                        </p:set>
                                        <p:anim calcmode="lin" valueType="num">
                                          <p:cBhvr additive="base">
                                            <p:cTn id="13" dur="500" fill="hold"/>
                                            <p:tgtEl>
                                              <p:spTgt spid="124"/>
                                            </p:tgtEl>
                                            <p:attrNameLst>
                                              <p:attrName>ppt_x</p:attrName>
                                            </p:attrNameLst>
                                          </p:cBhvr>
                                          <p:tavLst>
                                            <p:tav tm="0">
                                              <p:val>
                                                <p:strVal val="0-#ppt_w/2"/>
                                              </p:val>
                                            </p:tav>
                                            <p:tav tm="100000">
                                              <p:val>
                                                <p:strVal val="#ppt_x"/>
                                              </p:val>
                                            </p:tav>
                                          </p:tavLst>
                                        </p:anim>
                                        <p:anim calcmode="lin" valueType="num">
                                          <p:cBhvr additive="base">
                                            <p:cTn id="14" dur="500" fill="hold"/>
                                            <p:tgtEl>
                                              <p:spTgt spid="124"/>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1200"/>
                                      </p:stCondLst>
                                      <p:childTnLst>
                                        <p:anim calcmode="discrete" valueType="str">
                                          <p:cBhvr>
                                            <p:cTn id="16" dur="100" fill="hold"/>
                                            <p:tgtEl>
                                              <p:spTgt spid="124"/>
                                            </p:tgtEl>
                                            <p:attrNameLst>
                                              <p:attrName>style.visibility</p:attrName>
                                            </p:attrNameLst>
                                          </p:cBhvr>
                                          <p:tavLst>
                                            <p:tav tm="0">
                                              <p:val>
                                                <p:strVal val="hidden"/>
                                              </p:val>
                                            </p:tav>
                                            <p:tav tm="50000">
                                              <p:val>
                                                <p:strVal val="visible"/>
                                              </p:val>
                                            </p:tav>
                                          </p:tavLst>
                                        </p:anim>
                                      </p:childTnLst>
                                    </p:cTn>
                                  </p:par>
                                  <p:par>
                                    <p:cTn id="17" presetID="53" presetClass="entr" presetSubtype="16" fill="hold" grpId="0" nodeType="withEffect">
                                      <p:stCondLst>
                                        <p:cond delay="1700"/>
                                      </p:stCondLst>
                                      <p:childTnLst>
                                        <p:set>
                                          <p:cBhvr>
                                            <p:cTn id="18" dur="1" fill="hold">
                                              <p:stCondLst>
                                                <p:cond delay="0"/>
                                              </p:stCondLst>
                                            </p:cTn>
                                            <p:tgtEl>
                                              <p:spTgt spid="113"/>
                                            </p:tgtEl>
                                            <p:attrNameLst>
                                              <p:attrName>style.visibility</p:attrName>
                                            </p:attrNameLst>
                                          </p:cBhvr>
                                          <p:to>
                                            <p:strVal val="visible"/>
                                          </p:to>
                                        </p:set>
                                        <p:anim calcmode="lin" valueType="num">
                                          <p:cBhvr>
                                            <p:cTn id="19" dur="500" fill="hold"/>
                                            <p:tgtEl>
                                              <p:spTgt spid="113"/>
                                            </p:tgtEl>
                                            <p:attrNameLst>
                                              <p:attrName>ppt_w</p:attrName>
                                            </p:attrNameLst>
                                          </p:cBhvr>
                                          <p:tavLst>
                                            <p:tav tm="0">
                                              <p:val>
                                                <p:fltVal val="0"/>
                                              </p:val>
                                            </p:tav>
                                            <p:tav tm="100000">
                                              <p:val>
                                                <p:strVal val="#ppt_w"/>
                                              </p:val>
                                            </p:tav>
                                          </p:tavLst>
                                        </p:anim>
                                        <p:anim calcmode="lin" valueType="num">
                                          <p:cBhvr>
                                            <p:cTn id="20" dur="500" fill="hold"/>
                                            <p:tgtEl>
                                              <p:spTgt spid="113"/>
                                            </p:tgtEl>
                                            <p:attrNameLst>
                                              <p:attrName>ppt_h</p:attrName>
                                            </p:attrNameLst>
                                          </p:cBhvr>
                                          <p:tavLst>
                                            <p:tav tm="0">
                                              <p:val>
                                                <p:fltVal val="0"/>
                                              </p:val>
                                            </p:tav>
                                            <p:tav tm="100000">
                                              <p:val>
                                                <p:strVal val="#ppt_h"/>
                                              </p:val>
                                            </p:tav>
                                          </p:tavLst>
                                        </p:anim>
                                        <p:animEffect transition="in" filter="fade">
                                          <p:cBhvr>
                                            <p:cTn id="21" dur="500"/>
                                            <p:tgtEl>
                                              <p:spTgt spid="113"/>
                                            </p:tgtEl>
                                          </p:cBhvr>
                                        </p:animEffect>
                                      </p:childTnLst>
                                    </p:cTn>
                                  </p:par>
                                  <p:par>
                                    <p:cTn id="22" presetID="53" presetClass="entr" presetSubtype="16" fill="hold" grpId="0" nodeType="withEffect">
                                      <p:stCondLst>
                                        <p:cond delay="1700"/>
                                      </p:stCondLst>
                                      <p:childTnLst>
                                        <p:set>
                                          <p:cBhvr>
                                            <p:cTn id="23" dur="1" fill="hold">
                                              <p:stCondLst>
                                                <p:cond delay="0"/>
                                              </p:stCondLst>
                                            </p:cTn>
                                            <p:tgtEl>
                                              <p:spTgt spid="115"/>
                                            </p:tgtEl>
                                            <p:attrNameLst>
                                              <p:attrName>style.visibility</p:attrName>
                                            </p:attrNameLst>
                                          </p:cBhvr>
                                          <p:to>
                                            <p:strVal val="visible"/>
                                          </p:to>
                                        </p:set>
                                        <p:anim calcmode="lin" valueType="num">
                                          <p:cBhvr>
                                            <p:cTn id="24" dur="500" fill="hold"/>
                                            <p:tgtEl>
                                              <p:spTgt spid="115"/>
                                            </p:tgtEl>
                                            <p:attrNameLst>
                                              <p:attrName>ppt_w</p:attrName>
                                            </p:attrNameLst>
                                          </p:cBhvr>
                                          <p:tavLst>
                                            <p:tav tm="0">
                                              <p:val>
                                                <p:fltVal val="0"/>
                                              </p:val>
                                            </p:tav>
                                            <p:tav tm="100000">
                                              <p:val>
                                                <p:strVal val="#ppt_w"/>
                                              </p:val>
                                            </p:tav>
                                          </p:tavLst>
                                        </p:anim>
                                        <p:anim calcmode="lin" valueType="num">
                                          <p:cBhvr>
                                            <p:cTn id="25" dur="500" fill="hold"/>
                                            <p:tgtEl>
                                              <p:spTgt spid="115"/>
                                            </p:tgtEl>
                                            <p:attrNameLst>
                                              <p:attrName>ppt_h</p:attrName>
                                            </p:attrNameLst>
                                          </p:cBhvr>
                                          <p:tavLst>
                                            <p:tav tm="0">
                                              <p:val>
                                                <p:fltVal val="0"/>
                                              </p:val>
                                            </p:tav>
                                            <p:tav tm="100000">
                                              <p:val>
                                                <p:strVal val="#ppt_h"/>
                                              </p:val>
                                            </p:tav>
                                          </p:tavLst>
                                        </p:anim>
                                        <p:animEffect transition="in" filter="fade">
                                          <p:cBhvr>
                                            <p:cTn id="26" dur="500"/>
                                            <p:tgtEl>
                                              <p:spTgt spid="115"/>
                                            </p:tgtEl>
                                          </p:cBhvr>
                                        </p:animEffect>
                                      </p:childTnLst>
                                    </p:cTn>
                                  </p:par>
                                  <p:par>
                                    <p:cTn id="27" presetID="53" presetClass="entr" presetSubtype="16" fill="hold" grpId="0" nodeType="withEffect">
                                      <p:stCondLst>
                                        <p:cond delay="1900"/>
                                      </p:stCondLst>
                                      <p:childTnLst>
                                        <p:set>
                                          <p:cBhvr>
                                            <p:cTn id="28" dur="1" fill="hold">
                                              <p:stCondLst>
                                                <p:cond delay="0"/>
                                              </p:stCondLst>
                                            </p:cTn>
                                            <p:tgtEl>
                                              <p:spTgt spid="121"/>
                                            </p:tgtEl>
                                            <p:attrNameLst>
                                              <p:attrName>style.visibility</p:attrName>
                                            </p:attrNameLst>
                                          </p:cBhvr>
                                          <p:to>
                                            <p:strVal val="visible"/>
                                          </p:to>
                                        </p:set>
                                        <p:anim calcmode="lin" valueType="num">
                                          <p:cBhvr>
                                            <p:cTn id="29" dur="500" fill="hold"/>
                                            <p:tgtEl>
                                              <p:spTgt spid="121"/>
                                            </p:tgtEl>
                                            <p:attrNameLst>
                                              <p:attrName>ppt_w</p:attrName>
                                            </p:attrNameLst>
                                          </p:cBhvr>
                                          <p:tavLst>
                                            <p:tav tm="0">
                                              <p:val>
                                                <p:fltVal val="0"/>
                                              </p:val>
                                            </p:tav>
                                            <p:tav tm="100000">
                                              <p:val>
                                                <p:strVal val="#ppt_w"/>
                                              </p:val>
                                            </p:tav>
                                          </p:tavLst>
                                        </p:anim>
                                        <p:anim calcmode="lin" valueType="num">
                                          <p:cBhvr>
                                            <p:cTn id="30" dur="500" fill="hold"/>
                                            <p:tgtEl>
                                              <p:spTgt spid="121"/>
                                            </p:tgtEl>
                                            <p:attrNameLst>
                                              <p:attrName>ppt_h</p:attrName>
                                            </p:attrNameLst>
                                          </p:cBhvr>
                                          <p:tavLst>
                                            <p:tav tm="0">
                                              <p:val>
                                                <p:fltVal val="0"/>
                                              </p:val>
                                            </p:tav>
                                            <p:tav tm="100000">
                                              <p:val>
                                                <p:strVal val="#ppt_h"/>
                                              </p:val>
                                            </p:tav>
                                          </p:tavLst>
                                        </p:anim>
                                        <p:animEffect transition="in" filter="fade">
                                          <p:cBhvr>
                                            <p:cTn id="31" dur="500"/>
                                            <p:tgtEl>
                                              <p:spTgt spid="121"/>
                                            </p:tgtEl>
                                          </p:cBhvr>
                                        </p:animEffect>
                                      </p:childTnLst>
                                    </p:cTn>
                                  </p:par>
                                  <p:par>
                                    <p:cTn id="32" presetID="53" presetClass="entr" presetSubtype="16" fill="hold" grpId="0" nodeType="withEffect">
                                      <p:stCondLst>
                                        <p:cond delay="1900"/>
                                      </p:stCondLst>
                                      <p:childTnLst>
                                        <p:set>
                                          <p:cBhvr>
                                            <p:cTn id="33" dur="1" fill="hold">
                                              <p:stCondLst>
                                                <p:cond delay="0"/>
                                              </p:stCondLst>
                                            </p:cTn>
                                            <p:tgtEl>
                                              <p:spTgt spid="116"/>
                                            </p:tgtEl>
                                            <p:attrNameLst>
                                              <p:attrName>style.visibility</p:attrName>
                                            </p:attrNameLst>
                                          </p:cBhvr>
                                          <p:to>
                                            <p:strVal val="visible"/>
                                          </p:to>
                                        </p:set>
                                        <p:anim calcmode="lin" valueType="num">
                                          <p:cBhvr>
                                            <p:cTn id="34" dur="500" fill="hold"/>
                                            <p:tgtEl>
                                              <p:spTgt spid="116"/>
                                            </p:tgtEl>
                                            <p:attrNameLst>
                                              <p:attrName>ppt_w</p:attrName>
                                            </p:attrNameLst>
                                          </p:cBhvr>
                                          <p:tavLst>
                                            <p:tav tm="0">
                                              <p:val>
                                                <p:fltVal val="0"/>
                                              </p:val>
                                            </p:tav>
                                            <p:tav tm="100000">
                                              <p:val>
                                                <p:strVal val="#ppt_w"/>
                                              </p:val>
                                            </p:tav>
                                          </p:tavLst>
                                        </p:anim>
                                        <p:anim calcmode="lin" valueType="num">
                                          <p:cBhvr>
                                            <p:cTn id="35" dur="500" fill="hold"/>
                                            <p:tgtEl>
                                              <p:spTgt spid="116"/>
                                            </p:tgtEl>
                                            <p:attrNameLst>
                                              <p:attrName>ppt_h</p:attrName>
                                            </p:attrNameLst>
                                          </p:cBhvr>
                                          <p:tavLst>
                                            <p:tav tm="0">
                                              <p:val>
                                                <p:fltVal val="0"/>
                                              </p:val>
                                            </p:tav>
                                            <p:tav tm="100000">
                                              <p:val>
                                                <p:strVal val="#ppt_h"/>
                                              </p:val>
                                            </p:tav>
                                          </p:tavLst>
                                        </p:anim>
                                        <p:animEffect transition="in" filter="fade">
                                          <p:cBhvr>
                                            <p:cTn id="36" dur="500"/>
                                            <p:tgtEl>
                                              <p:spTgt spid="116"/>
                                            </p:tgtEl>
                                          </p:cBhvr>
                                        </p:animEffect>
                                      </p:childTnLst>
                                    </p:cTn>
                                  </p:par>
                                  <p:par>
                                    <p:cTn id="37" presetID="53" presetClass="entr" presetSubtype="16" fill="hold" grpId="0" nodeType="withEffect">
                                      <p:stCondLst>
                                        <p:cond delay="2100"/>
                                      </p:stCondLst>
                                      <p:childTnLst>
                                        <p:set>
                                          <p:cBhvr>
                                            <p:cTn id="38" dur="1" fill="hold">
                                              <p:stCondLst>
                                                <p:cond delay="0"/>
                                              </p:stCondLst>
                                            </p:cTn>
                                            <p:tgtEl>
                                              <p:spTgt spid="123"/>
                                            </p:tgtEl>
                                            <p:attrNameLst>
                                              <p:attrName>style.visibility</p:attrName>
                                            </p:attrNameLst>
                                          </p:cBhvr>
                                          <p:to>
                                            <p:strVal val="visible"/>
                                          </p:to>
                                        </p:set>
                                        <p:anim calcmode="lin" valueType="num">
                                          <p:cBhvr>
                                            <p:cTn id="39" dur="500" fill="hold"/>
                                            <p:tgtEl>
                                              <p:spTgt spid="123"/>
                                            </p:tgtEl>
                                            <p:attrNameLst>
                                              <p:attrName>ppt_w</p:attrName>
                                            </p:attrNameLst>
                                          </p:cBhvr>
                                          <p:tavLst>
                                            <p:tav tm="0">
                                              <p:val>
                                                <p:fltVal val="0"/>
                                              </p:val>
                                            </p:tav>
                                            <p:tav tm="100000">
                                              <p:val>
                                                <p:strVal val="#ppt_w"/>
                                              </p:val>
                                            </p:tav>
                                          </p:tavLst>
                                        </p:anim>
                                        <p:anim calcmode="lin" valueType="num">
                                          <p:cBhvr>
                                            <p:cTn id="40" dur="500" fill="hold"/>
                                            <p:tgtEl>
                                              <p:spTgt spid="123"/>
                                            </p:tgtEl>
                                            <p:attrNameLst>
                                              <p:attrName>ppt_h</p:attrName>
                                            </p:attrNameLst>
                                          </p:cBhvr>
                                          <p:tavLst>
                                            <p:tav tm="0">
                                              <p:val>
                                                <p:fltVal val="0"/>
                                              </p:val>
                                            </p:tav>
                                            <p:tav tm="100000">
                                              <p:val>
                                                <p:strVal val="#ppt_h"/>
                                              </p:val>
                                            </p:tav>
                                          </p:tavLst>
                                        </p:anim>
                                        <p:animEffect transition="in" filter="fade">
                                          <p:cBhvr>
                                            <p:cTn id="41" dur="500"/>
                                            <p:tgtEl>
                                              <p:spTgt spid="123"/>
                                            </p:tgtEl>
                                          </p:cBhvr>
                                        </p:animEffect>
                                      </p:childTnLst>
                                    </p:cTn>
                                  </p:par>
                                  <p:par>
                                    <p:cTn id="42" presetID="42" presetClass="entr" presetSubtype="0" fill="hold" grpId="0" nodeType="withEffect">
                                      <p:stCondLst>
                                        <p:cond delay="2600"/>
                                      </p:stCondLst>
                                      <p:childTnLst>
                                        <p:set>
                                          <p:cBhvr>
                                            <p:cTn id="43" dur="1" fill="hold">
                                              <p:stCondLst>
                                                <p:cond delay="0"/>
                                              </p:stCondLst>
                                            </p:cTn>
                                            <p:tgtEl>
                                              <p:spTgt spid="114"/>
                                            </p:tgtEl>
                                            <p:attrNameLst>
                                              <p:attrName>style.visibility</p:attrName>
                                            </p:attrNameLst>
                                          </p:cBhvr>
                                          <p:to>
                                            <p:strVal val="visible"/>
                                          </p:to>
                                        </p:set>
                                        <p:animEffect transition="in" filter="fade">
                                          <p:cBhvr>
                                            <p:cTn id="44" dur="500"/>
                                            <p:tgtEl>
                                              <p:spTgt spid="114"/>
                                            </p:tgtEl>
                                          </p:cBhvr>
                                        </p:animEffect>
                                        <p:anim calcmode="lin" valueType="num">
                                          <p:cBhvr>
                                            <p:cTn id="45" dur="500" fill="hold"/>
                                            <p:tgtEl>
                                              <p:spTgt spid="114"/>
                                            </p:tgtEl>
                                            <p:attrNameLst>
                                              <p:attrName>ppt_x</p:attrName>
                                            </p:attrNameLst>
                                          </p:cBhvr>
                                          <p:tavLst>
                                            <p:tav tm="0">
                                              <p:val>
                                                <p:strVal val="#ppt_x"/>
                                              </p:val>
                                            </p:tav>
                                            <p:tav tm="100000">
                                              <p:val>
                                                <p:strVal val="#ppt_x"/>
                                              </p:val>
                                            </p:tav>
                                          </p:tavLst>
                                        </p:anim>
                                        <p:anim calcmode="lin" valueType="num">
                                          <p:cBhvr>
                                            <p:cTn id="46" dur="500" fill="hold"/>
                                            <p:tgtEl>
                                              <p:spTgt spid="1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2600"/>
                                      </p:stCondLst>
                                      <p:childTnLst>
                                        <p:set>
                                          <p:cBhvr>
                                            <p:cTn id="48" dur="1" fill="hold">
                                              <p:stCondLst>
                                                <p:cond delay="0"/>
                                              </p:stCondLst>
                                            </p:cTn>
                                            <p:tgtEl>
                                              <p:spTgt spid="118"/>
                                            </p:tgtEl>
                                            <p:attrNameLst>
                                              <p:attrName>style.visibility</p:attrName>
                                            </p:attrNameLst>
                                          </p:cBhvr>
                                          <p:to>
                                            <p:strVal val="visible"/>
                                          </p:to>
                                        </p:set>
                                        <p:animEffect transition="in" filter="fade">
                                          <p:cBhvr>
                                            <p:cTn id="49" dur="500"/>
                                            <p:tgtEl>
                                              <p:spTgt spid="118"/>
                                            </p:tgtEl>
                                          </p:cBhvr>
                                        </p:animEffect>
                                        <p:anim calcmode="lin" valueType="num">
                                          <p:cBhvr>
                                            <p:cTn id="50" dur="500" fill="hold"/>
                                            <p:tgtEl>
                                              <p:spTgt spid="118"/>
                                            </p:tgtEl>
                                            <p:attrNameLst>
                                              <p:attrName>ppt_x</p:attrName>
                                            </p:attrNameLst>
                                          </p:cBhvr>
                                          <p:tavLst>
                                            <p:tav tm="0">
                                              <p:val>
                                                <p:strVal val="#ppt_x"/>
                                              </p:val>
                                            </p:tav>
                                            <p:tav tm="100000">
                                              <p:val>
                                                <p:strVal val="#ppt_x"/>
                                              </p:val>
                                            </p:tav>
                                          </p:tavLst>
                                        </p:anim>
                                        <p:anim calcmode="lin" valueType="num">
                                          <p:cBhvr>
                                            <p:cTn id="51" dur="500" fill="hold"/>
                                            <p:tgtEl>
                                              <p:spTgt spid="118"/>
                                            </p:tgtEl>
                                            <p:attrNameLst>
                                              <p:attrName>ppt_y</p:attrName>
                                            </p:attrNameLst>
                                          </p:cBhvr>
                                          <p:tavLst>
                                            <p:tav tm="0">
                                              <p:val>
                                                <p:strVal val="#ppt_y+.1"/>
                                              </p:val>
                                            </p:tav>
                                            <p:tav tm="100000">
                                              <p:val>
                                                <p:strVal val="#ppt_y"/>
                                              </p:val>
                                            </p:tav>
                                          </p:tavLst>
                                        </p:anim>
                                      </p:childTnLst>
                                    </p:cTn>
                                  </p:par>
                                  <p:par>
                                    <p:cTn id="52" presetID="2" presetClass="entr" presetSubtype="2" fill="hold" grpId="0" nodeType="withEffect">
                                      <p:stCondLst>
                                        <p:cond delay="3100"/>
                                      </p:stCondLst>
                                      <p:childTnLst>
                                        <p:set>
                                          <p:cBhvr>
                                            <p:cTn id="53" dur="1" fill="hold">
                                              <p:stCondLst>
                                                <p:cond delay="0"/>
                                              </p:stCondLst>
                                            </p:cTn>
                                            <p:tgtEl>
                                              <p:spTgt spid="119"/>
                                            </p:tgtEl>
                                            <p:attrNameLst>
                                              <p:attrName>style.visibility</p:attrName>
                                            </p:attrNameLst>
                                          </p:cBhvr>
                                          <p:to>
                                            <p:strVal val="visible"/>
                                          </p:to>
                                        </p:set>
                                        <p:anim calcmode="lin" valueType="num">
                                          <p:cBhvr additive="base">
                                            <p:cTn id="54" dur="500" fill="hold"/>
                                            <p:tgtEl>
                                              <p:spTgt spid="119"/>
                                            </p:tgtEl>
                                            <p:attrNameLst>
                                              <p:attrName>ppt_x</p:attrName>
                                            </p:attrNameLst>
                                          </p:cBhvr>
                                          <p:tavLst>
                                            <p:tav tm="0">
                                              <p:val>
                                                <p:strVal val="1+#ppt_w/2"/>
                                              </p:val>
                                            </p:tav>
                                            <p:tav tm="100000">
                                              <p:val>
                                                <p:strVal val="#ppt_x"/>
                                              </p:val>
                                            </p:tav>
                                          </p:tavLst>
                                        </p:anim>
                                        <p:anim calcmode="lin" valueType="num">
                                          <p:cBhvr additive="base">
                                            <p:cTn id="55" dur="500" fill="hold"/>
                                            <p:tgtEl>
                                              <p:spTgt spid="119"/>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3100"/>
                                      </p:stCondLst>
                                      <p:childTnLst>
                                        <p:set>
                                          <p:cBhvr>
                                            <p:cTn id="57" dur="1" fill="hold">
                                              <p:stCondLst>
                                                <p:cond delay="0"/>
                                              </p:stCondLst>
                                            </p:cTn>
                                            <p:tgtEl>
                                              <p:spTgt spid="120"/>
                                            </p:tgtEl>
                                            <p:attrNameLst>
                                              <p:attrName>style.visibility</p:attrName>
                                            </p:attrNameLst>
                                          </p:cBhvr>
                                          <p:to>
                                            <p:strVal val="visible"/>
                                          </p:to>
                                        </p:set>
                                        <p:anim calcmode="lin" valueType="num">
                                          <p:cBhvr additive="base">
                                            <p:cTn id="58" dur="500" fill="hold"/>
                                            <p:tgtEl>
                                              <p:spTgt spid="120"/>
                                            </p:tgtEl>
                                            <p:attrNameLst>
                                              <p:attrName>ppt_x</p:attrName>
                                            </p:attrNameLst>
                                          </p:cBhvr>
                                          <p:tavLst>
                                            <p:tav tm="0">
                                              <p:val>
                                                <p:strVal val="1+#ppt_w/2"/>
                                              </p:val>
                                            </p:tav>
                                            <p:tav tm="100000">
                                              <p:val>
                                                <p:strVal val="#ppt_x"/>
                                              </p:val>
                                            </p:tav>
                                          </p:tavLst>
                                        </p:anim>
                                        <p:anim calcmode="lin" valueType="num">
                                          <p:cBhvr additive="base">
                                            <p:cTn id="59" dur="500" fill="hold"/>
                                            <p:tgtEl>
                                              <p:spTgt spid="120"/>
                                            </p:tgtEl>
                                            <p:attrNameLst>
                                              <p:attrName>ppt_y</p:attrName>
                                            </p:attrNameLst>
                                          </p:cBhvr>
                                          <p:tavLst>
                                            <p:tav tm="0">
                                              <p:val>
                                                <p:strVal val="#ppt_y"/>
                                              </p:val>
                                            </p:tav>
                                            <p:tav tm="100000">
                                              <p:val>
                                                <p:strVal val="#ppt_y"/>
                                              </p:val>
                                            </p:tav>
                                          </p:tavLst>
                                        </p:anim>
                                      </p:childTnLst>
                                    </p:cTn>
                                  </p:par>
                                  <p:par>
                                    <p:cTn id="60" presetID="21" presetClass="entr" presetSubtype="1" fill="hold" nodeType="withEffect">
                                      <p:stCondLst>
                                        <p:cond delay="700"/>
                                      </p:stCondLst>
                                      <p:childTnLst>
                                        <p:set>
                                          <p:cBhvr>
                                            <p:cTn id="61" dur="1" fill="hold">
                                              <p:stCondLst>
                                                <p:cond delay="0"/>
                                              </p:stCondLst>
                                            </p:cTn>
                                            <p:tgtEl>
                                              <p:spTgt spid="22"/>
                                            </p:tgtEl>
                                            <p:attrNameLst>
                                              <p:attrName>style.visibility</p:attrName>
                                            </p:attrNameLst>
                                          </p:cBhvr>
                                          <p:to>
                                            <p:strVal val="visible"/>
                                          </p:to>
                                        </p:set>
                                        <p:animEffect transition="in" filter="wheel(1)">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5" grpId="0" animBg="1"/>
          <p:bldP spid="119" grpId="0"/>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826412" y="1763042"/>
            <a:ext cx="3384000" cy="190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50" indent="-171450">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拍摄时应注意让模特放松。摄影师应与模特随意交谈，不要使用命令性的语言，如自然点、笑一笑等。应注意采用引导的方法，让模特自由发挥，让模特做出自我感觉良好的姿态。不住地称赞，并在称赞中提出你的建议，这样有助于模特轻松自如，笑容自然。模特良好的合作是拍摄时装照片十分重要的因素。</a:t>
            </a:r>
            <a:endParaRPr lang="en-US" altLang="zh-CN" sz="1200" dirty="0">
              <a:latin typeface="微软雅黑" panose="020B0503020204020204" pitchFamily="34" charset="-122"/>
              <a:ea typeface="微软雅黑" panose="020B0503020204020204" pitchFamily="34" charset="-122"/>
            </a:endParaRPr>
          </a:p>
        </p:txBody>
      </p:sp>
      <p:sp>
        <p:nvSpPr>
          <p:cNvPr id="7" name="Rectangle 24"/>
          <p:cNvSpPr>
            <a:spLocks noChangeArrowheads="1"/>
          </p:cNvSpPr>
          <p:nvPr/>
        </p:nvSpPr>
        <p:spPr bwMode="auto">
          <a:xfrm>
            <a:off x="826413" y="1403042"/>
            <a:ext cx="2137027" cy="24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300"/>
              </a:spcBef>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）与模特合作。</a:t>
            </a:r>
            <a:endParaRPr lang="en-US" altLang="zh-CN" sz="1200" b="1"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0408" y="1562956"/>
            <a:ext cx="3539882" cy="2363552"/>
          </a:xfrm>
          <a:prstGeom prst="rect">
            <a:avLst/>
          </a:prstGeom>
        </p:spPr>
      </p:pic>
      <p:grpSp>
        <p:nvGrpSpPr>
          <p:cNvPr id="2" name="组合 1">
            <a:extLst>
              <a:ext uri="{FF2B5EF4-FFF2-40B4-BE49-F238E27FC236}">
                <a16:creationId xmlns:a16="http://schemas.microsoft.com/office/drawing/2014/main" id="{F20C5882-6F02-EAA9-5857-99368CEB868C}"/>
              </a:ext>
            </a:extLst>
          </p:cNvPr>
          <p:cNvGrpSpPr/>
          <p:nvPr/>
        </p:nvGrpSpPr>
        <p:grpSpPr>
          <a:xfrm>
            <a:off x="161913" y="113354"/>
            <a:ext cx="1489470" cy="658178"/>
            <a:chOff x="1138385" y="0"/>
            <a:chExt cx="1489470" cy="658178"/>
          </a:xfrm>
        </p:grpSpPr>
        <p:sp>
          <p:nvSpPr>
            <p:cNvPr id="3" name="Freeform 8">
              <a:extLst>
                <a:ext uri="{FF2B5EF4-FFF2-40B4-BE49-F238E27FC236}">
                  <a16:creationId xmlns:a16="http://schemas.microsoft.com/office/drawing/2014/main" id="{B1A1C319-5385-CBE0-3719-599B03C4E153}"/>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 name="Freeform 9">
              <a:extLst>
                <a:ext uri="{FF2B5EF4-FFF2-40B4-BE49-F238E27FC236}">
                  <a16:creationId xmlns:a16="http://schemas.microsoft.com/office/drawing/2014/main" id="{1910CE06-9DB6-7D2D-64F3-BEE0899071A3}"/>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6" name="Rectangle 18">
              <a:extLst>
                <a:ext uri="{FF2B5EF4-FFF2-40B4-BE49-F238E27FC236}">
                  <a16:creationId xmlns:a16="http://schemas.microsoft.com/office/drawing/2014/main" id="{7DE07743-FB2B-086E-E8E6-22E3CF39FF2A}"/>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355858695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6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60000">
                                          <p:cBhvr additive="base">
                                            <p:cTn id="11" dur="5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6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60000">
                                          <p:cBhvr additive="base">
                                            <p:cTn id="15" dur="500" fill="hold"/>
                                            <p:tgtEl>
                                              <p:spTgt spid="5"/>
                                            </p:tgtEl>
                                            <p:attrNameLst>
                                              <p:attrName>ppt_x</p:attrName>
                                            </p:attrNameLst>
                                          </p:cBhvr>
                                          <p:tavLst>
                                            <p:tav tm="0">
                                              <p:val>
                                                <p:strVal val="1+#ppt_w/2"/>
                                              </p:val>
                                            </p:tav>
                                            <p:tav tm="100000">
                                              <p:val>
                                                <p:strVal val="#ppt_x"/>
                                              </p:val>
                                            </p:tav>
                                          </p:tavLst>
                                        </p:anim>
                                        <p:anim calcmode="lin" valueType="num" p14:bounceEnd="60000">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754412" y="909106"/>
            <a:ext cx="7488000" cy="806883"/>
            <a:chOff x="459727" y="785995"/>
            <a:chExt cx="5354058" cy="806883"/>
          </a:xfrm>
        </p:grpSpPr>
        <p:sp>
          <p:nvSpPr>
            <p:cNvPr id="8" name="Rectangle 24"/>
            <p:cNvSpPr>
              <a:spLocks noChangeArrowheads="1"/>
            </p:cNvSpPr>
            <p:nvPr/>
          </p:nvSpPr>
          <p:spPr bwMode="auto">
            <a:xfrm>
              <a:off x="459727" y="1071517"/>
              <a:ext cx="5354058" cy="52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50" indent="-171450">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模特拍照时的姿势和造型漂亮与否关键在于手摆放的位置是否合适，我们只要动一下脑筋，就能找到放手的最佳位置，而且照片也会变得更加生动、自然，如图</a:t>
              </a:r>
              <a:r>
                <a:rPr lang="en-US" altLang="zh-CN" sz="1200" dirty="0">
                  <a:latin typeface="微软雅黑" panose="020B0503020204020204" pitchFamily="34" charset="-122"/>
                  <a:ea typeface="微软雅黑" panose="020B0503020204020204" pitchFamily="34" charset="-122"/>
                </a:rPr>
                <a:t>2-1-15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sp>
          <p:nvSpPr>
            <p:cNvPr id="9" name="Rectangle 24"/>
            <p:cNvSpPr>
              <a:spLocks noChangeArrowheads="1"/>
            </p:cNvSpPr>
            <p:nvPr/>
          </p:nvSpPr>
          <p:spPr bwMode="auto">
            <a:xfrm>
              <a:off x="459727" y="785995"/>
              <a:ext cx="2137027" cy="24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300"/>
                </a:spcBef>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3</a:t>
              </a:r>
              <a:r>
                <a:rPr lang="zh-CN" altLang="en-US" sz="1200" b="1" dirty="0">
                  <a:latin typeface="微软雅黑" panose="020B0503020204020204" pitchFamily="34" charset="-122"/>
                  <a:ea typeface="微软雅黑" panose="020B0503020204020204" pitchFamily="34" charset="-122"/>
                </a:rPr>
                <a:t>）创设模特姿态。</a:t>
              </a:r>
              <a:endParaRPr lang="en-US" altLang="zh-CN" sz="1200" b="1" dirty="0">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1832926" y="1879636"/>
            <a:ext cx="5474972" cy="3092576"/>
            <a:chOff x="616292" y="1706956"/>
            <a:chExt cx="5474972" cy="3092576"/>
          </a:xfrm>
        </p:grpSpPr>
        <p:pic>
          <p:nvPicPr>
            <p:cNvPr id="2" name="图片 1"/>
            <p:cNvPicPr>
              <a:picLocks noChangeAspect="1"/>
            </p:cNvPicPr>
            <p:nvPr/>
          </p:nvPicPr>
          <p:blipFill>
            <a:blip r:embed="rId2"/>
            <a:stretch>
              <a:fillRect/>
            </a:stretch>
          </p:blipFill>
          <p:spPr>
            <a:xfrm>
              <a:off x="616292" y="1707852"/>
              <a:ext cx="1823895" cy="2767423"/>
            </a:xfrm>
            <a:prstGeom prst="rect">
              <a:avLst/>
            </a:prstGeom>
          </p:spPr>
        </p:pic>
        <p:pic>
          <p:nvPicPr>
            <p:cNvPr id="3" name="图片 2"/>
            <p:cNvPicPr>
              <a:picLocks noChangeAspect="1"/>
            </p:cNvPicPr>
            <p:nvPr/>
          </p:nvPicPr>
          <p:blipFill>
            <a:blip r:embed="rId3"/>
            <a:stretch>
              <a:fillRect/>
            </a:stretch>
          </p:blipFill>
          <p:spPr>
            <a:xfrm>
              <a:off x="2541371" y="1706956"/>
              <a:ext cx="1864709" cy="2768505"/>
            </a:xfrm>
            <a:prstGeom prst="rect">
              <a:avLst/>
            </a:prstGeom>
          </p:spPr>
        </p:pic>
        <p:pic>
          <p:nvPicPr>
            <p:cNvPr id="4" name="图片 3"/>
            <p:cNvPicPr>
              <a:picLocks noChangeAspect="1"/>
            </p:cNvPicPr>
            <p:nvPr/>
          </p:nvPicPr>
          <p:blipFill>
            <a:blip r:embed="rId4"/>
            <a:stretch>
              <a:fillRect/>
            </a:stretch>
          </p:blipFill>
          <p:spPr>
            <a:xfrm>
              <a:off x="4507264" y="1706957"/>
              <a:ext cx="1584000" cy="2768504"/>
            </a:xfrm>
            <a:prstGeom prst="rect">
              <a:avLst/>
            </a:prstGeom>
          </p:spPr>
        </p:pic>
        <p:sp>
          <p:nvSpPr>
            <p:cNvPr id="5" name="矩形 4"/>
            <p:cNvSpPr/>
            <p:nvPr/>
          </p:nvSpPr>
          <p:spPr>
            <a:xfrm>
              <a:off x="2744291" y="4553311"/>
              <a:ext cx="153439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2-1-15 </a:t>
              </a:r>
              <a:r>
                <a:rPr lang="zh-CN" altLang="en-US" sz="1000" dirty="0">
                  <a:latin typeface="微软雅黑" panose="020B0503020204020204" pitchFamily="34" charset="-122"/>
                  <a:ea typeface="微软雅黑" panose="020B0503020204020204" pitchFamily="34" charset="-122"/>
                </a:rPr>
                <a:t>创造模特姿态</a:t>
              </a:r>
            </a:p>
          </p:txBody>
        </p:sp>
      </p:grpSp>
      <p:grpSp>
        <p:nvGrpSpPr>
          <p:cNvPr id="10" name="组合 9">
            <a:extLst>
              <a:ext uri="{FF2B5EF4-FFF2-40B4-BE49-F238E27FC236}">
                <a16:creationId xmlns:a16="http://schemas.microsoft.com/office/drawing/2014/main" id="{42C46807-3DFA-9050-8D98-E8E40B594C7C}"/>
              </a:ext>
            </a:extLst>
          </p:cNvPr>
          <p:cNvGrpSpPr/>
          <p:nvPr/>
        </p:nvGrpSpPr>
        <p:grpSpPr>
          <a:xfrm>
            <a:off x="161913" y="113354"/>
            <a:ext cx="1489470" cy="658178"/>
            <a:chOff x="1138385" y="0"/>
            <a:chExt cx="1489470" cy="658178"/>
          </a:xfrm>
        </p:grpSpPr>
        <p:sp>
          <p:nvSpPr>
            <p:cNvPr id="11" name="Freeform 8">
              <a:extLst>
                <a:ext uri="{FF2B5EF4-FFF2-40B4-BE49-F238E27FC236}">
                  <a16:creationId xmlns:a16="http://schemas.microsoft.com/office/drawing/2014/main" id="{CF11EFB4-DBBC-0357-CE95-11B5238D802C}"/>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2" name="Freeform 9">
              <a:extLst>
                <a:ext uri="{FF2B5EF4-FFF2-40B4-BE49-F238E27FC236}">
                  <a16:creationId xmlns:a16="http://schemas.microsoft.com/office/drawing/2014/main" id="{0010C671-34DD-AFFB-2038-4F94378250D1}"/>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3" name="Rectangle 18">
              <a:extLst>
                <a:ext uri="{FF2B5EF4-FFF2-40B4-BE49-F238E27FC236}">
                  <a16:creationId xmlns:a16="http://schemas.microsoft.com/office/drawing/2014/main" id="{6CEC9DD7-6CC4-E006-404D-84E8A0F95FD9}"/>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103038860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60000">
                                          <p:cBhvr additive="base">
                                            <p:cTn id="11" dur="5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t="5773" r="21700" b="8109"/>
          <a:stretch/>
        </p:blipFill>
        <p:spPr>
          <a:xfrm>
            <a:off x="1163665" y="963815"/>
            <a:ext cx="6834955" cy="5056600"/>
          </a:xfrm>
          <a:prstGeom prst="rect">
            <a:avLst/>
          </a:prstGeom>
        </p:spPr>
      </p:pic>
      <p:sp>
        <p:nvSpPr>
          <p:cNvPr id="2" name="矩形 1"/>
          <p:cNvSpPr/>
          <p:nvPr/>
        </p:nvSpPr>
        <p:spPr>
          <a:xfrm>
            <a:off x="1145879" y="0"/>
            <a:ext cx="6856413" cy="5162956"/>
          </a:xfrm>
          <a:prstGeom prst="rect">
            <a:avLst/>
          </a:prstGeom>
          <a:solidFill>
            <a:schemeClr val="accent4">
              <a:lumMod val="60000"/>
              <a:lumOff val="4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8"/>
          <p:cNvSpPr>
            <a:spLocks noChangeArrowheads="1"/>
          </p:cNvSpPr>
          <p:nvPr/>
        </p:nvSpPr>
        <p:spPr bwMode="auto">
          <a:xfrm>
            <a:off x="2190419" y="3722957"/>
            <a:ext cx="23836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buFont typeface="Arial" pitchFamily="34" charset="0"/>
              <a:buNone/>
            </a:pPr>
            <a:r>
              <a:rPr lang="zh-CN" altLang="en-US" sz="2000" dirty="0">
                <a:solidFill>
                  <a:schemeClr val="bg1"/>
                </a:solidFill>
                <a:latin typeface="微软雅黑" panose="020B0503020204020204" pitchFamily="34" charset="-122"/>
                <a:ea typeface="微软雅黑" panose="020B0503020204020204" pitchFamily="34" charset="-122"/>
              </a:rPr>
              <a:t>任务一 拍摄人物素材</a:t>
            </a:r>
            <a:endParaRPr lang="zh-CN" altLang="en-US" sz="2000" dirty="0">
              <a:solidFill>
                <a:schemeClr val="bg1"/>
              </a:solidFill>
              <a:latin typeface="微软雅黑" pitchFamily="34" charset="-122"/>
              <a:ea typeface="微软雅黑" pitchFamily="34" charset="-122"/>
              <a:cs typeface="Arial" pitchFamily="34" charset="0"/>
            </a:endParaRPr>
          </a:p>
        </p:txBody>
      </p:sp>
      <p:sp>
        <p:nvSpPr>
          <p:cNvPr id="12" name="Freeform 9"/>
          <p:cNvSpPr/>
          <p:nvPr/>
        </p:nvSpPr>
        <p:spPr bwMode="auto">
          <a:xfrm>
            <a:off x="4688198" y="3817411"/>
            <a:ext cx="68979" cy="138203"/>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cxnSp>
        <p:nvCxnSpPr>
          <p:cNvPr id="13" name="直接连接符 12"/>
          <p:cNvCxnSpPr/>
          <p:nvPr/>
        </p:nvCxnSpPr>
        <p:spPr>
          <a:xfrm>
            <a:off x="2046402" y="3674892"/>
            <a:ext cx="0" cy="42324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1491689" y="3731420"/>
            <a:ext cx="396306" cy="319798"/>
            <a:chOff x="-3743325" y="2247900"/>
            <a:chExt cx="822326" cy="663576"/>
          </a:xfrm>
          <a:solidFill>
            <a:schemeClr val="bg1"/>
          </a:solidFill>
        </p:grpSpPr>
        <p:sp>
          <p:nvSpPr>
            <p:cNvPr id="18" name="Freeform 7"/>
            <p:cNvSpPr>
              <a:spLocks noEditPoints="1"/>
            </p:cNvSpPr>
            <p:nvPr/>
          </p:nvSpPr>
          <p:spPr bwMode="auto">
            <a:xfrm>
              <a:off x="-3743325" y="2247900"/>
              <a:ext cx="588963" cy="660400"/>
            </a:xfrm>
            <a:custGeom>
              <a:avLst/>
              <a:gdLst>
                <a:gd name="T0" fmla="*/ 156 w 157"/>
                <a:gd name="T1" fmla="*/ 168 h 176"/>
                <a:gd name="T2" fmla="*/ 100 w 157"/>
                <a:gd name="T3" fmla="*/ 96 h 176"/>
                <a:gd name="T4" fmla="*/ 102 w 157"/>
                <a:gd name="T5" fmla="*/ 94 h 176"/>
                <a:gd name="T6" fmla="*/ 108 w 157"/>
                <a:gd name="T7" fmla="*/ 90 h 176"/>
                <a:gd name="T8" fmla="*/ 114 w 157"/>
                <a:gd name="T9" fmla="*/ 86 h 176"/>
                <a:gd name="T10" fmla="*/ 121 w 157"/>
                <a:gd name="T11" fmla="*/ 77 h 176"/>
                <a:gd name="T12" fmla="*/ 123 w 157"/>
                <a:gd name="T13" fmla="*/ 72 h 176"/>
                <a:gd name="T14" fmla="*/ 124 w 157"/>
                <a:gd name="T15" fmla="*/ 71 h 176"/>
                <a:gd name="T16" fmla="*/ 128 w 157"/>
                <a:gd name="T17" fmla="*/ 50 h 176"/>
                <a:gd name="T18" fmla="*/ 78 w 157"/>
                <a:gd name="T19" fmla="*/ 0 h 176"/>
                <a:gd name="T20" fmla="*/ 78 w 157"/>
                <a:gd name="T21" fmla="*/ 0 h 176"/>
                <a:gd name="T22" fmla="*/ 78 w 157"/>
                <a:gd name="T23" fmla="*/ 0 h 176"/>
                <a:gd name="T24" fmla="*/ 28 w 157"/>
                <a:gd name="T25" fmla="*/ 50 h 176"/>
                <a:gd name="T26" fmla="*/ 56 w 157"/>
                <a:gd name="T27" fmla="*/ 96 h 176"/>
                <a:gd name="T28" fmla="*/ 0 w 157"/>
                <a:gd name="T29" fmla="*/ 168 h 176"/>
                <a:gd name="T30" fmla="*/ 0 w 157"/>
                <a:gd name="T31" fmla="*/ 169 h 176"/>
                <a:gd name="T32" fmla="*/ 0 w 157"/>
                <a:gd name="T33" fmla="*/ 169 h 176"/>
                <a:gd name="T34" fmla="*/ 1 w 157"/>
                <a:gd name="T35" fmla="*/ 172 h 176"/>
                <a:gd name="T36" fmla="*/ 7 w 157"/>
                <a:gd name="T37" fmla="*/ 176 h 176"/>
                <a:gd name="T38" fmla="*/ 13 w 157"/>
                <a:gd name="T39" fmla="*/ 172 h 176"/>
                <a:gd name="T40" fmla="*/ 13 w 157"/>
                <a:gd name="T41" fmla="*/ 170 h 176"/>
                <a:gd name="T42" fmla="*/ 14 w 157"/>
                <a:gd name="T43" fmla="*/ 169 h 176"/>
                <a:gd name="T44" fmla="*/ 13 w 157"/>
                <a:gd name="T45" fmla="*/ 168 h 176"/>
                <a:gd name="T46" fmla="*/ 13 w 157"/>
                <a:gd name="T47" fmla="*/ 165 h 176"/>
                <a:gd name="T48" fmla="*/ 14 w 157"/>
                <a:gd name="T49" fmla="*/ 163 h 176"/>
                <a:gd name="T50" fmla="*/ 14 w 157"/>
                <a:gd name="T51" fmla="*/ 163 h 176"/>
                <a:gd name="T52" fmla="*/ 39 w 157"/>
                <a:gd name="T53" fmla="*/ 119 h 176"/>
                <a:gd name="T54" fmla="*/ 40 w 157"/>
                <a:gd name="T55" fmla="*/ 119 h 176"/>
                <a:gd name="T56" fmla="*/ 40 w 157"/>
                <a:gd name="T57" fmla="*/ 119 h 176"/>
                <a:gd name="T58" fmla="*/ 68 w 157"/>
                <a:gd name="T59" fmla="*/ 107 h 176"/>
                <a:gd name="T60" fmla="*/ 68 w 157"/>
                <a:gd name="T61" fmla="*/ 106 h 176"/>
                <a:gd name="T62" fmla="*/ 73 w 157"/>
                <a:gd name="T63" fmla="*/ 106 h 176"/>
                <a:gd name="T64" fmla="*/ 77 w 157"/>
                <a:gd name="T65" fmla="*/ 106 h 176"/>
                <a:gd name="T66" fmla="*/ 78 w 157"/>
                <a:gd name="T67" fmla="*/ 106 h 176"/>
                <a:gd name="T68" fmla="*/ 85 w 157"/>
                <a:gd name="T69" fmla="*/ 106 h 176"/>
                <a:gd name="T70" fmla="*/ 85 w 157"/>
                <a:gd name="T71" fmla="*/ 106 h 176"/>
                <a:gd name="T72" fmla="*/ 143 w 157"/>
                <a:gd name="T73" fmla="*/ 163 h 176"/>
                <a:gd name="T74" fmla="*/ 143 w 157"/>
                <a:gd name="T75" fmla="*/ 163 h 176"/>
                <a:gd name="T76" fmla="*/ 143 w 157"/>
                <a:gd name="T77" fmla="*/ 165 h 176"/>
                <a:gd name="T78" fmla="*/ 143 w 157"/>
                <a:gd name="T79" fmla="*/ 168 h 176"/>
                <a:gd name="T80" fmla="*/ 143 w 157"/>
                <a:gd name="T81" fmla="*/ 169 h 176"/>
                <a:gd name="T82" fmla="*/ 143 w 157"/>
                <a:gd name="T83" fmla="*/ 170 h 176"/>
                <a:gd name="T84" fmla="*/ 143 w 157"/>
                <a:gd name="T85" fmla="*/ 172 h 176"/>
                <a:gd name="T86" fmla="*/ 150 w 157"/>
                <a:gd name="T87" fmla="*/ 176 h 176"/>
                <a:gd name="T88" fmla="*/ 156 w 157"/>
                <a:gd name="T89" fmla="*/ 172 h 176"/>
                <a:gd name="T90" fmla="*/ 157 w 157"/>
                <a:gd name="T91" fmla="*/ 169 h 176"/>
                <a:gd name="T92" fmla="*/ 157 w 157"/>
                <a:gd name="T93" fmla="*/ 169 h 176"/>
                <a:gd name="T94" fmla="*/ 156 w 157"/>
                <a:gd name="T95" fmla="*/ 168 h 176"/>
                <a:gd name="T96" fmla="*/ 41 w 157"/>
                <a:gd name="T97" fmla="*/ 50 h 176"/>
                <a:gd name="T98" fmla="*/ 78 w 157"/>
                <a:gd name="T99" fmla="*/ 13 h 176"/>
                <a:gd name="T100" fmla="*/ 115 w 157"/>
                <a:gd name="T101" fmla="*/ 50 h 176"/>
                <a:gd name="T102" fmla="*/ 78 w 157"/>
                <a:gd name="T103" fmla="*/ 87 h 176"/>
                <a:gd name="T104" fmla="*/ 41 w 157"/>
                <a:gd name="T105" fmla="*/ 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 h="176">
                  <a:moveTo>
                    <a:pt x="156" y="168"/>
                  </a:moveTo>
                  <a:cubicBezTo>
                    <a:pt x="155" y="134"/>
                    <a:pt x="132" y="105"/>
                    <a:pt x="100" y="96"/>
                  </a:cubicBezTo>
                  <a:cubicBezTo>
                    <a:pt x="101" y="95"/>
                    <a:pt x="102" y="94"/>
                    <a:pt x="102" y="94"/>
                  </a:cubicBezTo>
                  <a:cubicBezTo>
                    <a:pt x="104" y="93"/>
                    <a:pt x="108" y="91"/>
                    <a:pt x="108" y="90"/>
                  </a:cubicBezTo>
                  <a:cubicBezTo>
                    <a:pt x="110" y="89"/>
                    <a:pt x="113" y="86"/>
                    <a:pt x="114" y="86"/>
                  </a:cubicBezTo>
                  <a:cubicBezTo>
                    <a:pt x="115" y="84"/>
                    <a:pt x="120" y="78"/>
                    <a:pt x="121" y="77"/>
                  </a:cubicBezTo>
                  <a:cubicBezTo>
                    <a:pt x="122" y="75"/>
                    <a:pt x="123" y="74"/>
                    <a:pt x="123" y="72"/>
                  </a:cubicBezTo>
                  <a:cubicBezTo>
                    <a:pt x="124" y="72"/>
                    <a:pt x="124" y="71"/>
                    <a:pt x="124" y="71"/>
                  </a:cubicBezTo>
                  <a:cubicBezTo>
                    <a:pt x="127" y="65"/>
                    <a:pt x="128" y="58"/>
                    <a:pt x="128" y="50"/>
                  </a:cubicBezTo>
                  <a:cubicBezTo>
                    <a:pt x="128" y="23"/>
                    <a:pt x="106" y="0"/>
                    <a:pt x="78" y="0"/>
                  </a:cubicBezTo>
                  <a:cubicBezTo>
                    <a:pt x="78" y="0"/>
                    <a:pt x="78" y="0"/>
                    <a:pt x="78" y="0"/>
                  </a:cubicBezTo>
                  <a:cubicBezTo>
                    <a:pt x="78" y="0"/>
                    <a:pt x="78" y="0"/>
                    <a:pt x="78" y="0"/>
                  </a:cubicBezTo>
                  <a:cubicBezTo>
                    <a:pt x="51" y="0"/>
                    <a:pt x="28" y="23"/>
                    <a:pt x="28" y="50"/>
                  </a:cubicBezTo>
                  <a:cubicBezTo>
                    <a:pt x="28" y="70"/>
                    <a:pt x="40" y="87"/>
                    <a:pt x="56" y="96"/>
                  </a:cubicBezTo>
                  <a:cubicBezTo>
                    <a:pt x="25" y="105"/>
                    <a:pt x="1" y="134"/>
                    <a:pt x="0" y="168"/>
                  </a:cubicBezTo>
                  <a:cubicBezTo>
                    <a:pt x="0" y="168"/>
                    <a:pt x="0" y="169"/>
                    <a:pt x="0" y="169"/>
                  </a:cubicBezTo>
                  <a:cubicBezTo>
                    <a:pt x="0" y="169"/>
                    <a:pt x="0" y="169"/>
                    <a:pt x="0" y="169"/>
                  </a:cubicBezTo>
                  <a:cubicBezTo>
                    <a:pt x="0" y="170"/>
                    <a:pt x="0" y="171"/>
                    <a:pt x="1" y="172"/>
                  </a:cubicBezTo>
                  <a:cubicBezTo>
                    <a:pt x="2" y="174"/>
                    <a:pt x="4" y="176"/>
                    <a:pt x="7" y="176"/>
                  </a:cubicBezTo>
                  <a:cubicBezTo>
                    <a:pt x="10" y="176"/>
                    <a:pt x="12" y="174"/>
                    <a:pt x="13" y="172"/>
                  </a:cubicBezTo>
                  <a:cubicBezTo>
                    <a:pt x="13" y="171"/>
                    <a:pt x="13" y="170"/>
                    <a:pt x="13" y="170"/>
                  </a:cubicBezTo>
                  <a:cubicBezTo>
                    <a:pt x="13" y="169"/>
                    <a:pt x="14" y="169"/>
                    <a:pt x="14" y="169"/>
                  </a:cubicBezTo>
                  <a:cubicBezTo>
                    <a:pt x="14" y="168"/>
                    <a:pt x="13" y="168"/>
                    <a:pt x="13" y="168"/>
                  </a:cubicBezTo>
                  <a:cubicBezTo>
                    <a:pt x="13" y="167"/>
                    <a:pt x="13" y="166"/>
                    <a:pt x="13" y="165"/>
                  </a:cubicBezTo>
                  <a:cubicBezTo>
                    <a:pt x="13" y="164"/>
                    <a:pt x="14" y="164"/>
                    <a:pt x="14" y="163"/>
                  </a:cubicBezTo>
                  <a:cubicBezTo>
                    <a:pt x="14" y="163"/>
                    <a:pt x="14" y="163"/>
                    <a:pt x="14" y="163"/>
                  </a:cubicBezTo>
                  <a:cubicBezTo>
                    <a:pt x="16" y="145"/>
                    <a:pt x="25" y="130"/>
                    <a:pt x="39" y="119"/>
                  </a:cubicBezTo>
                  <a:cubicBezTo>
                    <a:pt x="39" y="119"/>
                    <a:pt x="39" y="119"/>
                    <a:pt x="40" y="119"/>
                  </a:cubicBezTo>
                  <a:cubicBezTo>
                    <a:pt x="40" y="119"/>
                    <a:pt x="40" y="119"/>
                    <a:pt x="40" y="119"/>
                  </a:cubicBezTo>
                  <a:cubicBezTo>
                    <a:pt x="48" y="113"/>
                    <a:pt x="57" y="108"/>
                    <a:pt x="68" y="107"/>
                  </a:cubicBezTo>
                  <a:cubicBezTo>
                    <a:pt x="68" y="107"/>
                    <a:pt x="68" y="106"/>
                    <a:pt x="68" y="106"/>
                  </a:cubicBezTo>
                  <a:cubicBezTo>
                    <a:pt x="70" y="106"/>
                    <a:pt x="71" y="106"/>
                    <a:pt x="73" y="106"/>
                  </a:cubicBezTo>
                  <a:cubicBezTo>
                    <a:pt x="74" y="106"/>
                    <a:pt x="75" y="106"/>
                    <a:pt x="77" y="106"/>
                  </a:cubicBezTo>
                  <a:cubicBezTo>
                    <a:pt x="77" y="106"/>
                    <a:pt x="78" y="106"/>
                    <a:pt x="78" y="106"/>
                  </a:cubicBezTo>
                  <a:cubicBezTo>
                    <a:pt x="80" y="106"/>
                    <a:pt x="83" y="106"/>
                    <a:pt x="85" y="106"/>
                  </a:cubicBezTo>
                  <a:cubicBezTo>
                    <a:pt x="85" y="106"/>
                    <a:pt x="85" y="106"/>
                    <a:pt x="85" y="106"/>
                  </a:cubicBezTo>
                  <a:cubicBezTo>
                    <a:pt x="115" y="109"/>
                    <a:pt x="139" y="133"/>
                    <a:pt x="143" y="163"/>
                  </a:cubicBezTo>
                  <a:cubicBezTo>
                    <a:pt x="143" y="163"/>
                    <a:pt x="143" y="163"/>
                    <a:pt x="143" y="163"/>
                  </a:cubicBezTo>
                  <a:cubicBezTo>
                    <a:pt x="143" y="164"/>
                    <a:pt x="143" y="164"/>
                    <a:pt x="143" y="165"/>
                  </a:cubicBezTo>
                  <a:cubicBezTo>
                    <a:pt x="143" y="166"/>
                    <a:pt x="143" y="167"/>
                    <a:pt x="143" y="168"/>
                  </a:cubicBezTo>
                  <a:cubicBezTo>
                    <a:pt x="143" y="168"/>
                    <a:pt x="143" y="168"/>
                    <a:pt x="143" y="169"/>
                  </a:cubicBezTo>
                  <a:cubicBezTo>
                    <a:pt x="143" y="169"/>
                    <a:pt x="143" y="169"/>
                    <a:pt x="143" y="170"/>
                  </a:cubicBezTo>
                  <a:cubicBezTo>
                    <a:pt x="143" y="170"/>
                    <a:pt x="143" y="171"/>
                    <a:pt x="143" y="172"/>
                  </a:cubicBezTo>
                  <a:cubicBezTo>
                    <a:pt x="145" y="174"/>
                    <a:pt x="147" y="176"/>
                    <a:pt x="150" y="176"/>
                  </a:cubicBezTo>
                  <a:cubicBezTo>
                    <a:pt x="152" y="176"/>
                    <a:pt x="155" y="174"/>
                    <a:pt x="156" y="172"/>
                  </a:cubicBezTo>
                  <a:cubicBezTo>
                    <a:pt x="156" y="171"/>
                    <a:pt x="156" y="170"/>
                    <a:pt x="157" y="169"/>
                  </a:cubicBezTo>
                  <a:cubicBezTo>
                    <a:pt x="157" y="169"/>
                    <a:pt x="157" y="169"/>
                    <a:pt x="157" y="169"/>
                  </a:cubicBezTo>
                  <a:cubicBezTo>
                    <a:pt x="157" y="169"/>
                    <a:pt x="157" y="168"/>
                    <a:pt x="156" y="168"/>
                  </a:cubicBezTo>
                  <a:close/>
                  <a:moveTo>
                    <a:pt x="41" y="50"/>
                  </a:moveTo>
                  <a:cubicBezTo>
                    <a:pt x="41" y="30"/>
                    <a:pt x="58" y="13"/>
                    <a:pt x="78" y="13"/>
                  </a:cubicBezTo>
                  <a:cubicBezTo>
                    <a:pt x="99" y="13"/>
                    <a:pt x="115" y="30"/>
                    <a:pt x="115" y="50"/>
                  </a:cubicBezTo>
                  <a:cubicBezTo>
                    <a:pt x="115" y="71"/>
                    <a:pt x="99" y="87"/>
                    <a:pt x="78" y="87"/>
                  </a:cubicBezTo>
                  <a:cubicBezTo>
                    <a:pt x="58" y="87"/>
                    <a:pt x="41" y="71"/>
                    <a:pt x="41"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8"/>
            <p:cNvSpPr/>
            <p:nvPr/>
          </p:nvSpPr>
          <p:spPr bwMode="auto">
            <a:xfrm>
              <a:off x="-3236912" y="2255838"/>
              <a:ext cx="315913" cy="655638"/>
            </a:xfrm>
            <a:custGeom>
              <a:avLst/>
              <a:gdLst>
                <a:gd name="T0" fmla="*/ 84 w 84"/>
                <a:gd name="T1" fmla="*/ 168 h 175"/>
                <a:gd name="T2" fmla="*/ 28 w 84"/>
                <a:gd name="T3" fmla="*/ 95 h 175"/>
                <a:gd name="T4" fmla="*/ 56 w 84"/>
                <a:gd name="T5" fmla="*/ 50 h 175"/>
                <a:gd name="T6" fmla="*/ 6 w 84"/>
                <a:gd name="T7" fmla="*/ 0 h 175"/>
                <a:gd name="T8" fmla="*/ 6 w 84"/>
                <a:gd name="T9" fmla="*/ 0 h 175"/>
                <a:gd name="T10" fmla="*/ 0 w 84"/>
                <a:gd name="T11" fmla="*/ 7 h 175"/>
                <a:gd name="T12" fmla="*/ 6 w 84"/>
                <a:gd name="T13" fmla="*/ 13 h 175"/>
                <a:gd name="T14" fmla="*/ 6 w 84"/>
                <a:gd name="T15" fmla="*/ 13 h 175"/>
                <a:gd name="T16" fmla="*/ 7 w 84"/>
                <a:gd name="T17" fmla="*/ 13 h 175"/>
                <a:gd name="T18" fmla="*/ 7 w 84"/>
                <a:gd name="T19" fmla="*/ 13 h 175"/>
                <a:gd name="T20" fmla="*/ 7 w 84"/>
                <a:gd name="T21" fmla="*/ 13 h 175"/>
                <a:gd name="T22" fmla="*/ 43 w 84"/>
                <a:gd name="T23" fmla="*/ 50 h 175"/>
                <a:gd name="T24" fmla="*/ 10 w 84"/>
                <a:gd name="T25" fmla="*/ 89 h 175"/>
                <a:gd name="T26" fmla="*/ 10 w 84"/>
                <a:gd name="T27" fmla="*/ 89 h 175"/>
                <a:gd name="T28" fmla="*/ 6 w 84"/>
                <a:gd name="T29" fmla="*/ 91 h 175"/>
                <a:gd name="T30" fmla="*/ 3 w 84"/>
                <a:gd name="T31" fmla="*/ 97 h 175"/>
                <a:gd name="T32" fmla="*/ 6 w 84"/>
                <a:gd name="T33" fmla="*/ 103 h 175"/>
                <a:gd name="T34" fmla="*/ 12 w 84"/>
                <a:gd name="T35" fmla="*/ 106 h 175"/>
                <a:gd name="T36" fmla="*/ 12 w 84"/>
                <a:gd name="T37" fmla="*/ 106 h 175"/>
                <a:gd name="T38" fmla="*/ 12 w 84"/>
                <a:gd name="T39" fmla="*/ 106 h 175"/>
                <a:gd name="T40" fmla="*/ 16 w 84"/>
                <a:gd name="T41" fmla="*/ 106 h 175"/>
                <a:gd name="T42" fmla="*/ 17 w 84"/>
                <a:gd name="T43" fmla="*/ 106 h 175"/>
                <a:gd name="T44" fmla="*/ 45 w 84"/>
                <a:gd name="T45" fmla="*/ 118 h 175"/>
                <a:gd name="T46" fmla="*/ 45 w 84"/>
                <a:gd name="T47" fmla="*/ 118 h 175"/>
                <a:gd name="T48" fmla="*/ 46 w 84"/>
                <a:gd name="T49" fmla="*/ 119 h 175"/>
                <a:gd name="T50" fmla="*/ 71 w 84"/>
                <a:gd name="T51" fmla="*/ 163 h 175"/>
                <a:gd name="T52" fmla="*/ 71 w 84"/>
                <a:gd name="T53" fmla="*/ 163 h 175"/>
                <a:gd name="T54" fmla="*/ 71 w 84"/>
                <a:gd name="T55" fmla="*/ 165 h 175"/>
                <a:gd name="T56" fmla="*/ 71 w 84"/>
                <a:gd name="T57" fmla="*/ 168 h 175"/>
                <a:gd name="T58" fmla="*/ 71 w 84"/>
                <a:gd name="T59" fmla="*/ 168 h 175"/>
                <a:gd name="T60" fmla="*/ 71 w 84"/>
                <a:gd name="T61" fmla="*/ 169 h 175"/>
                <a:gd name="T62" fmla="*/ 71 w 84"/>
                <a:gd name="T63" fmla="*/ 171 h 175"/>
                <a:gd name="T64" fmla="*/ 78 w 84"/>
                <a:gd name="T65" fmla="*/ 175 h 175"/>
                <a:gd name="T66" fmla="*/ 84 w 84"/>
                <a:gd name="T67" fmla="*/ 171 h 175"/>
                <a:gd name="T68" fmla="*/ 84 w 84"/>
                <a:gd name="T69" fmla="*/ 169 h 175"/>
                <a:gd name="T70" fmla="*/ 84 w 84"/>
                <a:gd name="T71" fmla="*/ 168 h 175"/>
                <a:gd name="T72" fmla="*/ 84 w 84"/>
                <a:gd name="T73" fmla="*/ 16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 h="175">
                  <a:moveTo>
                    <a:pt x="84" y="168"/>
                  </a:moveTo>
                  <a:cubicBezTo>
                    <a:pt x="83" y="133"/>
                    <a:pt x="60" y="105"/>
                    <a:pt x="28" y="95"/>
                  </a:cubicBezTo>
                  <a:cubicBezTo>
                    <a:pt x="45" y="87"/>
                    <a:pt x="56" y="70"/>
                    <a:pt x="56" y="50"/>
                  </a:cubicBezTo>
                  <a:cubicBezTo>
                    <a:pt x="56" y="22"/>
                    <a:pt x="34" y="0"/>
                    <a:pt x="6" y="0"/>
                  </a:cubicBezTo>
                  <a:cubicBezTo>
                    <a:pt x="6" y="0"/>
                    <a:pt x="6" y="0"/>
                    <a:pt x="6" y="0"/>
                  </a:cubicBezTo>
                  <a:cubicBezTo>
                    <a:pt x="3" y="0"/>
                    <a:pt x="0" y="3"/>
                    <a:pt x="0" y="7"/>
                  </a:cubicBezTo>
                  <a:cubicBezTo>
                    <a:pt x="0" y="10"/>
                    <a:pt x="3" y="13"/>
                    <a:pt x="6" y="13"/>
                  </a:cubicBezTo>
                  <a:cubicBezTo>
                    <a:pt x="6" y="13"/>
                    <a:pt x="6" y="13"/>
                    <a:pt x="6" y="13"/>
                  </a:cubicBezTo>
                  <a:cubicBezTo>
                    <a:pt x="7" y="13"/>
                    <a:pt x="7" y="13"/>
                    <a:pt x="7" y="13"/>
                  </a:cubicBezTo>
                  <a:cubicBezTo>
                    <a:pt x="7" y="13"/>
                    <a:pt x="7" y="13"/>
                    <a:pt x="7" y="13"/>
                  </a:cubicBezTo>
                  <a:cubicBezTo>
                    <a:pt x="7" y="13"/>
                    <a:pt x="7" y="13"/>
                    <a:pt x="7" y="13"/>
                  </a:cubicBezTo>
                  <a:cubicBezTo>
                    <a:pt x="27" y="14"/>
                    <a:pt x="43" y="30"/>
                    <a:pt x="43" y="50"/>
                  </a:cubicBezTo>
                  <a:cubicBezTo>
                    <a:pt x="43" y="69"/>
                    <a:pt x="29" y="86"/>
                    <a:pt x="10" y="89"/>
                  </a:cubicBezTo>
                  <a:cubicBezTo>
                    <a:pt x="10" y="89"/>
                    <a:pt x="10" y="89"/>
                    <a:pt x="10" y="89"/>
                  </a:cubicBezTo>
                  <a:cubicBezTo>
                    <a:pt x="9" y="89"/>
                    <a:pt x="7" y="90"/>
                    <a:pt x="6" y="91"/>
                  </a:cubicBezTo>
                  <a:cubicBezTo>
                    <a:pt x="4" y="93"/>
                    <a:pt x="3" y="95"/>
                    <a:pt x="3" y="97"/>
                  </a:cubicBezTo>
                  <a:cubicBezTo>
                    <a:pt x="3" y="100"/>
                    <a:pt x="4" y="102"/>
                    <a:pt x="6" y="103"/>
                  </a:cubicBezTo>
                  <a:cubicBezTo>
                    <a:pt x="8" y="105"/>
                    <a:pt x="10" y="105"/>
                    <a:pt x="12" y="106"/>
                  </a:cubicBezTo>
                  <a:cubicBezTo>
                    <a:pt x="12" y="106"/>
                    <a:pt x="12" y="106"/>
                    <a:pt x="12" y="106"/>
                  </a:cubicBezTo>
                  <a:cubicBezTo>
                    <a:pt x="12" y="106"/>
                    <a:pt x="12" y="106"/>
                    <a:pt x="12" y="106"/>
                  </a:cubicBezTo>
                  <a:cubicBezTo>
                    <a:pt x="13" y="106"/>
                    <a:pt x="15" y="106"/>
                    <a:pt x="16" y="106"/>
                  </a:cubicBezTo>
                  <a:cubicBezTo>
                    <a:pt x="16" y="106"/>
                    <a:pt x="17" y="106"/>
                    <a:pt x="17" y="106"/>
                  </a:cubicBezTo>
                  <a:cubicBezTo>
                    <a:pt x="27" y="108"/>
                    <a:pt x="37" y="112"/>
                    <a:pt x="45" y="118"/>
                  </a:cubicBezTo>
                  <a:cubicBezTo>
                    <a:pt x="45" y="118"/>
                    <a:pt x="45" y="118"/>
                    <a:pt x="45" y="118"/>
                  </a:cubicBezTo>
                  <a:cubicBezTo>
                    <a:pt x="45" y="118"/>
                    <a:pt x="45" y="119"/>
                    <a:pt x="46" y="119"/>
                  </a:cubicBezTo>
                  <a:cubicBezTo>
                    <a:pt x="59" y="129"/>
                    <a:pt x="69" y="145"/>
                    <a:pt x="71" y="163"/>
                  </a:cubicBezTo>
                  <a:cubicBezTo>
                    <a:pt x="71" y="163"/>
                    <a:pt x="71" y="163"/>
                    <a:pt x="71" y="163"/>
                  </a:cubicBezTo>
                  <a:cubicBezTo>
                    <a:pt x="71" y="163"/>
                    <a:pt x="71" y="164"/>
                    <a:pt x="71" y="165"/>
                  </a:cubicBezTo>
                  <a:cubicBezTo>
                    <a:pt x="71" y="166"/>
                    <a:pt x="71" y="167"/>
                    <a:pt x="71" y="168"/>
                  </a:cubicBezTo>
                  <a:cubicBezTo>
                    <a:pt x="71" y="168"/>
                    <a:pt x="71" y="168"/>
                    <a:pt x="71" y="168"/>
                  </a:cubicBezTo>
                  <a:cubicBezTo>
                    <a:pt x="71" y="169"/>
                    <a:pt x="71" y="169"/>
                    <a:pt x="71" y="169"/>
                  </a:cubicBezTo>
                  <a:cubicBezTo>
                    <a:pt x="71" y="170"/>
                    <a:pt x="71" y="171"/>
                    <a:pt x="71" y="171"/>
                  </a:cubicBezTo>
                  <a:cubicBezTo>
                    <a:pt x="72" y="174"/>
                    <a:pt x="75" y="175"/>
                    <a:pt x="78" y="175"/>
                  </a:cubicBezTo>
                  <a:cubicBezTo>
                    <a:pt x="80" y="175"/>
                    <a:pt x="83" y="174"/>
                    <a:pt x="84" y="171"/>
                  </a:cubicBezTo>
                  <a:cubicBezTo>
                    <a:pt x="84" y="171"/>
                    <a:pt x="84" y="170"/>
                    <a:pt x="84" y="169"/>
                  </a:cubicBezTo>
                  <a:cubicBezTo>
                    <a:pt x="84" y="169"/>
                    <a:pt x="84" y="169"/>
                    <a:pt x="84" y="168"/>
                  </a:cubicBezTo>
                  <a:cubicBezTo>
                    <a:pt x="84" y="168"/>
                    <a:pt x="84" y="168"/>
                    <a:pt x="84" y="1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9"/>
            <p:cNvSpPr/>
            <p:nvPr/>
          </p:nvSpPr>
          <p:spPr bwMode="auto">
            <a:xfrm>
              <a:off x="-3190875" y="26527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extLst>
      <p:ext uri="{BB962C8B-B14F-4D97-AF65-F5344CB8AC3E}">
        <p14:creationId xmlns:p14="http://schemas.microsoft.com/office/powerpoint/2010/main" val="1076858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22" presetClass="entr" presetSubtype="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5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35" presetClass="emph" presetSubtype="0" repeatCount="3000" fill="hold" grpId="1" nodeType="withEffect">
                                  <p:stCondLst>
                                    <p:cond delay="900"/>
                                  </p:stCondLst>
                                  <p:childTnLst>
                                    <p:anim calcmode="discrete" valueType="str">
                                      <p:cBhvr>
                                        <p:cTn id="22" dur="1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2"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2">
            <a:extLst>
              <a:ext uri="{28A0092B-C50C-407E-A947-70E740481C1C}">
                <a14:useLocalDpi xmlns:a14="http://schemas.microsoft.com/office/drawing/2010/main" val="0"/>
              </a:ext>
            </a:extLst>
          </a:blip>
          <a:srcRect l="14747" t="452" r="20447"/>
          <a:stretch>
            <a:fillRect/>
          </a:stretch>
        </p:blipFill>
        <p:spPr>
          <a:xfrm>
            <a:off x="974166" y="1152957"/>
            <a:ext cx="3224066" cy="3224066"/>
          </a:xfrm>
          <a:custGeom>
            <a:avLst/>
            <a:gdLst>
              <a:gd name="connsiteX0" fmla="*/ 1612033 w 3224066"/>
              <a:gd name="connsiteY0" fmla="*/ 0 h 3224066"/>
              <a:gd name="connsiteX1" fmla="*/ 3224066 w 3224066"/>
              <a:gd name="connsiteY1" fmla="*/ 1612033 h 3224066"/>
              <a:gd name="connsiteX2" fmla="*/ 1612033 w 3224066"/>
              <a:gd name="connsiteY2" fmla="*/ 3224066 h 3224066"/>
              <a:gd name="connsiteX3" fmla="*/ 0 w 3224066"/>
              <a:gd name="connsiteY3" fmla="*/ 1612033 h 3224066"/>
              <a:gd name="connsiteX4" fmla="*/ 1612033 w 3224066"/>
              <a:gd name="connsiteY4" fmla="*/ 0 h 3224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4066" h="3224066">
                <a:moveTo>
                  <a:pt x="1612033" y="0"/>
                </a:moveTo>
                <a:lnTo>
                  <a:pt x="3224066" y="1612033"/>
                </a:lnTo>
                <a:lnTo>
                  <a:pt x="1612033" y="3224066"/>
                </a:lnTo>
                <a:lnTo>
                  <a:pt x="0" y="1612033"/>
                </a:lnTo>
                <a:lnTo>
                  <a:pt x="1612033" y="0"/>
                </a:lnTo>
                <a:close/>
              </a:path>
            </a:pathLst>
          </a:custGeom>
        </p:spPr>
      </p:pic>
      <p:pic>
        <p:nvPicPr>
          <p:cNvPr id="49" name="图片 48"/>
          <p:cNvPicPr>
            <a:picLocks noChangeAspect="1"/>
          </p:cNvPicPr>
          <p:nvPr/>
        </p:nvPicPr>
        <p:blipFill>
          <a:blip r:embed="rId3">
            <a:extLst>
              <a:ext uri="{28A0092B-C50C-407E-A947-70E740481C1C}">
                <a14:useLocalDpi xmlns:a14="http://schemas.microsoft.com/office/drawing/2010/main" val="0"/>
              </a:ext>
            </a:extLst>
          </a:blip>
          <a:srcRect l="-251" t="49647" r="100000" b="49647"/>
          <a:stretch>
            <a:fillRect/>
          </a:stretch>
        </p:blipFill>
        <p:spPr>
          <a:xfrm>
            <a:off x="799752" y="2742222"/>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44" name="图片 43"/>
          <p:cNvPicPr>
            <a:picLocks noChangeAspect="1"/>
          </p:cNvPicPr>
          <p:nvPr/>
        </p:nvPicPr>
        <p:blipFill>
          <a:blip r:embed="rId3">
            <a:extLst>
              <a:ext uri="{28A0092B-C50C-407E-A947-70E740481C1C}">
                <a14:useLocalDpi xmlns:a14="http://schemas.microsoft.com/office/drawing/2010/main" val="0"/>
              </a:ext>
            </a:extLst>
          </a:blip>
          <a:srcRect l="35892" t="-5442" r="56372" b="100000"/>
          <a:stretch>
            <a:fillRect/>
          </a:stretch>
        </p:blipFill>
        <p:spPr>
          <a:xfrm>
            <a:off x="2256078" y="1141574"/>
            <a:ext cx="311414" cy="155707"/>
          </a:xfrm>
          <a:custGeom>
            <a:avLst/>
            <a:gdLst>
              <a:gd name="connsiteX0" fmla="*/ 155707 w 311414"/>
              <a:gd name="connsiteY0" fmla="*/ 0 h 155707"/>
              <a:gd name="connsiteX1" fmla="*/ 311414 w 311414"/>
              <a:gd name="connsiteY1" fmla="*/ 155707 h 155707"/>
              <a:gd name="connsiteX2" fmla="*/ 0 w 311414"/>
              <a:gd name="connsiteY2" fmla="*/ 155707 h 155707"/>
              <a:gd name="connsiteX3" fmla="*/ 155707 w 311414"/>
              <a:gd name="connsiteY3" fmla="*/ 0 h 155707"/>
            </a:gdLst>
            <a:ahLst/>
            <a:cxnLst>
              <a:cxn ang="0">
                <a:pos x="connsiteX0" y="connsiteY0"/>
              </a:cxn>
              <a:cxn ang="0">
                <a:pos x="connsiteX1" y="connsiteY1"/>
              </a:cxn>
              <a:cxn ang="0">
                <a:pos x="connsiteX2" y="connsiteY2"/>
              </a:cxn>
              <a:cxn ang="0">
                <a:pos x="connsiteX3" y="connsiteY3"/>
              </a:cxn>
            </a:cxnLst>
            <a:rect l="l" t="t" r="r" b="b"/>
            <a:pathLst>
              <a:path w="311414" h="155707">
                <a:moveTo>
                  <a:pt x="155707" y="0"/>
                </a:moveTo>
                <a:lnTo>
                  <a:pt x="311414" y="155707"/>
                </a:lnTo>
                <a:lnTo>
                  <a:pt x="0" y="155707"/>
                </a:lnTo>
                <a:lnTo>
                  <a:pt x="155707" y="0"/>
                </a:lnTo>
                <a:close/>
              </a:path>
            </a:pathLst>
          </a:custGeom>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rcRect l="-283" t="50504" r="100000" b="48700"/>
          <a:stretch>
            <a:fillRect/>
          </a:stretch>
        </p:blipFill>
        <p:spPr>
          <a:xfrm>
            <a:off x="799752" y="2742222"/>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36" name="图片 35"/>
          <p:cNvPicPr>
            <a:picLocks noChangeAspect="1"/>
          </p:cNvPicPr>
          <p:nvPr/>
        </p:nvPicPr>
        <p:blipFill>
          <a:blip r:embed="rId3">
            <a:extLst>
              <a:ext uri="{28A0092B-C50C-407E-A947-70E740481C1C}">
                <a14:useLocalDpi xmlns:a14="http://schemas.microsoft.com/office/drawing/2010/main" val="0"/>
              </a:ext>
            </a:extLst>
          </a:blip>
          <a:srcRect l="34611" t="100000" r="55090" b="-7246"/>
          <a:stretch>
            <a:fillRect/>
          </a:stretch>
        </p:blipFill>
        <p:spPr>
          <a:xfrm>
            <a:off x="2204479" y="4158333"/>
            <a:ext cx="414612" cy="207306"/>
          </a:xfrm>
          <a:custGeom>
            <a:avLst/>
            <a:gdLst>
              <a:gd name="connsiteX0" fmla="*/ 0 w 414612"/>
              <a:gd name="connsiteY0" fmla="*/ 0 h 207306"/>
              <a:gd name="connsiteX1" fmla="*/ 414612 w 414612"/>
              <a:gd name="connsiteY1" fmla="*/ 0 h 207306"/>
              <a:gd name="connsiteX2" fmla="*/ 207306 w 414612"/>
              <a:gd name="connsiteY2" fmla="*/ 207306 h 207306"/>
              <a:gd name="connsiteX3" fmla="*/ 0 w 414612"/>
              <a:gd name="connsiteY3" fmla="*/ 0 h 207306"/>
            </a:gdLst>
            <a:ahLst/>
            <a:cxnLst>
              <a:cxn ang="0">
                <a:pos x="connsiteX0" y="connsiteY0"/>
              </a:cxn>
              <a:cxn ang="0">
                <a:pos x="connsiteX1" y="connsiteY1"/>
              </a:cxn>
              <a:cxn ang="0">
                <a:pos x="connsiteX2" y="connsiteY2"/>
              </a:cxn>
              <a:cxn ang="0">
                <a:pos x="connsiteX3" y="connsiteY3"/>
              </a:cxn>
            </a:cxnLst>
            <a:rect l="l" t="t" r="r" b="b"/>
            <a:pathLst>
              <a:path w="414612" h="207306">
                <a:moveTo>
                  <a:pt x="0" y="0"/>
                </a:moveTo>
                <a:lnTo>
                  <a:pt x="414612" y="0"/>
                </a:lnTo>
                <a:lnTo>
                  <a:pt x="207306" y="207306"/>
                </a:lnTo>
                <a:lnTo>
                  <a:pt x="0" y="0"/>
                </a:lnTo>
                <a:close/>
              </a:path>
            </a:pathLst>
          </a:custGeom>
        </p:spPr>
      </p:pic>
      <p:sp>
        <p:nvSpPr>
          <p:cNvPr id="113" name="菱形 112"/>
          <p:cNvSpPr/>
          <p:nvPr/>
        </p:nvSpPr>
        <p:spPr>
          <a:xfrm>
            <a:off x="811136" y="1506538"/>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1018627" y="1720258"/>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Rectangle 24"/>
          <p:cNvSpPr>
            <a:spLocks noChangeArrowheads="1"/>
          </p:cNvSpPr>
          <p:nvPr/>
        </p:nvSpPr>
        <p:spPr bwMode="auto">
          <a:xfrm>
            <a:off x="4515092" y="636107"/>
            <a:ext cx="3093614" cy="22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300"/>
              </a:spcBef>
            </a:pPr>
            <a:r>
              <a:rPr lang="zh-CN" altLang="en-US" sz="1100" b="1" dirty="0">
                <a:latin typeface="微软雅黑" panose="020B0503020204020204" pitchFamily="34" charset="-122"/>
                <a:ea typeface="微软雅黑" panose="020B0503020204020204" pitchFamily="34" charset="-122"/>
              </a:rPr>
              <a:t>（</a:t>
            </a:r>
            <a:r>
              <a:rPr lang="en-US" altLang="zh-CN" sz="1100" b="1" dirty="0">
                <a:latin typeface="微软雅黑" panose="020B0503020204020204" pitchFamily="34" charset="-122"/>
                <a:ea typeface="微软雅黑" panose="020B0503020204020204" pitchFamily="34" charset="-122"/>
              </a:rPr>
              <a:t>1</a:t>
            </a:r>
            <a:r>
              <a:rPr lang="zh-CN" altLang="en-US" sz="1100" b="1" dirty="0">
                <a:latin typeface="微软雅黑" panose="020B0503020204020204" pitchFamily="34" charset="-122"/>
                <a:ea typeface="微软雅黑" panose="020B0503020204020204" pitchFamily="34" charset="-122"/>
              </a:rPr>
              <a:t>）摄影用光类型。</a:t>
            </a:r>
            <a:endParaRPr lang="en-US" altLang="zh-CN" sz="1100" b="1" dirty="0">
              <a:latin typeface="微软雅黑" panose="020B0503020204020204" pitchFamily="34" charset="-122"/>
              <a:ea typeface="微软雅黑" panose="020B0503020204020204" pitchFamily="34" charset="-122"/>
            </a:endParaRPr>
          </a:p>
        </p:txBody>
      </p:sp>
      <p:sp>
        <p:nvSpPr>
          <p:cNvPr id="120" name="Rectangle 24"/>
          <p:cNvSpPr>
            <a:spLocks noChangeArrowheads="1"/>
          </p:cNvSpPr>
          <p:nvPr/>
        </p:nvSpPr>
        <p:spPr bwMode="auto">
          <a:xfrm>
            <a:off x="4502940" y="1008074"/>
            <a:ext cx="3960637" cy="1239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50" indent="-171450">
              <a:lnSpc>
                <a:spcPct val="150000"/>
              </a:lnSpc>
              <a:buFont typeface="Wingdings" panose="05000000000000000000" pitchFamily="2" charset="2"/>
              <a:buChar char="n"/>
            </a:pPr>
            <a:r>
              <a:rPr lang="zh-CN" altLang="en-US" sz="1100" dirty="0">
                <a:latin typeface="微软雅黑" panose="020B0503020204020204" pitchFamily="34" charset="-122"/>
                <a:ea typeface="微软雅黑" panose="020B0503020204020204" pitchFamily="34" charset="-122"/>
              </a:rPr>
              <a:t>光线是构成影像的基础，摄影用光是创作的一个重要环节，它直接影响摄影作品的画面效果，影响摄影作品的感染力。</a:t>
            </a:r>
            <a:endParaRPr lang="en-US" altLang="zh-CN" sz="110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100" dirty="0">
                <a:latin typeface="微软雅黑" panose="020B0503020204020204" pitchFamily="34" charset="-122"/>
                <a:ea typeface="微软雅黑" panose="020B0503020204020204" pitchFamily="34" charset="-122"/>
              </a:rPr>
              <a:t>人造光源是在摄影棚内使用的主要光源，任何人造光源都可以用作摄影照明。在摄影棚内使用的主要人造光源有连续光源中的普通白炽灯泡、卤钨灯、瞬间发光的闪光灯。</a:t>
            </a:r>
            <a:endParaRPr lang="en-US" altLang="zh-CN" sz="1100" dirty="0">
              <a:latin typeface="微软雅黑" panose="020B0503020204020204" pitchFamily="34" charset="-122"/>
              <a:ea typeface="微软雅黑" panose="020B0503020204020204" pitchFamily="34" charset="-122"/>
            </a:endParaRPr>
          </a:p>
        </p:txBody>
      </p:sp>
      <p:sp>
        <p:nvSpPr>
          <p:cNvPr id="121" name="菱形 120"/>
          <p:cNvSpPr/>
          <p:nvPr/>
        </p:nvSpPr>
        <p:spPr>
          <a:xfrm>
            <a:off x="3590330" y="1611835"/>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3799669" y="1820659"/>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130153" y="2394037"/>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1914706" y="2758586"/>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298722" y="3186855"/>
            <a:ext cx="1451857" cy="23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布 光</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267051" y="3597617"/>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1699284" y="2180122"/>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21" name="Rectangle 24"/>
          <p:cNvSpPr>
            <a:spLocks noChangeArrowheads="1"/>
          </p:cNvSpPr>
          <p:nvPr/>
        </p:nvSpPr>
        <p:spPr bwMode="auto">
          <a:xfrm>
            <a:off x="4497775" y="2792223"/>
            <a:ext cx="3960637" cy="174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100" b="1" dirty="0">
                <a:latin typeface="微软雅黑" panose="020B0503020204020204" pitchFamily="34" charset="-122"/>
                <a:ea typeface="微软雅黑" panose="020B0503020204020204" pitchFamily="34" charset="-122"/>
              </a:rPr>
              <a:t>下面是几种常见的摄影灯具：</a:t>
            </a:r>
            <a:endParaRPr lang="en-US" altLang="zh-CN" sz="1100" b="1" dirty="0">
              <a:latin typeface="微软雅黑" panose="020B0503020204020204" pitchFamily="34" charset="-122"/>
              <a:ea typeface="微软雅黑" panose="020B0503020204020204" pitchFamily="34" charset="-122"/>
            </a:endParaRPr>
          </a:p>
          <a:p>
            <a:pPr marL="228600" indent="-228600">
              <a:lnSpc>
                <a:spcPct val="150000"/>
              </a:lnSpc>
              <a:buFont typeface="+mj-ea"/>
              <a:buAutoNum type="circleNumDbPlain"/>
            </a:pPr>
            <a:r>
              <a:rPr lang="zh-CN" altLang="en-US" sz="1100" dirty="0">
                <a:latin typeface="微软雅黑" panose="020B0503020204020204" pitchFamily="34" charset="-122"/>
                <a:ea typeface="微软雅黑" panose="020B0503020204020204" pitchFamily="34" charset="-122"/>
              </a:rPr>
              <a:t> 伞灯是不同质地、规格的反光伞装在反光灯上而成的，其发光面积大、反差较小。</a:t>
            </a:r>
            <a:endParaRPr lang="en-US" altLang="zh-CN" sz="1100" dirty="0">
              <a:latin typeface="微软雅黑" panose="020B0503020204020204" pitchFamily="34" charset="-122"/>
              <a:ea typeface="微软雅黑" panose="020B0503020204020204" pitchFamily="34" charset="-122"/>
            </a:endParaRPr>
          </a:p>
          <a:p>
            <a:pPr marL="228600" indent="-228600">
              <a:lnSpc>
                <a:spcPct val="150000"/>
              </a:lnSpc>
              <a:buFont typeface="+mj-ea"/>
              <a:buAutoNum type="circleNumDbPlain"/>
            </a:pPr>
            <a:r>
              <a:rPr lang="zh-CN" altLang="en-US" sz="1100" dirty="0">
                <a:latin typeface="微软雅黑" panose="020B0503020204020204" pitchFamily="34" charset="-122"/>
                <a:ea typeface="微软雅黑" panose="020B0503020204020204" pitchFamily="34" charset="-122"/>
              </a:rPr>
              <a:t>柔光灯是在闪光灯头上加上柔光罩。柔光灯光线柔和、色彩鲜艳、层次表现清晰，广告摄影与人像摄影中用得比较多。</a:t>
            </a:r>
            <a:endParaRPr lang="en-US" altLang="zh-CN" sz="1100" dirty="0">
              <a:latin typeface="微软雅黑" panose="020B0503020204020204" pitchFamily="34" charset="-122"/>
              <a:ea typeface="微软雅黑" panose="020B0503020204020204" pitchFamily="34" charset="-122"/>
            </a:endParaRPr>
          </a:p>
          <a:p>
            <a:pPr marL="228600" indent="-228600">
              <a:lnSpc>
                <a:spcPct val="150000"/>
              </a:lnSpc>
              <a:buFont typeface="+mj-ea"/>
              <a:buAutoNum type="circleNumDbPlain"/>
            </a:pPr>
            <a:r>
              <a:rPr lang="zh-CN" altLang="en-US" sz="1100" dirty="0">
                <a:latin typeface="微软雅黑" panose="020B0503020204020204" pitchFamily="34" charset="-122"/>
                <a:ea typeface="微软雅黑" panose="020B0503020204020204" pitchFamily="34" charset="-122"/>
              </a:rPr>
              <a:t>束光筒能使灯发出直射的强光、平行或接近平行的束光，亮度高、方向性强、反差大。</a:t>
            </a:r>
          </a:p>
        </p:txBody>
      </p:sp>
      <p:grpSp>
        <p:nvGrpSpPr>
          <p:cNvPr id="2" name="组合 1">
            <a:extLst>
              <a:ext uri="{FF2B5EF4-FFF2-40B4-BE49-F238E27FC236}">
                <a16:creationId xmlns:a16="http://schemas.microsoft.com/office/drawing/2014/main" id="{1014F6B9-E7AA-3DE9-E382-D35B323B8FC3}"/>
              </a:ext>
            </a:extLst>
          </p:cNvPr>
          <p:cNvGrpSpPr/>
          <p:nvPr/>
        </p:nvGrpSpPr>
        <p:grpSpPr>
          <a:xfrm>
            <a:off x="161913" y="113354"/>
            <a:ext cx="1489470" cy="658178"/>
            <a:chOff x="1138385" y="0"/>
            <a:chExt cx="1489470" cy="658178"/>
          </a:xfrm>
        </p:grpSpPr>
        <p:sp>
          <p:nvSpPr>
            <p:cNvPr id="3" name="Freeform 8">
              <a:extLst>
                <a:ext uri="{FF2B5EF4-FFF2-40B4-BE49-F238E27FC236}">
                  <a16:creationId xmlns:a16="http://schemas.microsoft.com/office/drawing/2014/main" id="{48602098-E6AF-2676-C147-B34A139FFCB2}"/>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 name="Freeform 9">
              <a:extLst>
                <a:ext uri="{FF2B5EF4-FFF2-40B4-BE49-F238E27FC236}">
                  <a16:creationId xmlns:a16="http://schemas.microsoft.com/office/drawing/2014/main" id="{89261531-B305-C256-A3C8-89C589C970CC}"/>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5" name="Rectangle 18">
              <a:extLst>
                <a:ext uri="{FF2B5EF4-FFF2-40B4-BE49-F238E27FC236}">
                  <a16:creationId xmlns:a16="http://schemas.microsoft.com/office/drawing/2014/main" id="{EF4F8082-E4E8-3B6F-4239-29CAA0C3CDA6}"/>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357016906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0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500" fill="hold"/>
                                            <p:tgtEl>
                                              <p:spTgt spid="125"/>
                                            </p:tgtEl>
                                            <p:attrNameLst>
                                              <p:attrName>ppt_x</p:attrName>
                                            </p:attrNameLst>
                                          </p:cBhvr>
                                          <p:tavLst>
                                            <p:tav tm="0">
                                              <p:val>
                                                <p:strVal val="0-#ppt_w/2"/>
                                              </p:val>
                                            </p:tav>
                                            <p:tav tm="100000">
                                              <p:val>
                                                <p:strVal val="#ppt_x"/>
                                              </p:val>
                                            </p:tav>
                                          </p:tavLst>
                                        </p:anim>
                                        <p:anim calcmode="lin" valueType="num">
                                          <p:cBhvr additive="base">
                                            <p:cTn id="8" dur="500" fill="hold"/>
                                            <p:tgtEl>
                                              <p:spTgt spid="125"/>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1100"/>
                                      </p:stCondLst>
                                      <p:childTnLst>
                                        <p:anim calcmode="discrete" valueType="str">
                                          <p:cBhvr>
                                            <p:cTn id="10" dur="100" fill="hold"/>
                                            <p:tgtEl>
                                              <p:spTgt spid="125"/>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800"/>
                                      </p:stCondLst>
                                      <p:childTnLst>
                                        <p:set>
                                          <p:cBhvr>
                                            <p:cTn id="12" dur="1" fill="hold">
                                              <p:stCondLst>
                                                <p:cond delay="0"/>
                                              </p:stCondLst>
                                            </p:cTn>
                                            <p:tgtEl>
                                              <p:spTgt spid="124"/>
                                            </p:tgtEl>
                                            <p:attrNameLst>
                                              <p:attrName>style.visibility</p:attrName>
                                            </p:attrNameLst>
                                          </p:cBhvr>
                                          <p:to>
                                            <p:strVal val="visible"/>
                                          </p:to>
                                        </p:set>
                                        <p:anim calcmode="lin" valueType="num">
                                          <p:cBhvr additive="base">
                                            <p:cTn id="13" dur="500" fill="hold"/>
                                            <p:tgtEl>
                                              <p:spTgt spid="124"/>
                                            </p:tgtEl>
                                            <p:attrNameLst>
                                              <p:attrName>ppt_x</p:attrName>
                                            </p:attrNameLst>
                                          </p:cBhvr>
                                          <p:tavLst>
                                            <p:tav tm="0">
                                              <p:val>
                                                <p:strVal val="0-#ppt_w/2"/>
                                              </p:val>
                                            </p:tav>
                                            <p:tav tm="100000">
                                              <p:val>
                                                <p:strVal val="#ppt_x"/>
                                              </p:val>
                                            </p:tav>
                                          </p:tavLst>
                                        </p:anim>
                                        <p:anim calcmode="lin" valueType="num">
                                          <p:cBhvr additive="base">
                                            <p:cTn id="14" dur="500" fill="hold"/>
                                            <p:tgtEl>
                                              <p:spTgt spid="124"/>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1200"/>
                                      </p:stCondLst>
                                      <p:childTnLst>
                                        <p:anim calcmode="discrete" valueType="str">
                                          <p:cBhvr>
                                            <p:cTn id="16" dur="100" fill="hold"/>
                                            <p:tgtEl>
                                              <p:spTgt spid="124"/>
                                            </p:tgtEl>
                                            <p:attrNameLst>
                                              <p:attrName>style.visibility</p:attrName>
                                            </p:attrNameLst>
                                          </p:cBhvr>
                                          <p:tavLst>
                                            <p:tav tm="0">
                                              <p:val>
                                                <p:strVal val="hidden"/>
                                              </p:val>
                                            </p:tav>
                                            <p:tav tm="50000">
                                              <p:val>
                                                <p:strVal val="visible"/>
                                              </p:val>
                                            </p:tav>
                                          </p:tavLst>
                                        </p:anim>
                                      </p:childTnLst>
                                    </p:cTn>
                                  </p:par>
                                  <p:par>
                                    <p:cTn id="17" presetID="53" presetClass="entr" presetSubtype="16" fill="hold" grpId="0" nodeType="withEffect">
                                      <p:stCondLst>
                                        <p:cond delay="1700"/>
                                      </p:stCondLst>
                                      <p:childTnLst>
                                        <p:set>
                                          <p:cBhvr>
                                            <p:cTn id="18" dur="1" fill="hold">
                                              <p:stCondLst>
                                                <p:cond delay="0"/>
                                              </p:stCondLst>
                                            </p:cTn>
                                            <p:tgtEl>
                                              <p:spTgt spid="113"/>
                                            </p:tgtEl>
                                            <p:attrNameLst>
                                              <p:attrName>style.visibility</p:attrName>
                                            </p:attrNameLst>
                                          </p:cBhvr>
                                          <p:to>
                                            <p:strVal val="visible"/>
                                          </p:to>
                                        </p:set>
                                        <p:anim calcmode="lin" valueType="num">
                                          <p:cBhvr>
                                            <p:cTn id="19" dur="500" fill="hold"/>
                                            <p:tgtEl>
                                              <p:spTgt spid="113"/>
                                            </p:tgtEl>
                                            <p:attrNameLst>
                                              <p:attrName>ppt_w</p:attrName>
                                            </p:attrNameLst>
                                          </p:cBhvr>
                                          <p:tavLst>
                                            <p:tav tm="0">
                                              <p:val>
                                                <p:fltVal val="0"/>
                                              </p:val>
                                            </p:tav>
                                            <p:tav tm="100000">
                                              <p:val>
                                                <p:strVal val="#ppt_w"/>
                                              </p:val>
                                            </p:tav>
                                          </p:tavLst>
                                        </p:anim>
                                        <p:anim calcmode="lin" valueType="num">
                                          <p:cBhvr>
                                            <p:cTn id="20" dur="500" fill="hold"/>
                                            <p:tgtEl>
                                              <p:spTgt spid="113"/>
                                            </p:tgtEl>
                                            <p:attrNameLst>
                                              <p:attrName>ppt_h</p:attrName>
                                            </p:attrNameLst>
                                          </p:cBhvr>
                                          <p:tavLst>
                                            <p:tav tm="0">
                                              <p:val>
                                                <p:fltVal val="0"/>
                                              </p:val>
                                            </p:tav>
                                            <p:tav tm="100000">
                                              <p:val>
                                                <p:strVal val="#ppt_h"/>
                                              </p:val>
                                            </p:tav>
                                          </p:tavLst>
                                        </p:anim>
                                        <p:animEffect transition="in" filter="fade">
                                          <p:cBhvr>
                                            <p:cTn id="21" dur="500"/>
                                            <p:tgtEl>
                                              <p:spTgt spid="113"/>
                                            </p:tgtEl>
                                          </p:cBhvr>
                                        </p:animEffect>
                                      </p:childTnLst>
                                    </p:cTn>
                                  </p:par>
                                  <p:par>
                                    <p:cTn id="22" presetID="53" presetClass="entr" presetSubtype="16" fill="hold" grpId="0" nodeType="withEffect">
                                      <p:stCondLst>
                                        <p:cond delay="1700"/>
                                      </p:stCondLst>
                                      <p:childTnLst>
                                        <p:set>
                                          <p:cBhvr>
                                            <p:cTn id="23" dur="1" fill="hold">
                                              <p:stCondLst>
                                                <p:cond delay="0"/>
                                              </p:stCondLst>
                                            </p:cTn>
                                            <p:tgtEl>
                                              <p:spTgt spid="115"/>
                                            </p:tgtEl>
                                            <p:attrNameLst>
                                              <p:attrName>style.visibility</p:attrName>
                                            </p:attrNameLst>
                                          </p:cBhvr>
                                          <p:to>
                                            <p:strVal val="visible"/>
                                          </p:to>
                                        </p:set>
                                        <p:anim calcmode="lin" valueType="num">
                                          <p:cBhvr>
                                            <p:cTn id="24" dur="500" fill="hold"/>
                                            <p:tgtEl>
                                              <p:spTgt spid="115"/>
                                            </p:tgtEl>
                                            <p:attrNameLst>
                                              <p:attrName>ppt_w</p:attrName>
                                            </p:attrNameLst>
                                          </p:cBhvr>
                                          <p:tavLst>
                                            <p:tav tm="0">
                                              <p:val>
                                                <p:fltVal val="0"/>
                                              </p:val>
                                            </p:tav>
                                            <p:tav tm="100000">
                                              <p:val>
                                                <p:strVal val="#ppt_w"/>
                                              </p:val>
                                            </p:tav>
                                          </p:tavLst>
                                        </p:anim>
                                        <p:anim calcmode="lin" valueType="num">
                                          <p:cBhvr>
                                            <p:cTn id="25" dur="500" fill="hold"/>
                                            <p:tgtEl>
                                              <p:spTgt spid="115"/>
                                            </p:tgtEl>
                                            <p:attrNameLst>
                                              <p:attrName>ppt_h</p:attrName>
                                            </p:attrNameLst>
                                          </p:cBhvr>
                                          <p:tavLst>
                                            <p:tav tm="0">
                                              <p:val>
                                                <p:fltVal val="0"/>
                                              </p:val>
                                            </p:tav>
                                            <p:tav tm="100000">
                                              <p:val>
                                                <p:strVal val="#ppt_h"/>
                                              </p:val>
                                            </p:tav>
                                          </p:tavLst>
                                        </p:anim>
                                        <p:animEffect transition="in" filter="fade">
                                          <p:cBhvr>
                                            <p:cTn id="26" dur="500"/>
                                            <p:tgtEl>
                                              <p:spTgt spid="115"/>
                                            </p:tgtEl>
                                          </p:cBhvr>
                                        </p:animEffect>
                                      </p:childTnLst>
                                    </p:cTn>
                                  </p:par>
                                  <p:par>
                                    <p:cTn id="27" presetID="53" presetClass="entr" presetSubtype="16" fill="hold" grpId="0" nodeType="withEffect">
                                      <p:stCondLst>
                                        <p:cond delay="1900"/>
                                      </p:stCondLst>
                                      <p:childTnLst>
                                        <p:set>
                                          <p:cBhvr>
                                            <p:cTn id="28" dur="1" fill="hold">
                                              <p:stCondLst>
                                                <p:cond delay="0"/>
                                              </p:stCondLst>
                                            </p:cTn>
                                            <p:tgtEl>
                                              <p:spTgt spid="121"/>
                                            </p:tgtEl>
                                            <p:attrNameLst>
                                              <p:attrName>style.visibility</p:attrName>
                                            </p:attrNameLst>
                                          </p:cBhvr>
                                          <p:to>
                                            <p:strVal val="visible"/>
                                          </p:to>
                                        </p:set>
                                        <p:anim calcmode="lin" valueType="num">
                                          <p:cBhvr>
                                            <p:cTn id="29" dur="500" fill="hold"/>
                                            <p:tgtEl>
                                              <p:spTgt spid="121"/>
                                            </p:tgtEl>
                                            <p:attrNameLst>
                                              <p:attrName>ppt_w</p:attrName>
                                            </p:attrNameLst>
                                          </p:cBhvr>
                                          <p:tavLst>
                                            <p:tav tm="0">
                                              <p:val>
                                                <p:fltVal val="0"/>
                                              </p:val>
                                            </p:tav>
                                            <p:tav tm="100000">
                                              <p:val>
                                                <p:strVal val="#ppt_w"/>
                                              </p:val>
                                            </p:tav>
                                          </p:tavLst>
                                        </p:anim>
                                        <p:anim calcmode="lin" valueType="num">
                                          <p:cBhvr>
                                            <p:cTn id="30" dur="500" fill="hold"/>
                                            <p:tgtEl>
                                              <p:spTgt spid="121"/>
                                            </p:tgtEl>
                                            <p:attrNameLst>
                                              <p:attrName>ppt_h</p:attrName>
                                            </p:attrNameLst>
                                          </p:cBhvr>
                                          <p:tavLst>
                                            <p:tav tm="0">
                                              <p:val>
                                                <p:fltVal val="0"/>
                                              </p:val>
                                            </p:tav>
                                            <p:tav tm="100000">
                                              <p:val>
                                                <p:strVal val="#ppt_h"/>
                                              </p:val>
                                            </p:tav>
                                          </p:tavLst>
                                        </p:anim>
                                        <p:animEffect transition="in" filter="fade">
                                          <p:cBhvr>
                                            <p:cTn id="31" dur="500"/>
                                            <p:tgtEl>
                                              <p:spTgt spid="121"/>
                                            </p:tgtEl>
                                          </p:cBhvr>
                                        </p:animEffect>
                                      </p:childTnLst>
                                    </p:cTn>
                                  </p:par>
                                  <p:par>
                                    <p:cTn id="32" presetID="53" presetClass="entr" presetSubtype="16" fill="hold" grpId="0" nodeType="withEffect">
                                      <p:stCondLst>
                                        <p:cond delay="1900"/>
                                      </p:stCondLst>
                                      <p:childTnLst>
                                        <p:set>
                                          <p:cBhvr>
                                            <p:cTn id="33" dur="1" fill="hold">
                                              <p:stCondLst>
                                                <p:cond delay="0"/>
                                              </p:stCondLst>
                                            </p:cTn>
                                            <p:tgtEl>
                                              <p:spTgt spid="116"/>
                                            </p:tgtEl>
                                            <p:attrNameLst>
                                              <p:attrName>style.visibility</p:attrName>
                                            </p:attrNameLst>
                                          </p:cBhvr>
                                          <p:to>
                                            <p:strVal val="visible"/>
                                          </p:to>
                                        </p:set>
                                        <p:anim calcmode="lin" valueType="num">
                                          <p:cBhvr>
                                            <p:cTn id="34" dur="500" fill="hold"/>
                                            <p:tgtEl>
                                              <p:spTgt spid="116"/>
                                            </p:tgtEl>
                                            <p:attrNameLst>
                                              <p:attrName>ppt_w</p:attrName>
                                            </p:attrNameLst>
                                          </p:cBhvr>
                                          <p:tavLst>
                                            <p:tav tm="0">
                                              <p:val>
                                                <p:fltVal val="0"/>
                                              </p:val>
                                            </p:tav>
                                            <p:tav tm="100000">
                                              <p:val>
                                                <p:strVal val="#ppt_w"/>
                                              </p:val>
                                            </p:tav>
                                          </p:tavLst>
                                        </p:anim>
                                        <p:anim calcmode="lin" valueType="num">
                                          <p:cBhvr>
                                            <p:cTn id="35" dur="500" fill="hold"/>
                                            <p:tgtEl>
                                              <p:spTgt spid="116"/>
                                            </p:tgtEl>
                                            <p:attrNameLst>
                                              <p:attrName>ppt_h</p:attrName>
                                            </p:attrNameLst>
                                          </p:cBhvr>
                                          <p:tavLst>
                                            <p:tav tm="0">
                                              <p:val>
                                                <p:fltVal val="0"/>
                                              </p:val>
                                            </p:tav>
                                            <p:tav tm="100000">
                                              <p:val>
                                                <p:strVal val="#ppt_h"/>
                                              </p:val>
                                            </p:tav>
                                          </p:tavLst>
                                        </p:anim>
                                        <p:animEffect transition="in" filter="fade">
                                          <p:cBhvr>
                                            <p:cTn id="36" dur="500"/>
                                            <p:tgtEl>
                                              <p:spTgt spid="116"/>
                                            </p:tgtEl>
                                          </p:cBhvr>
                                        </p:animEffect>
                                      </p:childTnLst>
                                    </p:cTn>
                                  </p:par>
                                  <p:par>
                                    <p:cTn id="37" presetID="53" presetClass="entr" presetSubtype="16" fill="hold" grpId="0" nodeType="withEffect">
                                      <p:stCondLst>
                                        <p:cond delay="2100"/>
                                      </p:stCondLst>
                                      <p:childTnLst>
                                        <p:set>
                                          <p:cBhvr>
                                            <p:cTn id="38" dur="1" fill="hold">
                                              <p:stCondLst>
                                                <p:cond delay="0"/>
                                              </p:stCondLst>
                                            </p:cTn>
                                            <p:tgtEl>
                                              <p:spTgt spid="123"/>
                                            </p:tgtEl>
                                            <p:attrNameLst>
                                              <p:attrName>style.visibility</p:attrName>
                                            </p:attrNameLst>
                                          </p:cBhvr>
                                          <p:to>
                                            <p:strVal val="visible"/>
                                          </p:to>
                                        </p:set>
                                        <p:anim calcmode="lin" valueType="num">
                                          <p:cBhvr>
                                            <p:cTn id="39" dur="500" fill="hold"/>
                                            <p:tgtEl>
                                              <p:spTgt spid="123"/>
                                            </p:tgtEl>
                                            <p:attrNameLst>
                                              <p:attrName>ppt_w</p:attrName>
                                            </p:attrNameLst>
                                          </p:cBhvr>
                                          <p:tavLst>
                                            <p:tav tm="0">
                                              <p:val>
                                                <p:fltVal val="0"/>
                                              </p:val>
                                            </p:tav>
                                            <p:tav tm="100000">
                                              <p:val>
                                                <p:strVal val="#ppt_w"/>
                                              </p:val>
                                            </p:tav>
                                          </p:tavLst>
                                        </p:anim>
                                        <p:anim calcmode="lin" valueType="num">
                                          <p:cBhvr>
                                            <p:cTn id="40" dur="500" fill="hold"/>
                                            <p:tgtEl>
                                              <p:spTgt spid="123"/>
                                            </p:tgtEl>
                                            <p:attrNameLst>
                                              <p:attrName>ppt_h</p:attrName>
                                            </p:attrNameLst>
                                          </p:cBhvr>
                                          <p:tavLst>
                                            <p:tav tm="0">
                                              <p:val>
                                                <p:fltVal val="0"/>
                                              </p:val>
                                            </p:tav>
                                            <p:tav tm="100000">
                                              <p:val>
                                                <p:strVal val="#ppt_h"/>
                                              </p:val>
                                            </p:tav>
                                          </p:tavLst>
                                        </p:anim>
                                        <p:animEffect transition="in" filter="fade">
                                          <p:cBhvr>
                                            <p:cTn id="41" dur="500"/>
                                            <p:tgtEl>
                                              <p:spTgt spid="123"/>
                                            </p:tgtEl>
                                          </p:cBhvr>
                                        </p:animEffect>
                                      </p:childTnLst>
                                    </p:cTn>
                                  </p:par>
                                  <p:par>
                                    <p:cTn id="42" presetID="42" presetClass="entr" presetSubtype="0" fill="hold" grpId="0" nodeType="withEffect">
                                      <p:stCondLst>
                                        <p:cond delay="2600"/>
                                      </p:stCondLst>
                                      <p:childTnLst>
                                        <p:set>
                                          <p:cBhvr>
                                            <p:cTn id="43" dur="1" fill="hold">
                                              <p:stCondLst>
                                                <p:cond delay="0"/>
                                              </p:stCondLst>
                                            </p:cTn>
                                            <p:tgtEl>
                                              <p:spTgt spid="114"/>
                                            </p:tgtEl>
                                            <p:attrNameLst>
                                              <p:attrName>style.visibility</p:attrName>
                                            </p:attrNameLst>
                                          </p:cBhvr>
                                          <p:to>
                                            <p:strVal val="visible"/>
                                          </p:to>
                                        </p:set>
                                        <p:animEffect transition="in" filter="fade">
                                          <p:cBhvr>
                                            <p:cTn id="44" dur="500"/>
                                            <p:tgtEl>
                                              <p:spTgt spid="114"/>
                                            </p:tgtEl>
                                          </p:cBhvr>
                                        </p:animEffect>
                                        <p:anim calcmode="lin" valueType="num">
                                          <p:cBhvr>
                                            <p:cTn id="45" dur="500" fill="hold"/>
                                            <p:tgtEl>
                                              <p:spTgt spid="114"/>
                                            </p:tgtEl>
                                            <p:attrNameLst>
                                              <p:attrName>ppt_x</p:attrName>
                                            </p:attrNameLst>
                                          </p:cBhvr>
                                          <p:tavLst>
                                            <p:tav tm="0">
                                              <p:val>
                                                <p:strVal val="#ppt_x"/>
                                              </p:val>
                                            </p:tav>
                                            <p:tav tm="100000">
                                              <p:val>
                                                <p:strVal val="#ppt_x"/>
                                              </p:val>
                                            </p:tav>
                                          </p:tavLst>
                                        </p:anim>
                                        <p:anim calcmode="lin" valueType="num">
                                          <p:cBhvr>
                                            <p:cTn id="46" dur="500" fill="hold"/>
                                            <p:tgtEl>
                                              <p:spTgt spid="1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2600"/>
                                      </p:stCondLst>
                                      <p:childTnLst>
                                        <p:set>
                                          <p:cBhvr>
                                            <p:cTn id="48" dur="1" fill="hold">
                                              <p:stCondLst>
                                                <p:cond delay="0"/>
                                              </p:stCondLst>
                                            </p:cTn>
                                            <p:tgtEl>
                                              <p:spTgt spid="118"/>
                                            </p:tgtEl>
                                            <p:attrNameLst>
                                              <p:attrName>style.visibility</p:attrName>
                                            </p:attrNameLst>
                                          </p:cBhvr>
                                          <p:to>
                                            <p:strVal val="visible"/>
                                          </p:to>
                                        </p:set>
                                        <p:animEffect transition="in" filter="fade">
                                          <p:cBhvr>
                                            <p:cTn id="49" dur="500"/>
                                            <p:tgtEl>
                                              <p:spTgt spid="118"/>
                                            </p:tgtEl>
                                          </p:cBhvr>
                                        </p:animEffect>
                                        <p:anim calcmode="lin" valueType="num">
                                          <p:cBhvr>
                                            <p:cTn id="50" dur="500" fill="hold"/>
                                            <p:tgtEl>
                                              <p:spTgt spid="118"/>
                                            </p:tgtEl>
                                            <p:attrNameLst>
                                              <p:attrName>ppt_x</p:attrName>
                                            </p:attrNameLst>
                                          </p:cBhvr>
                                          <p:tavLst>
                                            <p:tav tm="0">
                                              <p:val>
                                                <p:strVal val="#ppt_x"/>
                                              </p:val>
                                            </p:tav>
                                            <p:tav tm="100000">
                                              <p:val>
                                                <p:strVal val="#ppt_x"/>
                                              </p:val>
                                            </p:tav>
                                          </p:tavLst>
                                        </p:anim>
                                        <p:anim calcmode="lin" valueType="num">
                                          <p:cBhvr>
                                            <p:cTn id="51" dur="500" fill="hold"/>
                                            <p:tgtEl>
                                              <p:spTgt spid="118"/>
                                            </p:tgtEl>
                                            <p:attrNameLst>
                                              <p:attrName>ppt_y</p:attrName>
                                            </p:attrNameLst>
                                          </p:cBhvr>
                                          <p:tavLst>
                                            <p:tav tm="0">
                                              <p:val>
                                                <p:strVal val="#ppt_y+.1"/>
                                              </p:val>
                                            </p:tav>
                                            <p:tav tm="100000">
                                              <p:val>
                                                <p:strVal val="#ppt_y"/>
                                              </p:val>
                                            </p:tav>
                                          </p:tavLst>
                                        </p:anim>
                                      </p:childTnLst>
                                    </p:cTn>
                                  </p:par>
                                  <p:par>
                                    <p:cTn id="52" presetID="2" presetClass="entr" presetSubtype="2" fill="hold" grpId="0" nodeType="withEffect" p14:presetBounceEnd="60000">
                                      <p:stCondLst>
                                        <p:cond delay="3100"/>
                                      </p:stCondLst>
                                      <p:childTnLst>
                                        <p:set>
                                          <p:cBhvr>
                                            <p:cTn id="53" dur="1" fill="hold">
                                              <p:stCondLst>
                                                <p:cond delay="0"/>
                                              </p:stCondLst>
                                            </p:cTn>
                                            <p:tgtEl>
                                              <p:spTgt spid="119"/>
                                            </p:tgtEl>
                                            <p:attrNameLst>
                                              <p:attrName>style.visibility</p:attrName>
                                            </p:attrNameLst>
                                          </p:cBhvr>
                                          <p:to>
                                            <p:strVal val="visible"/>
                                          </p:to>
                                        </p:set>
                                        <p:anim calcmode="lin" valueType="num" p14:bounceEnd="60000">
                                          <p:cBhvr additive="base">
                                            <p:cTn id="54" dur="500" fill="hold"/>
                                            <p:tgtEl>
                                              <p:spTgt spid="119"/>
                                            </p:tgtEl>
                                            <p:attrNameLst>
                                              <p:attrName>ppt_x</p:attrName>
                                            </p:attrNameLst>
                                          </p:cBhvr>
                                          <p:tavLst>
                                            <p:tav tm="0">
                                              <p:val>
                                                <p:strVal val="1+#ppt_w/2"/>
                                              </p:val>
                                            </p:tav>
                                            <p:tav tm="100000">
                                              <p:val>
                                                <p:strVal val="#ppt_x"/>
                                              </p:val>
                                            </p:tav>
                                          </p:tavLst>
                                        </p:anim>
                                        <p:anim calcmode="lin" valueType="num" p14:bounceEnd="60000">
                                          <p:cBhvr additive="base">
                                            <p:cTn id="55" dur="500" fill="hold"/>
                                            <p:tgtEl>
                                              <p:spTgt spid="119"/>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14:presetBounceEnd="60000">
                                      <p:stCondLst>
                                        <p:cond delay="3100"/>
                                      </p:stCondLst>
                                      <p:childTnLst>
                                        <p:set>
                                          <p:cBhvr>
                                            <p:cTn id="57" dur="1" fill="hold">
                                              <p:stCondLst>
                                                <p:cond delay="0"/>
                                              </p:stCondLst>
                                            </p:cTn>
                                            <p:tgtEl>
                                              <p:spTgt spid="120"/>
                                            </p:tgtEl>
                                            <p:attrNameLst>
                                              <p:attrName>style.visibility</p:attrName>
                                            </p:attrNameLst>
                                          </p:cBhvr>
                                          <p:to>
                                            <p:strVal val="visible"/>
                                          </p:to>
                                        </p:set>
                                        <p:anim calcmode="lin" valueType="num" p14:bounceEnd="60000">
                                          <p:cBhvr additive="base">
                                            <p:cTn id="58"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59" dur="500" fill="hold"/>
                                            <p:tgtEl>
                                              <p:spTgt spid="120"/>
                                            </p:tgtEl>
                                            <p:attrNameLst>
                                              <p:attrName>ppt_y</p:attrName>
                                            </p:attrNameLst>
                                          </p:cBhvr>
                                          <p:tavLst>
                                            <p:tav tm="0">
                                              <p:val>
                                                <p:strVal val="#ppt_y"/>
                                              </p:val>
                                            </p:tav>
                                            <p:tav tm="100000">
                                              <p:val>
                                                <p:strVal val="#ppt_y"/>
                                              </p:val>
                                            </p:tav>
                                          </p:tavLst>
                                        </p:anim>
                                      </p:childTnLst>
                                    </p:cTn>
                                  </p:par>
                                  <p:par>
                                    <p:cTn id="60" presetID="2" presetClass="entr" presetSubtype="2" fill="hold" grpId="0" nodeType="withEffect" p14:presetBounceEnd="60000">
                                      <p:stCondLst>
                                        <p:cond delay="3100"/>
                                      </p:stCondLst>
                                      <p:childTnLst>
                                        <p:set>
                                          <p:cBhvr>
                                            <p:cTn id="61" dur="1" fill="hold">
                                              <p:stCondLst>
                                                <p:cond delay="0"/>
                                              </p:stCondLst>
                                            </p:cTn>
                                            <p:tgtEl>
                                              <p:spTgt spid="21"/>
                                            </p:tgtEl>
                                            <p:attrNameLst>
                                              <p:attrName>style.visibility</p:attrName>
                                            </p:attrNameLst>
                                          </p:cBhvr>
                                          <p:to>
                                            <p:strVal val="visible"/>
                                          </p:to>
                                        </p:set>
                                        <p:anim calcmode="lin" valueType="num" p14:bounceEnd="60000">
                                          <p:cBhvr additive="base">
                                            <p:cTn id="62"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63" dur="500" fill="hold"/>
                                            <p:tgtEl>
                                              <p:spTgt spid="21"/>
                                            </p:tgtEl>
                                            <p:attrNameLst>
                                              <p:attrName>ppt_y</p:attrName>
                                            </p:attrNameLst>
                                          </p:cBhvr>
                                          <p:tavLst>
                                            <p:tav tm="0">
                                              <p:val>
                                                <p:strVal val="#ppt_y"/>
                                              </p:val>
                                            </p:tav>
                                            <p:tav tm="100000">
                                              <p:val>
                                                <p:strVal val="#ppt_y"/>
                                              </p:val>
                                            </p:tav>
                                          </p:tavLst>
                                        </p:anim>
                                      </p:childTnLst>
                                    </p:cTn>
                                  </p:par>
                                  <p:par>
                                    <p:cTn id="64" presetID="21" presetClass="entr" presetSubtype="1" fill="hold" nodeType="withEffect">
                                      <p:stCondLst>
                                        <p:cond delay="700"/>
                                      </p:stCondLst>
                                      <p:childTnLst>
                                        <p:set>
                                          <p:cBhvr>
                                            <p:cTn id="65" dur="1" fill="hold">
                                              <p:stCondLst>
                                                <p:cond delay="0"/>
                                              </p:stCondLst>
                                            </p:cTn>
                                            <p:tgtEl>
                                              <p:spTgt spid="23"/>
                                            </p:tgtEl>
                                            <p:attrNameLst>
                                              <p:attrName>style.visibility</p:attrName>
                                            </p:attrNameLst>
                                          </p:cBhvr>
                                          <p:to>
                                            <p:strVal val="visible"/>
                                          </p:to>
                                        </p:set>
                                        <p:animEffect transition="in" filter="wheel(1)">
                                          <p:cBhvr>
                                            <p:cTn id="6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5" grpId="0" animBg="1"/>
          <p:bldP spid="119" grpId="0"/>
          <p:bldP spid="120" grpId="0"/>
          <p:bldP spid="121" grpId="0" animBg="1"/>
          <p:bldP spid="116" grpId="0" animBg="1"/>
          <p:bldP spid="123" grpId="0" animBg="1"/>
          <p:bldP spid="114" grpId="0" animBg="1"/>
          <p:bldP spid="118" grpId="0"/>
          <p:bldP spid="124" grpId="0" animBg="1"/>
          <p:bldP spid="124" grpId="1" animBg="1"/>
          <p:bldP spid="125" grpId="0" animBg="1"/>
          <p:bldP spid="125" grpId="1"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0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500" fill="hold"/>
                                            <p:tgtEl>
                                              <p:spTgt spid="125"/>
                                            </p:tgtEl>
                                            <p:attrNameLst>
                                              <p:attrName>ppt_x</p:attrName>
                                            </p:attrNameLst>
                                          </p:cBhvr>
                                          <p:tavLst>
                                            <p:tav tm="0">
                                              <p:val>
                                                <p:strVal val="0-#ppt_w/2"/>
                                              </p:val>
                                            </p:tav>
                                            <p:tav tm="100000">
                                              <p:val>
                                                <p:strVal val="#ppt_x"/>
                                              </p:val>
                                            </p:tav>
                                          </p:tavLst>
                                        </p:anim>
                                        <p:anim calcmode="lin" valueType="num">
                                          <p:cBhvr additive="base">
                                            <p:cTn id="8" dur="500" fill="hold"/>
                                            <p:tgtEl>
                                              <p:spTgt spid="125"/>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1100"/>
                                      </p:stCondLst>
                                      <p:childTnLst>
                                        <p:anim calcmode="discrete" valueType="str">
                                          <p:cBhvr>
                                            <p:cTn id="10" dur="100" fill="hold"/>
                                            <p:tgtEl>
                                              <p:spTgt spid="125"/>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800"/>
                                      </p:stCondLst>
                                      <p:childTnLst>
                                        <p:set>
                                          <p:cBhvr>
                                            <p:cTn id="12" dur="1" fill="hold">
                                              <p:stCondLst>
                                                <p:cond delay="0"/>
                                              </p:stCondLst>
                                            </p:cTn>
                                            <p:tgtEl>
                                              <p:spTgt spid="124"/>
                                            </p:tgtEl>
                                            <p:attrNameLst>
                                              <p:attrName>style.visibility</p:attrName>
                                            </p:attrNameLst>
                                          </p:cBhvr>
                                          <p:to>
                                            <p:strVal val="visible"/>
                                          </p:to>
                                        </p:set>
                                        <p:anim calcmode="lin" valueType="num">
                                          <p:cBhvr additive="base">
                                            <p:cTn id="13" dur="500" fill="hold"/>
                                            <p:tgtEl>
                                              <p:spTgt spid="124"/>
                                            </p:tgtEl>
                                            <p:attrNameLst>
                                              <p:attrName>ppt_x</p:attrName>
                                            </p:attrNameLst>
                                          </p:cBhvr>
                                          <p:tavLst>
                                            <p:tav tm="0">
                                              <p:val>
                                                <p:strVal val="0-#ppt_w/2"/>
                                              </p:val>
                                            </p:tav>
                                            <p:tav tm="100000">
                                              <p:val>
                                                <p:strVal val="#ppt_x"/>
                                              </p:val>
                                            </p:tav>
                                          </p:tavLst>
                                        </p:anim>
                                        <p:anim calcmode="lin" valueType="num">
                                          <p:cBhvr additive="base">
                                            <p:cTn id="14" dur="500" fill="hold"/>
                                            <p:tgtEl>
                                              <p:spTgt spid="124"/>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1200"/>
                                      </p:stCondLst>
                                      <p:childTnLst>
                                        <p:anim calcmode="discrete" valueType="str">
                                          <p:cBhvr>
                                            <p:cTn id="16" dur="100" fill="hold"/>
                                            <p:tgtEl>
                                              <p:spTgt spid="124"/>
                                            </p:tgtEl>
                                            <p:attrNameLst>
                                              <p:attrName>style.visibility</p:attrName>
                                            </p:attrNameLst>
                                          </p:cBhvr>
                                          <p:tavLst>
                                            <p:tav tm="0">
                                              <p:val>
                                                <p:strVal val="hidden"/>
                                              </p:val>
                                            </p:tav>
                                            <p:tav tm="50000">
                                              <p:val>
                                                <p:strVal val="visible"/>
                                              </p:val>
                                            </p:tav>
                                          </p:tavLst>
                                        </p:anim>
                                      </p:childTnLst>
                                    </p:cTn>
                                  </p:par>
                                  <p:par>
                                    <p:cTn id="17" presetID="53" presetClass="entr" presetSubtype="16" fill="hold" grpId="0" nodeType="withEffect">
                                      <p:stCondLst>
                                        <p:cond delay="1700"/>
                                      </p:stCondLst>
                                      <p:childTnLst>
                                        <p:set>
                                          <p:cBhvr>
                                            <p:cTn id="18" dur="1" fill="hold">
                                              <p:stCondLst>
                                                <p:cond delay="0"/>
                                              </p:stCondLst>
                                            </p:cTn>
                                            <p:tgtEl>
                                              <p:spTgt spid="113"/>
                                            </p:tgtEl>
                                            <p:attrNameLst>
                                              <p:attrName>style.visibility</p:attrName>
                                            </p:attrNameLst>
                                          </p:cBhvr>
                                          <p:to>
                                            <p:strVal val="visible"/>
                                          </p:to>
                                        </p:set>
                                        <p:anim calcmode="lin" valueType="num">
                                          <p:cBhvr>
                                            <p:cTn id="19" dur="500" fill="hold"/>
                                            <p:tgtEl>
                                              <p:spTgt spid="113"/>
                                            </p:tgtEl>
                                            <p:attrNameLst>
                                              <p:attrName>ppt_w</p:attrName>
                                            </p:attrNameLst>
                                          </p:cBhvr>
                                          <p:tavLst>
                                            <p:tav tm="0">
                                              <p:val>
                                                <p:fltVal val="0"/>
                                              </p:val>
                                            </p:tav>
                                            <p:tav tm="100000">
                                              <p:val>
                                                <p:strVal val="#ppt_w"/>
                                              </p:val>
                                            </p:tav>
                                          </p:tavLst>
                                        </p:anim>
                                        <p:anim calcmode="lin" valueType="num">
                                          <p:cBhvr>
                                            <p:cTn id="20" dur="500" fill="hold"/>
                                            <p:tgtEl>
                                              <p:spTgt spid="113"/>
                                            </p:tgtEl>
                                            <p:attrNameLst>
                                              <p:attrName>ppt_h</p:attrName>
                                            </p:attrNameLst>
                                          </p:cBhvr>
                                          <p:tavLst>
                                            <p:tav tm="0">
                                              <p:val>
                                                <p:fltVal val="0"/>
                                              </p:val>
                                            </p:tav>
                                            <p:tav tm="100000">
                                              <p:val>
                                                <p:strVal val="#ppt_h"/>
                                              </p:val>
                                            </p:tav>
                                          </p:tavLst>
                                        </p:anim>
                                        <p:animEffect transition="in" filter="fade">
                                          <p:cBhvr>
                                            <p:cTn id="21" dur="500"/>
                                            <p:tgtEl>
                                              <p:spTgt spid="113"/>
                                            </p:tgtEl>
                                          </p:cBhvr>
                                        </p:animEffect>
                                      </p:childTnLst>
                                    </p:cTn>
                                  </p:par>
                                  <p:par>
                                    <p:cTn id="22" presetID="53" presetClass="entr" presetSubtype="16" fill="hold" grpId="0" nodeType="withEffect">
                                      <p:stCondLst>
                                        <p:cond delay="1700"/>
                                      </p:stCondLst>
                                      <p:childTnLst>
                                        <p:set>
                                          <p:cBhvr>
                                            <p:cTn id="23" dur="1" fill="hold">
                                              <p:stCondLst>
                                                <p:cond delay="0"/>
                                              </p:stCondLst>
                                            </p:cTn>
                                            <p:tgtEl>
                                              <p:spTgt spid="115"/>
                                            </p:tgtEl>
                                            <p:attrNameLst>
                                              <p:attrName>style.visibility</p:attrName>
                                            </p:attrNameLst>
                                          </p:cBhvr>
                                          <p:to>
                                            <p:strVal val="visible"/>
                                          </p:to>
                                        </p:set>
                                        <p:anim calcmode="lin" valueType="num">
                                          <p:cBhvr>
                                            <p:cTn id="24" dur="500" fill="hold"/>
                                            <p:tgtEl>
                                              <p:spTgt spid="115"/>
                                            </p:tgtEl>
                                            <p:attrNameLst>
                                              <p:attrName>ppt_w</p:attrName>
                                            </p:attrNameLst>
                                          </p:cBhvr>
                                          <p:tavLst>
                                            <p:tav tm="0">
                                              <p:val>
                                                <p:fltVal val="0"/>
                                              </p:val>
                                            </p:tav>
                                            <p:tav tm="100000">
                                              <p:val>
                                                <p:strVal val="#ppt_w"/>
                                              </p:val>
                                            </p:tav>
                                          </p:tavLst>
                                        </p:anim>
                                        <p:anim calcmode="lin" valueType="num">
                                          <p:cBhvr>
                                            <p:cTn id="25" dur="500" fill="hold"/>
                                            <p:tgtEl>
                                              <p:spTgt spid="115"/>
                                            </p:tgtEl>
                                            <p:attrNameLst>
                                              <p:attrName>ppt_h</p:attrName>
                                            </p:attrNameLst>
                                          </p:cBhvr>
                                          <p:tavLst>
                                            <p:tav tm="0">
                                              <p:val>
                                                <p:fltVal val="0"/>
                                              </p:val>
                                            </p:tav>
                                            <p:tav tm="100000">
                                              <p:val>
                                                <p:strVal val="#ppt_h"/>
                                              </p:val>
                                            </p:tav>
                                          </p:tavLst>
                                        </p:anim>
                                        <p:animEffect transition="in" filter="fade">
                                          <p:cBhvr>
                                            <p:cTn id="26" dur="500"/>
                                            <p:tgtEl>
                                              <p:spTgt spid="115"/>
                                            </p:tgtEl>
                                          </p:cBhvr>
                                        </p:animEffect>
                                      </p:childTnLst>
                                    </p:cTn>
                                  </p:par>
                                  <p:par>
                                    <p:cTn id="27" presetID="53" presetClass="entr" presetSubtype="16" fill="hold" grpId="0" nodeType="withEffect">
                                      <p:stCondLst>
                                        <p:cond delay="1900"/>
                                      </p:stCondLst>
                                      <p:childTnLst>
                                        <p:set>
                                          <p:cBhvr>
                                            <p:cTn id="28" dur="1" fill="hold">
                                              <p:stCondLst>
                                                <p:cond delay="0"/>
                                              </p:stCondLst>
                                            </p:cTn>
                                            <p:tgtEl>
                                              <p:spTgt spid="121"/>
                                            </p:tgtEl>
                                            <p:attrNameLst>
                                              <p:attrName>style.visibility</p:attrName>
                                            </p:attrNameLst>
                                          </p:cBhvr>
                                          <p:to>
                                            <p:strVal val="visible"/>
                                          </p:to>
                                        </p:set>
                                        <p:anim calcmode="lin" valueType="num">
                                          <p:cBhvr>
                                            <p:cTn id="29" dur="500" fill="hold"/>
                                            <p:tgtEl>
                                              <p:spTgt spid="121"/>
                                            </p:tgtEl>
                                            <p:attrNameLst>
                                              <p:attrName>ppt_w</p:attrName>
                                            </p:attrNameLst>
                                          </p:cBhvr>
                                          <p:tavLst>
                                            <p:tav tm="0">
                                              <p:val>
                                                <p:fltVal val="0"/>
                                              </p:val>
                                            </p:tav>
                                            <p:tav tm="100000">
                                              <p:val>
                                                <p:strVal val="#ppt_w"/>
                                              </p:val>
                                            </p:tav>
                                          </p:tavLst>
                                        </p:anim>
                                        <p:anim calcmode="lin" valueType="num">
                                          <p:cBhvr>
                                            <p:cTn id="30" dur="500" fill="hold"/>
                                            <p:tgtEl>
                                              <p:spTgt spid="121"/>
                                            </p:tgtEl>
                                            <p:attrNameLst>
                                              <p:attrName>ppt_h</p:attrName>
                                            </p:attrNameLst>
                                          </p:cBhvr>
                                          <p:tavLst>
                                            <p:tav tm="0">
                                              <p:val>
                                                <p:fltVal val="0"/>
                                              </p:val>
                                            </p:tav>
                                            <p:tav tm="100000">
                                              <p:val>
                                                <p:strVal val="#ppt_h"/>
                                              </p:val>
                                            </p:tav>
                                          </p:tavLst>
                                        </p:anim>
                                        <p:animEffect transition="in" filter="fade">
                                          <p:cBhvr>
                                            <p:cTn id="31" dur="500"/>
                                            <p:tgtEl>
                                              <p:spTgt spid="121"/>
                                            </p:tgtEl>
                                          </p:cBhvr>
                                        </p:animEffect>
                                      </p:childTnLst>
                                    </p:cTn>
                                  </p:par>
                                  <p:par>
                                    <p:cTn id="32" presetID="53" presetClass="entr" presetSubtype="16" fill="hold" grpId="0" nodeType="withEffect">
                                      <p:stCondLst>
                                        <p:cond delay="1900"/>
                                      </p:stCondLst>
                                      <p:childTnLst>
                                        <p:set>
                                          <p:cBhvr>
                                            <p:cTn id="33" dur="1" fill="hold">
                                              <p:stCondLst>
                                                <p:cond delay="0"/>
                                              </p:stCondLst>
                                            </p:cTn>
                                            <p:tgtEl>
                                              <p:spTgt spid="116"/>
                                            </p:tgtEl>
                                            <p:attrNameLst>
                                              <p:attrName>style.visibility</p:attrName>
                                            </p:attrNameLst>
                                          </p:cBhvr>
                                          <p:to>
                                            <p:strVal val="visible"/>
                                          </p:to>
                                        </p:set>
                                        <p:anim calcmode="lin" valueType="num">
                                          <p:cBhvr>
                                            <p:cTn id="34" dur="500" fill="hold"/>
                                            <p:tgtEl>
                                              <p:spTgt spid="116"/>
                                            </p:tgtEl>
                                            <p:attrNameLst>
                                              <p:attrName>ppt_w</p:attrName>
                                            </p:attrNameLst>
                                          </p:cBhvr>
                                          <p:tavLst>
                                            <p:tav tm="0">
                                              <p:val>
                                                <p:fltVal val="0"/>
                                              </p:val>
                                            </p:tav>
                                            <p:tav tm="100000">
                                              <p:val>
                                                <p:strVal val="#ppt_w"/>
                                              </p:val>
                                            </p:tav>
                                          </p:tavLst>
                                        </p:anim>
                                        <p:anim calcmode="lin" valueType="num">
                                          <p:cBhvr>
                                            <p:cTn id="35" dur="500" fill="hold"/>
                                            <p:tgtEl>
                                              <p:spTgt spid="116"/>
                                            </p:tgtEl>
                                            <p:attrNameLst>
                                              <p:attrName>ppt_h</p:attrName>
                                            </p:attrNameLst>
                                          </p:cBhvr>
                                          <p:tavLst>
                                            <p:tav tm="0">
                                              <p:val>
                                                <p:fltVal val="0"/>
                                              </p:val>
                                            </p:tav>
                                            <p:tav tm="100000">
                                              <p:val>
                                                <p:strVal val="#ppt_h"/>
                                              </p:val>
                                            </p:tav>
                                          </p:tavLst>
                                        </p:anim>
                                        <p:animEffect transition="in" filter="fade">
                                          <p:cBhvr>
                                            <p:cTn id="36" dur="500"/>
                                            <p:tgtEl>
                                              <p:spTgt spid="116"/>
                                            </p:tgtEl>
                                          </p:cBhvr>
                                        </p:animEffect>
                                      </p:childTnLst>
                                    </p:cTn>
                                  </p:par>
                                  <p:par>
                                    <p:cTn id="37" presetID="53" presetClass="entr" presetSubtype="16" fill="hold" grpId="0" nodeType="withEffect">
                                      <p:stCondLst>
                                        <p:cond delay="2100"/>
                                      </p:stCondLst>
                                      <p:childTnLst>
                                        <p:set>
                                          <p:cBhvr>
                                            <p:cTn id="38" dur="1" fill="hold">
                                              <p:stCondLst>
                                                <p:cond delay="0"/>
                                              </p:stCondLst>
                                            </p:cTn>
                                            <p:tgtEl>
                                              <p:spTgt spid="123"/>
                                            </p:tgtEl>
                                            <p:attrNameLst>
                                              <p:attrName>style.visibility</p:attrName>
                                            </p:attrNameLst>
                                          </p:cBhvr>
                                          <p:to>
                                            <p:strVal val="visible"/>
                                          </p:to>
                                        </p:set>
                                        <p:anim calcmode="lin" valueType="num">
                                          <p:cBhvr>
                                            <p:cTn id="39" dur="500" fill="hold"/>
                                            <p:tgtEl>
                                              <p:spTgt spid="123"/>
                                            </p:tgtEl>
                                            <p:attrNameLst>
                                              <p:attrName>ppt_w</p:attrName>
                                            </p:attrNameLst>
                                          </p:cBhvr>
                                          <p:tavLst>
                                            <p:tav tm="0">
                                              <p:val>
                                                <p:fltVal val="0"/>
                                              </p:val>
                                            </p:tav>
                                            <p:tav tm="100000">
                                              <p:val>
                                                <p:strVal val="#ppt_w"/>
                                              </p:val>
                                            </p:tav>
                                          </p:tavLst>
                                        </p:anim>
                                        <p:anim calcmode="lin" valueType="num">
                                          <p:cBhvr>
                                            <p:cTn id="40" dur="500" fill="hold"/>
                                            <p:tgtEl>
                                              <p:spTgt spid="123"/>
                                            </p:tgtEl>
                                            <p:attrNameLst>
                                              <p:attrName>ppt_h</p:attrName>
                                            </p:attrNameLst>
                                          </p:cBhvr>
                                          <p:tavLst>
                                            <p:tav tm="0">
                                              <p:val>
                                                <p:fltVal val="0"/>
                                              </p:val>
                                            </p:tav>
                                            <p:tav tm="100000">
                                              <p:val>
                                                <p:strVal val="#ppt_h"/>
                                              </p:val>
                                            </p:tav>
                                          </p:tavLst>
                                        </p:anim>
                                        <p:animEffect transition="in" filter="fade">
                                          <p:cBhvr>
                                            <p:cTn id="41" dur="500"/>
                                            <p:tgtEl>
                                              <p:spTgt spid="123"/>
                                            </p:tgtEl>
                                          </p:cBhvr>
                                        </p:animEffect>
                                      </p:childTnLst>
                                    </p:cTn>
                                  </p:par>
                                  <p:par>
                                    <p:cTn id="42" presetID="42" presetClass="entr" presetSubtype="0" fill="hold" grpId="0" nodeType="withEffect">
                                      <p:stCondLst>
                                        <p:cond delay="2600"/>
                                      </p:stCondLst>
                                      <p:childTnLst>
                                        <p:set>
                                          <p:cBhvr>
                                            <p:cTn id="43" dur="1" fill="hold">
                                              <p:stCondLst>
                                                <p:cond delay="0"/>
                                              </p:stCondLst>
                                            </p:cTn>
                                            <p:tgtEl>
                                              <p:spTgt spid="114"/>
                                            </p:tgtEl>
                                            <p:attrNameLst>
                                              <p:attrName>style.visibility</p:attrName>
                                            </p:attrNameLst>
                                          </p:cBhvr>
                                          <p:to>
                                            <p:strVal val="visible"/>
                                          </p:to>
                                        </p:set>
                                        <p:animEffect transition="in" filter="fade">
                                          <p:cBhvr>
                                            <p:cTn id="44" dur="500"/>
                                            <p:tgtEl>
                                              <p:spTgt spid="114"/>
                                            </p:tgtEl>
                                          </p:cBhvr>
                                        </p:animEffect>
                                        <p:anim calcmode="lin" valueType="num">
                                          <p:cBhvr>
                                            <p:cTn id="45" dur="500" fill="hold"/>
                                            <p:tgtEl>
                                              <p:spTgt spid="114"/>
                                            </p:tgtEl>
                                            <p:attrNameLst>
                                              <p:attrName>ppt_x</p:attrName>
                                            </p:attrNameLst>
                                          </p:cBhvr>
                                          <p:tavLst>
                                            <p:tav tm="0">
                                              <p:val>
                                                <p:strVal val="#ppt_x"/>
                                              </p:val>
                                            </p:tav>
                                            <p:tav tm="100000">
                                              <p:val>
                                                <p:strVal val="#ppt_x"/>
                                              </p:val>
                                            </p:tav>
                                          </p:tavLst>
                                        </p:anim>
                                        <p:anim calcmode="lin" valueType="num">
                                          <p:cBhvr>
                                            <p:cTn id="46" dur="500" fill="hold"/>
                                            <p:tgtEl>
                                              <p:spTgt spid="1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2600"/>
                                      </p:stCondLst>
                                      <p:childTnLst>
                                        <p:set>
                                          <p:cBhvr>
                                            <p:cTn id="48" dur="1" fill="hold">
                                              <p:stCondLst>
                                                <p:cond delay="0"/>
                                              </p:stCondLst>
                                            </p:cTn>
                                            <p:tgtEl>
                                              <p:spTgt spid="118"/>
                                            </p:tgtEl>
                                            <p:attrNameLst>
                                              <p:attrName>style.visibility</p:attrName>
                                            </p:attrNameLst>
                                          </p:cBhvr>
                                          <p:to>
                                            <p:strVal val="visible"/>
                                          </p:to>
                                        </p:set>
                                        <p:animEffect transition="in" filter="fade">
                                          <p:cBhvr>
                                            <p:cTn id="49" dur="500"/>
                                            <p:tgtEl>
                                              <p:spTgt spid="118"/>
                                            </p:tgtEl>
                                          </p:cBhvr>
                                        </p:animEffect>
                                        <p:anim calcmode="lin" valueType="num">
                                          <p:cBhvr>
                                            <p:cTn id="50" dur="500" fill="hold"/>
                                            <p:tgtEl>
                                              <p:spTgt spid="118"/>
                                            </p:tgtEl>
                                            <p:attrNameLst>
                                              <p:attrName>ppt_x</p:attrName>
                                            </p:attrNameLst>
                                          </p:cBhvr>
                                          <p:tavLst>
                                            <p:tav tm="0">
                                              <p:val>
                                                <p:strVal val="#ppt_x"/>
                                              </p:val>
                                            </p:tav>
                                            <p:tav tm="100000">
                                              <p:val>
                                                <p:strVal val="#ppt_x"/>
                                              </p:val>
                                            </p:tav>
                                          </p:tavLst>
                                        </p:anim>
                                        <p:anim calcmode="lin" valueType="num">
                                          <p:cBhvr>
                                            <p:cTn id="51" dur="500" fill="hold"/>
                                            <p:tgtEl>
                                              <p:spTgt spid="118"/>
                                            </p:tgtEl>
                                            <p:attrNameLst>
                                              <p:attrName>ppt_y</p:attrName>
                                            </p:attrNameLst>
                                          </p:cBhvr>
                                          <p:tavLst>
                                            <p:tav tm="0">
                                              <p:val>
                                                <p:strVal val="#ppt_y+.1"/>
                                              </p:val>
                                            </p:tav>
                                            <p:tav tm="100000">
                                              <p:val>
                                                <p:strVal val="#ppt_y"/>
                                              </p:val>
                                            </p:tav>
                                          </p:tavLst>
                                        </p:anim>
                                      </p:childTnLst>
                                    </p:cTn>
                                  </p:par>
                                  <p:par>
                                    <p:cTn id="52" presetID="2" presetClass="entr" presetSubtype="2" fill="hold" grpId="0" nodeType="withEffect">
                                      <p:stCondLst>
                                        <p:cond delay="3100"/>
                                      </p:stCondLst>
                                      <p:childTnLst>
                                        <p:set>
                                          <p:cBhvr>
                                            <p:cTn id="53" dur="1" fill="hold">
                                              <p:stCondLst>
                                                <p:cond delay="0"/>
                                              </p:stCondLst>
                                            </p:cTn>
                                            <p:tgtEl>
                                              <p:spTgt spid="119"/>
                                            </p:tgtEl>
                                            <p:attrNameLst>
                                              <p:attrName>style.visibility</p:attrName>
                                            </p:attrNameLst>
                                          </p:cBhvr>
                                          <p:to>
                                            <p:strVal val="visible"/>
                                          </p:to>
                                        </p:set>
                                        <p:anim calcmode="lin" valueType="num">
                                          <p:cBhvr additive="base">
                                            <p:cTn id="54" dur="500" fill="hold"/>
                                            <p:tgtEl>
                                              <p:spTgt spid="119"/>
                                            </p:tgtEl>
                                            <p:attrNameLst>
                                              <p:attrName>ppt_x</p:attrName>
                                            </p:attrNameLst>
                                          </p:cBhvr>
                                          <p:tavLst>
                                            <p:tav tm="0">
                                              <p:val>
                                                <p:strVal val="1+#ppt_w/2"/>
                                              </p:val>
                                            </p:tav>
                                            <p:tav tm="100000">
                                              <p:val>
                                                <p:strVal val="#ppt_x"/>
                                              </p:val>
                                            </p:tav>
                                          </p:tavLst>
                                        </p:anim>
                                        <p:anim calcmode="lin" valueType="num">
                                          <p:cBhvr additive="base">
                                            <p:cTn id="55" dur="500" fill="hold"/>
                                            <p:tgtEl>
                                              <p:spTgt spid="119"/>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3100"/>
                                      </p:stCondLst>
                                      <p:childTnLst>
                                        <p:set>
                                          <p:cBhvr>
                                            <p:cTn id="57" dur="1" fill="hold">
                                              <p:stCondLst>
                                                <p:cond delay="0"/>
                                              </p:stCondLst>
                                            </p:cTn>
                                            <p:tgtEl>
                                              <p:spTgt spid="120"/>
                                            </p:tgtEl>
                                            <p:attrNameLst>
                                              <p:attrName>style.visibility</p:attrName>
                                            </p:attrNameLst>
                                          </p:cBhvr>
                                          <p:to>
                                            <p:strVal val="visible"/>
                                          </p:to>
                                        </p:set>
                                        <p:anim calcmode="lin" valueType="num">
                                          <p:cBhvr additive="base">
                                            <p:cTn id="58" dur="500" fill="hold"/>
                                            <p:tgtEl>
                                              <p:spTgt spid="120"/>
                                            </p:tgtEl>
                                            <p:attrNameLst>
                                              <p:attrName>ppt_x</p:attrName>
                                            </p:attrNameLst>
                                          </p:cBhvr>
                                          <p:tavLst>
                                            <p:tav tm="0">
                                              <p:val>
                                                <p:strVal val="1+#ppt_w/2"/>
                                              </p:val>
                                            </p:tav>
                                            <p:tav tm="100000">
                                              <p:val>
                                                <p:strVal val="#ppt_x"/>
                                              </p:val>
                                            </p:tav>
                                          </p:tavLst>
                                        </p:anim>
                                        <p:anim calcmode="lin" valueType="num">
                                          <p:cBhvr additive="base">
                                            <p:cTn id="59" dur="500" fill="hold"/>
                                            <p:tgtEl>
                                              <p:spTgt spid="120"/>
                                            </p:tgtEl>
                                            <p:attrNameLst>
                                              <p:attrName>ppt_y</p:attrName>
                                            </p:attrNameLst>
                                          </p:cBhvr>
                                          <p:tavLst>
                                            <p:tav tm="0">
                                              <p:val>
                                                <p:strVal val="#ppt_y"/>
                                              </p:val>
                                            </p:tav>
                                            <p:tav tm="100000">
                                              <p:val>
                                                <p:strVal val="#ppt_y"/>
                                              </p:val>
                                            </p:tav>
                                          </p:tavLst>
                                        </p:anim>
                                      </p:childTnLst>
                                    </p:cTn>
                                  </p:par>
                                  <p:par>
                                    <p:cTn id="60" presetID="2" presetClass="entr" presetSubtype="2" fill="hold" grpId="0" nodeType="withEffect">
                                      <p:stCondLst>
                                        <p:cond delay="310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fill="hold"/>
                                            <p:tgtEl>
                                              <p:spTgt spid="21"/>
                                            </p:tgtEl>
                                            <p:attrNameLst>
                                              <p:attrName>ppt_x</p:attrName>
                                            </p:attrNameLst>
                                          </p:cBhvr>
                                          <p:tavLst>
                                            <p:tav tm="0">
                                              <p:val>
                                                <p:strVal val="1+#ppt_w/2"/>
                                              </p:val>
                                            </p:tav>
                                            <p:tav tm="100000">
                                              <p:val>
                                                <p:strVal val="#ppt_x"/>
                                              </p:val>
                                            </p:tav>
                                          </p:tavLst>
                                        </p:anim>
                                        <p:anim calcmode="lin" valueType="num">
                                          <p:cBhvr additive="base">
                                            <p:cTn id="63" dur="500" fill="hold"/>
                                            <p:tgtEl>
                                              <p:spTgt spid="21"/>
                                            </p:tgtEl>
                                            <p:attrNameLst>
                                              <p:attrName>ppt_y</p:attrName>
                                            </p:attrNameLst>
                                          </p:cBhvr>
                                          <p:tavLst>
                                            <p:tav tm="0">
                                              <p:val>
                                                <p:strVal val="#ppt_y"/>
                                              </p:val>
                                            </p:tav>
                                            <p:tav tm="100000">
                                              <p:val>
                                                <p:strVal val="#ppt_y"/>
                                              </p:val>
                                            </p:tav>
                                          </p:tavLst>
                                        </p:anim>
                                      </p:childTnLst>
                                    </p:cTn>
                                  </p:par>
                                  <p:par>
                                    <p:cTn id="64" presetID="21" presetClass="entr" presetSubtype="1" fill="hold" nodeType="withEffect">
                                      <p:stCondLst>
                                        <p:cond delay="700"/>
                                      </p:stCondLst>
                                      <p:childTnLst>
                                        <p:set>
                                          <p:cBhvr>
                                            <p:cTn id="65" dur="1" fill="hold">
                                              <p:stCondLst>
                                                <p:cond delay="0"/>
                                              </p:stCondLst>
                                            </p:cTn>
                                            <p:tgtEl>
                                              <p:spTgt spid="23"/>
                                            </p:tgtEl>
                                            <p:attrNameLst>
                                              <p:attrName>style.visibility</p:attrName>
                                            </p:attrNameLst>
                                          </p:cBhvr>
                                          <p:to>
                                            <p:strVal val="visible"/>
                                          </p:to>
                                        </p:set>
                                        <p:animEffect transition="in" filter="wheel(1)">
                                          <p:cBhvr>
                                            <p:cTn id="6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5" grpId="0" animBg="1"/>
          <p:bldP spid="119" grpId="0"/>
          <p:bldP spid="120" grpId="0"/>
          <p:bldP spid="121" grpId="0" animBg="1"/>
          <p:bldP spid="116" grpId="0" animBg="1"/>
          <p:bldP spid="123" grpId="0" animBg="1"/>
          <p:bldP spid="114" grpId="0" animBg="1"/>
          <p:bldP spid="118" grpId="0"/>
          <p:bldP spid="124" grpId="0" animBg="1"/>
          <p:bldP spid="124" grpId="1" animBg="1"/>
          <p:bldP spid="125" grpId="0" animBg="1"/>
          <p:bldP spid="125" grpId="1" animBg="1"/>
          <p:bldP spid="21"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2914412" y="1121864"/>
            <a:ext cx="5616000" cy="3845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228600" indent="-228600">
              <a:lnSpc>
                <a:spcPct val="150000"/>
              </a:lnSpc>
              <a:buFont typeface="+mj-ea"/>
              <a:buAutoNum type="circleNumDbPlain"/>
            </a:pPr>
            <a:r>
              <a:rPr lang="zh-CN" altLang="en-US" sz="1200" dirty="0">
                <a:latin typeface="微软雅黑" panose="020B0503020204020204" pitchFamily="34" charset="-122"/>
                <a:ea typeface="微软雅黑" panose="020B0503020204020204" pitchFamily="34" charset="-122"/>
              </a:rPr>
              <a:t>光度。光度是摄影用光的基本因素之一。光度是光源强度和光线在物体表面呈现亮度的总称。光度在摄影中的应用与曝光、影调、色彩的再现直接相关。</a:t>
            </a:r>
            <a:endParaRPr lang="en-US" altLang="zh-CN" sz="1200" dirty="0">
              <a:latin typeface="微软雅黑" panose="020B0503020204020204" pitchFamily="34" charset="-122"/>
              <a:ea typeface="微软雅黑" panose="020B0503020204020204" pitchFamily="34" charset="-122"/>
            </a:endParaRPr>
          </a:p>
          <a:p>
            <a:pPr marL="228600" indent="-228600">
              <a:lnSpc>
                <a:spcPct val="150000"/>
              </a:lnSpc>
              <a:buFont typeface="+mj-ea"/>
              <a:buAutoNum type="circleNumDbPlain"/>
            </a:pPr>
            <a:r>
              <a:rPr lang="zh-CN" altLang="en-US" sz="1200" dirty="0">
                <a:latin typeface="微软雅黑" panose="020B0503020204020204" pitchFamily="34" charset="-122"/>
                <a:ea typeface="微软雅黑" panose="020B0503020204020204" pitchFamily="34" charset="-122"/>
              </a:rPr>
              <a:t>光型。光型是指各种光线在摄影中的造型作用。</a:t>
            </a:r>
            <a:endParaRPr lang="en-US" altLang="zh-CN" sz="1200" dirty="0">
              <a:latin typeface="微软雅黑" panose="020B0503020204020204" pitchFamily="34" charset="-122"/>
              <a:ea typeface="微软雅黑" panose="020B0503020204020204" pitchFamily="34" charset="-122"/>
            </a:endParaRPr>
          </a:p>
          <a:p>
            <a:pPr marL="228600" indent="-228600">
              <a:lnSpc>
                <a:spcPct val="150000"/>
              </a:lnSpc>
              <a:buFont typeface="+mj-lt"/>
              <a:buAutoNum type="alphaUcPeriod"/>
            </a:pPr>
            <a:r>
              <a:rPr lang="zh-CN" altLang="en-US" sz="1200" dirty="0">
                <a:latin typeface="微软雅黑" panose="020B0503020204020204" pitchFamily="34" charset="-122"/>
                <a:ea typeface="微软雅黑" panose="020B0503020204020204" pitchFamily="34" charset="-122"/>
              </a:rPr>
              <a:t>主光</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又称为塑型光，是在画面中占主导地位的光线，也是呈现被摄物体、表现质感、塑造形象的主要照明光。</a:t>
            </a:r>
            <a:endParaRPr lang="en-US" altLang="zh-CN" sz="1200" dirty="0">
              <a:latin typeface="微软雅黑" panose="020B0503020204020204" pitchFamily="34" charset="-122"/>
              <a:ea typeface="微软雅黑" panose="020B0503020204020204" pitchFamily="34" charset="-122"/>
            </a:endParaRPr>
          </a:p>
          <a:p>
            <a:pPr marL="228600" indent="-228600">
              <a:lnSpc>
                <a:spcPct val="150000"/>
              </a:lnSpc>
              <a:buFont typeface="+mj-lt"/>
              <a:buAutoNum type="alphaUcPeriod"/>
            </a:pPr>
            <a:r>
              <a:rPr lang="zh-CN" altLang="en-US" sz="1200" dirty="0">
                <a:latin typeface="微软雅黑" panose="020B0503020204020204" pitchFamily="34" charset="-122"/>
                <a:ea typeface="微软雅黑" panose="020B0503020204020204" pitchFamily="34" charset="-122"/>
              </a:rPr>
              <a:t>辅助光</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又称为补助光、副光，主要用以提高由主光产生的阴影部亮度，展示阴影部细节和层次感，减小影像反差。</a:t>
            </a:r>
            <a:endParaRPr lang="en-US" altLang="zh-CN" sz="1200" dirty="0">
              <a:latin typeface="微软雅黑" panose="020B0503020204020204" pitchFamily="34" charset="-122"/>
              <a:ea typeface="微软雅黑" panose="020B0503020204020204" pitchFamily="34" charset="-122"/>
            </a:endParaRPr>
          </a:p>
          <a:p>
            <a:pPr marL="228600" indent="-228600">
              <a:lnSpc>
                <a:spcPct val="150000"/>
              </a:lnSpc>
              <a:buFont typeface="+mj-lt"/>
              <a:buAutoNum type="alphaUcPeriod"/>
            </a:pPr>
            <a:r>
              <a:rPr lang="zh-CN" altLang="en-US" sz="1200" dirty="0">
                <a:latin typeface="微软雅黑" panose="020B0503020204020204" pitchFamily="34" charset="-122"/>
                <a:ea typeface="微软雅黑" panose="020B0503020204020204" pitchFamily="34" charset="-122"/>
              </a:rPr>
              <a:t>修饰光</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又称为装饰光，主要用来对景物中某些局部或细节作必要的修饰，如眼神光、道具光等，以显示其质感。</a:t>
            </a:r>
            <a:endParaRPr lang="en-US" altLang="zh-CN" sz="1200" dirty="0">
              <a:latin typeface="微软雅黑" panose="020B0503020204020204" pitchFamily="34" charset="-122"/>
              <a:ea typeface="微软雅黑" panose="020B0503020204020204" pitchFamily="34" charset="-122"/>
            </a:endParaRPr>
          </a:p>
          <a:p>
            <a:pPr marL="228600" indent="-228600">
              <a:lnSpc>
                <a:spcPct val="150000"/>
              </a:lnSpc>
              <a:buFont typeface="+mj-lt"/>
              <a:buAutoNum type="alphaUcPeriod"/>
            </a:pPr>
            <a:r>
              <a:rPr lang="zh-CN" altLang="en-US" sz="1200" dirty="0">
                <a:latin typeface="微软雅黑" panose="020B0503020204020204" pitchFamily="34" charset="-122"/>
                <a:ea typeface="微软雅黑" panose="020B0503020204020204" pitchFamily="34" charset="-122"/>
              </a:rPr>
              <a:t>轮廓光</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指用来勾画主体轮廓线条的光线，一般都使用逆光或侧逆光。轮廓光用于把被摄对象与背景拉开空间，突出主体，增强画面的纵深感，如图</a:t>
            </a:r>
            <a:r>
              <a:rPr lang="en-US" altLang="zh-CN" sz="1200" dirty="0">
                <a:latin typeface="微软雅黑" panose="020B0503020204020204" pitchFamily="34" charset="-122"/>
                <a:ea typeface="微软雅黑" panose="020B0503020204020204" pitchFamily="34" charset="-122"/>
              </a:rPr>
              <a:t>2-1-16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a:p>
            <a:pPr marL="228600" indent="-228600">
              <a:lnSpc>
                <a:spcPct val="150000"/>
              </a:lnSpc>
              <a:buFont typeface="+mj-lt"/>
              <a:buAutoNum type="alphaUcPeriod"/>
            </a:pPr>
            <a:r>
              <a:rPr lang="zh-CN" altLang="en-US" sz="1200" dirty="0">
                <a:latin typeface="微软雅黑" panose="020B0503020204020204" pitchFamily="34" charset="-122"/>
                <a:ea typeface="微软雅黑" panose="020B0503020204020204" pitchFamily="34" charset="-122"/>
              </a:rPr>
              <a:t>背景光</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起衬托作用，体现空间深度感，突出主体，同时也可以减淡投影和背景的色调，美化画面。</a:t>
            </a:r>
            <a:endParaRPr lang="en-US" altLang="zh-CN" sz="1200" dirty="0">
              <a:latin typeface="微软雅黑" panose="020B0503020204020204" pitchFamily="34" charset="-122"/>
              <a:ea typeface="微软雅黑" panose="020B0503020204020204" pitchFamily="34" charset="-122"/>
            </a:endParaRPr>
          </a:p>
        </p:txBody>
      </p:sp>
      <p:sp>
        <p:nvSpPr>
          <p:cNvPr id="7" name="Rectangle 24"/>
          <p:cNvSpPr>
            <a:spLocks noChangeArrowheads="1"/>
          </p:cNvSpPr>
          <p:nvPr/>
        </p:nvSpPr>
        <p:spPr bwMode="auto">
          <a:xfrm>
            <a:off x="2833674" y="778457"/>
            <a:ext cx="3104738" cy="24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300"/>
              </a:spcBef>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）摄影用光基本术语。</a:t>
            </a:r>
            <a:endParaRPr lang="en-US" altLang="zh-CN" sz="1200" b="1"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412" y="1022819"/>
            <a:ext cx="1285319" cy="3312000"/>
          </a:xfrm>
          <a:prstGeom prst="rect">
            <a:avLst/>
          </a:prstGeom>
        </p:spPr>
      </p:pic>
      <p:sp>
        <p:nvSpPr>
          <p:cNvPr id="4" name="矩形 3"/>
          <p:cNvSpPr/>
          <p:nvPr/>
        </p:nvSpPr>
        <p:spPr>
          <a:xfrm>
            <a:off x="826412" y="4362194"/>
            <a:ext cx="153439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2-1-16 </a:t>
            </a:r>
            <a:r>
              <a:rPr lang="zh-CN" altLang="en-US" sz="1000" dirty="0">
                <a:latin typeface="微软雅黑" panose="020B0503020204020204" pitchFamily="34" charset="-122"/>
                <a:ea typeface="微软雅黑" panose="020B0503020204020204" pitchFamily="34" charset="-122"/>
              </a:rPr>
              <a:t>轮廓光的效果</a:t>
            </a:r>
          </a:p>
        </p:txBody>
      </p:sp>
      <p:grpSp>
        <p:nvGrpSpPr>
          <p:cNvPr id="2" name="组合 1">
            <a:extLst>
              <a:ext uri="{FF2B5EF4-FFF2-40B4-BE49-F238E27FC236}">
                <a16:creationId xmlns:a16="http://schemas.microsoft.com/office/drawing/2014/main" id="{C579B28F-EB37-C4C3-4F9F-96E78FA889EE}"/>
              </a:ext>
            </a:extLst>
          </p:cNvPr>
          <p:cNvGrpSpPr/>
          <p:nvPr/>
        </p:nvGrpSpPr>
        <p:grpSpPr>
          <a:xfrm>
            <a:off x="161913" y="113354"/>
            <a:ext cx="1489470" cy="658178"/>
            <a:chOff x="1138385" y="0"/>
            <a:chExt cx="1489470" cy="658178"/>
          </a:xfrm>
        </p:grpSpPr>
        <p:sp>
          <p:nvSpPr>
            <p:cNvPr id="5" name="Freeform 8">
              <a:extLst>
                <a:ext uri="{FF2B5EF4-FFF2-40B4-BE49-F238E27FC236}">
                  <a16:creationId xmlns:a16="http://schemas.microsoft.com/office/drawing/2014/main" id="{70B8E7A4-3F43-0259-E39E-FB7E454D541C}"/>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6" name="Freeform 9">
              <a:extLst>
                <a:ext uri="{FF2B5EF4-FFF2-40B4-BE49-F238E27FC236}">
                  <a16:creationId xmlns:a16="http://schemas.microsoft.com/office/drawing/2014/main" id="{1E0BF8D2-43BF-CAB7-0982-70B177AEFD77}"/>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8" name="Rectangle 18">
              <a:extLst>
                <a:ext uri="{FF2B5EF4-FFF2-40B4-BE49-F238E27FC236}">
                  <a16:creationId xmlns:a16="http://schemas.microsoft.com/office/drawing/2014/main" id="{F0AAC990-91DB-1664-3ECB-60C1C4F15EB6}"/>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159528901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2" presetClass="entr" presetSubtype="2" fill="hold" grpId="0" nodeType="withEffect" p14:presetBounceEnd="60000">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14:bounceEnd="60000">
                                          <p:cBhvr additive="base">
                                            <p:cTn id="21" dur="5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P spid="4"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755805" y="825220"/>
            <a:ext cx="3655521" cy="190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200" b="1" dirty="0">
                <a:latin typeface="微软雅黑" panose="020B0503020204020204" pitchFamily="34" charset="-122"/>
                <a:ea typeface="微软雅黑" panose="020B0503020204020204" pitchFamily="34" charset="-122"/>
              </a:rPr>
              <a:t>③ 光位。</a:t>
            </a:r>
            <a:endParaRPr lang="en-US" altLang="zh-CN" sz="1200" b="1"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光位</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是指光源所处的位置。不同的照明方向与照明角度会产生不同的照明效果，以被摄体为圆心，可将光源按光位划分为正面光、前侧光、全侧光、侧逆光、逆光、顶光、底光等。每种光型因位置的不同可分为高位、水平和低位光，如表</a:t>
            </a:r>
            <a:r>
              <a:rPr lang="en-US" altLang="zh-CN" sz="1200" dirty="0">
                <a:latin typeface="微软雅黑" panose="020B0503020204020204" pitchFamily="34" charset="-122"/>
                <a:ea typeface="微软雅黑" panose="020B0503020204020204" pitchFamily="34" charset="-122"/>
              </a:rPr>
              <a:t>2-1-5 </a:t>
            </a:r>
            <a:r>
              <a:rPr lang="zh-CN" altLang="en-US" sz="1200" dirty="0">
                <a:latin typeface="微软雅黑" panose="020B0503020204020204" pitchFamily="34" charset="-122"/>
                <a:ea typeface="微软雅黑" panose="020B0503020204020204" pitchFamily="34" charset="-122"/>
              </a:rPr>
              <a:t>和图</a:t>
            </a:r>
            <a:r>
              <a:rPr lang="en-US" altLang="zh-CN" sz="1200" dirty="0">
                <a:latin typeface="微软雅黑" panose="020B0503020204020204" pitchFamily="34" charset="-122"/>
                <a:ea typeface="微软雅黑" panose="020B0503020204020204" pitchFamily="34" charset="-122"/>
              </a:rPr>
              <a:t>2-1-17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1826760" y="2921726"/>
            <a:ext cx="1749009" cy="2113893"/>
            <a:chOff x="980601" y="2569131"/>
            <a:chExt cx="1749009" cy="2113893"/>
          </a:xfrm>
        </p:grpSpPr>
        <p:pic>
          <p:nvPicPr>
            <p:cNvPr id="2" name="图片 1"/>
            <p:cNvPicPr>
              <a:picLocks noChangeAspect="1"/>
            </p:cNvPicPr>
            <p:nvPr/>
          </p:nvPicPr>
          <p:blipFill>
            <a:blip r:embed="rId2"/>
            <a:stretch>
              <a:fillRect/>
            </a:stretch>
          </p:blipFill>
          <p:spPr>
            <a:xfrm>
              <a:off x="980601" y="2569131"/>
              <a:ext cx="1749009" cy="1747561"/>
            </a:xfrm>
            <a:prstGeom prst="rect">
              <a:avLst/>
            </a:prstGeom>
          </p:spPr>
        </p:pic>
        <p:sp>
          <p:nvSpPr>
            <p:cNvPr id="4" name="矩形 3"/>
            <p:cNvSpPr/>
            <p:nvPr/>
          </p:nvSpPr>
          <p:spPr>
            <a:xfrm>
              <a:off x="1280268" y="4436803"/>
              <a:ext cx="114967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2-1-17 </a:t>
              </a:r>
              <a:r>
                <a:rPr lang="zh-CN" altLang="en-US" sz="1000" dirty="0">
                  <a:latin typeface="微软雅黑" panose="020B0503020204020204" pitchFamily="34" charset="-122"/>
                  <a:ea typeface="微软雅黑" panose="020B0503020204020204" pitchFamily="34" charset="-122"/>
                </a:rPr>
                <a:t>光位图</a:t>
              </a:r>
            </a:p>
          </p:txBody>
        </p:sp>
      </p:grpSp>
      <p:grpSp>
        <p:nvGrpSpPr>
          <p:cNvPr id="7" name="组合 6"/>
          <p:cNvGrpSpPr/>
          <p:nvPr/>
        </p:nvGrpSpPr>
        <p:grpSpPr>
          <a:xfrm>
            <a:off x="5238820" y="1030500"/>
            <a:ext cx="3116011" cy="3402151"/>
            <a:chOff x="3572205" y="1490956"/>
            <a:chExt cx="2815958" cy="3068958"/>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2205" y="1490956"/>
              <a:ext cx="2815958" cy="2780313"/>
            </a:xfrm>
            <a:prstGeom prst="rect">
              <a:avLst/>
            </a:prstGeom>
          </p:spPr>
        </p:pic>
        <p:sp>
          <p:nvSpPr>
            <p:cNvPr id="6" name="矩形 5"/>
            <p:cNvSpPr/>
            <p:nvPr/>
          </p:nvSpPr>
          <p:spPr>
            <a:xfrm>
              <a:off x="4507138" y="4313693"/>
              <a:ext cx="946093"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表</a:t>
              </a:r>
              <a:r>
                <a:rPr lang="en-US" altLang="zh-CN" sz="1000" dirty="0">
                  <a:latin typeface="微软雅黑" panose="020B0503020204020204" pitchFamily="34" charset="-122"/>
                  <a:ea typeface="微软雅黑" panose="020B0503020204020204" pitchFamily="34" charset="-122"/>
                </a:rPr>
                <a:t>2-1-5 </a:t>
              </a:r>
              <a:r>
                <a:rPr lang="zh-CN" altLang="en-US" sz="1000" dirty="0">
                  <a:latin typeface="微软雅黑" panose="020B0503020204020204" pitchFamily="34" charset="-122"/>
                  <a:ea typeface="微软雅黑" panose="020B0503020204020204" pitchFamily="34" charset="-122"/>
                </a:rPr>
                <a:t>光位</a:t>
              </a:r>
            </a:p>
          </p:txBody>
        </p:sp>
      </p:grpSp>
      <p:grpSp>
        <p:nvGrpSpPr>
          <p:cNvPr id="8" name="组合 7">
            <a:extLst>
              <a:ext uri="{FF2B5EF4-FFF2-40B4-BE49-F238E27FC236}">
                <a16:creationId xmlns:a16="http://schemas.microsoft.com/office/drawing/2014/main" id="{966D2389-2BC9-CB7C-83CA-E6312CA718B0}"/>
              </a:ext>
            </a:extLst>
          </p:cNvPr>
          <p:cNvGrpSpPr/>
          <p:nvPr/>
        </p:nvGrpSpPr>
        <p:grpSpPr>
          <a:xfrm>
            <a:off x="161913" y="113354"/>
            <a:ext cx="1489470" cy="658178"/>
            <a:chOff x="1138385" y="0"/>
            <a:chExt cx="1489470" cy="658178"/>
          </a:xfrm>
        </p:grpSpPr>
        <p:sp>
          <p:nvSpPr>
            <p:cNvPr id="9" name="Freeform 8">
              <a:extLst>
                <a:ext uri="{FF2B5EF4-FFF2-40B4-BE49-F238E27FC236}">
                  <a16:creationId xmlns:a16="http://schemas.microsoft.com/office/drawing/2014/main" id="{ED9B0695-6E78-7D97-2B8B-58D112E425FF}"/>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0" name="Freeform 9">
              <a:extLst>
                <a:ext uri="{FF2B5EF4-FFF2-40B4-BE49-F238E27FC236}">
                  <a16:creationId xmlns:a16="http://schemas.microsoft.com/office/drawing/2014/main" id="{D32A18E1-6325-4975-6572-26964E79589F}"/>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1" name="Rectangle 18">
              <a:extLst>
                <a:ext uri="{FF2B5EF4-FFF2-40B4-BE49-F238E27FC236}">
                  <a16:creationId xmlns:a16="http://schemas.microsoft.com/office/drawing/2014/main" id="{A396FFCD-58DF-3CEB-FD1E-F26081045253}"/>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151813193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14:presetBounceEnd="60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60000">
                                          <p:cBhvr additive="base">
                                            <p:cTn id="12" dur="500" fill="hold"/>
                                            <p:tgtEl>
                                              <p:spTgt spid="3"/>
                                            </p:tgtEl>
                                            <p:attrNameLst>
                                              <p:attrName>ppt_x</p:attrName>
                                            </p:attrNameLst>
                                          </p:cBhvr>
                                          <p:tavLst>
                                            <p:tav tm="0">
                                              <p:val>
                                                <p:strVal val="#ppt_x"/>
                                              </p:val>
                                            </p:tav>
                                            <p:tav tm="100000">
                                              <p:val>
                                                <p:strVal val="#ppt_x"/>
                                              </p:val>
                                            </p:tav>
                                          </p:tavLst>
                                        </p:anim>
                                        <p:anim calcmode="lin" valueType="num" p14:bounceEnd="60000">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2" fill="hold" nodeType="afterEffect" p14:presetBounceEnd="60000">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14:bounceEnd="60000">
                                          <p:cBhvr additive="base">
                                            <p:cTn id="17" dur="5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3850412" y="756902"/>
            <a:ext cx="4606490" cy="4122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228600" indent="-228600">
              <a:lnSpc>
                <a:spcPct val="150000"/>
              </a:lnSpc>
              <a:buFont typeface="+mj-lt"/>
              <a:buAutoNum type="alphaUcPeriod"/>
            </a:pPr>
            <a:r>
              <a:rPr lang="zh-CN" altLang="en-US" sz="1200" dirty="0">
                <a:latin typeface="微软雅黑" panose="020B0503020204020204" pitchFamily="34" charset="-122"/>
                <a:ea typeface="微软雅黑" panose="020B0503020204020204" pitchFamily="34" charset="-122"/>
              </a:rPr>
              <a:t>正面光</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又称为平光或顺光，指光源的方向与照相机镜头的方向一致的光。其特点是：画面光影平淡、光比和阴影较小、缺乏立体感。正面光有高位、水平和低位之分。在人像摄影中，高位正面光的照明在鼻翼下方形成一个类似蝴蝶的投影，因而又称为蝴蝶光。</a:t>
            </a:r>
            <a:endParaRPr lang="en-US" altLang="zh-CN" sz="1200" dirty="0">
              <a:latin typeface="微软雅黑" panose="020B0503020204020204" pitchFamily="34" charset="-122"/>
              <a:ea typeface="微软雅黑" panose="020B0503020204020204" pitchFamily="34" charset="-122"/>
            </a:endParaRPr>
          </a:p>
          <a:p>
            <a:pPr marL="228600" indent="-228600">
              <a:lnSpc>
                <a:spcPct val="150000"/>
              </a:lnSpc>
              <a:buFont typeface="+mj-lt"/>
              <a:buAutoNum type="alphaUcPeriod"/>
            </a:pPr>
            <a:r>
              <a:rPr lang="zh-CN" altLang="en-US" sz="1200" dirty="0">
                <a:latin typeface="微软雅黑" panose="020B0503020204020204" pitchFamily="34" charset="-122"/>
                <a:ea typeface="微软雅黑" panose="020B0503020204020204" pitchFamily="34" charset="-122"/>
              </a:rPr>
              <a:t>前侧光</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前侧光属于侧光的一种，位于相机的左前侧光和右前侧光，与相机成</a:t>
            </a:r>
            <a:r>
              <a:rPr lang="en-US" altLang="zh-CN" sz="1200" dirty="0">
                <a:latin typeface="微软雅黑" panose="020B0503020204020204" pitchFamily="34" charset="-122"/>
                <a:ea typeface="微软雅黑" panose="020B0503020204020204" pitchFamily="34" charset="-122"/>
              </a:rPr>
              <a:t>45 </a:t>
            </a:r>
            <a:r>
              <a:rPr lang="zh-CN" altLang="en-US" sz="1200" dirty="0">
                <a:latin typeface="微软雅黑" panose="020B0503020204020204" pitchFamily="34" charset="-122"/>
                <a:ea typeface="微软雅黑" panose="020B0503020204020204" pitchFamily="34" charset="-122"/>
              </a:rPr>
              <a:t>度左右的夹角。其特点是：被摄体有明显的立体感、影调丰富、色彩明快。高位前侧光在人像摄影中被称为“三角光”。</a:t>
            </a:r>
            <a:endParaRPr lang="en-US" altLang="zh-CN" sz="1200" dirty="0">
              <a:latin typeface="微软雅黑" panose="020B0503020204020204" pitchFamily="34" charset="-122"/>
              <a:ea typeface="微软雅黑" panose="020B0503020204020204" pitchFamily="34" charset="-122"/>
            </a:endParaRPr>
          </a:p>
          <a:p>
            <a:pPr marL="228600" indent="-228600">
              <a:lnSpc>
                <a:spcPct val="150000"/>
              </a:lnSpc>
              <a:buFont typeface="+mj-lt"/>
              <a:buAutoNum type="alphaUcPeriod"/>
            </a:pPr>
            <a:r>
              <a:rPr lang="zh-CN" altLang="en-US" sz="1200" dirty="0">
                <a:latin typeface="微软雅黑" panose="020B0503020204020204" pitchFamily="34" charset="-122"/>
                <a:ea typeface="微软雅黑" panose="020B0503020204020204" pitchFamily="34" charset="-122"/>
              </a:rPr>
              <a:t>正侧光</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又称为全侧光，指光源的方向与照相机镜头的方向成</a:t>
            </a:r>
            <a:r>
              <a:rPr lang="en-US" altLang="zh-CN" sz="1200" dirty="0">
                <a:latin typeface="微软雅黑" panose="020B0503020204020204" pitchFamily="34" charset="-122"/>
                <a:ea typeface="微软雅黑" panose="020B0503020204020204" pitchFamily="34" charset="-122"/>
              </a:rPr>
              <a:t>90°</a:t>
            </a:r>
            <a:r>
              <a:rPr lang="zh-CN" altLang="en-US" sz="1200" dirty="0">
                <a:latin typeface="微软雅黑" panose="020B0503020204020204" pitchFamily="34" charset="-122"/>
                <a:ea typeface="微软雅黑" panose="020B0503020204020204" pitchFamily="34" charset="-122"/>
              </a:rPr>
              <a:t>左右夹角的光。在正侧光照明下，被摄物体的受面光与阴影面几乎相等，有利于被摄物体的线条和表面结构特征的表现，但光比较大，应对人物的暗部加以补光，减少光比。正侧光多用于男性人像，有利于表现人物的阳刚之气。运用正侧光拍摄的照片反差大、立体感强、质感和空间透视感强。</a:t>
            </a:r>
            <a:endParaRPr lang="en-US" altLang="zh-CN" sz="12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412" y="1706956"/>
            <a:ext cx="2713500" cy="2026080"/>
          </a:xfrm>
          <a:prstGeom prst="rect">
            <a:avLst/>
          </a:prstGeom>
        </p:spPr>
      </p:pic>
      <p:grpSp>
        <p:nvGrpSpPr>
          <p:cNvPr id="2" name="组合 1">
            <a:extLst>
              <a:ext uri="{FF2B5EF4-FFF2-40B4-BE49-F238E27FC236}">
                <a16:creationId xmlns:a16="http://schemas.microsoft.com/office/drawing/2014/main" id="{F1DC454F-8388-128D-FA27-589441F2D133}"/>
              </a:ext>
            </a:extLst>
          </p:cNvPr>
          <p:cNvGrpSpPr/>
          <p:nvPr/>
        </p:nvGrpSpPr>
        <p:grpSpPr>
          <a:xfrm>
            <a:off x="161913" y="113354"/>
            <a:ext cx="1489470" cy="658178"/>
            <a:chOff x="1138385" y="0"/>
            <a:chExt cx="1489470" cy="658178"/>
          </a:xfrm>
        </p:grpSpPr>
        <p:sp>
          <p:nvSpPr>
            <p:cNvPr id="4" name="Freeform 8">
              <a:extLst>
                <a:ext uri="{FF2B5EF4-FFF2-40B4-BE49-F238E27FC236}">
                  <a16:creationId xmlns:a16="http://schemas.microsoft.com/office/drawing/2014/main" id="{5090022E-5A2D-DA19-23E1-AC86648547A2}"/>
                </a:ext>
              </a:extLst>
            </p:cNvPr>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5" name="Freeform 9">
              <a:extLst>
                <a:ext uri="{FF2B5EF4-FFF2-40B4-BE49-F238E27FC236}">
                  <a16:creationId xmlns:a16="http://schemas.microsoft.com/office/drawing/2014/main" id="{4B8F1896-791C-55B2-BD96-05FA3B790189}"/>
                </a:ext>
              </a:extLst>
            </p:cNvPr>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6" name="Rectangle 18">
              <a:extLst>
                <a:ext uri="{FF2B5EF4-FFF2-40B4-BE49-F238E27FC236}">
                  <a16:creationId xmlns:a16="http://schemas.microsoft.com/office/drawing/2014/main" id="{4D400247-9CE6-3265-A1CB-51109FB4D649}"/>
                </a:ext>
              </a:extLst>
            </p:cNvPr>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26377417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60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60000">
                                          <p:cBhvr additive="base">
                                            <p:cTn id="12"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1114412" y="1003978"/>
            <a:ext cx="3816000" cy="329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228600" indent="-228600">
              <a:lnSpc>
                <a:spcPct val="150000"/>
              </a:lnSpc>
              <a:buFont typeface="+mj-lt"/>
              <a:buAutoNum type="alphaUcPeriod" startAt="5"/>
            </a:pPr>
            <a:r>
              <a:rPr lang="zh-CN" altLang="en-US" sz="1200" dirty="0">
                <a:latin typeface="微软雅黑" panose="020B0503020204020204" pitchFamily="34" charset="-122"/>
                <a:ea typeface="微软雅黑" panose="020B0503020204020204" pitchFamily="34" charset="-122"/>
              </a:rPr>
              <a:t>背光</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指光源的方向与照相机镜头的方向相反（成</a:t>
            </a:r>
            <a:r>
              <a:rPr lang="en-US" altLang="zh-CN" sz="1200" dirty="0">
                <a:latin typeface="微软雅黑" panose="020B0503020204020204" pitchFamily="34" charset="-122"/>
                <a:ea typeface="微软雅黑" panose="020B0503020204020204" pitchFamily="34" charset="-122"/>
              </a:rPr>
              <a:t>180°</a:t>
            </a:r>
            <a:r>
              <a:rPr lang="zh-CN" altLang="en-US" sz="1200" dirty="0">
                <a:latin typeface="微软雅黑" panose="020B0503020204020204" pitchFamily="34" charset="-122"/>
                <a:ea typeface="微软雅黑" panose="020B0503020204020204" pitchFamily="34" charset="-122"/>
              </a:rPr>
              <a:t>左右的夹角）的光，又称逆光。在逆光照明下，被摄体背对照相机的一面受光，而面对照相机的正面处于阴影中，应注意对其阴影部分加辅助光照明，以使其暗部的影调层次和质感得到应有的表现。</a:t>
            </a:r>
            <a:endParaRPr lang="en-US" altLang="zh-CN" sz="1200" dirty="0">
              <a:latin typeface="微软雅黑" panose="020B0503020204020204" pitchFamily="34" charset="-122"/>
              <a:ea typeface="微软雅黑" panose="020B0503020204020204" pitchFamily="34" charset="-122"/>
            </a:endParaRPr>
          </a:p>
          <a:p>
            <a:pPr marL="228600" indent="-228600">
              <a:lnSpc>
                <a:spcPct val="150000"/>
              </a:lnSpc>
              <a:buFont typeface="+mj-lt"/>
              <a:buAutoNum type="alphaUcPeriod" startAt="5"/>
            </a:pPr>
            <a:r>
              <a:rPr lang="zh-CN" altLang="en-US" sz="1200" dirty="0">
                <a:latin typeface="微软雅黑" panose="020B0503020204020204" pitchFamily="34" charset="-122"/>
                <a:ea typeface="微软雅黑" panose="020B0503020204020204" pitchFamily="34" charset="-122"/>
              </a:rPr>
              <a:t>顶光</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指光源从被摄体的顶部垂直向下照明。被摄体在顶光的照明下，水平面明亮，垂直面阴暗。在这种光线下拍摄人物应注意以下补救措施：①改变拍摄角度，请被摄者将头部上仰或下俯，以改变顶光对人物面部的照射角度；②对被摄者的暗部加以补光，可以用反光板或闪光灯等；③用遮挡板挡住垂直照射的光线，以改变人物面部的明暗反差，如图</a:t>
            </a:r>
            <a:r>
              <a:rPr lang="en-US" altLang="zh-CN" sz="1200" dirty="0">
                <a:latin typeface="微软雅黑" panose="020B0503020204020204" pitchFamily="34" charset="-122"/>
                <a:ea typeface="微软雅黑" panose="020B0503020204020204" pitchFamily="34" charset="-122"/>
              </a:rPr>
              <a:t>2-1-18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grpSp>
        <p:nvGrpSpPr>
          <p:cNvPr id="2" name="组合 1"/>
          <p:cNvGrpSpPr/>
          <p:nvPr/>
        </p:nvGrpSpPr>
        <p:grpSpPr>
          <a:xfrm>
            <a:off x="5794412" y="1058956"/>
            <a:ext cx="1924347" cy="3284958"/>
            <a:chOff x="4004206" y="1274956"/>
            <a:chExt cx="1924347" cy="3284958"/>
          </a:xfrm>
        </p:grpSpPr>
        <p:sp>
          <p:nvSpPr>
            <p:cNvPr id="6" name="矩形 5"/>
            <p:cNvSpPr/>
            <p:nvPr/>
          </p:nvSpPr>
          <p:spPr>
            <a:xfrm>
              <a:off x="4580206" y="4313693"/>
              <a:ext cx="1021433"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2-1-18 </a:t>
              </a:r>
              <a:r>
                <a:rPr lang="zh-CN" altLang="en-US" sz="1000" dirty="0">
                  <a:latin typeface="微软雅黑" panose="020B0503020204020204" pitchFamily="34" charset="-122"/>
                  <a:ea typeface="微软雅黑" panose="020B0503020204020204" pitchFamily="34" charset="-122"/>
                </a:rPr>
                <a:t>顶光</a:t>
              </a:r>
            </a:p>
          </p:txBody>
        </p:sp>
        <p:pic>
          <p:nvPicPr>
            <p:cNvPr id="3" name="图片 2"/>
            <p:cNvPicPr>
              <a:picLocks noChangeAspect="1"/>
            </p:cNvPicPr>
            <p:nvPr/>
          </p:nvPicPr>
          <p:blipFill>
            <a:blip r:embed="rId2"/>
            <a:stretch>
              <a:fillRect/>
            </a:stretch>
          </p:blipFill>
          <p:spPr>
            <a:xfrm>
              <a:off x="4004206" y="1274956"/>
              <a:ext cx="1924347" cy="2893344"/>
            </a:xfrm>
            <a:prstGeom prst="rect">
              <a:avLst/>
            </a:prstGeom>
          </p:spPr>
        </p:pic>
      </p:grpSp>
      <p:grpSp>
        <p:nvGrpSpPr>
          <p:cNvPr id="12" name="组合 11">
            <a:extLst>
              <a:ext uri="{FF2B5EF4-FFF2-40B4-BE49-F238E27FC236}">
                <a16:creationId xmlns:a16="http://schemas.microsoft.com/office/drawing/2014/main" id="{423FF26A-A1BE-9C66-F91D-EC9C838D407E}"/>
              </a:ext>
            </a:extLst>
          </p:cNvPr>
          <p:cNvGrpSpPr/>
          <p:nvPr/>
        </p:nvGrpSpPr>
        <p:grpSpPr>
          <a:xfrm>
            <a:off x="230929" y="79526"/>
            <a:ext cx="1489470" cy="658178"/>
            <a:chOff x="230929" y="79526"/>
            <a:chExt cx="1489470" cy="658178"/>
          </a:xfrm>
        </p:grpSpPr>
        <p:sp>
          <p:nvSpPr>
            <p:cNvPr id="9" name="Freeform 8">
              <a:extLst>
                <a:ext uri="{FF2B5EF4-FFF2-40B4-BE49-F238E27FC236}">
                  <a16:creationId xmlns:a16="http://schemas.microsoft.com/office/drawing/2014/main" id="{DEB4A419-5A8C-F7C5-F14D-9380D9F9FD65}"/>
                </a:ext>
              </a:extLst>
            </p:cNvPr>
            <p:cNvSpPr/>
            <p:nvPr/>
          </p:nvSpPr>
          <p:spPr bwMode="auto">
            <a:xfrm>
              <a:off x="230929" y="79526"/>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0" name="Freeform 9">
              <a:extLst>
                <a:ext uri="{FF2B5EF4-FFF2-40B4-BE49-F238E27FC236}">
                  <a16:creationId xmlns:a16="http://schemas.microsoft.com/office/drawing/2014/main" id="{72EDB652-9F7A-ACDC-C423-5943841EF4E2}"/>
                </a:ext>
              </a:extLst>
            </p:cNvPr>
            <p:cNvSpPr/>
            <p:nvPr/>
          </p:nvSpPr>
          <p:spPr bwMode="auto">
            <a:xfrm>
              <a:off x="330813" y="304698"/>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1" name="Rectangle 18">
              <a:extLst>
                <a:ext uri="{FF2B5EF4-FFF2-40B4-BE49-F238E27FC236}">
                  <a16:creationId xmlns:a16="http://schemas.microsoft.com/office/drawing/2014/main" id="{92F6DA43-DF7D-29A1-4215-55FCEE07CDE8}"/>
                </a:ext>
              </a:extLst>
            </p:cNvPr>
            <p:cNvSpPr>
              <a:spLocks noChangeArrowheads="1"/>
            </p:cNvSpPr>
            <p:nvPr/>
          </p:nvSpPr>
          <p:spPr bwMode="auto">
            <a:xfrm>
              <a:off x="694477" y="274221"/>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49717979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6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0000">
                                          <p:cBhvr additive="base">
                                            <p:cTn id="12" dur="5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1601933" y="835285"/>
            <a:ext cx="5920479" cy="107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200" b="1" dirty="0">
                <a:latin typeface="微软雅黑" panose="020B0503020204020204" pitchFamily="34" charset="-122"/>
                <a:ea typeface="微软雅黑" panose="020B0503020204020204" pitchFamily="34" charset="-122"/>
              </a:rPr>
              <a:t>④ 光比。</a:t>
            </a:r>
            <a:endParaRPr lang="en-US" altLang="zh-CN" sz="1200" b="1"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光比是指被摄体的受光面与阴影面之间的亮度比，是摄影用光的重要参数。光比大，反映在摄影作品上的影调硬、层次少、立体感强、反差大；光比小，反映在摄影作品上的影调软、层次丰富、立体感差、反差小，如表</a:t>
            </a:r>
            <a:r>
              <a:rPr lang="en-US" altLang="zh-CN" sz="1200" dirty="0">
                <a:latin typeface="微软雅黑" panose="020B0503020204020204" pitchFamily="34" charset="-122"/>
                <a:ea typeface="微软雅黑" panose="020B0503020204020204" pitchFamily="34" charset="-122"/>
              </a:rPr>
              <a:t>2-1-6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grpSp>
        <p:nvGrpSpPr>
          <p:cNvPr id="2" name="组合 1"/>
          <p:cNvGrpSpPr/>
          <p:nvPr/>
        </p:nvGrpSpPr>
        <p:grpSpPr>
          <a:xfrm>
            <a:off x="1978413" y="2045305"/>
            <a:ext cx="5156207" cy="2283872"/>
            <a:chOff x="836206" y="2045305"/>
            <a:chExt cx="5156207" cy="2283872"/>
          </a:xfrm>
        </p:grpSpPr>
        <p:sp>
          <p:nvSpPr>
            <p:cNvPr id="6" name="矩形 5"/>
            <p:cNvSpPr/>
            <p:nvPr/>
          </p:nvSpPr>
          <p:spPr>
            <a:xfrm>
              <a:off x="2748902" y="4082956"/>
              <a:ext cx="133081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表</a:t>
              </a:r>
              <a:r>
                <a:rPr lang="en-US" altLang="zh-CN" sz="1000" dirty="0">
                  <a:latin typeface="微软雅黑" panose="020B0503020204020204" pitchFamily="34" charset="-122"/>
                  <a:ea typeface="微软雅黑" panose="020B0503020204020204" pitchFamily="34" charset="-122"/>
                </a:rPr>
                <a:t>2-1-6 </a:t>
              </a:r>
              <a:r>
                <a:rPr lang="zh-CN" altLang="en-US" sz="1000" dirty="0">
                  <a:latin typeface="微软雅黑" panose="020B0503020204020204" pitchFamily="34" charset="-122"/>
                  <a:ea typeface="微软雅黑" panose="020B0503020204020204" pitchFamily="34" charset="-122"/>
                </a:rPr>
                <a:t>光比对比图</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206" y="2045305"/>
              <a:ext cx="5156207" cy="1925488"/>
            </a:xfrm>
            <a:prstGeom prst="rect">
              <a:avLst/>
            </a:prstGeom>
          </p:spPr>
        </p:pic>
      </p:grpSp>
      <p:grpSp>
        <p:nvGrpSpPr>
          <p:cNvPr id="9" name="组合 8">
            <a:extLst>
              <a:ext uri="{FF2B5EF4-FFF2-40B4-BE49-F238E27FC236}">
                <a16:creationId xmlns:a16="http://schemas.microsoft.com/office/drawing/2014/main" id="{97852D83-418A-E6CF-6B81-74A8AAD016FD}"/>
              </a:ext>
            </a:extLst>
          </p:cNvPr>
          <p:cNvGrpSpPr/>
          <p:nvPr/>
        </p:nvGrpSpPr>
        <p:grpSpPr>
          <a:xfrm>
            <a:off x="230929" y="79526"/>
            <a:ext cx="1489470" cy="658178"/>
            <a:chOff x="230929" y="79526"/>
            <a:chExt cx="1489470" cy="658178"/>
          </a:xfrm>
        </p:grpSpPr>
        <p:sp>
          <p:nvSpPr>
            <p:cNvPr id="10" name="Freeform 8">
              <a:extLst>
                <a:ext uri="{FF2B5EF4-FFF2-40B4-BE49-F238E27FC236}">
                  <a16:creationId xmlns:a16="http://schemas.microsoft.com/office/drawing/2014/main" id="{D75A35E4-9EBF-10EC-B5F8-B798E38CFDB0}"/>
                </a:ext>
              </a:extLst>
            </p:cNvPr>
            <p:cNvSpPr/>
            <p:nvPr/>
          </p:nvSpPr>
          <p:spPr bwMode="auto">
            <a:xfrm>
              <a:off x="230929" y="79526"/>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1" name="Freeform 9">
              <a:extLst>
                <a:ext uri="{FF2B5EF4-FFF2-40B4-BE49-F238E27FC236}">
                  <a16:creationId xmlns:a16="http://schemas.microsoft.com/office/drawing/2014/main" id="{28EF1A26-BBFF-3063-0B19-EC8CE55EF5AA}"/>
                </a:ext>
              </a:extLst>
            </p:cNvPr>
            <p:cNvSpPr/>
            <p:nvPr/>
          </p:nvSpPr>
          <p:spPr bwMode="auto">
            <a:xfrm>
              <a:off x="330813" y="304698"/>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2" name="Rectangle 18">
              <a:extLst>
                <a:ext uri="{FF2B5EF4-FFF2-40B4-BE49-F238E27FC236}">
                  <a16:creationId xmlns:a16="http://schemas.microsoft.com/office/drawing/2014/main" id="{7AA83201-0DA1-DD97-B4E5-2D683E91ECCF}"/>
                </a:ext>
              </a:extLst>
            </p:cNvPr>
            <p:cNvSpPr>
              <a:spLocks noChangeArrowheads="1"/>
            </p:cNvSpPr>
            <p:nvPr/>
          </p:nvSpPr>
          <p:spPr bwMode="auto">
            <a:xfrm>
              <a:off x="694477" y="274221"/>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274729388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6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0000">
                                          <p:cBhvr additive="base">
                                            <p:cTn id="12" dur="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1601933" y="894432"/>
            <a:ext cx="5704479" cy="79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200" b="1" dirty="0">
                <a:latin typeface="微软雅黑" panose="020B0503020204020204" pitchFamily="34" charset="-122"/>
                <a:ea typeface="微软雅黑" panose="020B0503020204020204" pitchFamily="34" charset="-122"/>
              </a:rPr>
              <a:t>⑤ 画幅的高宽比。</a:t>
            </a:r>
            <a:endParaRPr lang="en-US" altLang="zh-CN" sz="1200" b="1"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画幅的高宽比指要确定是横拍还是竖拍。一般地说，竖幅可以增加人物的高度感，而横平的画幅则使被摄人物更加恬静和稳定，如图</a:t>
            </a:r>
            <a:r>
              <a:rPr lang="en-US" altLang="zh-CN" sz="1200" dirty="0">
                <a:latin typeface="微软雅黑" panose="020B0503020204020204" pitchFamily="34" charset="-122"/>
                <a:ea typeface="微软雅黑" panose="020B0503020204020204" pitchFamily="34" charset="-122"/>
              </a:rPr>
              <a:t>2-1-19 </a:t>
            </a:r>
            <a:r>
              <a:rPr lang="zh-CN" altLang="en-US" sz="1200" dirty="0">
                <a:latin typeface="微软雅黑" panose="020B0503020204020204" pitchFamily="34" charset="-122"/>
                <a:ea typeface="微软雅黑" panose="020B0503020204020204" pitchFamily="34" charset="-122"/>
              </a:rPr>
              <a:t>和图</a:t>
            </a:r>
            <a:r>
              <a:rPr lang="en-US" altLang="zh-CN" sz="1200" dirty="0">
                <a:latin typeface="微软雅黑" panose="020B0503020204020204" pitchFamily="34" charset="-122"/>
                <a:ea typeface="微软雅黑" panose="020B0503020204020204" pitchFamily="34" charset="-122"/>
              </a:rPr>
              <a:t>2-1-20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grpSp>
        <p:nvGrpSpPr>
          <p:cNvPr id="8" name="组合 7"/>
          <p:cNvGrpSpPr/>
          <p:nvPr/>
        </p:nvGrpSpPr>
        <p:grpSpPr>
          <a:xfrm>
            <a:off x="1736354" y="2017271"/>
            <a:ext cx="2643954" cy="2240132"/>
            <a:chOff x="594148" y="2017271"/>
            <a:chExt cx="2643954" cy="2240132"/>
          </a:xfrm>
        </p:grpSpPr>
        <p:sp>
          <p:nvSpPr>
            <p:cNvPr id="6" name="矩形 5"/>
            <p:cNvSpPr/>
            <p:nvPr/>
          </p:nvSpPr>
          <p:spPr>
            <a:xfrm>
              <a:off x="1485649" y="4011182"/>
              <a:ext cx="1021433"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2-1-19 </a:t>
              </a:r>
              <a:r>
                <a:rPr lang="zh-CN" altLang="en-US" sz="1000" dirty="0">
                  <a:latin typeface="微软雅黑" panose="020B0503020204020204" pitchFamily="34" charset="-122"/>
                  <a:ea typeface="微软雅黑" panose="020B0503020204020204" pitchFamily="34" charset="-122"/>
                </a:rPr>
                <a:t>竖版</a:t>
              </a:r>
            </a:p>
          </p:txBody>
        </p:sp>
        <p:pic>
          <p:nvPicPr>
            <p:cNvPr id="2" name="图片 1"/>
            <p:cNvPicPr>
              <a:picLocks noChangeAspect="1"/>
            </p:cNvPicPr>
            <p:nvPr/>
          </p:nvPicPr>
          <p:blipFill>
            <a:blip r:embed="rId2"/>
            <a:stretch>
              <a:fillRect/>
            </a:stretch>
          </p:blipFill>
          <p:spPr>
            <a:xfrm>
              <a:off x="594148" y="2017271"/>
              <a:ext cx="1416938" cy="1864128"/>
            </a:xfrm>
            <a:prstGeom prst="rect">
              <a:avLst/>
            </a:prstGeom>
          </p:spPr>
        </p:pic>
        <p:pic>
          <p:nvPicPr>
            <p:cNvPr id="4" name="图片 3"/>
            <p:cNvPicPr>
              <a:picLocks noChangeAspect="1"/>
            </p:cNvPicPr>
            <p:nvPr/>
          </p:nvPicPr>
          <p:blipFill>
            <a:blip r:embed="rId3"/>
            <a:stretch>
              <a:fillRect/>
            </a:stretch>
          </p:blipFill>
          <p:spPr>
            <a:xfrm>
              <a:off x="2011771" y="2017271"/>
              <a:ext cx="1226331" cy="1864128"/>
            </a:xfrm>
            <a:prstGeom prst="rect">
              <a:avLst/>
            </a:prstGeom>
          </p:spPr>
        </p:pic>
      </p:grpSp>
      <p:grpSp>
        <p:nvGrpSpPr>
          <p:cNvPr id="3" name="组合 2"/>
          <p:cNvGrpSpPr/>
          <p:nvPr/>
        </p:nvGrpSpPr>
        <p:grpSpPr>
          <a:xfrm>
            <a:off x="4714412" y="1998069"/>
            <a:ext cx="2456754" cy="2259334"/>
            <a:chOff x="3572206" y="1998069"/>
            <a:chExt cx="2456754" cy="2259334"/>
          </a:xfrm>
        </p:grpSpPr>
        <p:pic>
          <p:nvPicPr>
            <p:cNvPr id="5" name="图片 4"/>
            <p:cNvPicPr>
              <a:picLocks noChangeAspect="1"/>
            </p:cNvPicPr>
            <p:nvPr/>
          </p:nvPicPr>
          <p:blipFill>
            <a:blip r:embed="rId4"/>
            <a:stretch>
              <a:fillRect/>
            </a:stretch>
          </p:blipFill>
          <p:spPr>
            <a:xfrm>
              <a:off x="3572206" y="1998069"/>
              <a:ext cx="2456754" cy="1883330"/>
            </a:xfrm>
            <a:prstGeom prst="rect">
              <a:avLst/>
            </a:prstGeom>
          </p:spPr>
        </p:pic>
        <p:sp>
          <p:nvSpPr>
            <p:cNvPr id="7" name="矩形 6"/>
            <p:cNvSpPr/>
            <p:nvPr/>
          </p:nvSpPr>
          <p:spPr>
            <a:xfrm>
              <a:off x="4289866" y="4011182"/>
              <a:ext cx="1021433"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2-1-20 </a:t>
              </a:r>
              <a:r>
                <a:rPr lang="zh-CN" altLang="en-US" sz="1000" dirty="0">
                  <a:latin typeface="微软雅黑" panose="020B0503020204020204" pitchFamily="34" charset="-122"/>
                  <a:ea typeface="微软雅黑" panose="020B0503020204020204" pitchFamily="34" charset="-122"/>
                </a:rPr>
                <a:t>横版</a:t>
              </a:r>
            </a:p>
          </p:txBody>
        </p:sp>
      </p:grpSp>
      <p:grpSp>
        <p:nvGrpSpPr>
          <p:cNvPr id="12" name="组合 11">
            <a:extLst>
              <a:ext uri="{FF2B5EF4-FFF2-40B4-BE49-F238E27FC236}">
                <a16:creationId xmlns:a16="http://schemas.microsoft.com/office/drawing/2014/main" id="{46EBD6F4-C6B5-4B43-D510-864270483E5E}"/>
              </a:ext>
            </a:extLst>
          </p:cNvPr>
          <p:cNvGrpSpPr/>
          <p:nvPr/>
        </p:nvGrpSpPr>
        <p:grpSpPr>
          <a:xfrm>
            <a:off x="230929" y="79526"/>
            <a:ext cx="1489470" cy="658178"/>
            <a:chOff x="230929" y="79526"/>
            <a:chExt cx="1489470" cy="658178"/>
          </a:xfrm>
        </p:grpSpPr>
        <p:sp>
          <p:nvSpPr>
            <p:cNvPr id="13" name="Freeform 8">
              <a:extLst>
                <a:ext uri="{FF2B5EF4-FFF2-40B4-BE49-F238E27FC236}">
                  <a16:creationId xmlns:a16="http://schemas.microsoft.com/office/drawing/2014/main" id="{95F3F113-E172-3D03-0C09-E48C13D0113C}"/>
                </a:ext>
              </a:extLst>
            </p:cNvPr>
            <p:cNvSpPr/>
            <p:nvPr/>
          </p:nvSpPr>
          <p:spPr bwMode="auto">
            <a:xfrm>
              <a:off x="230929" y="79526"/>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4" name="Freeform 9">
              <a:extLst>
                <a:ext uri="{FF2B5EF4-FFF2-40B4-BE49-F238E27FC236}">
                  <a16:creationId xmlns:a16="http://schemas.microsoft.com/office/drawing/2014/main" id="{D4730416-45D9-E9B7-675B-07FFAD380FE7}"/>
                </a:ext>
              </a:extLst>
            </p:cNvPr>
            <p:cNvSpPr/>
            <p:nvPr/>
          </p:nvSpPr>
          <p:spPr bwMode="auto">
            <a:xfrm>
              <a:off x="330813" y="304698"/>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5" name="Rectangle 18">
              <a:extLst>
                <a:ext uri="{FF2B5EF4-FFF2-40B4-BE49-F238E27FC236}">
                  <a16:creationId xmlns:a16="http://schemas.microsoft.com/office/drawing/2014/main" id="{305B01B2-40B8-F77D-6723-593E2E6936E8}"/>
                </a:ext>
              </a:extLst>
            </p:cNvPr>
            <p:cNvSpPr>
              <a:spLocks noChangeArrowheads="1"/>
            </p:cNvSpPr>
            <p:nvPr/>
          </p:nvSpPr>
          <p:spPr bwMode="auto">
            <a:xfrm>
              <a:off x="694477" y="274221"/>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210149289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60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0000">
                                          <p:cBhvr additive="base">
                                            <p:cTn id="12" dur="50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14:presetBounceEnd="6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60000">
                                          <p:cBhvr additive="base">
                                            <p:cTn id="17" dur="5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4714412" y="1175236"/>
            <a:ext cx="3125862" cy="329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50000"/>
              </a:lnSpc>
            </a:pPr>
            <a:r>
              <a:rPr lang="zh-CN" altLang="en-US" sz="1200" b="1" dirty="0">
                <a:latin typeface="微软雅黑" panose="020B0503020204020204" pitchFamily="34" charset="-122"/>
                <a:ea typeface="微软雅黑" panose="020B0503020204020204" pitchFamily="34" charset="-122"/>
              </a:rPr>
              <a:t>⑥ 确定相机的最佳角度。</a:t>
            </a:r>
            <a:endParaRPr lang="en-US" altLang="zh-CN" sz="1200" b="1" dirty="0">
              <a:latin typeface="微软雅黑" panose="020B0503020204020204" pitchFamily="34" charset="-122"/>
              <a:ea typeface="微软雅黑" panose="020B0503020204020204" pitchFamily="34" charset="-122"/>
            </a:endParaRPr>
          </a:p>
          <a:p>
            <a:pPr marL="171450" indent="-171450" algn="just">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相机的高度对人物的脸型状况具有很大的作用。同样一个被摄者，同样的布光，在同一时间里拍摄，相机所处的高低位置不同，照片的效果就不同。拍摄方向变化会使主体的形象发生显著变化，根据拍摄方向的不同，可将人物面部的表现形式大致划分为正面、斜侧面、全侧面</a:t>
            </a:r>
            <a:r>
              <a:rPr lang="en-US" altLang="zh-CN" sz="1200" dirty="0">
                <a:latin typeface="微软雅黑" panose="020B0503020204020204" pitchFamily="34" charset="-122"/>
                <a:ea typeface="微软雅黑" panose="020B0503020204020204" pitchFamily="34" charset="-122"/>
              </a:rPr>
              <a:t>3 </a:t>
            </a:r>
            <a:r>
              <a:rPr lang="zh-CN" altLang="en-US" sz="1200" dirty="0">
                <a:latin typeface="微软雅黑" panose="020B0503020204020204" pitchFamily="34" charset="-122"/>
                <a:ea typeface="微软雅黑" panose="020B0503020204020204" pitchFamily="34" charset="-122"/>
              </a:rPr>
              <a:t>种情况。</a:t>
            </a:r>
            <a:endParaRPr lang="en-US" altLang="zh-CN" sz="1200" dirty="0">
              <a:latin typeface="微软雅黑" panose="020B0503020204020204" pitchFamily="34" charset="-122"/>
              <a:ea typeface="微软雅黑" panose="020B0503020204020204" pitchFamily="34" charset="-122"/>
            </a:endParaRPr>
          </a:p>
          <a:p>
            <a:pPr marL="228600" indent="-228600" algn="just">
              <a:lnSpc>
                <a:spcPct val="150000"/>
              </a:lnSpc>
              <a:buFont typeface="+mj-lt"/>
              <a:buAutoNum type="alphaUcPeriod"/>
            </a:pPr>
            <a:r>
              <a:rPr lang="zh-CN" altLang="en-US" sz="1200" dirty="0">
                <a:latin typeface="微软雅黑" panose="020B0503020204020204" pitchFamily="34" charset="-122"/>
                <a:ea typeface="微软雅黑" panose="020B0503020204020204" pitchFamily="34" charset="-122"/>
              </a:rPr>
              <a:t>正面。脸部正面对着相机，能给人以端庄稳重、对称和谐的感觉，使人物有真实感。但是，也容易造成呆板的表现效果，如图</a:t>
            </a:r>
            <a:r>
              <a:rPr lang="en-US" altLang="zh-CN" sz="1200" dirty="0">
                <a:latin typeface="微软雅黑" panose="020B0503020204020204" pitchFamily="34" charset="-122"/>
                <a:ea typeface="微软雅黑" panose="020B0503020204020204" pitchFamily="34" charset="-122"/>
              </a:rPr>
              <a:t>2-1-21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grpSp>
        <p:nvGrpSpPr>
          <p:cNvPr id="2" name="组合 1"/>
          <p:cNvGrpSpPr/>
          <p:nvPr/>
        </p:nvGrpSpPr>
        <p:grpSpPr>
          <a:xfrm>
            <a:off x="1618412" y="1195680"/>
            <a:ext cx="2149422" cy="2849377"/>
            <a:chOff x="692206" y="1479800"/>
            <a:chExt cx="2149422" cy="2849377"/>
          </a:xfrm>
        </p:grpSpPr>
        <p:sp>
          <p:nvSpPr>
            <p:cNvPr id="6" name="矩形 5"/>
            <p:cNvSpPr/>
            <p:nvPr/>
          </p:nvSpPr>
          <p:spPr>
            <a:xfrm>
              <a:off x="1256200" y="4082956"/>
              <a:ext cx="1021433"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2-1-21 </a:t>
              </a:r>
              <a:r>
                <a:rPr lang="zh-CN" altLang="en-US" sz="1000" dirty="0">
                  <a:latin typeface="微软雅黑" panose="020B0503020204020204" pitchFamily="34" charset="-122"/>
                  <a:ea typeface="微软雅黑" panose="020B0503020204020204" pitchFamily="34" charset="-122"/>
                </a:rPr>
                <a:t>正面</a:t>
              </a:r>
            </a:p>
          </p:txBody>
        </p:sp>
        <p:pic>
          <p:nvPicPr>
            <p:cNvPr id="3" name="图片 2"/>
            <p:cNvPicPr>
              <a:picLocks noChangeAspect="1"/>
            </p:cNvPicPr>
            <p:nvPr/>
          </p:nvPicPr>
          <p:blipFill>
            <a:blip r:embed="rId2"/>
            <a:stretch>
              <a:fillRect/>
            </a:stretch>
          </p:blipFill>
          <p:spPr>
            <a:xfrm>
              <a:off x="692206" y="1479800"/>
              <a:ext cx="2149422" cy="2520000"/>
            </a:xfrm>
            <a:prstGeom prst="rect">
              <a:avLst/>
            </a:prstGeom>
          </p:spPr>
        </p:pic>
      </p:grpSp>
      <p:grpSp>
        <p:nvGrpSpPr>
          <p:cNvPr id="4" name="组合 3">
            <a:extLst>
              <a:ext uri="{FF2B5EF4-FFF2-40B4-BE49-F238E27FC236}">
                <a16:creationId xmlns:a16="http://schemas.microsoft.com/office/drawing/2014/main" id="{91357D09-7BE5-E417-B883-B4EDCF951834}"/>
              </a:ext>
            </a:extLst>
          </p:cNvPr>
          <p:cNvGrpSpPr/>
          <p:nvPr/>
        </p:nvGrpSpPr>
        <p:grpSpPr>
          <a:xfrm>
            <a:off x="230929" y="79526"/>
            <a:ext cx="1489470" cy="658178"/>
            <a:chOff x="230929" y="79526"/>
            <a:chExt cx="1489470" cy="658178"/>
          </a:xfrm>
        </p:grpSpPr>
        <p:sp>
          <p:nvSpPr>
            <p:cNvPr id="5" name="Freeform 8">
              <a:extLst>
                <a:ext uri="{FF2B5EF4-FFF2-40B4-BE49-F238E27FC236}">
                  <a16:creationId xmlns:a16="http://schemas.microsoft.com/office/drawing/2014/main" id="{0EB0BA10-491C-C6EA-A931-D25D4E57549D}"/>
                </a:ext>
              </a:extLst>
            </p:cNvPr>
            <p:cNvSpPr/>
            <p:nvPr/>
          </p:nvSpPr>
          <p:spPr bwMode="auto">
            <a:xfrm>
              <a:off x="230929" y="79526"/>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7" name="Freeform 9">
              <a:extLst>
                <a:ext uri="{FF2B5EF4-FFF2-40B4-BE49-F238E27FC236}">
                  <a16:creationId xmlns:a16="http://schemas.microsoft.com/office/drawing/2014/main" id="{B5347599-0F7A-419B-FFB6-B86C3DAB3496}"/>
                </a:ext>
              </a:extLst>
            </p:cNvPr>
            <p:cNvSpPr/>
            <p:nvPr/>
          </p:nvSpPr>
          <p:spPr bwMode="auto">
            <a:xfrm>
              <a:off x="330813" y="304698"/>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8" name="Rectangle 18">
              <a:extLst>
                <a:ext uri="{FF2B5EF4-FFF2-40B4-BE49-F238E27FC236}">
                  <a16:creationId xmlns:a16="http://schemas.microsoft.com/office/drawing/2014/main" id="{DD264197-5B9B-63DC-0774-BAC4AF03C118}"/>
                </a:ext>
              </a:extLst>
            </p:cNvPr>
            <p:cNvSpPr>
              <a:spLocks noChangeArrowheads="1"/>
            </p:cNvSpPr>
            <p:nvPr/>
          </p:nvSpPr>
          <p:spPr bwMode="auto">
            <a:xfrm>
              <a:off x="694477" y="274221"/>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383474806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0000">
                                          <p:cBhvr additive="base">
                                            <p:cTn id="11" dur="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1207438" y="1778956"/>
            <a:ext cx="2786974" cy="190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228600" indent="-228600">
              <a:lnSpc>
                <a:spcPct val="150000"/>
              </a:lnSpc>
              <a:buFont typeface="+mj-lt"/>
              <a:buAutoNum type="alphaUcPeriod" startAt="2"/>
            </a:pPr>
            <a:r>
              <a:rPr lang="zh-CN" altLang="en-US" sz="1200" dirty="0">
                <a:latin typeface="微软雅黑" panose="020B0503020204020204" pitchFamily="34" charset="-122"/>
                <a:ea typeface="微软雅黑" panose="020B0503020204020204" pitchFamily="34" charset="-122"/>
              </a:rPr>
              <a:t>斜侧面。此时脸部同相机镜头成</a:t>
            </a:r>
            <a:r>
              <a:rPr lang="en-US" altLang="zh-CN" sz="1200" dirty="0">
                <a:latin typeface="微软雅黑" panose="020B0503020204020204" pitchFamily="34" charset="-122"/>
                <a:ea typeface="微软雅黑" panose="020B0503020204020204" pitchFamily="34" charset="-122"/>
              </a:rPr>
              <a:t>30 </a:t>
            </a:r>
            <a:r>
              <a:rPr lang="zh-CN" altLang="en-US" sz="1200" dirty="0">
                <a:latin typeface="微软雅黑" panose="020B0503020204020204" pitchFamily="34" charset="-122"/>
                <a:ea typeface="微软雅黑" panose="020B0503020204020204" pitchFamily="34" charset="-122"/>
              </a:rPr>
              <a:t>度角左右。它常能改善正面过于对称、呆板的状况，使照片显得轻松活泼一些。对于无论是稍胖还是稍瘦的被摄者来说，都很适宜，而且还能较好地使照片呈现出立体感，如图</a:t>
            </a:r>
            <a:r>
              <a:rPr lang="en-US" altLang="zh-CN" sz="1200" dirty="0">
                <a:latin typeface="微软雅黑" panose="020B0503020204020204" pitchFamily="34" charset="-122"/>
                <a:ea typeface="微软雅黑" panose="020B0503020204020204" pitchFamily="34" charset="-122"/>
              </a:rPr>
              <a:t>2-1-22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4714412" y="1130956"/>
            <a:ext cx="2857464" cy="3342222"/>
            <a:chOff x="3356206" y="1274955"/>
            <a:chExt cx="2857464" cy="3342222"/>
          </a:xfrm>
        </p:grpSpPr>
        <p:sp>
          <p:nvSpPr>
            <p:cNvPr id="6" name="矩形 5"/>
            <p:cNvSpPr/>
            <p:nvPr/>
          </p:nvSpPr>
          <p:spPr>
            <a:xfrm>
              <a:off x="4210101" y="4370956"/>
              <a:ext cx="114967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2-1-22 </a:t>
              </a:r>
              <a:r>
                <a:rPr lang="zh-CN" altLang="en-US" sz="1000" dirty="0">
                  <a:latin typeface="微软雅黑" panose="020B0503020204020204" pitchFamily="34" charset="-122"/>
                  <a:ea typeface="微软雅黑" panose="020B0503020204020204" pitchFamily="34" charset="-122"/>
                </a:rPr>
                <a:t>斜侧面</a:t>
              </a:r>
            </a:p>
          </p:txBody>
        </p:sp>
        <p:pic>
          <p:nvPicPr>
            <p:cNvPr id="2" name="图片 1"/>
            <p:cNvPicPr>
              <a:picLocks noChangeAspect="1"/>
            </p:cNvPicPr>
            <p:nvPr/>
          </p:nvPicPr>
          <p:blipFill>
            <a:blip r:embed="rId2"/>
            <a:stretch>
              <a:fillRect/>
            </a:stretch>
          </p:blipFill>
          <p:spPr>
            <a:xfrm>
              <a:off x="3356206" y="1274955"/>
              <a:ext cx="2857464" cy="3024000"/>
            </a:xfrm>
            <a:prstGeom prst="rect">
              <a:avLst/>
            </a:prstGeom>
          </p:spPr>
        </p:pic>
      </p:grpSp>
      <p:grpSp>
        <p:nvGrpSpPr>
          <p:cNvPr id="4" name="组合 3">
            <a:extLst>
              <a:ext uri="{FF2B5EF4-FFF2-40B4-BE49-F238E27FC236}">
                <a16:creationId xmlns:a16="http://schemas.microsoft.com/office/drawing/2014/main" id="{5030E0EA-C422-0ACC-5BB7-2B192923D91B}"/>
              </a:ext>
            </a:extLst>
          </p:cNvPr>
          <p:cNvGrpSpPr/>
          <p:nvPr/>
        </p:nvGrpSpPr>
        <p:grpSpPr>
          <a:xfrm>
            <a:off x="230929" y="79526"/>
            <a:ext cx="1489470" cy="658178"/>
            <a:chOff x="230929" y="79526"/>
            <a:chExt cx="1489470" cy="658178"/>
          </a:xfrm>
        </p:grpSpPr>
        <p:sp>
          <p:nvSpPr>
            <p:cNvPr id="5" name="Freeform 8">
              <a:extLst>
                <a:ext uri="{FF2B5EF4-FFF2-40B4-BE49-F238E27FC236}">
                  <a16:creationId xmlns:a16="http://schemas.microsoft.com/office/drawing/2014/main" id="{BFFFAA0A-1104-EEDE-AB81-09092C918AE0}"/>
                </a:ext>
              </a:extLst>
            </p:cNvPr>
            <p:cNvSpPr/>
            <p:nvPr/>
          </p:nvSpPr>
          <p:spPr bwMode="auto">
            <a:xfrm>
              <a:off x="230929" y="79526"/>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7" name="Freeform 9">
              <a:extLst>
                <a:ext uri="{FF2B5EF4-FFF2-40B4-BE49-F238E27FC236}">
                  <a16:creationId xmlns:a16="http://schemas.microsoft.com/office/drawing/2014/main" id="{29FBC0C3-2AAE-EB47-E827-DE97B29B333C}"/>
                </a:ext>
              </a:extLst>
            </p:cNvPr>
            <p:cNvSpPr/>
            <p:nvPr/>
          </p:nvSpPr>
          <p:spPr bwMode="auto">
            <a:xfrm>
              <a:off x="330813" y="304698"/>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8" name="Rectangle 18">
              <a:extLst>
                <a:ext uri="{FF2B5EF4-FFF2-40B4-BE49-F238E27FC236}">
                  <a16:creationId xmlns:a16="http://schemas.microsoft.com/office/drawing/2014/main" id="{28A85227-41B3-D1A7-B047-24412E968CF7}"/>
                </a:ext>
              </a:extLst>
            </p:cNvPr>
            <p:cNvSpPr>
              <a:spLocks noChangeArrowheads="1"/>
            </p:cNvSpPr>
            <p:nvPr/>
          </p:nvSpPr>
          <p:spPr bwMode="auto">
            <a:xfrm>
              <a:off x="694477" y="274221"/>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253153721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5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1207438" y="1878458"/>
            <a:ext cx="2536479" cy="190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228600" indent="-228600">
              <a:lnSpc>
                <a:spcPct val="150000"/>
              </a:lnSpc>
              <a:buFont typeface="+mj-lt"/>
              <a:buAutoNum type="alphaUcPeriod" startAt="3"/>
            </a:pPr>
            <a:r>
              <a:rPr lang="zh-CN" altLang="en-US" sz="1200" dirty="0">
                <a:latin typeface="微软雅黑" panose="020B0503020204020204" pitchFamily="34" charset="-122"/>
                <a:ea typeface="微软雅黑" panose="020B0503020204020204" pitchFamily="34" charset="-122"/>
              </a:rPr>
              <a:t>全侧面。此时脸部鼻尖同相机镜头成</a:t>
            </a:r>
            <a:r>
              <a:rPr lang="en-US" altLang="zh-CN" sz="1200" dirty="0">
                <a:latin typeface="微软雅黑" panose="020B0503020204020204" pitchFamily="34" charset="-122"/>
                <a:ea typeface="微软雅黑" panose="020B0503020204020204" pitchFamily="34" charset="-122"/>
              </a:rPr>
              <a:t>90 </a:t>
            </a:r>
            <a:r>
              <a:rPr lang="zh-CN" altLang="en-US" sz="1200" dirty="0">
                <a:latin typeface="微软雅黑" panose="020B0503020204020204" pitchFamily="34" charset="-122"/>
                <a:ea typeface="微软雅黑" panose="020B0503020204020204" pitchFamily="34" charset="-122"/>
              </a:rPr>
              <a:t>度角。采用这种拍摄方向能使被摄者的侧面轮廓得到最大程度的反映。因为无论被摄者是胖还是瘦，只要具备有良好的侧面轮廓条件，都适宜采用这种拍摄方向，如图</a:t>
            </a:r>
            <a:r>
              <a:rPr lang="en-US" altLang="zh-CN" sz="1200" dirty="0">
                <a:latin typeface="微软雅黑" panose="020B0503020204020204" pitchFamily="34" charset="-122"/>
                <a:ea typeface="微软雅黑" panose="020B0503020204020204" pitchFamily="34" charset="-122"/>
              </a:rPr>
              <a:t>2-1-23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grpSp>
        <p:nvGrpSpPr>
          <p:cNvPr id="2" name="组合 1"/>
          <p:cNvGrpSpPr/>
          <p:nvPr/>
        </p:nvGrpSpPr>
        <p:grpSpPr>
          <a:xfrm>
            <a:off x="4498412" y="1274957"/>
            <a:ext cx="3024786" cy="3054221"/>
            <a:chOff x="3356206" y="1418956"/>
            <a:chExt cx="3024786" cy="3054221"/>
          </a:xfrm>
        </p:grpSpPr>
        <p:sp>
          <p:nvSpPr>
            <p:cNvPr id="6" name="矩形 5"/>
            <p:cNvSpPr/>
            <p:nvPr/>
          </p:nvSpPr>
          <p:spPr>
            <a:xfrm>
              <a:off x="4293762" y="4226956"/>
              <a:ext cx="114967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2-1-23 </a:t>
              </a:r>
              <a:r>
                <a:rPr lang="zh-CN" altLang="en-US" sz="1000" dirty="0">
                  <a:latin typeface="微软雅黑" panose="020B0503020204020204" pitchFamily="34" charset="-122"/>
                  <a:ea typeface="微软雅黑" panose="020B0503020204020204" pitchFamily="34" charset="-122"/>
                </a:rPr>
                <a:t>全侧面</a:t>
              </a:r>
            </a:p>
          </p:txBody>
        </p:sp>
        <p:pic>
          <p:nvPicPr>
            <p:cNvPr id="3" name="图片 2"/>
            <p:cNvPicPr>
              <a:picLocks noChangeAspect="1"/>
            </p:cNvPicPr>
            <p:nvPr/>
          </p:nvPicPr>
          <p:blipFill>
            <a:blip r:embed="rId2"/>
            <a:stretch>
              <a:fillRect/>
            </a:stretch>
          </p:blipFill>
          <p:spPr>
            <a:xfrm>
              <a:off x="3356206" y="1418956"/>
              <a:ext cx="3024786" cy="2670992"/>
            </a:xfrm>
            <a:prstGeom prst="rect">
              <a:avLst/>
            </a:prstGeom>
          </p:spPr>
        </p:pic>
      </p:grpSp>
      <p:grpSp>
        <p:nvGrpSpPr>
          <p:cNvPr id="4" name="组合 3">
            <a:extLst>
              <a:ext uri="{FF2B5EF4-FFF2-40B4-BE49-F238E27FC236}">
                <a16:creationId xmlns:a16="http://schemas.microsoft.com/office/drawing/2014/main" id="{A79A63AE-07E0-8296-D6BD-1DA8D70380A2}"/>
              </a:ext>
            </a:extLst>
          </p:cNvPr>
          <p:cNvGrpSpPr/>
          <p:nvPr/>
        </p:nvGrpSpPr>
        <p:grpSpPr>
          <a:xfrm>
            <a:off x="230929" y="79526"/>
            <a:ext cx="1489470" cy="658178"/>
            <a:chOff x="230929" y="79526"/>
            <a:chExt cx="1489470" cy="658178"/>
          </a:xfrm>
        </p:grpSpPr>
        <p:sp>
          <p:nvSpPr>
            <p:cNvPr id="5" name="Freeform 8">
              <a:extLst>
                <a:ext uri="{FF2B5EF4-FFF2-40B4-BE49-F238E27FC236}">
                  <a16:creationId xmlns:a16="http://schemas.microsoft.com/office/drawing/2014/main" id="{362202B8-614A-EACA-CE0F-DC9B7B814820}"/>
                </a:ext>
              </a:extLst>
            </p:cNvPr>
            <p:cNvSpPr/>
            <p:nvPr/>
          </p:nvSpPr>
          <p:spPr bwMode="auto">
            <a:xfrm>
              <a:off x="230929" y="79526"/>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7" name="Freeform 9">
              <a:extLst>
                <a:ext uri="{FF2B5EF4-FFF2-40B4-BE49-F238E27FC236}">
                  <a16:creationId xmlns:a16="http://schemas.microsoft.com/office/drawing/2014/main" id="{C6FA4C09-C439-DEDD-42B5-ABE4333C16BE}"/>
                </a:ext>
              </a:extLst>
            </p:cNvPr>
            <p:cNvSpPr/>
            <p:nvPr/>
          </p:nvSpPr>
          <p:spPr bwMode="auto">
            <a:xfrm>
              <a:off x="330813" y="304698"/>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8" name="Rectangle 18">
              <a:extLst>
                <a:ext uri="{FF2B5EF4-FFF2-40B4-BE49-F238E27FC236}">
                  <a16:creationId xmlns:a16="http://schemas.microsoft.com/office/drawing/2014/main" id="{A7C9A076-09E8-1A8F-921A-DCC11313A9AD}"/>
                </a:ext>
              </a:extLst>
            </p:cNvPr>
            <p:cNvSpPr>
              <a:spLocks noChangeArrowheads="1"/>
            </p:cNvSpPr>
            <p:nvPr/>
          </p:nvSpPr>
          <p:spPr bwMode="auto">
            <a:xfrm>
              <a:off x="694477" y="274221"/>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236664864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6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0000">
                                          <p:cBhvr additive="base">
                                            <p:cTn id="12" dur="5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p:cNvSpPr/>
          <p:nvPr/>
        </p:nvSpPr>
        <p:spPr bwMode="auto">
          <a:xfrm>
            <a:off x="272942" y="72261"/>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1" name="Freeform 9"/>
          <p:cNvSpPr/>
          <p:nvPr/>
        </p:nvSpPr>
        <p:spPr bwMode="auto">
          <a:xfrm>
            <a:off x="372826" y="297433"/>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2" name="Rectangle 18"/>
          <p:cNvSpPr>
            <a:spLocks noChangeArrowheads="1"/>
          </p:cNvSpPr>
          <p:nvPr/>
        </p:nvSpPr>
        <p:spPr bwMode="auto">
          <a:xfrm>
            <a:off x="736490" y="266956"/>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项目</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5" name="Rectangle 20"/>
          <p:cNvSpPr>
            <a:spLocks noChangeArrowheads="1"/>
          </p:cNvSpPr>
          <p:nvPr/>
        </p:nvSpPr>
        <p:spPr bwMode="auto">
          <a:xfrm>
            <a:off x="891499" y="1943669"/>
            <a:ext cx="4176000" cy="125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50000"/>
              </a:lnSpc>
            </a:pPr>
            <a:r>
              <a:rPr lang="zh-CN" altLang="en-US" sz="1400" dirty="0">
                <a:latin typeface="微软雅黑" panose="020B0503020204020204" pitchFamily="34" charset="-122"/>
                <a:ea typeface="微软雅黑" panose="020B0503020204020204" pitchFamily="34" charset="-122"/>
              </a:rPr>
              <a:t>       本任务主要通过“拍摄平面模特”初步了解摄影行业，熟悉商业人像的拍摄设备，掌握商业人像的拍摄流程和方法，初步掌握摄影用光方法，进而理解摄影与设计的关系。</a:t>
            </a:r>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t="7992"/>
          <a:stretch/>
        </p:blipFill>
        <p:spPr>
          <a:xfrm>
            <a:off x="5735521" y="1058956"/>
            <a:ext cx="2578892" cy="329095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1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1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300"/>
                                        <p:tgtEl>
                                          <p:spTgt spid="12"/>
                                        </p:tgtEl>
                                      </p:cBhvr>
                                    </p:animEffect>
                                    <p:anim calcmode="lin" valueType="num">
                                      <p:cBhvr>
                                        <p:cTn id="20" dur="300" fill="hold"/>
                                        <p:tgtEl>
                                          <p:spTgt spid="12"/>
                                        </p:tgtEl>
                                        <p:attrNameLst>
                                          <p:attrName>ppt_x</p:attrName>
                                        </p:attrNameLst>
                                      </p:cBhvr>
                                      <p:tavLst>
                                        <p:tav tm="0">
                                          <p:val>
                                            <p:strVal val="#ppt_x"/>
                                          </p:val>
                                        </p:tav>
                                        <p:tav tm="100000">
                                          <p:val>
                                            <p:strVal val="#ppt_x"/>
                                          </p:val>
                                        </p:tav>
                                      </p:tavLst>
                                    </p:anim>
                                    <p:anim calcmode="lin" valueType="num">
                                      <p:cBhvr>
                                        <p:cTn id="21" dur="300" fill="hold"/>
                                        <p:tgtEl>
                                          <p:spTgt spid="12"/>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10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2" presetClass="entr" presetSubtype="2" fill="hold" nodeType="withEffect">
                                  <p:stCondLst>
                                    <p:cond delay="100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1+#ppt_w/2"/>
                                          </p:val>
                                        </p:tav>
                                        <p:tav tm="100000">
                                          <p:val>
                                            <p:strVal val="#ppt_x"/>
                                          </p:val>
                                        </p:tav>
                                      </p:tavLst>
                                    </p:anim>
                                    <p:anim calcmode="lin" valueType="num">
                                      <p:cBhvr additive="base">
                                        <p:cTn id="3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4498412" y="1778957"/>
            <a:ext cx="3312000" cy="190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200" b="1" dirty="0">
                <a:latin typeface="微软雅黑" panose="020B0503020204020204" pitchFamily="34" charset="-122"/>
                <a:ea typeface="微软雅黑" panose="020B0503020204020204" pitchFamily="34" charset="-122"/>
              </a:rPr>
              <a:t>⑦ 取景</a:t>
            </a:r>
            <a:endParaRPr lang="en-US" altLang="zh-CN" sz="1200" b="1"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取景是研究画面的布局、构成、组织、结构的不可缺少的步骤，也是主题、内涵、情感在画面中才能得以显示的重要环节。</a:t>
            </a:r>
            <a:endParaRPr lang="en-US" altLang="zh-CN" sz="1200" dirty="0">
              <a:latin typeface="微软雅黑" panose="020B0503020204020204" pitchFamily="34" charset="-122"/>
              <a:ea typeface="微软雅黑" panose="020B0503020204020204" pitchFamily="34" charset="-122"/>
            </a:endParaRPr>
          </a:p>
          <a:p>
            <a:pPr marL="228600" indent="-228600">
              <a:lnSpc>
                <a:spcPct val="150000"/>
              </a:lnSpc>
              <a:buFont typeface="+mj-lt"/>
              <a:buAutoNum type="alphaUcPeriod"/>
            </a:pPr>
            <a:r>
              <a:rPr lang="zh-CN" altLang="en-US" sz="1200" dirty="0">
                <a:latin typeface="微软雅黑" panose="020B0503020204020204" pitchFamily="34" charset="-122"/>
                <a:ea typeface="微软雅黑" panose="020B0503020204020204" pitchFamily="34" charset="-122"/>
              </a:rPr>
              <a:t>全身人像。在画面中包括被拍摄者的全身的外形和相貌，同时容纳相当的环境，如图</a:t>
            </a:r>
            <a:r>
              <a:rPr lang="en-US" altLang="zh-CN" sz="1200" dirty="0">
                <a:latin typeface="微软雅黑" panose="020B0503020204020204" pitchFamily="34" charset="-122"/>
                <a:ea typeface="微软雅黑" panose="020B0503020204020204" pitchFamily="34" charset="-122"/>
              </a:rPr>
              <a:t>2-1-24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1762413" y="986957"/>
            <a:ext cx="2175991" cy="3414221"/>
            <a:chOff x="620206" y="986956"/>
            <a:chExt cx="2175991" cy="3414221"/>
          </a:xfrm>
        </p:grpSpPr>
        <p:sp>
          <p:nvSpPr>
            <p:cNvPr id="6" name="矩形 5"/>
            <p:cNvSpPr/>
            <p:nvPr/>
          </p:nvSpPr>
          <p:spPr>
            <a:xfrm>
              <a:off x="1069244" y="4154956"/>
              <a:ext cx="127791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2-1-24 </a:t>
              </a:r>
              <a:r>
                <a:rPr lang="zh-CN" altLang="en-US" sz="1000" dirty="0">
                  <a:latin typeface="微软雅黑" panose="020B0503020204020204" pitchFamily="34" charset="-122"/>
                  <a:ea typeface="微软雅黑" panose="020B0503020204020204" pitchFamily="34" charset="-122"/>
                </a:rPr>
                <a:t>全身人像</a:t>
              </a:r>
            </a:p>
          </p:txBody>
        </p:sp>
        <p:pic>
          <p:nvPicPr>
            <p:cNvPr id="2" name="图片 1"/>
            <p:cNvPicPr>
              <a:picLocks noChangeAspect="1"/>
            </p:cNvPicPr>
            <p:nvPr/>
          </p:nvPicPr>
          <p:blipFill>
            <a:blip r:embed="rId2"/>
            <a:stretch>
              <a:fillRect/>
            </a:stretch>
          </p:blipFill>
          <p:spPr>
            <a:xfrm>
              <a:off x="620206" y="986956"/>
              <a:ext cx="2175991" cy="3096000"/>
            </a:xfrm>
            <a:prstGeom prst="rect">
              <a:avLst/>
            </a:prstGeom>
          </p:spPr>
        </p:pic>
      </p:grpSp>
      <p:grpSp>
        <p:nvGrpSpPr>
          <p:cNvPr id="4" name="组合 3">
            <a:extLst>
              <a:ext uri="{FF2B5EF4-FFF2-40B4-BE49-F238E27FC236}">
                <a16:creationId xmlns:a16="http://schemas.microsoft.com/office/drawing/2014/main" id="{CE3445FA-268F-EC21-9C63-1A9D672FE048}"/>
              </a:ext>
            </a:extLst>
          </p:cNvPr>
          <p:cNvGrpSpPr/>
          <p:nvPr/>
        </p:nvGrpSpPr>
        <p:grpSpPr>
          <a:xfrm>
            <a:off x="230929" y="79526"/>
            <a:ext cx="1489470" cy="658178"/>
            <a:chOff x="230929" y="79526"/>
            <a:chExt cx="1489470" cy="658178"/>
          </a:xfrm>
        </p:grpSpPr>
        <p:sp>
          <p:nvSpPr>
            <p:cNvPr id="5" name="Freeform 8">
              <a:extLst>
                <a:ext uri="{FF2B5EF4-FFF2-40B4-BE49-F238E27FC236}">
                  <a16:creationId xmlns:a16="http://schemas.microsoft.com/office/drawing/2014/main" id="{1832B85D-EA6E-A848-26D4-151D9C0B12D1}"/>
                </a:ext>
              </a:extLst>
            </p:cNvPr>
            <p:cNvSpPr/>
            <p:nvPr/>
          </p:nvSpPr>
          <p:spPr bwMode="auto">
            <a:xfrm>
              <a:off x="230929" y="79526"/>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7" name="Freeform 9">
              <a:extLst>
                <a:ext uri="{FF2B5EF4-FFF2-40B4-BE49-F238E27FC236}">
                  <a16:creationId xmlns:a16="http://schemas.microsoft.com/office/drawing/2014/main" id="{607C665A-4E93-3EC6-E7DA-AC0831F4784E}"/>
                </a:ext>
              </a:extLst>
            </p:cNvPr>
            <p:cNvSpPr/>
            <p:nvPr/>
          </p:nvSpPr>
          <p:spPr bwMode="auto">
            <a:xfrm>
              <a:off x="330813" y="304698"/>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8" name="Rectangle 18">
              <a:extLst>
                <a:ext uri="{FF2B5EF4-FFF2-40B4-BE49-F238E27FC236}">
                  <a16:creationId xmlns:a16="http://schemas.microsoft.com/office/drawing/2014/main" id="{5668582E-CA8F-1B5A-4BC5-59B5AF67D580}"/>
                </a:ext>
              </a:extLst>
            </p:cNvPr>
            <p:cNvSpPr>
              <a:spLocks noChangeArrowheads="1"/>
            </p:cNvSpPr>
            <p:nvPr/>
          </p:nvSpPr>
          <p:spPr bwMode="auto">
            <a:xfrm>
              <a:off x="694477" y="274221"/>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65926077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1207438" y="1706956"/>
            <a:ext cx="2527971" cy="162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endParaRPr lang="en-US" altLang="zh-CN" sz="1200" dirty="0">
              <a:latin typeface="微软雅黑" panose="020B0503020204020204" pitchFamily="34" charset="-122"/>
              <a:ea typeface="微软雅黑" panose="020B0503020204020204" pitchFamily="34" charset="-122"/>
            </a:endParaRPr>
          </a:p>
          <a:p>
            <a:pPr marL="228600" indent="-228600">
              <a:lnSpc>
                <a:spcPct val="150000"/>
              </a:lnSpc>
              <a:buFont typeface="+mj-lt"/>
              <a:buAutoNum type="alphaUcPeriod" startAt="2"/>
            </a:pPr>
            <a:r>
              <a:rPr lang="zh-CN" altLang="en-US" sz="1200" dirty="0">
                <a:latin typeface="微软雅黑" panose="020B0503020204020204" pitchFamily="34" charset="-122"/>
                <a:ea typeface="微软雅黑" panose="020B0503020204020204" pitchFamily="34" charset="-122"/>
              </a:rPr>
              <a:t>近景人像。近景人像包括被摄者头部和胸部的形象，它以表现人物的面部相貌为主，背景环境在画面中只占极少部分，仅作为人物的陪衬，如图</a:t>
            </a:r>
            <a:r>
              <a:rPr lang="en-US" altLang="zh-CN" sz="1200" dirty="0">
                <a:latin typeface="微软雅黑" panose="020B0503020204020204" pitchFamily="34" charset="-122"/>
                <a:ea typeface="微软雅黑" panose="020B0503020204020204" pitchFamily="34" charset="-122"/>
              </a:rPr>
              <a:t>2-1-25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grpSp>
        <p:nvGrpSpPr>
          <p:cNvPr id="2" name="组合 1"/>
          <p:cNvGrpSpPr/>
          <p:nvPr/>
        </p:nvGrpSpPr>
        <p:grpSpPr>
          <a:xfrm>
            <a:off x="4786413" y="986957"/>
            <a:ext cx="2706019" cy="3558221"/>
            <a:chOff x="3644206" y="986956"/>
            <a:chExt cx="2706019" cy="3558221"/>
          </a:xfrm>
        </p:grpSpPr>
        <p:sp>
          <p:nvSpPr>
            <p:cNvPr id="6" name="矩形 5"/>
            <p:cNvSpPr/>
            <p:nvPr/>
          </p:nvSpPr>
          <p:spPr>
            <a:xfrm>
              <a:off x="4369722" y="4298956"/>
              <a:ext cx="127791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2-1-25 </a:t>
              </a:r>
              <a:r>
                <a:rPr lang="zh-CN" altLang="en-US" sz="1000" dirty="0">
                  <a:latin typeface="微软雅黑" panose="020B0503020204020204" pitchFamily="34" charset="-122"/>
                  <a:ea typeface="微软雅黑" panose="020B0503020204020204" pitchFamily="34" charset="-122"/>
                </a:rPr>
                <a:t>近身人像</a:t>
              </a:r>
            </a:p>
          </p:txBody>
        </p:sp>
        <p:pic>
          <p:nvPicPr>
            <p:cNvPr id="3" name="图片 2"/>
            <p:cNvPicPr>
              <a:picLocks noChangeAspect="1"/>
            </p:cNvPicPr>
            <p:nvPr/>
          </p:nvPicPr>
          <p:blipFill>
            <a:blip r:embed="rId2"/>
            <a:stretch>
              <a:fillRect/>
            </a:stretch>
          </p:blipFill>
          <p:spPr>
            <a:xfrm>
              <a:off x="3644206" y="986956"/>
              <a:ext cx="2706019" cy="3198221"/>
            </a:xfrm>
            <a:prstGeom prst="rect">
              <a:avLst/>
            </a:prstGeom>
          </p:spPr>
        </p:pic>
      </p:grpSp>
      <p:grpSp>
        <p:nvGrpSpPr>
          <p:cNvPr id="4" name="组合 3">
            <a:extLst>
              <a:ext uri="{FF2B5EF4-FFF2-40B4-BE49-F238E27FC236}">
                <a16:creationId xmlns:a16="http://schemas.microsoft.com/office/drawing/2014/main" id="{533C13AE-1F88-B286-C0AB-14AC95C34F5A}"/>
              </a:ext>
            </a:extLst>
          </p:cNvPr>
          <p:cNvGrpSpPr/>
          <p:nvPr/>
        </p:nvGrpSpPr>
        <p:grpSpPr>
          <a:xfrm>
            <a:off x="230929" y="79526"/>
            <a:ext cx="1489470" cy="658178"/>
            <a:chOff x="230929" y="79526"/>
            <a:chExt cx="1489470" cy="658178"/>
          </a:xfrm>
        </p:grpSpPr>
        <p:sp>
          <p:nvSpPr>
            <p:cNvPr id="5" name="Freeform 8">
              <a:extLst>
                <a:ext uri="{FF2B5EF4-FFF2-40B4-BE49-F238E27FC236}">
                  <a16:creationId xmlns:a16="http://schemas.microsoft.com/office/drawing/2014/main" id="{C9345FCA-C068-2DF6-EB42-48F8206CDD04}"/>
                </a:ext>
              </a:extLst>
            </p:cNvPr>
            <p:cNvSpPr/>
            <p:nvPr/>
          </p:nvSpPr>
          <p:spPr bwMode="auto">
            <a:xfrm>
              <a:off x="230929" y="79526"/>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7" name="Freeform 9">
              <a:extLst>
                <a:ext uri="{FF2B5EF4-FFF2-40B4-BE49-F238E27FC236}">
                  <a16:creationId xmlns:a16="http://schemas.microsoft.com/office/drawing/2014/main" id="{81E1F8F1-9D61-22AF-038A-C076A2464223}"/>
                </a:ext>
              </a:extLst>
            </p:cNvPr>
            <p:cNvSpPr/>
            <p:nvPr/>
          </p:nvSpPr>
          <p:spPr bwMode="auto">
            <a:xfrm>
              <a:off x="330813" y="304698"/>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8" name="Rectangle 18">
              <a:extLst>
                <a:ext uri="{FF2B5EF4-FFF2-40B4-BE49-F238E27FC236}">
                  <a16:creationId xmlns:a16="http://schemas.microsoft.com/office/drawing/2014/main" id="{C1E2C84B-4E3C-8A0D-E586-AF1D6AD2FD69}"/>
                </a:ext>
              </a:extLst>
            </p:cNvPr>
            <p:cNvSpPr>
              <a:spLocks noChangeArrowheads="1"/>
            </p:cNvSpPr>
            <p:nvPr/>
          </p:nvSpPr>
          <p:spPr bwMode="auto">
            <a:xfrm>
              <a:off x="694477" y="274221"/>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349764806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0000">
                                          <p:cBhvr additive="base">
                                            <p:cTn id="11" dur="5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1114412" y="1922956"/>
            <a:ext cx="3168000" cy="107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228600" indent="-228600" algn="just">
              <a:lnSpc>
                <a:spcPct val="150000"/>
              </a:lnSpc>
              <a:buFont typeface="+mj-lt"/>
              <a:buAutoNum type="alphaUcPeriod" startAt="3"/>
            </a:pPr>
            <a:r>
              <a:rPr lang="zh-CN" altLang="en-US" sz="1200" dirty="0">
                <a:latin typeface="微软雅黑" panose="020B0503020204020204" pitchFamily="34" charset="-122"/>
                <a:ea typeface="微软雅黑" panose="020B0503020204020204" pitchFamily="34" charset="-122"/>
              </a:rPr>
              <a:t>半身人像。半身人像包括被摄者面部至腰部的形象，除以脸部面貌为主要表现对象以外，还常常包括手的动作，能交代一定数量的环境背景，如图</a:t>
            </a:r>
            <a:r>
              <a:rPr lang="en-US" altLang="zh-CN" sz="1200" dirty="0">
                <a:latin typeface="微软雅黑" panose="020B0503020204020204" pitchFamily="34" charset="-122"/>
                <a:ea typeface="微软雅黑" panose="020B0503020204020204" pitchFamily="34" charset="-122"/>
              </a:rPr>
              <a:t>2-1-26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5146412" y="842957"/>
            <a:ext cx="2131744" cy="3870207"/>
            <a:chOff x="4004206" y="842956"/>
            <a:chExt cx="2131744" cy="3870207"/>
          </a:xfrm>
        </p:grpSpPr>
        <p:sp>
          <p:nvSpPr>
            <p:cNvPr id="6" name="矩形 5"/>
            <p:cNvSpPr/>
            <p:nvPr/>
          </p:nvSpPr>
          <p:spPr>
            <a:xfrm>
              <a:off x="4436206" y="4466942"/>
              <a:ext cx="127791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2-1-26 </a:t>
              </a:r>
              <a:r>
                <a:rPr lang="zh-CN" altLang="en-US" sz="1000" dirty="0">
                  <a:latin typeface="微软雅黑" panose="020B0503020204020204" pitchFamily="34" charset="-122"/>
                  <a:ea typeface="微软雅黑" panose="020B0503020204020204" pitchFamily="34" charset="-122"/>
                </a:rPr>
                <a:t>半身人像</a:t>
              </a:r>
            </a:p>
          </p:txBody>
        </p:sp>
        <p:pic>
          <p:nvPicPr>
            <p:cNvPr id="2" name="图片 1"/>
            <p:cNvPicPr>
              <a:picLocks noChangeAspect="1"/>
            </p:cNvPicPr>
            <p:nvPr/>
          </p:nvPicPr>
          <p:blipFill>
            <a:blip r:embed="rId2"/>
            <a:stretch>
              <a:fillRect/>
            </a:stretch>
          </p:blipFill>
          <p:spPr>
            <a:xfrm>
              <a:off x="4004206" y="842956"/>
              <a:ext cx="2131744" cy="3552826"/>
            </a:xfrm>
            <a:prstGeom prst="rect">
              <a:avLst/>
            </a:prstGeom>
          </p:spPr>
        </p:pic>
      </p:grpSp>
      <p:grpSp>
        <p:nvGrpSpPr>
          <p:cNvPr id="4" name="组合 3">
            <a:extLst>
              <a:ext uri="{FF2B5EF4-FFF2-40B4-BE49-F238E27FC236}">
                <a16:creationId xmlns:a16="http://schemas.microsoft.com/office/drawing/2014/main" id="{BFB09041-46C7-755A-170F-EC896879E117}"/>
              </a:ext>
            </a:extLst>
          </p:cNvPr>
          <p:cNvGrpSpPr/>
          <p:nvPr/>
        </p:nvGrpSpPr>
        <p:grpSpPr>
          <a:xfrm>
            <a:off x="230929" y="79526"/>
            <a:ext cx="1489470" cy="658178"/>
            <a:chOff x="230929" y="79526"/>
            <a:chExt cx="1489470" cy="658178"/>
          </a:xfrm>
        </p:grpSpPr>
        <p:sp>
          <p:nvSpPr>
            <p:cNvPr id="5" name="Freeform 8">
              <a:extLst>
                <a:ext uri="{FF2B5EF4-FFF2-40B4-BE49-F238E27FC236}">
                  <a16:creationId xmlns:a16="http://schemas.microsoft.com/office/drawing/2014/main" id="{A6E7F89D-3929-DDE9-0D14-1D9502FF6F73}"/>
                </a:ext>
              </a:extLst>
            </p:cNvPr>
            <p:cNvSpPr/>
            <p:nvPr/>
          </p:nvSpPr>
          <p:spPr bwMode="auto">
            <a:xfrm>
              <a:off x="230929" y="79526"/>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7" name="Freeform 9">
              <a:extLst>
                <a:ext uri="{FF2B5EF4-FFF2-40B4-BE49-F238E27FC236}">
                  <a16:creationId xmlns:a16="http://schemas.microsoft.com/office/drawing/2014/main" id="{65F944A4-4C31-7B83-D138-EA920B4D833F}"/>
                </a:ext>
              </a:extLst>
            </p:cNvPr>
            <p:cNvSpPr/>
            <p:nvPr/>
          </p:nvSpPr>
          <p:spPr bwMode="auto">
            <a:xfrm>
              <a:off x="330813" y="304698"/>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8" name="Rectangle 18">
              <a:extLst>
                <a:ext uri="{FF2B5EF4-FFF2-40B4-BE49-F238E27FC236}">
                  <a16:creationId xmlns:a16="http://schemas.microsoft.com/office/drawing/2014/main" id="{4D31DCD2-7DEC-AEBB-351C-AC4ACB3C5FFC}"/>
                </a:ext>
              </a:extLst>
            </p:cNvPr>
            <p:cNvSpPr>
              <a:spLocks noChangeArrowheads="1"/>
            </p:cNvSpPr>
            <p:nvPr/>
          </p:nvSpPr>
          <p:spPr bwMode="auto">
            <a:xfrm>
              <a:off x="694477" y="274221"/>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348894683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5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5002412" y="2426956"/>
            <a:ext cx="3240000" cy="79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228600" indent="-228600">
              <a:lnSpc>
                <a:spcPct val="150000"/>
              </a:lnSpc>
              <a:buFont typeface="+mj-lt"/>
              <a:buAutoNum type="alphaUcPeriod" startAt="4"/>
            </a:pPr>
            <a:r>
              <a:rPr lang="zh-CN" altLang="en-US" sz="1200" dirty="0">
                <a:latin typeface="微软雅黑" panose="020B0503020204020204" pitchFamily="34" charset="-122"/>
                <a:ea typeface="微软雅黑" panose="020B0503020204020204" pitchFamily="34" charset="-122"/>
              </a:rPr>
              <a:t>特写人像。特写人像只包括头部的肖像照片，它主要表现被摄者的相貌，而不带较多的环境，如图</a:t>
            </a:r>
            <a:r>
              <a:rPr lang="en-US" altLang="zh-CN" sz="1200" dirty="0">
                <a:latin typeface="微软雅黑" panose="020B0503020204020204" pitchFamily="34" charset="-122"/>
                <a:ea typeface="微软雅黑" panose="020B0503020204020204" pitchFamily="34" charset="-122"/>
              </a:rPr>
              <a:t>2-1-27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grpSp>
        <p:nvGrpSpPr>
          <p:cNvPr id="2" name="组合 1"/>
          <p:cNvGrpSpPr/>
          <p:nvPr/>
        </p:nvGrpSpPr>
        <p:grpSpPr>
          <a:xfrm>
            <a:off x="1690413" y="1490957"/>
            <a:ext cx="2897151" cy="2766221"/>
            <a:chOff x="548206" y="1490956"/>
            <a:chExt cx="2897151" cy="2766221"/>
          </a:xfrm>
        </p:grpSpPr>
        <p:sp>
          <p:nvSpPr>
            <p:cNvPr id="6" name="矩形 5"/>
            <p:cNvSpPr/>
            <p:nvPr/>
          </p:nvSpPr>
          <p:spPr>
            <a:xfrm>
              <a:off x="1357824" y="4010956"/>
              <a:ext cx="127791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2-1-27 </a:t>
              </a:r>
              <a:r>
                <a:rPr lang="zh-CN" altLang="en-US" sz="1000" dirty="0">
                  <a:latin typeface="微软雅黑" panose="020B0503020204020204" pitchFamily="34" charset="-122"/>
                  <a:ea typeface="微软雅黑" panose="020B0503020204020204" pitchFamily="34" charset="-122"/>
                </a:rPr>
                <a:t>特写人像</a:t>
              </a:r>
            </a:p>
          </p:txBody>
        </p:sp>
        <p:pic>
          <p:nvPicPr>
            <p:cNvPr id="3" name="图片 2"/>
            <p:cNvPicPr>
              <a:picLocks noChangeAspect="1"/>
            </p:cNvPicPr>
            <p:nvPr/>
          </p:nvPicPr>
          <p:blipFill>
            <a:blip r:embed="rId2"/>
            <a:stretch>
              <a:fillRect/>
            </a:stretch>
          </p:blipFill>
          <p:spPr>
            <a:xfrm>
              <a:off x="548206" y="1490956"/>
              <a:ext cx="2897151" cy="2323200"/>
            </a:xfrm>
            <a:prstGeom prst="rect">
              <a:avLst/>
            </a:prstGeom>
          </p:spPr>
        </p:pic>
      </p:grpSp>
      <p:grpSp>
        <p:nvGrpSpPr>
          <p:cNvPr id="4" name="组合 3">
            <a:extLst>
              <a:ext uri="{FF2B5EF4-FFF2-40B4-BE49-F238E27FC236}">
                <a16:creationId xmlns:a16="http://schemas.microsoft.com/office/drawing/2014/main" id="{B5E011DD-2E14-5E42-FEE5-F2B1B818E74F}"/>
              </a:ext>
            </a:extLst>
          </p:cNvPr>
          <p:cNvGrpSpPr/>
          <p:nvPr/>
        </p:nvGrpSpPr>
        <p:grpSpPr>
          <a:xfrm>
            <a:off x="230929" y="79526"/>
            <a:ext cx="1489470" cy="658178"/>
            <a:chOff x="230929" y="79526"/>
            <a:chExt cx="1489470" cy="658178"/>
          </a:xfrm>
        </p:grpSpPr>
        <p:sp>
          <p:nvSpPr>
            <p:cNvPr id="5" name="Freeform 8">
              <a:extLst>
                <a:ext uri="{FF2B5EF4-FFF2-40B4-BE49-F238E27FC236}">
                  <a16:creationId xmlns:a16="http://schemas.microsoft.com/office/drawing/2014/main" id="{08CA6897-3B16-062F-F58A-47F4D39A1D29}"/>
                </a:ext>
              </a:extLst>
            </p:cNvPr>
            <p:cNvSpPr/>
            <p:nvPr/>
          </p:nvSpPr>
          <p:spPr bwMode="auto">
            <a:xfrm>
              <a:off x="230929" y="79526"/>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7" name="Freeform 9">
              <a:extLst>
                <a:ext uri="{FF2B5EF4-FFF2-40B4-BE49-F238E27FC236}">
                  <a16:creationId xmlns:a16="http://schemas.microsoft.com/office/drawing/2014/main" id="{3A0E5687-5BE1-44A9-968D-390BB7C3ADC2}"/>
                </a:ext>
              </a:extLst>
            </p:cNvPr>
            <p:cNvSpPr/>
            <p:nvPr/>
          </p:nvSpPr>
          <p:spPr bwMode="auto">
            <a:xfrm>
              <a:off x="330813" y="304698"/>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8" name="Rectangle 18">
              <a:extLst>
                <a:ext uri="{FF2B5EF4-FFF2-40B4-BE49-F238E27FC236}">
                  <a16:creationId xmlns:a16="http://schemas.microsoft.com/office/drawing/2014/main" id="{77B41DEE-CBAD-1109-9F1D-2941C5640E2A}"/>
                </a:ext>
              </a:extLst>
            </p:cNvPr>
            <p:cNvSpPr>
              <a:spLocks noChangeArrowheads="1"/>
            </p:cNvSpPr>
            <p:nvPr/>
          </p:nvSpPr>
          <p:spPr bwMode="auto">
            <a:xfrm>
              <a:off x="694477" y="274221"/>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291007992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0000">
                                          <p:cBhvr additive="base">
                                            <p:cTn id="11" dur="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2">
            <a:extLst>
              <a:ext uri="{28A0092B-C50C-407E-A947-70E740481C1C}">
                <a14:useLocalDpi xmlns:a14="http://schemas.microsoft.com/office/drawing/2010/main" val="0"/>
              </a:ext>
            </a:extLst>
          </a:blip>
          <a:srcRect l="14747" t="452" r="20447"/>
          <a:stretch>
            <a:fillRect/>
          </a:stretch>
        </p:blipFill>
        <p:spPr>
          <a:xfrm>
            <a:off x="1316620" y="1329876"/>
            <a:ext cx="3224066" cy="3224066"/>
          </a:xfrm>
          <a:custGeom>
            <a:avLst/>
            <a:gdLst>
              <a:gd name="connsiteX0" fmla="*/ 1612033 w 3224066"/>
              <a:gd name="connsiteY0" fmla="*/ 0 h 3224066"/>
              <a:gd name="connsiteX1" fmla="*/ 3224066 w 3224066"/>
              <a:gd name="connsiteY1" fmla="*/ 1612033 h 3224066"/>
              <a:gd name="connsiteX2" fmla="*/ 1612033 w 3224066"/>
              <a:gd name="connsiteY2" fmla="*/ 3224066 h 3224066"/>
              <a:gd name="connsiteX3" fmla="*/ 0 w 3224066"/>
              <a:gd name="connsiteY3" fmla="*/ 1612033 h 3224066"/>
              <a:gd name="connsiteX4" fmla="*/ 1612033 w 3224066"/>
              <a:gd name="connsiteY4" fmla="*/ 0 h 3224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4066" h="3224066">
                <a:moveTo>
                  <a:pt x="1612033" y="0"/>
                </a:moveTo>
                <a:lnTo>
                  <a:pt x="3224066" y="1612033"/>
                </a:lnTo>
                <a:lnTo>
                  <a:pt x="1612033" y="3224066"/>
                </a:lnTo>
                <a:lnTo>
                  <a:pt x="0" y="1612033"/>
                </a:lnTo>
                <a:lnTo>
                  <a:pt x="1612033" y="0"/>
                </a:lnTo>
                <a:close/>
              </a:path>
            </a:pathLst>
          </a:custGeom>
        </p:spPr>
      </p:pic>
      <p:pic>
        <p:nvPicPr>
          <p:cNvPr id="49" name="图片 48"/>
          <p:cNvPicPr>
            <a:picLocks noChangeAspect="1"/>
          </p:cNvPicPr>
          <p:nvPr/>
        </p:nvPicPr>
        <p:blipFill>
          <a:blip r:embed="rId3">
            <a:extLst>
              <a:ext uri="{28A0092B-C50C-407E-A947-70E740481C1C}">
                <a14:useLocalDpi xmlns:a14="http://schemas.microsoft.com/office/drawing/2010/main" val="0"/>
              </a:ext>
            </a:extLst>
          </a:blip>
          <a:srcRect l="-251" t="49647" r="100000" b="49647"/>
          <a:stretch>
            <a:fillRect/>
          </a:stretch>
        </p:blipFill>
        <p:spPr>
          <a:xfrm>
            <a:off x="1142206"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44" name="图片 43"/>
          <p:cNvPicPr>
            <a:picLocks noChangeAspect="1"/>
          </p:cNvPicPr>
          <p:nvPr/>
        </p:nvPicPr>
        <p:blipFill>
          <a:blip r:embed="rId3">
            <a:extLst>
              <a:ext uri="{28A0092B-C50C-407E-A947-70E740481C1C}">
                <a14:useLocalDpi xmlns:a14="http://schemas.microsoft.com/office/drawing/2010/main" val="0"/>
              </a:ext>
            </a:extLst>
          </a:blip>
          <a:srcRect l="35892" t="-5442" r="56372" b="100000"/>
          <a:stretch>
            <a:fillRect/>
          </a:stretch>
        </p:blipFill>
        <p:spPr>
          <a:xfrm>
            <a:off x="2598532" y="1318493"/>
            <a:ext cx="311414" cy="155707"/>
          </a:xfrm>
          <a:custGeom>
            <a:avLst/>
            <a:gdLst>
              <a:gd name="connsiteX0" fmla="*/ 155707 w 311414"/>
              <a:gd name="connsiteY0" fmla="*/ 0 h 155707"/>
              <a:gd name="connsiteX1" fmla="*/ 311414 w 311414"/>
              <a:gd name="connsiteY1" fmla="*/ 155707 h 155707"/>
              <a:gd name="connsiteX2" fmla="*/ 0 w 311414"/>
              <a:gd name="connsiteY2" fmla="*/ 155707 h 155707"/>
              <a:gd name="connsiteX3" fmla="*/ 155707 w 311414"/>
              <a:gd name="connsiteY3" fmla="*/ 0 h 155707"/>
            </a:gdLst>
            <a:ahLst/>
            <a:cxnLst>
              <a:cxn ang="0">
                <a:pos x="connsiteX0" y="connsiteY0"/>
              </a:cxn>
              <a:cxn ang="0">
                <a:pos x="connsiteX1" y="connsiteY1"/>
              </a:cxn>
              <a:cxn ang="0">
                <a:pos x="connsiteX2" y="connsiteY2"/>
              </a:cxn>
              <a:cxn ang="0">
                <a:pos x="connsiteX3" y="connsiteY3"/>
              </a:cxn>
            </a:cxnLst>
            <a:rect l="l" t="t" r="r" b="b"/>
            <a:pathLst>
              <a:path w="311414" h="155707">
                <a:moveTo>
                  <a:pt x="155707" y="0"/>
                </a:moveTo>
                <a:lnTo>
                  <a:pt x="311414" y="155707"/>
                </a:lnTo>
                <a:lnTo>
                  <a:pt x="0" y="155707"/>
                </a:lnTo>
                <a:lnTo>
                  <a:pt x="155707" y="0"/>
                </a:lnTo>
                <a:close/>
              </a:path>
            </a:pathLst>
          </a:custGeom>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rcRect l="-283" t="50504" r="100000" b="48700"/>
          <a:stretch>
            <a:fillRect/>
          </a:stretch>
        </p:blipFill>
        <p:spPr>
          <a:xfrm>
            <a:off x="1142206"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36" name="图片 35"/>
          <p:cNvPicPr>
            <a:picLocks noChangeAspect="1"/>
          </p:cNvPicPr>
          <p:nvPr/>
        </p:nvPicPr>
        <p:blipFill>
          <a:blip r:embed="rId3">
            <a:extLst>
              <a:ext uri="{28A0092B-C50C-407E-A947-70E740481C1C}">
                <a14:useLocalDpi xmlns:a14="http://schemas.microsoft.com/office/drawing/2010/main" val="0"/>
              </a:ext>
            </a:extLst>
          </a:blip>
          <a:srcRect l="34611" t="100000" r="55090" b="-7246"/>
          <a:stretch>
            <a:fillRect/>
          </a:stretch>
        </p:blipFill>
        <p:spPr>
          <a:xfrm>
            <a:off x="2546933" y="4335252"/>
            <a:ext cx="414612" cy="207306"/>
          </a:xfrm>
          <a:custGeom>
            <a:avLst/>
            <a:gdLst>
              <a:gd name="connsiteX0" fmla="*/ 0 w 414612"/>
              <a:gd name="connsiteY0" fmla="*/ 0 h 207306"/>
              <a:gd name="connsiteX1" fmla="*/ 414612 w 414612"/>
              <a:gd name="connsiteY1" fmla="*/ 0 h 207306"/>
              <a:gd name="connsiteX2" fmla="*/ 207306 w 414612"/>
              <a:gd name="connsiteY2" fmla="*/ 207306 h 207306"/>
              <a:gd name="connsiteX3" fmla="*/ 0 w 414612"/>
              <a:gd name="connsiteY3" fmla="*/ 0 h 207306"/>
            </a:gdLst>
            <a:ahLst/>
            <a:cxnLst>
              <a:cxn ang="0">
                <a:pos x="connsiteX0" y="connsiteY0"/>
              </a:cxn>
              <a:cxn ang="0">
                <a:pos x="connsiteX1" y="connsiteY1"/>
              </a:cxn>
              <a:cxn ang="0">
                <a:pos x="connsiteX2" y="connsiteY2"/>
              </a:cxn>
              <a:cxn ang="0">
                <a:pos x="connsiteX3" y="connsiteY3"/>
              </a:cxn>
            </a:cxnLst>
            <a:rect l="l" t="t" r="r" b="b"/>
            <a:pathLst>
              <a:path w="414612" h="207306">
                <a:moveTo>
                  <a:pt x="0" y="0"/>
                </a:moveTo>
                <a:lnTo>
                  <a:pt x="414612" y="0"/>
                </a:lnTo>
                <a:lnTo>
                  <a:pt x="207306" y="207306"/>
                </a:lnTo>
                <a:lnTo>
                  <a:pt x="0" y="0"/>
                </a:lnTo>
                <a:close/>
              </a:path>
            </a:pathLst>
          </a:custGeom>
        </p:spPr>
      </p:pic>
      <p:sp>
        <p:nvSpPr>
          <p:cNvPr id="113" name="菱形 112"/>
          <p:cNvSpPr/>
          <p:nvPr/>
        </p:nvSpPr>
        <p:spPr>
          <a:xfrm>
            <a:off x="1153590" y="168345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1361081" y="1897177"/>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Rectangle 24"/>
          <p:cNvSpPr>
            <a:spLocks noChangeArrowheads="1"/>
          </p:cNvSpPr>
          <p:nvPr/>
        </p:nvSpPr>
        <p:spPr bwMode="auto">
          <a:xfrm>
            <a:off x="4771230" y="1581218"/>
            <a:ext cx="2137027" cy="24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300"/>
              </a:spcBef>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a:t>
            </a:r>
            <a:r>
              <a:rPr lang="zh-CN" altLang="en-US" sz="1200" b="1" dirty="0">
                <a:latin typeface="微软雅黑" panose="020B0503020204020204" pitchFamily="34" charset="-122"/>
                <a:ea typeface="微软雅黑" panose="020B0503020204020204" pitchFamily="34" charset="-122"/>
              </a:rPr>
              <a:t>）及时检查、调整。</a:t>
            </a:r>
            <a:endParaRPr lang="en-US" altLang="zh-CN" sz="1200" b="1" dirty="0">
              <a:latin typeface="微软雅黑" panose="020B0503020204020204" pitchFamily="34" charset="-122"/>
              <a:ea typeface="微软雅黑" panose="020B0503020204020204" pitchFamily="34" charset="-122"/>
            </a:endParaRPr>
          </a:p>
        </p:txBody>
      </p:sp>
      <p:sp>
        <p:nvSpPr>
          <p:cNvPr id="120" name="Rectangle 24"/>
          <p:cNvSpPr>
            <a:spLocks noChangeArrowheads="1"/>
          </p:cNvSpPr>
          <p:nvPr/>
        </p:nvSpPr>
        <p:spPr bwMode="auto">
          <a:xfrm>
            <a:off x="4804965" y="2007634"/>
            <a:ext cx="3437447" cy="135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50" indent="-171450">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一组图片拍摄完毕，要及时检查：曝光是否合理？层次是否丰富？反差是否适宜？焦点是否聚实，影像是否清晰？模特是否表现出了最佳状态？构图、画面结构是否合理？拍摄效果否符合审美需求？拍摄效果是否能够满足以后的设计需要？</a:t>
            </a:r>
            <a:endParaRPr lang="en-US" altLang="zh-CN" sz="1200" dirty="0">
              <a:latin typeface="微软雅黑" panose="020B0503020204020204" pitchFamily="34" charset="-122"/>
              <a:ea typeface="微软雅黑" panose="020B0503020204020204" pitchFamily="34" charset="-122"/>
            </a:endParaRPr>
          </a:p>
        </p:txBody>
      </p:sp>
      <p:sp>
        <p:nvSpPr>
          <p:cNvPr id="121" name="菱形 120"/>
          <p:cNvSpPr/>
          <p:nvPr/>
        </p:nvSpPr>
        <p:spPr>
          <a:xfrm>
            <a:off x="3932784" y="178875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4142123" y="199757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472607" y="2570956"/>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2257160" y="2935505"/>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641176" y="3363773"/>
            <a:ext cx="1451857" cy="49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检查、调整并反复拍摄</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609505" y="377453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2041738" y="2357041"/>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grpSp>
        <p:nvGrpSpPr>
          <p:cNvPr id="2" name="组合 1">
            <a:extLst>
              <a:ext uri="{FF2B5EF4-FFF2-40B4-BE49-F238E27FC236}">
                <a16:creationId xmlns:a16="http://schemas.microsoft.com/office/drawing/2014/main" id="{8013DAB4-D446-D7B6-4819-5AD193E99E50}"/>
              </a:ext>
            </a:extLst>
          </p:cNvPr>
          <p:cNvGrpSpPr/>
          <p:nvPr/>
        </p:nvGrpSpPr>
        <p:grpSpPr>
          <a:xfrm>
            <a:off x="230929" y="79526"/>
            <a:ext cx="1489470" cy="658178"/>
            <a:chOff x="230929" y="79526"/>
            <a:chExt cx="1489470" cy="658178"/>
          </a:xfrm>
        </p:grpSpPr>
        <p:sp>
          <p:nvSpPr>
            <p:cNvPr id="3" name="Freeform 8">
              <a:extLst>
                <a:ext uri="{FF2B5EF4-FFF2-40B4-BE49-F238E27FC236}">
                  <a16:creationId xmlns:a16="http://schemas.microsoft.com/office/drawing/2014/main" id="{3A8C58CD-DD64-1FA9-4926-B531C63365F0}"/>
                </a:ext>
              </a:extLst>
            </p:cNvPr>
            <p:cNvSpPr/>
            <p:nvPr/>
          </p:nvSpPr>
          <p:spPr bwMode="auto">
            <a:xfrm>
              <a:off x="230929" y="79526"/>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 name="Freeform 9">
              <a:extLst>
                <a:ext uri="{FF2B5EF4-FFF2-40B4-BE49-F238E27FC236}">
                  <a16:creationId xmlns:a16="http://schemas.microsoft.com/office/drawing/2014/main" id="{C1EE73DD-8F53-9346-14C3-BC8314521C1E}"/>
                </a:ext>
              </a:extLst>
            </p:cNvPr>
            <p:cNvSpPr/>
            <p:nvPr/>
          </p:nvSpPr>
          <p:spPr bwMode="auto">
            <a:xfrm>
              <a:off x="330813" y="304698"/>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5" name="Rectangle 18">
              <a:extLst>
                <a:ext uri="{FF2B5EF4-FFF2-40B4-BE49-F238E27FC236}">
                  <a16:creationId xmlns:a16="http://schemas.microsoft.com/office/drawing/2014/main" id="{B13E5C45-46FB-A16E-A1B9-C7FBF292CD5C}"/>
                </a:ext>
              </a:extLst>
            </p:cNvPr>
            <p:cNvSpPr>
              <a:spLocks noChangeArrowheads="1"/>
            </p:cNvSpPr>
            <p:nvPr/>
          </p:nvSpPr>
          <p:spPr bwMode="auto">
            <a:xfrm>
              <a:off x="694477" y="274221"/>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184300661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0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500" fill="hold"/>
                                            <p:tgtEl>
                                              <p:spTgt spid="125"/>
                                            </p:tgtEl>
                                            <p:attrNameLst>
                                              <p:attrName>ppt_x</p:attrName>
                                            </p:attrNameLst>
                                          </p:cBhvr>
                                          <p:tavLst>
                                            <p:tav tm="0">
                                              <p:val>
                                                <p:strVal val="0-#ppt_w/2"/>
                                              </p:val>
                                            </p:tav>
                                            <p:tav tm="100000">
                                              <p:val>
                                                <p:strVal val="#ppt_x"/>
                                              </p:val>
                                            </p:tav>
                                          </p:tavLst>
                                        </p:anim>
                                        <p:anim calcmode="lin" valueType="num">
                                          <p:cBhvr additive="base">
                                            <p:cTn id="8" dur="500" fill="hold"/>
                                            <p:tgtEl>
                                              <p:spTgt spid="125"/>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1100"/>
                                      </p:stCondLst>
                                      <p:childTnLst>
                                        <p:anim calcmode="discrete" valueType="str">
                                          <p:cBhvr>
                                            <p:cTn id="10" dur="100" fill="hold"/>
                                            <p:tgtEl>
                                              <p:spTgt spid="125"/>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800"/>
                                      </p:stCondLst>
                                      <p:childTnLst>
                                        <p:set>
                                          <p:cBhvr>
                                            <p:cTn id="12" dur="1" fill="hold">
                                              <p:stCondLst>
                                                <p:cond delay="0"/>
                                              </p:stCondLst>
                                            </p:cTn>
                                            <p:tgtEl>
                                              <p:spTgt spid="124"/>
                                            </p:tgtEl>
                                            <p:attrNameLst>
                                              <p:attrName>style.visibility</p:attrName>
                                            </p:attrNameLst>
                                          </p:cBhvr>
                                          <p:to>
                                            <p:strVal val="visible"/>
                                          </p:to>
                                        </p:set>
                                        <p:anim calcmode="lin" valueType="num">
                                          <p:cBhvr additive="base">
                                            <p:cTn id="13" dur="500" fill="hold"/>
                                            <p:tgtEl>
                                              <p:spTgt spid="124"/>
                                            </p:tgtEl>
                                            <p:attrNameLst>
                                              <p:attrName>ppt_x</p:attrName>
                                            </p:attrNameLst>
                                          </p:cBhvr>
                                          <p:tavLst>
                                            <p:tav tm="0">
                                              <p:val>
                                                <p:strVal val="0-#ppt_w/2"/>
                                              </p:val>
                                            </p:tav>
                                            <p:tav tm="100000">
                                              <p:val>
                                                <p:strVal val="#ppt_x"/>
                                              </p:val>
                                            </p:tav>
                                          </p:tavLst>
                                        </p:anim>
                                        <p:anim calcmode="lin" valueType="num">
                                          <p:cBhvr additive="base">
                                            <p:cTn id="14" dur="500" fill="hold"/>
                                            <p:tgtEl>
                                              <p:spTgt spid="124"/>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1200"/>
                                      </p:stCondLst>
                                      <p:childTnLst>
                                        <p:anim calcmode="discrete" valueType="str">
                                          <p:cBhvr>
                                            <p:cTn id="16" dur="100" fill="hold"/>
                                            <p:tgtEl>
                                              <p:spTgt spid="124"/>
                                            </p:tgtEl>
                                            <p:attrNameLst>
                                              <p:attrName>style.visibility</p:attrName>
                                            </p:attrNameLst>
                                          </p:cBhvr>
                                          <p:tavLst>
                                            <p:tav tm="0">
                                              <p:val>
                                                <p:strVal val="hidden"/>
                                              </p:val>
                                            </p:tav>
                                            <p:tav tm="50000">
                                              <p:val>
                                                <p:strVal val="visible"/>
                                              </p:val>
                                            </p:tav>
                                          </p:tavLst>
                                        </p:anim>
                                      </p:childTnLst>
                                    </p:cTn>
                                  </p:par>
                                  <p:par>
                                    <p:cTn id="17" presetID="53" presetClass="entr" presetSubtype="16" fill="hold" grpId="0" nodeType="withEffect">
                                      <p:stCondLst>
                                        <p:cond delay="1700"/>
                                      </p:stCondLst>
                                      <p:childTnLst>
                                        <p:set>
                                          <p:cBhvr>
                                            <p:cTn id="18" dur="1" fill="hold">
                                              <p:stCondLst>
                                                <p:cond delay="0"/>
                                              </p:stCondLst>
                                            </p:cTn>
                                            <p:tgtEl>
                                              <p:spTgt spid="113"/>
                                            </p:tgtEl>
                                            <p:attrNameLst>
                                              <p:attrName>style.visibility</p:attrName>
                                            </p:attrNameLst>
                                          </p:cBhvr>
                                          <p:to>
                                            <p:strVal val="visible"/>
                                          </p:to>
                                        </p:set>
                                        <p:anim calcmode="lin" valueType="num">
                                          <p:cBhvr>
                                            <p:cTn id="19" dur="500" fill="hold"/>
                                            <p:tgtEl>
                                              <p:spTgt spid="113"/>
                                            </p:tgtEl>
                                            <p:attrNameLst>
                                              <p:attrName>ppt_w</p:attrName>
                                            </p:attrNameLst>
                                          </p:cBhvr>
                                          <p:tavLst>
                                            <p:tav tm="0">
                                              <p:val>
                                                <p:fltVal val="0"/>
                                              </p:val>
                                            </p:tav>
                                            <p:tav tm="100000">
                                              <p:val>
                                                <p:strVal val="#ppt_w"/>
                                              </p:val>
                                            </p:tav>
                                          </p:tavLst>
                                        </p:anim>
                                        <p:anim calcmode="lin" valueType="num">
                                          <p:cBhvr>
                                            <p:cTn id="20" dur="500" fill="hold"/>
                                            <p:tgtEl>
                                              <p:spTgt spid="113"/>
                                            </p:tgtEl>
                                            <p:attrNameLst>
                                              <p:attrName>ppt_h</p:attrName>
                                            </p:attrNameLst>
                                          </p:cBhvr>
                                          <p:tavLst>
                                            <p:tav tm="0">
                                              <p:val>
                                                <p:fltVal val="0"/>
                                              </p:val>
                                            </p:tav>
                                            <p:tav tm="100000">
                                              <p:val>
                                                <p:strVal val="#ppt_h"/>
                                              </p:val>
                                            </p:tav>
                                          </p:tavLst>
                                        </p:anim>
                                        <p:animEffect transition="in" filter="fade">
                                          <p:cBhvr>
                                            <p:cTn id="21" dur="500"/>
                                            <p:tgtEl>
                                              <p:spTgt spid="113"/>
                                            </p:tgtEl>
                                          </p:cBhvr>
                                        </p:animEffect>
                                      </p:childTnLst>
                                    </p:cTn>
                                  </p:par>
                                  <p:par>
                                    <p:cTn id="22" presetID="53" presetClass="entr" presetSubtype="16" fill="hold" grpId="0" nodeType="withEffect">
                                      <p:stCondLst>
                                        <p:cond delay="1700"/>
                                      </p:stCondLst>
                                      <p:childTnLst>
                                        <p:set>
                                          <p:cBhvr>
                                            <p:cTn id="23" dur="1" fill="hold">
                                              <p:stCondLst>
                                                <p:cond delay="0"/>
                                              </p:stCondLst>
                                            </p:cTn>
                                            <p:tgtEl>
                                              <p:spTgt spid="115"/>
                                            </p:tgtEl>
                                            <p:attrNameLst>
                                              <p:attrName>style.visibility</p:attrName>
                                            </p:attrNameLst>
                                          </p:cBhvr>
                                          <p:to>
                                            <p:strVal val="visible"/>
                                          </p:to>
                                        </p:set>
                                        <p:anim calcmode="lin" valueType="num">
                                          <p:cBhvr>
                                            <p:cTn id="24" dur="500" fill="hold"/>
                                            <p:tgtEl>
                                              <p:spTgt spid="115"/>
                                            </p:tgtEl>
                                            <p:attrNameLst>
                                              <p:attrName>ppt_w</p:attrName>
                                            </p:attrNameLst>
                                          </p:cBhvr>
                                          <p:tavLst>
                                            <p:tav tm="0">
                                              <p:val>
                                                <p:fltVal val="0"/>
                                              </p:val>
                                            </p:tav>
                                            <p:tav tm="100000">
                                              <p:val>
                                                <p:strVal val="#ppt_w"/>
                                              </p:val>
                                            </p:tav>
                                          </p:tavLst>
                                        </p:anim>
                                        <p:anim calcmode="lin" valueType="num">
                                          <p:cBhvr>
                                            <p:cTn id="25" dur="500" fill="hold"/>
                                            <p:tgtEl>
                                              <p:spTgt spid="115"/>
                                            </p:tgtEl>
                                            <p:attrNameLst>
                                              <p:attrName>ppt_h</p:attrName>
                                            </p:attrNameLst>
                                          </p:cBhvr>
                                          <p:tavLst>
                                            <p:tav tm="0">
                                              <p:val>
                                                <p:fltVal val="0"/>
                                              </p:val>
                                            </p:tav>
                                            <p:tav tm="100000">
                                              <p:val>
                                                <p:strVal val="#ppt_h"/>
                                              </p:val>
                                            </p:tav>
                                          </p:tavLst>
                                        </p:anim>
                                        <p:animEffect transition="in" filter="fade">
                                          <p:cBhvr>
                                            <p:cTn id="26" dur="500"/>
                                            <p:tgtEl>
                                              <p:spTgt spid="115"/>
                                            </p:tgtEl>
                                          </p:cBhvr>
                                        </p:animEffect>
                                      </p:childTnLst>
                                    </p:cTn>
                                  </p:par>
                                  <p:par>
                                    <p:cTn id="27" presetID="53" presetClass="entr" presetSubtype="16" fill="hold" grpId="0" nodeType="withEffect">
                                      <p:stCondLst>
                                        <p:cond delay="1900"/>
                                      </p:stCondLst>
                                      <p:childTnLst>
                                        <p:set>
                                          <p:cBhvr>
                                            <p:cTn id="28" dur="1" fill="hold">
                                              <p:stCondLst>
                                                <p:cond delay="0"/>
                                              </p:stCondLst>
                                            </p:cTn>
                                            <p:tgtEl>
                                              <p:spTgt spid="121"/>
                                            </p:tgtEl>
                                            <p:attrNameLst>
                                              <p:attrName>style.visibility</p:attrName>
                                            </p:attrNameLst>
                                          </p:cBhvr>
                                          <p:to>
                                            <p:strVal val="visible"/>
                                          </p:to>
                                        </p:set>
                                        <p:anim calcmode="lin" valueType="num">
                                          <p:cBhvr>
                                            <p:cTn id="29" dur="500" fill="hold"/>
                                            <p:tgtEl>
                                              <p:spTgt spid="121"/>
                                            </p:tgtEl>
                                            <p:attrNameLst>
                                              <p:attrName>ppt_w</p:attrName>
                                            </p:attrNameLst>
                                          </p:cBhvr>
                                          <p:tavLst>
                                            <p:tav tm="0">
                                              <p:val>
                                                <p:fltVal val="0"/>
                                              </p:val>
                                            </p:tav>
                                            <p:tav tm="100000">
                                              <p:val>
                                                <p:strVal val="#ppt_w"/>
                                              </p:val>
                                            </p:tav>
                                          </p:tavLst>
                                        </p:anim>
                                        <p:anim calcmode="lin" valueType="num">
                                          <p:cBhvr>
                                            <p:cTn id="30" dur="500" fill="hold"/>
                                            <p:tgtEl>
                                              <p:spTgt spid="121"/>
                                            </p:tgtEl>
                                            <p:attrNameLst>
                                              <p:attrName>ppt_h</p:attrName>
                                            </p:attrNameLst>
                                          </p:cBhvr>
                                          <p:tavLst>
                                            <p:tav tm="0">
                                              <p:val>
                                                <p:fltVal val="0"/>
                                              </p:val>
                                            </p:tav>
                                            <p:tav tm="100000">
                                              <p:val>
                                                <p:strVal val="#ppt_h"/>
                                              </p:val>
                                            </p:tav>
                                          </p:tavLst>
                                        </p:anim>
                                        <p:animEffect transition="in" filter="fade">
                                          <p:cBhvr>
                                            <p:cTn id="31" dur="500"/>
                                            <p:tgtEl>
                                              <p:spTgt spid="121"/>
                                            </p:tgtEl>
                                          </p:cBhvr>
                                        </p:animEffect>
                                      </p:childTnLst>
                                    </p:cTn>
                                  </p:par>
                                  <p:par>
                                    <p:cTn id="32" presetID="53" presetClass="entr" presetSubtype="16" fill="hold" grpId="0" nodeType="withEffect">
                                      <p:stCondLst>
                                        <p:cond delay="1900"/>
                                      </p:stCondLst>
                                      <p:childTnLst>
                                        <p:set>
                                          <p:cBhvr>
                                            <p:cTn id="33" dur="1" fill="hold">
                                              <p:stCondLst>
                                                <p:cond delay="0"/>
                                              </p:stCondLst>
                                            </p:cTn>
                                            <p:tgtEl>
                                              <p:spTgt spid="116"/>
                                            </p:tgtEl>
                                            <p:attrNameLst>
                                              <p:attrName>style.visibility</p:attrName>
                                            </p:attrNameLst>
                                          </p:cBhvr>
                                          <p:to>
                                            <p:strVal val="visible"/>
                                          </p:to>
                                        </p:set>
                                        <p:anim calcmode="lin" valueType="num">
                                          <p:cBhvr>
                                            <p:cTn id="34" dur="500" fill="hold"/>
                                            <p:tgtEl>
                                              <p:spTgt spid="116"/>
                                            </p:tgtEl>
                                            <p:attrNameLst>
                                              <p:attrName>ppt_w</p:attrName>
                                            </p:attrNameLst>
                                          </p:cBhvr>
                                          <p:tavLst>
                                            <p:tav tm="0">
                                              <p:val>
                                                <p:fltVal val="0"/>
                                              </p:val>
                                            </p:tav>
                                            <p:tav tm="100000">
                                              <p:val>
                                                <p:strVal val="#ppt_w"/>
                                              </p:val>
                                            </p:tav>
                                          </p:tavLst>
                                        </p:anim>
                                        <p:anim calcmode="lin" valueType="num">
                                          <p:cBhvr>
                                            <p:cTn id="35" dur="500" fill="hold"/>
                                            <p:tgtEl>
                                              <p:spTgt spid="116"/>
                                            </p:tgtEl>
                                            <p:attrNameLst>
                                              <p:attrName>ppt_h</p:attrName>
                                            </p:attrNameLst>
                                          </p:cBhvr>
                                          <p:tavLst>
                                            <p:tav tm="0">
                                              <p:val>
                                                <p:fltVal val="0"/>
                                              </p:val>
                                            </p:tav>
                                            <p:tav tm="100000">
                                              <p:val>
                                                <p:strVal val="#ppt_h"/>
                                              </p:val>
                                            </p:tav>
                                          </p:tavLst>
                                        </p:anim>
                                        <p:animEffect transition="in" filter="fade">
                                          <p:cBhvr>
                                            <p:cTn id="36" dur="500"/>
                                            <p:tgtEl>
                                              <p:spTgt spid="116"/>
                                            </p:tgtEl>
                                          </p:cBhvr>
                                        </p:animEffect>
                                      </p:childTnLst>
                                    </p:cTn>
                                  </p:par>
                                  <p:par>
                                    <p:cTn id="37" presetID="53" presetClass="entr" presetSubtype="16" fill="hold" grpId="0" nodeType="withEffect">
                                      <p:stCondLst>
                                        <p:cond delay="2100"/>
                                      </p:stCondLst>
                                      <p:childTnLst>
                                        <p:set>
                                          <p:cBhvr>
                                            <p:cTn id="38" dur="1" fill="hold">
                                              <p:stCondLst>
                                                <p:cond delay="0"/>
                                              </p:stCondLst>
                                            </p:cTn>
                                            <p:tgtEl>
                                              <p:spTgt spid="123"/>
                                            </p:tgtEl>
                                            <p:attrNameLst>
                                              <p:attrName>style.visibility</p:attrName>
                                            </p:attrNameLst>
                                          </p:cBhvr>
                                          <p:to>
                                            <p:strVal val="visible"/>
                                          </p:to>
                                        </p:set>
                                        <p:anim calcmode="lin" valueType="num">
                                          <p:cBhvr>
                                            <p:cTn id="39" dur="500" fill="hold"/>
                                            <p:tgtEl>
                                              <p:spTgt spid="123"/>
                                            </p:tgtEl>
                                            <p:attrNameLst>
                                              <p:attrName>ppt_w</p:attrName>
                                            </p:attrNameLst>
                                          </p:cBhvr>
                                          <p:tavLst>
                                            <p:tav tm="0">
                                              <p:val>
                                                <p:fltVal val="0"/>
                                              </p:val>
                                            </p:tav>
                                            <p:tav tm="100000">
                                              <p:val>
                                                <p:strVal val="#ppt_w"/>
                                              </p:val>
                                            </p:tav>
                                          </p:tavLst>
                                        </p:anim>
                                        <p:anim calcmode="lin" valueType="num">
                                          <p:cBhvr>
                                            <p:cTn id="40" dur="500" fill="hold"/>
                                            <p:tgtEl>
                                              <p:spTgt spid="123"/>
                                            </p:tgtEl>
                                            <p:attrNameLst>
                                              <p:attrName>ppt_h</p:attrName>
                                            </p:attrNameLst>
                                          </p:cBhvr>
                                          <p:tavLst>
                                            <p:tav tm="0">
                                              <p:val>
                                                <p:fltVal val="0"/>
                                              </p:val>
                                            </p:tav>
                                            <p:tav tm="100000">
                                              <p:val>
                                                <p:strVal val="#ppt_h"/>
                                              </p:val>
                                            </p:tav>
                                          </p:tavLst>
                                        </p:anim>
                                        <p:animEffect transition="in" filter="fade">
                                          <p:cBhvr>
                                            <p:cTn id="41" dur="500"/>
                                            <p:tgtEl>
                                              <p:spTgt spid="123"/>
                                            </p:tgtEl>
                                          </p:cBhvr>
                                        </p:animEffect>
                                      </p:childTnLst>
                                    </p:cTn>
                                  </p:par>
                                  <p:par>
                                    <p:cTn id="42" presetID="42" presetClass="entr" presetSubtype="0" fill="hold" grpId="0" nodeType="withEffect">
                                      <p:stCondLst>
                                        <p:cond delay="2600"/>
                                      </p:stCondLst>
                                      <p:childTnLst>
                                        <p:set>
                                          <p:cBhvr>
                                            <p:cTn id="43" dur="1" fill="hold">
                                              <p:stCondLst>
                                                <p:cond delay="0"/>
                                              </p:stCondLst>
                                            </p:cTn>
                                            <p:tgtEl>
                                              <p:spTgt spid="114"/>
                                            </p:tgtEl>
                                            <p:attrNameLst>
                                              <p:attrName>style.visibility</p:attrName>
                                            </p:attrNameLst>
                                          </p:cBhvr>
                                          <p:to>
                                            <p:strVal val="visible"/>
                                          </p:to>
                                        </p:set>
                                        <p:animEffect transition="in" filter="fade">
                                          <p:cBhvr>
                                            <p:cTn id="44" dur="500"/>
                                            <p:tgtEl>
                                              <p:spTgt spid="114"/>
                                            </p:tgtEl>
                                          </p:cBhvr>
                                        </p:animEffect>
                                        <p:anim calcmode="lin" valueType="num">
                                          <p:cBhvr>
                                            <p:cTn id="45" dur="500" fill="hold"/>
                                            <p:tgtEl>
                                              <p:spTgt spid="114"/>
                                            </p:tgtEl>
                                            <p:attrNameLst>
                                              <p:attrName>ppt_x</p:attrName>
                                            </p:attrNameLst>
                                          </p:cBhvr>
                                          <p:tavLst>
                                            <p:tav tm="0">
                                              <p:val>
                                                <p:strVal val="#ppt_x"/>
                                              </p:val>
                                            </p:tav>
                                            <p:tav tm="100000">
                                              <p:val>
                                                <p:strVal val="#ppt_x"/>
                                              </p:val>
                                            </p:tav>
                                          </p:tavLst>
                                        </p:anim>
                                        <p:anim calcmode="lin" valueType="num">
                                          <p:cBhvr>
                                            <p:cTn id="46" dur="500" fill="hold"/>
                                            <p:tgtEl>
                                              <p:spTgt spid="1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2600"/>
                                      </p:stCondLst>
                                      <p:childTnLst>
                                        <p:set>
                                          <p:cBhvr>
                                            <p:cTn id="48" dur="1" fill="hold">
                                              <p:stCondLst>
                                                <p:cond delay="0"/>
                                              </p:stCondLst>
                                            </p:cTn>
                                            <p:tgtEl>
                                              <p:spTgt spid="118"/>
                                            </p:tgtEl>
                                            <p:attrNameLst>
                                              <p:attrName>style.visibility</p:attrName>
                                            </p:attrNameLst>
                                          </p:cBhvr>
                                          <p:to>
                                            <p:strVal val="visible"/>
                                          </p:to>
                                        </p:set>
                                        <p:animEffect transition="in" filter="fade">
                                          <p:cBhvr>
                                            <p:cTn id="49" dur="500"/>
                                            <p:tgtEl>
                                              <p:spTgt spid="118"/>
                                            </p:tgtEl>
                                          </p:cBhvr>
                                        </p:animEffect>
                                        <p:anim calcmode="lin" valueType="num">
                                          <p:cBhvr>
                                            <p:cTn id="50" dur="500" fill="hold"/>
                                            <p:tgtEl>
                                              <p:spTgt spid="118"/>
                                            </p:tgtEl>
                                            <p:attrNameLst>
                                              <p:attrName>ppt_x</p:attrName>
                                            </p:attrNameLst>
                                          </p:cBhvr>
                                          <p:tavLst>
                                            <p:tav tm="0">
                                              <p:val>
                                                <p:strVal val="#ppt_x"/>
                                              </p:val>
                                            </p:tav>
                                            <p:tav tm="100000">
                                              <p:val>
                                                <p:strVal val="#ppt_x"/>
                                              </p:val>
                                            </p:tav>
                                          </p:tavLst>
                                        </p:anim>
                                        <p:anim calcmode="lin" valueType="num">
                                          <p:cBhvr>
                                            <p:cTn id="51" dur="500" fill="hold"/>
                                            <p:tgtEl>
                                              <p:spTgt spid="118"/>
                                            </p:tgtEl>
                                            <p:attrNameLst>
                                              <p:attrName>ppt_y</p:attrName>
                                            </p:attrNameLst>
                                          </p:cBhvr>
                                          <p:tavLst>
                                            <p:tav tm="0">
                                              <p:val>
                                                <p:strVal val="#ppt_y+.1"/>
                                              </p:val>
                                            </p:tav>
                                            <p:tav tm="100000">
                                              <p:val>
                                                <p:strVal val="#ppt_y"/>
                                              </p:val>
                                            </p:tav>
                                          </p:tavLst>
                                        </p:anim>
                                      </p:childTnLst>
                                    </p:cTn>
                                  </p:par>
                                  <p:par>
                                    <p:cTn id="52" presetID="2" presetClass="entr" presetSubtype="2" fill="hold" grpId="0" nodeType="withEffect" p14:presetBounceEnd="60000">
                                      <p:stCondLst>
                                        <p:cond delay="3100"/>
                                      </p:stCondLst>
                                      <p:childTnLst>
                                        <p:set>
                                          <p:cBhvr>
                                            <p:cTn id="53" dur="1" fill="hold">
                                              <p:stCondLst>
                                                <p:cond delay="0"/>
                                              </p:stCondLst>
                                            </p:cTn>
                                            <p:tgtEl>
                                              <p:spTgt spid="119"/>
                                            </p:tgtEl>
                                            <p:attrNameLst>
                                              <p:attrName>style.visibility</p:attrName>
                                            </p:attrNameLst>
                                          </p:cBhvr>
                                          <p:to>
                                            <p:strVal val="visible"/>
                                          </p:to>
                                        </p:set>
                                        <p:anim calcmode="lin" valueType="num" p14:bounceEnd="60000">
                                          <p:cBhvr additive="base">
                                            <p:cTn id="54" dur="500" fill="hold"/>
                                            <p:tgtEl>
                                              <p:spTgt spid="119"/>
                                            </p:tgtEl>
                                            <p:attrNameLst>
                                              <p:attrName>ppt_x</p:attrName>
                                            </p:attrNameLst>
                                          </p:cBhvr>
                                          <p:tavLst>
                                            <p:tav tm="0">
                                              <p:val>
                                                <p:strVal val="1+#ppt_w/2"/>
                                              </p:val>
                                            </p:tav>
                                            <p:tav tm="100000">
                                              <p:val>
                                                <p:strVal val="#ppt_x"/>
                                              </p:val>
                                            </p:tav>
                                          </p:tavLst>
                                        </p:anim>
                                        <p:anim calcmode="lin" valueType="num" p14:bounceEnd="60000">
                                          <p:cBhvr additive="base">
                                            <p:cTn id="55" dur="500" fill="hold"/>
                                            <p:tgtEl>
                                              <p:spTgt spid="119"/>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14:presetBounceEnd="60000">
                                      <p:stCondLst>
                                        <p:cond delay="3100"/>
                                      </p:stCondLst>
                                      <p:childTnLst>
                                        <p:set>
                                          <p:cBhvr>
                                            <p:cTn id="57" dur="1" fill="hold">
                                              <p:stCondLst>
                                                <p:cond delay="0"/>
                                              </p:stCondLst>
                                            </p:cTn>
                                            <p:tgtEl>
                                              <p:spTgt spid="120"/>
                                            </p:tgtEl>
                                            <p:attrNameLst>
                                              <p:attrName>style.visibility</p:attrName>
                                            </p:attrNameLst>
                                          </p:cBhvr>
                                          <p:to>
                                            <p:strVal val="visible"/>
                                          </p:to>
                                        </p:set>
                                        <p:anim calcmode="lin" valueType="num" p14:bounceEnd="60000">
                                          <p:cBhvr additive="base">
                                            <p:cTn id="58"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59" dur="500" fill="hold"/>
                                            <p:tgtEl>
                                              <p:spTgt spid="120"/>
                                            </p:tgtEl>
                                            <p:attrNameLst>
                                              <p:attrName>ppt_y</p:attrName>
                                            </p:attrNameLst>
                                          </p:cBhvr>
                                          <p:tavLst>
                                            <p:tav tm="0">
                                              <p:val>
                                                <p:strVal val="#ppt_y"/>
                                              </p:val>
                                            </p:tav>
                                            <p:tav tm="100000">
                                              <p:val>
                                                <p:strVal val="#ppt_y"/>
                                              </p:val>
                                            </p:tav>
                                          </p:tavLst>
                                        </p:anim>
                                      </p:childTnLst>
                                    </p:cTn>
                                  </p:par>
                                  <p:par>
                                    <p:cTn id="60" presetID="21" presetClass="entr" presetSubtype="1" fill="hold" nodeType="withEffect">
                                      <p:stCondLst>
                                        <p:cond delay="700"/>
                                      </p:stCondLst>
                                      <p:childTnLst>
                                        <p:set>
                                          <p:cBhvr>
                                            <p:cTn id="61" dur="1" fill="hold">
                                              <p:stCondLst>
                                                <p:cond delay="0"/>
                                              </p:stCondLst>
                                            </p:cTn>
                                            <p:tgtEl>
                                              <p:spTgt spid="21"/>
                                            </p:tgtEl>
                                            <p:attrNameLst>
                                              <p:attrName>style.visibility</p:attrName>
                                            </p:attrNameLst>
                                          </p:cBhvr>
                                          <p:to>
                                            <p:strVal val="visible"/>
                                          </p:to>
                                        </p:set>
                                        <p:animEffect transition="in" filter="wheel(1)">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5" grpId="0" animBg="1"/>
          <p:bldP spid="119" grpId="0"/>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0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500" fill="hold"/>
                                            <p:tgtEl>
                                              <p:spTgt spid="125"/>
                                            </p:tgtEl>
                                            <p:attrNameLst>
                                              <p:attrName>ppt_x</p:attrName>
                                            </p:attrNameLst>
                                          </p:cBhvr>
                                          <p:tavLst>
                                            <p:tav tm="0">
                                              <p:val>
                                                <p:strVal val="0-#ppt_w/2"/>
                                              </p:val>
                                            </p:tav>
                                            <p:tav tm="100000">
                                              <p:val>
                                                <p:strVal val="#ppt_x"/>
                                              </p:val>
                                            </p:tav>
                                          </p:tavLst>
                                        </p:anim>
                                        <p:anim calcmode="lin" valueType="num">
                                          <p:cBhvr additive="base">
                                            <p:cTn id="8" dur="500" fill="hold"/>
                                            <p:tgtEl>
                                              <p:spTgt spid="125"/>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1100"/>
                                      </p:stCondLst>
                                      <p:childTnLst>
                                        <p:anim calcmode="discrete" valueType="str">
                                          <p:cBhvr>
                                            <p:cTn id="10" dur="100" fill="hold"/>
                                            <p:tgtEl>
                                              <p:spTgt spid="125"/>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800"/>
                                      </p:stCondLst>
                                      <p:childTnLst>
                                        <p:set>
                                          <p:cBhvr>
                                            <p:cTn id="12" dur="1" fill="hold">
                                              <p:stCondLst>
                                                <p:cond delay="0"/>
                                              </p:stCondLst>
                                            </p:cTn>
                                            <p:tgtEl>
                                              <p:spTgt spid="124"/>
                                            </p:tgtEl>
                                            <p:attrNameLst>
                                              <p:attrName>style.visibility</p:attrName>
                                            </p:attrNameLst>
                                          </p:cBhvr>
                                          <p:to>
                                            <p:strVal val="visible"/>
                                          </p:to>
                                        </p:set>
                                        <p:anim calcmode="lin" valueType="num">
                                          <p:cBhvr additive="base">
                                            <p:cTn id="13" dur="500" fill="hold"/>
                                            <p:tgtEl>
                                              <p:spTgt spid="124"/>
                                            </p:tgtEl>
                                            <p:attrNameLst>
                                              <p:attrName>ppt_x</p:attrName>
                                            </p:attrNameLst>
                                          </p:cBhvr>
                                          <p:tavLst>
                                            <p:tav tm="0">
                                              <p:val>
                                                <p:strVal val="0-#ppt_w/2"/>
                                              </p:val>
                                            </p:tav>
                                            <p:tav tm="100000">
                                              <p:val>
                                                <p:strVal val="#ppt_x"/>
                                              </p:val>
                                            </p:tav>
                                          </p:tavLst>
                                        </p:anim>
                                        <p:anim calcmode="lin" valueType="num">
                                          <p:cBhvr additive="base">
                                            <p:cTn id="14" dur="500" fill="hold"/>
                                            <p:tgtEl>
                                              <p:spTgt spid="124"/>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1200"/>
                                      </p:stCondLst>
                                      <p:childTnLst>
                                        <p:anim calcmode="discrete" valueType="str">
                                          <p:cBhvr>
                                            <p:cTn id="16" dur="100" fill="hold"/>
                                            <p:tgtEl>
                                              <p:spTgt spid="124"/>
                                            </p:tgtEl>
                                            <p:attrNameLst>
                                              <p:attrName>style.visibility</p:attrName>
                                            </p:attrNameLst>
                                          </p:cBhvr>
                                          <p:tavLst>
                                            <p:tav tm="0">
                                              <p:val>
                                                <p:strVal val="hidden"/>
                                              </p:val>
                                            </p:tav>
                                            <p:tav tm="50000">
                                              <p:val>
                                                <p:strVal val="visible"/>
                                              </p:val>
                                            </p:tav>
                                          </p:tavLst>
                                        </p:anim>
                                      </p:childTnLst>
                                    </p:cTn>
                                  </p:par>
                                  <p:par>
                                    <p:cTn id="17" presetID="53" presetClass="entr" presetSubtype="16" fill="hold" grpId="0" nodeType="withEffect">
                                      <p:stCondLst>
                                        <p:cond delay="1700"/>
                                      </p:stCondLst>
                                      <p:childTnLst>
                                        <p:set>
                                          <p:cBhvr>
                                            <p:cTn id="18" dur="1" fill="hold">
                                              <p:stCondLst>
                                                <p:cond delay="0"/>
                                              </p:stCondLst>
                                            </p:cTn>
                                            <p:tgtEl>
                                              <p:spTgt spid="113"/>
                                            </p:tgtEl>
                                            <p:attrNameLst>
                                              <p:attrName>style.visibility</p:attrName>
                                            </p:attrNameLst>
                                          </p:cBhvr>
                                          <p:to>
                                            <p:strVal val="visible"/>
                                          </p:to>
                                        </p:set>
                                        <p:anim calcmode="lin" valueType="num">
                                          <p:cBhvr>
                                            <p:cTn id="19" dur="500" fill="hold"/>
                                            <p:tgtEl>
                                              <p:spTgt spid="113"/>
                                            </p:tgtEl>
                                            <p:attrNameLst>
                                              <p:attrName>ppt_w</p:attrName>
                                            </p:attrNameLst>
                                          </p:cBhvr>
                                          <p:tavLst>
                                            <p:tav tm="0">
                                              <p:val>
                                                <p:fltVal val="0"/>
                                              </p:val>
                                            </p:tav>
                                            <p:tav tm="100000">
                                              <p:val>
                                                <p:strVal val="#ppt_w"/>
                                              </p:val>
                                            </p:tav>
                                          </p:tavLst>
                                        </p:anim>
                                        <p:anim calcmode="lin" valueType="num">
                                          <p:cBhvr>
                                            <p:cTn id="20" dur="500" fill="hold"/>
                                            <p:tgtEl>
                                              <p:spTgt spid="113"/>
                                            </p:tgtEl>
                                            <p:attrNameLst>
                                              <p:attrName>ppt_h</p:attrName>
                                            </p:attrNameLst>
                                          </p:cBhvr>
                                          <p:tavLst>
                                            <p:tav tm="0">
                                              <p:val>
                                                <p:fltVal val="0"/>
                                              </p:val>
                                            </p:tav>
                                            <p:tav tm="100000">
                                              <p:val>
                                                <p:strVal val="#ppt_h"/>
                                              </p:val>
                                            </p:tav>
                                          </p:tavLst>
                                        </p:anim>
                                        <p:animEffect transition="in" filter="fade">
                                          <p:cBhvr>
                                            <p:cTn id="21" dur="500"/>
                                            <p:tgtEl>
                                              <p:spTgt spid="113"/>
                                            </p:tgtEl>
                                          </p:cBhvr>
                                        </p:animEffect>
                                      </p:childTnLst>
                                    </p:cTn>
                                  </p:par>
                                  <p:par>
                                    <p:cTn id="22" presetID="53" presetClass="entr" presetSubtype="16" fill="hold" grpId="0" nodeType="withEffect">
                                      <p:stCondLst>
                                        <p:cond delay="1700"/>
                                      </p:stCondLst>
                                      <p:childTnLst>
                                        <p:set>
                                          <p:cBhvr>
                                            <p:cTn id="23" dur="1" fill="hold">
                                              <p:stCondLst>
                                                <p:cond delay="0"/>
                                              </p:stCondLst>
                                            </p:cTn>
                                            <p:tgtEl>
                                              <p:spTgt spid="115"/>
                                            </p:tgtEl>
                                            <p:attrNameLst>
                                              <p:attrName>style.visibility</p:attrName>
                                            </p:attrNameLst>
                                          </p:cBhvr>
                                          <p:to>
                                            <p:strVal val="visible"/>
                                          </p:to>
                                        </p:set>
                                        <p:anim calcmode="lin" valueType="num">
                                          <p:cBhvr>
                                            <p:cTn id="24" dur="500" fill="hold"/>
                                            <p:tgtEl>
                                              <p:spTgt spid="115"/>
                                            </p:tgtEl>
                                            <p:attrNameLst>
                                              <p:attrName>ppt_w</p:attrName>
                                            </p:attrNameLst>
                                          </p:cBhvr>
                                          <p:tavLst>
                                            <p:tav tm="0">
                                              <p:val>
                                                <p:fltVal val="0"/>
                                              </p:val>
                                            </p:tav>
                                            <p:tav tm="100000">
                                              <p:val>
                                                <p:strVal val="#ppt_w"/>
                                              </p:val>
                                            </p:tav>
                                          </p:tavLst>
                                        </p:anim>
                                        <p:anim calcmode="lin" valueType="num">
                                          <p:cBhvr>
                                            <p:cTn id="25" dur="500" fill="hold"/>
                                            <p:tgtEl>
                                              <p:spTgt spid="115"/>
                                            </p:tgtEl>
                                            <p:attrNameLst>
                                              <p:attrName>ppt_h</p:attrName>
                                            </p:attrNameLst>
                                          </p:cBhvr>
                                          <p:tavLst>
                                            <p:tav tm="0">
                                              <p:val>
                                                <p:fltVal val="0"/>
                                              </p:val>
                                            </p:tav>
                                            <p:tav tm="100000">
                                              <p:val>
                                                <p:strVal val="#ppt_h"/>
                                              </p:val>
                                            </p:tav>
                                          </p:tavLst>
                                        </p:anim>
                                        <p:animEffect transition="in" filter="fade">
                                          <p:cBhvr>
                                            <p:cTn id="26" dur="500"/>
                                            <p:tgtEl>
                                              <p:spTgt spid="115"/>
                                            </p:tgtEl>
                                          </p:cBhvr>
                                        </p:animEffect>
                                      </p:childTnLst>
                                    </p:cTn>
                                  </p:par>
                                  <p:par>
                                    <p:cTn id="27" presetID="53" presetClass="entr" presetSubtype="16" fill="hold" grpId="0" nodeType="withEffect">
                                      <p:stCondLst>
                                        <p:cond delay="1900"/>
                                      </p:stCondLst>
                                      <p:childTnLst>
                                        <p:set>
                                          <p:cBhvr>
                                            <p:cTn id="28" dur="1" fill="hold">
                                              <p:stCondLst>
                                                <p:cond delay="0"/>
                                              </p:stCondLst>
                                            </p:cTn>
                                            <p:tgtEl>
                                              <p:spTgt spid="121"/>
                                            </p:tgtEl>
                                            <p:attrNameLst>
                                              <p:attrName>style.visibility</p:attrName>
                                            </p:attrNameLst>
                                          </p:cBhvr>
                                          <p:to>
                                            <p:strVal val="visible"/>
                                          </p:to>
                                        </p:set>
                                        <p:anim calcmode="lin" valueType="num">
                                          <p:cBhvr>
                                            <p:cTn id="29" dur="500" fill="hold"/>
                                            <p:tgtEl>
                                              <p:spTgt spid="121"/>
                                            </p:tgtEl>
                                            <p:attrNameLst>
                                              <p:attrName>ppt_w</p:attrName>
                                            </p:attrNameLst>
                                          </p:cBhvr>
                                          <p:tavLst>
                                            <p:tav tm="0">
                                              <p:val>
                                                <p:fltVal val="0"/>
                                              </p:val>
                                            </p:tav>
                                            <p:tav tm="100000">
                                              <p:val>
                                                <p:strVal val="#ppt_w"/>
                                              </p:val>
                                            </p:tav>
                                          </p:tavLst>
                                        </p:anim>
                                        <p:anim calcmode="lin" valueType="num">
                                          <p:cBhvr>
                                            <p:cTn id="30" dur="500" fill="hold"/>
                                            <p:tgtEl>
                                              <p:spTgt spid="121"/>
                                            </p:tgtEl>
                                            <p:attrNameLst>
                                              <p:attrName>ppt_h</p:attrName>
                                            </p:attrNameLst>
                                          </p:cBhvr>
                                          <p:tavLst>
                                            <p:tav tm="0">
                                              <p:val>
                                                <p:fltVal val="0"/>
                                              </p:val>
                                            </p:tav>
                                            <p:tav tm="100000">
                                              <p:val>
                                                <p:strVal val="#ppt_h"/>
                                              </p:val>
                                            </p:tav>
                                          </p:tavLst>
                                        </p:anim>
                                        <p:animEffect transition="in" filter="fade">
                                          <p:cBhvr>
                                            <p:cTn id="31" dur="500"/>
                                            <p:tgtEl>
                                              <p:spTgt spid="121"/>
                                            </p:tgtEl>
                                          </p:cBhvr>
                                        </p:animEffect>
                                      </p:childTnLst>
                                    </p:cTn>
                                  </p:par>
                                  <p:par>
                                    <p:cTn id="32" presetID="53" presetClass="entr" presetSubtype="16" fill="hold" grpId="0" nodeType="withEffect">
                                      <p:stCondLst>
                                        <p:cond delay="1900"/>
                                      </p:stCondLst>
                                      <p:childTnLst>
                                        <p:set>
                                          <p:cBhvr>
                                            <p:cTn id="33" dur="1" fill="hold">
                                              <p:stCondLst>
                                                <p:cond delay="0"/>
                                              </p:stCondLst>
                                            </p:cTn>
                                            <p:tgtEl>
                                              <p:spTgt spid="116"/>
                                            </p:tgtEl>
                                            <p:attrNameLst>
                                              <p:attrName>style.visibility</p:attrName>
                                            </p:attrNameLst>
                                          </p:cBhvr>
                                          <p:to>
                                            <p:strVal val="visible"/>
                                          </p:to>
                                        </p:set>
                                        <p:anim calcmode="lin" valueType="num">
                                          <p:cBhvr>
                                            <p:cTn id="34" dur="500" fill="hold"/>
                                            <p:tgtEl>
                                              <p:spTgt spid="116"/>
                                            </p:tgtEl>
                                            <p:attrNameLst>
                                              <p:attrName>ppt_w</p:attrName>
                                            </p:attrNameLst>
                                          </p:cBhvr>
                                          <p:tavLst>
                                            <p:tav tm="0">
                                              <p:val>
                                                <p:fltVal val="0"/>
                                              </p:val>
                                            </p:tav>
                                            <p:tav tm="100000">
                                              <p:val>
                                                <p:strVal val="#ppt_w"/>
                                              </p:val>
                                            </p:tav>
                                          </p:tavLst>
                                        </p:anim>
                                        <p:anim calcmode="lin" valueType="num">
                                          <p:cBhvr>
                                            <p:cTn id="35" dur="500" fill="hold"/>
                                            <p:tgtEl>
                                              <p:spTgt spid="116"/>
                                            </p:tgtEl>
                                            <p:attrNameLst>
                                              <p:attrName>ppt_h</p:attrName>
                                            </p:attrNameLst>
                                          </p:cBhvr>
                                          <p:tavLst>
                                            <p:tav tm="0">
                                              <p:val>
                                                <p:fltVal val="0"/>
                                              </p:val>
                                            </p:tav>
                                            <p:tav tm="100000">
                                              <p:val>
                                                <p:strVal val="#ppt_h"/>
                                              </p:val>
                                            </p:tav>
                                          </p:tavLst>
                                        </p:anim>
                                        <p:animEffect transition="in" filter="fade">
                                          <p:cBhvr>
                                            <p:cTn id="36" dur="500"/>
                                            <p:tgtEl>
                                              <p:spTgt spid="116"/>
                                            </p:tgtEl>
                                          </p:cBhvr>
                                        </p:animEffect>
                                      </p:childTnLst>
                                    </p:cTn>
                                  </p:par>
                                  <p:par>
                                    <p:cTn id="37" presetID="53" presetClass="entr" presetSubtype="16" fill="hold" grpId="0" nodeType="withEffect">
                                      <p:stCondLst>
                                        <p:cond delay="2100"/>
                                      </p:stCondLst>
                                      <p:childTnLst>
                                        <p:set>
                                          <p:cBhvr>
                                            <p:cTn id="38" dur="1" fill="hold">
                                              <p:stCondLst>
                                                <p:cond delay="0"/>
                                              </p:stCondLst>
                                            </p:cTn>
                                            <p:tgtEl>
                                              <p:spTgt spid="123"/>
                                            </p:tgtEl>
                                            <p:attrNameLst>
                                              <p:attrName>style.visibility</p:attrName>
                                            </p:attrNameLst>
                                          </p:cBhvr>
                                          <p:to>
                                            <p:strVal val="visible"/>
                                          </p:to>
                                        </p:set>
                                        <p:anim calcmode="lin" valueType="num">
                                          <p:cBhvr>
                                            <p:cTn id="39" dur="500" fill="hold"/>
                                            <p:tgtEl>
                                              <p:spTgt spid="123"/>
                                            </p:tgtEl>
                                            <p:attrNameLst>
                                              <p:attrName>ppt_w</p:attrName>
                                            </p:attrNameLst>
                                          </p:cBhvr>
                                          <p:tavLst>
                                            <p:tav tm="0">
                                              <p:val>
                                                <p:fltVal val="0"/>
                                              </p:val>
                                            </p:tav>
                                            <p:tav tm="100000">
                                              <p:val>
                                                <p:strVal val="#ppt_w"/>
                                              </p:val>
                                            </p:tav>
                                          </p:tavLst>
                                        </p:anim>
                                        <p:anim calcmode="lin" valueType="num">
                                          <p:cBhvr>
                                            <p:cTn id="40" dur="500" fill="hold"/>
                                            <p:tgtEl>
                                              <p:spTgt spid="123"/>
                                            </p:tgtEl>
                                            <p:attrNameLst>
                                              <p:attrName>ppt_h</p:attrName>
                                            </p:attrNameLst>
                                          </p:cBhvr>
                                          <p:tavLst>
                                            <p:tav tm="0">
                                              <p:val>
                                                <p:fltVal val="0"/>
                                              </p:val>
                                            </p:tav>
                                            <p:tav tm="100000">
                                              <p:val>
                                                <p:strVal val="#ppt_h"/>
                                              </p:val>
                                            </p:tav>
                                          </p:tavLst>
                                        </p:anim>
                                        <p:animEffect transition="in" filter="fade">
                                          <p:cBhvr>
                                            <p:cTn id="41" dur="500"/>
                                            <p:tgtEl>
                                              <p:spTgt spid="123"/>
                                            </p:tgtEl>
                                          </p:cBhvr>
                                        </p:animEffect>
                                      </p:childTnLst>
                                    </p:cTn>
                                  </p:par>
                                  <p:par>
                                    <p:cTn id="42" presetID="42" presetClass="entr" presetSubtype="0" fill="hold" grpId="0" nodeType="withEffect">
                                      <p:stCondLst>
                                        <p:cond delay="2600"/>
                                      </p:stCondLst>
                                      <p:childTnLst>
                                        <p:set>
                                          <p:cBhvr>
                                            <p:cTn id="43" dur="1" fill="hold">
                                              <p:stCondLst>
                                                <p:cond delay="0"/>
                                              </p:stCondLst>
                                            </p:cTn>
                                            <p:tgtEl>
                                              <p:spTgt spid="114"/>
                                            </p:tgtEl>
                                            <p:attrNameLst>
                                              <p:attrName>style.visibility</p:attrName>
                                            </p:attrNameLst>
                                          </p:cBhvr>
                                          <p:to>
                                            <p:strVal val="visible"/>
                                          </p:to>
                                        </p:set>
                                        <p:animEffect transition="in" filter="fade">
                                          <p:cBhvr>
                                            <p:cTn id="44" dur="500"/>
                                            <p:tgtEl>
                                              <p:spTgt spid="114"/>
                                            </p:tgtEl>
                                          </p:cBhvr>
                                        </p:animEffect>
                                        <p:anim calcmode="lin" valueType="num">
                                          <p:cBhvr>
                                            <p:cTn id="45" dur="500" fill="hold"/>
                                            <p:tgtEl>
                                              <p:spTgt spid="114"/>
                                            </p:tgtEl>
                                            <p:attrNameLst>
                                              <p:attrName>ppt_x</p:attrName>
                                            </p:attrNameLst>
                                          </p:cBhvr>
                                          <p:tavLst>
                                            <p:tav tm="0">
                                              <p:val>
                                                <p:strVal val="#ppt_x"/>
                                              </p:val>
                                            </p:tav>
                                            <p:tav tm="100000">
                                              <p:val>
                                                <p:strVal val="#ppt_x"/>
                                              </p:val>
                                            </p:tav>
                                          </p:tavLst>
                                        </p:anim>
                                        <p:anim calcmode="lin" valueType="num">
                                          <p:cBhvr>
                                            <p:cTn id="46" dur="500" fill="hold"/>
                                            <p:tgtEl>
                                              <p:spTgt spid="1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2600"/>
                                      </p:stCondLst>
                                      <p:childTnLst>
                                        <p:set>
                                          <p:cBhvr>
                                            <p:cTn id="48" dur="1" fill="hold">
                                              <p:stCondLst>
                                                <p:cond delay="0"/>
                                              </p:stCondLst>
                                            </p:cTn>
                                            <p:tgtEl>
                                              <p:spTgt spid="118"/>
                                            </p:tgtEl>
                                            <p:attrNameLst>
                                              <p:attrName>style.visibility</p:attrName>
                                            </p:attrNameLst>
                                          </p:cBhvr>
                                          <p:to>
                                            <p:strVal val="visible"/>
                                          </p:to>
                                        </p:set>
                                        <p:animEffect transition="in" filter="fade">
                                          <p:cBhvr>
                                            <p:cTn id="49" dur="500"/>
                                            <p:tgtEl>
                                              <p:spTgt spid="118"/>
                                            </p:tgtEl>
                                          </p:cBhvr>
                                        </p:animEffect>
                                        <p:anim calcmode="lin" valueType="num">
                                          <p:cBhvr>
                                            <p:cTn id="50" dur="500" fill="hold"/>
                                            <p:tgtEl>
                                              <p:spTgt spid="118"/>
                                            </p:tgtEl>
                                            <p:attrNameLst>
                                              <p:attrName>ppt_x</p:attrName>
                                            </p:attrNameLst>
                                          </p:cBhvr>
                                          <p:tavLst>
                                            <p:tav tm="0">
                                              <p:val>
                                                <p:strVal val="#ppt_x"/>
                                              </p:val>
                                            </p:tav>
                                            <p:tav tm="100000">
                                              <p:val>
                                                <p:strVal val="#ppt_x"/>
                                              </p:val>
                                            </p:tav>
                                          </p:tavLst>
                                        </p:anim>
                                        <p:anim calcmode="lin" valueType="num">
                                          <p:cBhvr>
                                            <p:cTn id="51" dur="500" fill="hold"/>
                                            <p:tgtEl>
                                              <p:spTgt spid="118"/>
                                            </p:tgtEl>
                                            <p:attrNameLst>
                                              <p:attrName>ppt_y</p:attrName>
                                            </p:attrNameLst>
                                          </p:cBhvr>
                                          <p:tavLst>
                                            <p:tav tm="0">
                                              <p:val>
                                                <p:strVal val="#ppt_y+.1"/>
                                              </p:val>
                                            </p:tav>
                                            <p:tav tm="100000">
                                              <p:val>
                                                <p:strVal val="#ppt_y"/>
                                              </p:val>
                                            </p:tav>
                                          </p:tavLst>
                                        </p:anim>
                                      </p:childTnLst>
                                    </p:cTn>
                                  </p:par>
                                  <p:par>
                                    <p:cTn id="52" presetID="2" presetClass="entr" presetSubtype="2" fill="hold" grpId="0" nodeType="withEffect">
                                      <p:stCondLst>
                                        <p:cond delay="3100"/>
                                      </p:stCondLst>
                                      <p:childTnLst>
                                        <p:set>
                                          <p:cBhvr>
                                            <p:cTn id="53" dur="1" fill="hold">
                                              <p:stCondLst>
                                                <p:cond delay="0"/>
                                              </p:stCondLst>
                                            </p:cTn>
                                            <p:tgtEl>
                                              <p:spTgt spid="119"/>
                                            </p:tgtEl>
                                            <p:attrNameLst>
                                              <p:attrName>style.visibility</p:attrName>
                                            </p:attrNameLst>
                                          </p:cBhvr>
                                          <p:to>
                                            <p:strVal val="visible"/>
                                          </p:to>
                                        </p:set>
                                        <p:anim calcmode="lin" valueType="num">
                                          <p:cBhvr additive="base">
                                            <p:cTn id="54" dur="500" fill="hold"/>
                                            <p:tgtEl>
                                              <p:spTgt spid="119"/>
                                            </p:tgtEl>
                                            <p:attrNameLst>
                                              <p:attrName>ppt_x</p:attrName>
                                            </p:attrNameLst>
                                          </p:cBhvr>
                                          <p:tavLst>
                                            <p:tav tm="0">
                                              <p:val>
                                                <p:strVal val="1+#ppt_w/2"/>
                                              </p:val>
                                            </p:tav>
                                            <p:tav tm="100000">
                                              <p:val>
                                                <p:strVal val="#ppt_x"/>
                                              </p:val>
                                            </p:tav>
                                          </p:tavLst>
                                        </p:anim>
                                        <p:anim calcmode="lin" valueType="num">
                                          <p:cBhvr additive="base">
                                            <p:cTn id="55" dur="500" fill="hold"/>
                                            <p:tgtEl>
                                              <p:spTgt spid="119"/>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3100"/>
                                      </p:stCondLst>
                                      <p:childTnLst>
                                        <p:set>
                                          <p:cBhvr>
                                            <p:cTn id="57" dur="1" fill="hold">
                                              <p:stCondLst>
                                                <p:cond delay="0"/>
                                              </p:stCondLst>
                                            </p:cTn>
                                            <p:tgtEl>
                                              <p:spTgt spid="120"/>
                                            </p:tgtEl>
                                            <p:attrNameLst>
                                              <p:attrName>style.visibility</p:attrName>
                                            </p:attrNameLst>
                                          </p:cBhvr>
                                          <p:to>
                                            <p:strVal val="visible"/>
                                          </p:to>
                                        </p:set>
                                        <p:anim calcmode="lin" valueType="num">
                                          <p:cBhvr additive="base">
                                            <p:cTn id="58" dur="500" fill="hold"/>
                                            <p:tgtEl>
                                              <p:spTgt spid="120"/>
                                            </p:tgtEl>
                                            <p:attrNameLst>
                                              <p:attrName>ppt_x</p:attrName>
                                            </p:attrNameLst>
                                          </p:cBhvr>
                                          <p:tavLst>
                                            <p:tav tm="0">
                                              <p:val>
                                                <p:strVal val="1+#ppt_w/2"/>
                                              </p:val>
                                            </p:tav>
                                            <p:tav tm="100000">
                                              <p:val>
                                                <p:strVal val="#ppt_x"/>
                                              </p:val>
                                            </p:tav>
                                          </p:tavLst>
                                        </p:anim>
                                        <p:anim calcmode="lin" valueType="num">
                                          <p:cBhvr additive="base">
                                            <p:cTn id="59" dur="500" fill="hold"/>
                                            <p:tgtEl>
                                              <p:spTgt spid="120"/>
                                            </p:tgtEl>
                                            <p:attrNameLst>
                                              <p:attrName>ppt_y</p:attrName>
                                            </p:attrNameLst>
                                          </p:cBhvr>
                                          <p:tavLst>
                                            <p:tav tm="0">
                                              <p:val>
                                                <p:strVal val="#ppt_y"/>
                                              </p:val>
                                            </p:tav>
                                            <p:tav tm="100000">
                                              <p:val>
                                                <p:strVal val="#ppt_y"/>
                                              </p:val>
                                            </p:tav>
                                          </p:tavLst>
                                        </p:anim>
                                      </p:childTnLst>
                                    </p:cTn>
                                  </p:par>
                                  <p:par>
                                    <p:cTn id="60" presetID="21" presetClass="entr" presetSubtype="1" fill="hold" nodeType="withEffect">
                                      <p:stCondLst>
                                        <p:cond delay="700"/>
                                      </p:stCondLst>
                                      <p:childTnLst>
                                        <p:set>
                                          <p:cBhvr>
                                            <p:cTn id="61" dur="1" fill="hold">
                                              <p:stCondLst>
                                                <p:cond delay="0"/>
                                              </p:stCondLst>
                                            </p:cTn>
                                            <p:tgtEl>
                                              <p:spTgt spid="21"/>
                                            </p:tgtEl>
                                            <p:attrNameLst>
                                              <p:attrName>style.visibility</p:attrName>
                                            </p:attrNameLst>
                                          </p:cBhvr>
                                          <p:to>
                                            <p:strVal val="visible"/>
                                          </p:to>
                                        </p:set>
                                        <p:animEffect transition="in" filter="wheel(1)">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5" grpId="0" animBg="1"/>
          <p:bldP spid="119" grpId="0"/>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898412" y="1418956"/>
            <a:ext cx="3888000" cy="273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50" indent="-171450">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一张精美的图片往往是反复拍摄的结果。摄影师在拍摄前几张图片之后，要及时预览画面效果，检查光圈快门设置、聚焦准确度、构图合理性，以保证画面不出现大的失误。此外，可以在拍摄一组照片之后，与模特共同观看，相互交流、探讨，使合作更加默契，以确保模特能最大限度发挥潜力，表现出最佳状态。</a:t>
            </a:r>
            <a:endParaRPr lang="en-US" altLang="zh-CN" sz="120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拍摄前调整白平衡，目的就是告诉数码相机白色是什么样的，如果它能认清楚白色了，那么其他颜色也就能认准确了，如图</a:t>
            </a:r>
            <a:r>
              <a:rPr lang="en-US" altLang="zh-CN" sz="1200" dirty="0">
                <a:latin typeface="微软雅黑" panose="020B0503020204020204" pitchFamily="34" charset="-122"/>
                <a:ea typeface="微软雅黑" panose="020B0503020204020204" pitchFamily="34" charset="-122"/>
              </a:rPr>
              <a:t>2-1-28 </a:t>
            </a:r>
            <a:r>
              <a:rPr lang="zh-CN" altLang="en-US" sz="1200" dirty="0">
                <a:latin typeface="微软雅黑" panose="020B0503020204020204" pitchFamily="34" charset="-122"/>
                <a:ea typeface="微软雅黑" panose="020B0503020204020204" pitchFamily="34" charset="-122"/>
              </a:rPr>
              <a:t>和图</a:t>
            </a:r>
            <a:r>
              <a:rPr lang="en-US" altLang="zh-CN" sz="1200" dirty="0">
                <a:latin typeface="微软雅黑" panose="020B0503020204020204" pitchFamily="34" charset="-122"/>
                <a:ea typeface="微软雅黑" panose="020B0503020204020204" pitchFamily="34" charset="-122"/>
              </a:rPr>
              <a:t>2-1-29 </a:t>
            </a:r>
            <a:r>
              <a:rPr lang="zh-CN" altLang="en-US" sz="1200" dirty="0">
                <a:latin typeface="微软雅黑" panose="020B0503020204020204" pitchFamily="34" charset="-122"/>
                <a:ea typeface="微软雅黑" panose="020B0503020204020204" pitchFamily="34" charset="-122"/>
              </a:rPr>
              <a:t>所示。简单地说，调整白平衡就是为了使照片的颜色更加准确。</a:t>
            </a:r>
            <a:endParaRPr lang="en-US" altLang="zh-CN" sz="1200" dirty="0">
              <a:latin typeface="微软雅黑" panose="020B0503020204020204" pitchFamily="34" charset="-122"/>
              <a:ea typeface="微软雅黑" panose="020B0503020204020204" pitchFamily="34" charset="-122"/>
            </a:endParaRPr>
          </a:p>
        </p:txBody>
      </p:sp>
      <p:sp>
        <p:nvSpPr>
          <p:cNvPr id="7" name="Rectangle 24"/>
          <p:cNvSpPr>
            <a:spLocks noChangeArrowheads="1"/>
          </p:cNvSpPr>
          <p:nvPr/>
        </p:nvSpPr>
        <p:spPr bwMode="auto">
          <a:xfrm>
            <a:off x="870407" y="975550"/>
            <a:ext cx="2137027" cy="24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300"/>
              </a:spcBef>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）反复拍摄。</a:t>
            </a:r>
            <a:endParaRPr lang="en-US" altLang="zh-CN" sz="1200" b="1"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5290412" y="719805"/>
            <a:ext cx="3282168" cy="1984679"/>
            <a:chOff x="3428207" y="630641"/>
            <a:chExt cx="3282168" cy="1984679"/>
          </a:xfrm>
        </p:grpSpPr>
        <p:sp>
          <p:nvSpPr>
            <p:cNvPr id="4" name="矩形 3"/>
            <p:cNvSpPr/>
            <p:nvPr/>
          </p:nvSpPr>
          <p:spPr>
            <a:xfrm>
              <a:off x="5047740" y="1669005"/>
              <a:ext cx="1662635"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2-1-28 </a:t>
              </a:r>
              <a:r>
                <a:rPr lang="zh-CN" altLang="en-US" sz="1000" dirty="0">
                  <a:latin typeface="微软雅黑" panose="020B0503020204020204" pitchFamily="34" charset="-122"/>
                  <a:ea typeface="微软雅黑" panose="020B0503020204020204" pitchFamily="34" charset="-122"/>
                </a:rPr>
                <a:t>色平衡调整之前</a:t>
              </a:r>
            </a:p>
          </p:txBody>
        </p:sp>
        <p:pic>
          <p:nvPicPr>
            <p:cNvPr id="2" name="图片 1"/>
            <p:cNvPicPr>
              <a:picLocks noChangeAspect="1"/>
            </p:cNvPicPr>
            <p:nvPr/>
          </p:nvPicPr>
          <p:blipFill>
            <a:blip r:embed="rId2"/>
            <a:stretch>
              <a:fillRect/>
            </a:stretch>
          </p:blipFill>
          <p:spPr>
            <a:xfrm>
              <a:off x="3428207" y="630641"/>
              <a:ext cx="1583999" cy="1984679"/>
            </a:xfrm>
            <a:prstGeom prst="rect">
              <a:avLst/>
            </a:prstGeom>
          </p:spPr>
        </p:pic>
      </p:grpSp>
      <p:grpSp>
        <p:nvGrpSpPr>
          <p:cNvPr id="8" name="组合 7"/>
          <p:cNvGrpSpPr/>
          <p:nvPr/>
        </p:nvGrpSpPr>
        <p:grpSpPr>
          <a:xfrm>
            <a:off x="5290412" y="2895688"/>
            <a:ext cx="3305288" cy="1992170"/>
            <a:chOff x="3428207" y="2806525"/>
            <a:chExt cx="3305288" cy="1992170"/>
          </a:xfrm>
        </p:grpSpPr>
        <p:pic>
          <p:nvPicPr>
            <p:cNvPr id="5" name="图片 4"/>
            <p:cNvPicPr>
              <a:picLocks noChangeAspect="1"/>
            </p:cNvPicPr>
            <p:nvPr/>
          </p:nvPicPr>
          <p:blipFill>
            <a:blip r:embed="rId3"/>
            <a:stretch>
              <a:fillRect/>
            </a:stretch>
          </p:blipFill>
          <p:spPr>
            <a:xfrm>
              <a:off x="3428207" y="2806525"/>
              <a:ext cx="1583999" cy="1992170"/>
            </a:xfrm>
            <a:prstGeom prst="rect">
              <a:avLst/>
            </a:prstGeom>
          </p:spPr>
        </p:pic>
        <p:sp>
          <p:nvSpPr>
            <p:cNvPr id="6" name="矩形 5"/>
            <p:cNvSpPr/>
            <p:nvPr/>
          </p:nvSpPr>
          <p:spPr>
            <a:xfrm>
              <a:off x="5070860" y="3679499"/>
              <a:ext cx="1662635"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2-1-29 </a:t>
              </a:r>
              <a:r>
                <a:rPr lang="zh-CN" altLang="en-US" sz="1000" dirty="0">
                  <a:latin typeface="微软雅黑" panose="020B0503020204020204" pitchFamily="34" charset="-122"/>
                  <a:ea typeface="微软雅黑" panose="020B0503020204020204" pitchFamily="34" charset="-122"/>
                </a:rPr>
                <a:t>色平衡调整之后</a:t>
              </a:r>
            </a:p>
          </p:txBody>
        </p:sp>
      </p:grpSp>
      <p:grpSp>
        <p:nvGrpSpPr>
          <p:cNvPr id="9" name="组合 8">
            <a:extLst>
              <a:ext uri="{FF2B5EF4-FFF2-40B4-BE49-F238E27FC236}">
                <a16:creationId xmlns:a16="http://schemas.microsoft.com/office/drawing/2014/main" id="{99845E69-6692-4CA0-47B1-200CE963E126}"/>
              </a:ext>
            </a:extLst>
          </p:cNvPr>
          <p:cNvGrpSpPr/>
          <p:nvPr/>
        </p:nvGrpSpPr>
        <p:grpSpPr>
          <a:xfrm>
            <a:off x="230929" y="79526"/>
            <a:ext cx="1489470" cy="658178"/>
            <a:chOff x="230929" y="79526"/>
            <a:chExt cx="1489470" cy="658178"/>
          </a:xfrm>
        </p:grpSpPr>
        <p:sp>
          <p:nvSpPr>
            <p:cNvPr id="10" name="Freeform 8">
              <a:extLst>
                <a:ext uri="{FF2B5EF4-FFF2-40B4-BE49-F238E27FC236}">
                  <a16:creationId xmlns:a16="http://schemas.microsoft.com/office/drawing/2014/main" id="{7C536FD3-7A46-FBFB-F457-FF071719C540}"/>
                </a:ext>
              </a:extLst>
            </p:cNvPr>
            <p:cNvSpPr/>
            <p:nvPr/>
          </p:nvSpPr>
          <p:spPr bwMode="auto">
            <a:xfrm>
              <a:off x="230929" y="79526"/>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1" name="Freeform 9">
              <a:extLst>
                <a:ext uri="{FF2B5EF4-FFF2-40B4-BE49-F238E27FC236}">
                  <a16:creationId xmlns:a16="http://schemas.microsoft.com/office/drawing/2014/main" id="{30BE2853-C973-CEDD-ACD3-25AB78B2CE63}"/>
                </a:ext>
              </a:extLst>
            </p:cNvPr>
            <p:cNvSpPr/>
            <p:nvPr/>
          </p:nvSpPr>
          <p:spPr bwMode="auto">
            <a:xfrm>
              <a:off x="330813" y="304698"/>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2" name="Rectangle 18">
              <a:extLst>
                <a:ext uri="{FF2B5EF4-FFF2-40B4-BE49-F238E27FC236}">
                  <a16:creationId xmlns:a16="http://schemas.microsoft.com/office/drawing/2014/main" id="{D425547D-68C2-4A7A-2B77-5FB14975E861}"/>
                </a:ext>
              </a:extLst>
            </p:cNvPr>
            <p:cNvSpPr>
              <a:spLocks noChangeArrowheads="1"/>
            </p:cNvSpPr>
            <p:nvPr/>
          </p:nvSpPr>
          <p:spPr bwMode="auto">
            <a:xfrm>
              <a:off x="694477" y="274221"/>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186209671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60000">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14:bounceEnd="60000">
                                          <p:cBhvr additive="base">
                                            <p:cTn id="12" dur="5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14:presetBounceEnd="6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60000">
                                          <p:cBhvr additive="base">
                                            <p:cTn id="17" dur="5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14:presetBounceEnd="60000">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14:bounceEnd="60000">
                                          <p:cBhvr additive="base">
                                            <p:cTn id="22" dur="500" fill="hold"/>
                                            <p:tgtEl>
                                              <p:spTgt spid="8"/>
                                            </p:tgtEl>
                                            <p:attrNameLst>
                                              <p:attrName>ppt_x</p:attrName>
                                            </p:attrNameLst>
                                          </p:cBhvr>
                                          <p:tavLst>
                                            <p:tav tm="0">
                                              <p:val>
                                                <p:strVal val="1+#ppt_w/2"/>
                                              </p:val>
                                            </p:tav>
                                            <p:tav tm="100000">
                                              <p:val>
                                                <p:strVal val="#ppt_x"/>
                                              </p:val>
                                            </p:tav>
                                          </p:tavLst>
                                        </p:anim>
                                        <p:anim calcmode="lin" valueType="num" p14:bounceEnd="60000">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0-#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1+#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Lst>
      </p:timing>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2">
            <a:extLst>
              <a:ext uri="{28A0092B-C50C-407E-A947-70E740481C1C}">
                <a14:useLocalDpi xmlns:a14="http://schemas.microsoft.com/office/drawing/2010/main" val="0"/>
              </a:ext>
            </a:extLst>
          </a:blip>
          <a:srcRect l="14747" t="452" r="20447"/>
          <a:stretch>
            <a:fillRect/>
          </a:stretch>
        </p:blipFill>
        <p:spPr>
          <a:xfrm>
            <a:off x="1316620" y="1329876"/>
            <a:ext cx="3224066" cy="3224066"/>
          </a:xfrm>
          <a:custGeom>
            <a:avLst/>
            <a:gdLst>
              <a:gd name="connsiteX0" fmla="*/ 1612033 w 3224066"/>
              <a:gd name="connsiteY0" fmla="*/ 0 h 3224066"/>
              <a:gd name="connsiteX1" fmla="*/ 3224066 w 3224066"/>
              <a:gd name="connsiteY1" fmla="*/ 1612033 h 3224066"/>
              <a:gd name="connsiteX2" fmla="*/ 1612033 w 3224066"/>
              <a:gd name="connsiteY2" fmla="*/ 3224066 h 3224066"/>
              <a:gd name="connsiteX3" fmla="*/ 0 w 3224066"/>
              <a:gd name="connsiteY3" fmla="*/ 1612033 h 3224066"/>
              <a:gd name="connsiteX4" fmla="*/ 1612033 w 3224066"/>
              <a:gd name="connsiteY4" fmla="*/ 0 h 3224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4066" h="3224066">
                <a:moveTo>
                  <a:pt x="1612033" y="0"/>
                </a:moveTo>
                <a:lnTo>
                  <a:pt x="3224066" y="1612033"/>
                </a:lnTo>
                <a:lnTo>
                  <a:pt x="1612033" y="3224066"/>
                </a:lnTo>
                <a:lnTo>
                  <a:pt x="0" y="1612033"/>
                </a:lnTo>
                <a:lnTo>
                  <a:pt x="1612033" y="0"/>
                </a:lnTo>
                <a:close/>
              </a:path>
            </a:pathLst>
          </a:custGeom>
        </p:spPr>
      </p:pic>
      <p:pic>
        <p:nvPicPr>
          <p:cNvPr id="49" name="图片 48"/>
          <p:cNvPicPr>
            <a:picLocks noChangeAspect="1"/>
          </p:cNvPicPr>
          <p:nvPr/>
        </p:nvPicPr>
        <p:blipFill>
          <a:blip r:embed="rId3">
            <a:extLst>
              <a:ext uri="{28A0092B-C50C-407E-A947-70E740481C1C}">
                <a14:useLocalDpi xmlns:a14="http://schemas.microsoft.com/office/drawing/2010/main" val="0"/>
              </a:ext>
            </a:extLst>
          </a:blip>
          <a:srcRect l="-251" t="49647" r="100000" b="49647"/>
          <a:stretch>
            <a:fillRect/>
          </a:stretch>
        </p:blipFill>
        <p:spPr>
          <a:xfrm>
            <a:off x="1142206"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44" name="图片 43"/>
          <p:cNvPicPr>
            <a:picLocks noChangeAspect="1"/>
          </p:cNvPicPr>
          <p:nvPr/>
        </p:nvPicPr>
        <p:blipFill>
          <a:blip r:embed="rId3">
            <a:extLst>
              <a:ext uri="{28A0092B-C50C-407E-A947-70E740481C1C}">
                <a14:useLocalDpi xmlns:a14="http://schemas.microsoft.com/office/drawing/2010/main" val="0"/>
              </a:ext>
            </a:extLst>
          </a:blip>
          <a:srcRect l="35892" t="-5442" r="56372" b="100000"/>
          <a:stretch>
            <a:fillRect/>
          </a:stretch>
        </p:blipFill>
        <p:spPr>
          <a:xfrm>
            <a:off x="2598532" y="1318493"/>
            <a:ext cx="311414" cy="155707"/>
          </a:xfrm>
          <a:custGeom>
            <a:avLst/>
            <a:gdLst>
              <a:gd name="connsiteX0" fmla="*/ 155707 w 311414"/>
              <a:gd name="connsiteY0" fmla="*/ 0 h 155707"/>
              <a:gd name="connsiteX1" fmla="*/ 311414 w 311414"/>
              <a:gd name="connsiteY1" fmla="*/ 155707 h 155707"/>
              <a:gd name="connsiteX2" fmla="*/ 0 w 311414"/>
              <a:gd name="connsiteY2" fmla="*/ 155707 h 155707"/>
              <a:gd name="connsiteX3" fmla="*/ 155707 w 311414"/>
              <a:gd name="connsiteY3" fmla="*/ 0 h 155707"/>
            </a:gdLst>
            <a:ahLst/>
            <a:cxnLst>
              <a:cxn ang="0">
                <a:pos x="connsiteX0" y="connsiteY0"/>
              </a:cxn>
              <a:cxn ang="0">
                <a:pos x="connsiteX1" y="connsiteY1"/>
              </a:cxn>
              <a:cxn ang="0">
                <a:pos x="connsiteX2" y="connsiteY2"/>
              </a:cxn>
              <a:cxn ang="0">
                <a:pos x="connsiteX3" y="connsiteY3"/>
              </a:cxn>
            </a:cxnLst>
            <a:rect l="l" t="t" r="r" b="b"/>
            <a:pathLst>
              <a:path w="311414" h="155707">
                <a:moveTo>
                  <a:pt x="155707" y="0"/>
                </a:moveTo>
                <a:lnTo>
                  <a:pt x="311414" y="155707"/>
                </a:lnTo>
                <a:lnTo>
                  <a:pt x="0" y="155707"/>
                </a:lnTo>
                <a:lnTo>
                  <a:pt x="155707" y="0"/>
                </a:lnTo>
                <a:close/>
              </a:path>
            </a:pathLst>
          </a:custGeom>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rcRect l="-283" t="50504" r="100000" b="48700"/>
          <a:stretch>
            <a:fillRect/>
          </a:stretch>
        </p:blipFill>
        <p:spPr>
          <a:xfrm>
            <a:off x="1142206"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36" name="图片 35"/>
          <p:cNvPicPr>
            <a:picLocks noChangeAspect="1"/>
          </p:cNvPicPr>
          <p:nvPr/>
        </p:nvPicPr>
        <p:blipFill>
          <a:blip r:embed="rId3">
            <a:extLst>
              <a:ext uri="{28A0092B-C50C-407E-A947-70E740481C1C}">
                <a14:useLocalDpi xmlns:a14="http://schemas.microsoft.com/office/drawing/2010/main" val="0"/>
              </a:ext>
            </a:extLst>
          </a:blip>
          <a:srcRect l="34611" t="100000" r="55090" b="-7246"/>
          <a:stretch>
            <a:fillRect/>
          </a:stretch>
        </p:blipFill>
        <p:spPr>
          <a:xfrm>
            <a:off x="2546933" y="4335252"/>
            <a:ext cx="414612" cy="207306"/>
          </a:xfrm>
          <a:custGeom>
            <a:avLst/>
            <a:gdLst>
              <a:gd name="connsiteX0" fmla="*/ 0 w 414612"/>
              <a:gd name="connsiteY0" fmla="*/ 0 h 207306"/>
              <a:gd name="connsiteX1" fmla="*/ 414612 w 414612"/>
              <a:gd name="connsiteY1" fmla="*/ 0 h 207306"/>
              <a:gd name="connsiteX2" fmla="*/ 207306 w 414612"/>
              <a:gd name="connsiteY2" fmla="*/ 207306 h 207306"/>
              <a:gd name="connsiteX3" fmla="*/ 0 w 414612"/>
              <a:gd name="connsiteY3" fmla="*/ 0 h 207306"/>
            </a:gdLst>
            <a:ahLst/>
            <a:cxnLst>
              <a:cxn ang="0">
                <a:pos x="connsiteX0" y="connsiteY0"/>
              </a:cxn>
              <a:cxn ang="0">
                <a:pos x="connsiteX1" y="connsiteY1"/>
              </a:cxn>
              <a:cxn ang="0">
                <a:pos x="connsiteX2" y="connsiteY2"/>
              </a:cxn>
              <a:cxn ang="0">
                <a:pos x="connsiteX3" y="connsiteY3"/>
              </a:cxn>
            </a:cxnLst>
            <a:rect l="l" t="t" r="r" b="b"/>
            <a:pathLst>
              <a:path w="414612" h="207306">
                <a:moveTo>
                  <a:pt x="0" y="0"/>
                </a:moveTo>
                <a:lnTo>
                  <a:pt x="414612" y="0"/>
                </a:lnTo>
                <a:lnTo>
                  <a:pt x="207306" y="207306"/>
                </a:lnTo>
                <a:lnTo>
                  <a:pt x="0" y="0"/>
                </a:lnTo>
                <a:close/>
              </a:path>
            </a:pathLst>
          </a:custGeom>
        </p:spPr>
      </p:pic>
      <p:sp>
        <p:nvSpPr>
          <p:cNvPr id="113" name="菱形 112"/>
          <p:cNvSpPr/>
          <p:nvPr/>
        </p:nvSpPr>
        <p:spPr>
          <a:xfrm>
            <a:off x="1153590" y="168345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1361081" y="1897177"/>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Rectangle 24"/>
          <p:cNvSpPr>
            <a:spLocks noChangeArrowheads="1"/>
          </p:cNvSpPr>
          <p:nvPr/>
        </p:nvSpPr>
        <p:spPr bwMode="auto">
          <a:xfrm>
            <a:off x="4858412" y="556356"/>
            <a:ext cx="2547256" cy="203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300"/>
              </a:spcBef>
            </a:pPr>
            <a:r>
              <a:rPr lang="zh-CN" altLang="en-US" sz="1000" b="1" dirty="0">
                <a:latin typeface="微软雅黑" panose="020B0503020204020204" pitchFamily="34" charset="-122"/>
                <a:ea typeface="微软雅黑" panose="020B0503020204020204" pitchFamily="34" charset="-122"/>
              </a:rPr>
              <a:t>（</a:t>
            </a:r>
            <a:r>
              <a:rPr lang="en-US" altLang="zh-CN" sz="1000" b="1" dirty="0">
                <a:latin typeface="微软雅黑" panose="020B0503020204020204" pitchFamily="34" charset="-122"/>
                <a:ea typeface="微软雅黑" panose="020B0503020204020204" pitchFamily="34" charset="-122"/>
              </a:rPr>
              <a:t>1</a:t>
            </a:r>
            <a:r>
              <a:rPr lang="zh-CN" altLang="en-US" sz="1000" b="1" dirty="0">
                <a:latin typeface="微软雅黑" panose="020B0503020204020204" pitchFamily="34" charset="-122"/>
                <a:ea typeface="微软雅黑" panose="020B0503020204020204" pitchFamily="34" charset="-122"/>
              </a:rPr>
              <a:t>）时尚的单灯顶光拍法</a:t>
            </a:r>
            <a:r>
              <a:rPr lang="zh-CN" altLang="en-US" sz="1000" dirty="0">
                <a:latin typeface="微软雅黑" panose="020B0503020204020204" pitchFamily="34" charset="-122"/>
                <a:ea typeface="微软雅黑" panose="020B0503020204020204" pitchFamily="34" charset="-122"/>
              </a:rPr>
              <a:t>如图</a:t>
            </a:r>
            <a:r>
              <a:rPr lang="en-US" altLang="zh-CN" sz="1000" dirty="0">
                <a:latin typeface="微软雅黑" panose="020B0503020204020204" pitchFamily="34" charset="-122"/>
                <a:ea typeface="微软雅黑" panose="020B0503020204020204" pitchFamily="34" charset="-122"/>
              </a:rPr>
              <a:t>2-1-30 </a:t>
            </a:r>
            <a:r>
              <a:rPr lang="zh-CN" altLang="en-US" sz="1000" dirty="0">
                <a:latin typeface="微软雅黑" panose="020B0503020204020204" pitchFamily="34" charset="-122"/>
                <a:ea typeface="微软雅黑" panose="020B0503020204020204" pitchFamily="34" charset="-122"/>
              </a:rPr>
              <a:t>所示。</a:t>
            </a:r>
            <a:endParaRPr lang="en-US" altLang="zh-CN" sz="1000" dirty="0">
              <a:latin typeface="微软雅黑" panose="020B0503020204020204" pitchFamily="34" charset="-122"/>
              <a:ea typeface="微软雅黑" panose="020B0503020204020204" pitchFamily="34" charset="-122"/>
            </a:endParaRPr>
          </a:p>
        </p:txBody>
      </p:sp>
      <p:sp>
        <p:nvSpPr>
          <p:cNvPr id="120" name="Rectangle 24"/>
          <p:cNvSpPr>
            <a:spLocks noChangeArrowheads="1"/>
          </p:cNvSpPr>
          <p:nvPr/>
        </p:nvSpPr>
        <p:spPr bwMode="auto">
          <a:xfrm>
            <a:off x="4910529" y="841650"/>
            <a:ext cx="2744442" cy="194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228600" indent="-228600">
              <a:lnSpc>
                <a:spcPct val="150000"/>
              </a:lnSpc>
              <a:buFont typeface="+mj-ea"/>
              <a:buAutoNum type="circleNumDbPlain"/>
            </a:pPr>
            <a:r>
              <a:rPr lang="zh-CN" altLang="en-US" sz="950" dirty="0">
                <a:latin typeface="微软雅黑" panose="020B0503020204020204" pitchFamily="34" charset="-122"/>
                <a:ea typeface="微软雅黑" panose="020B0503020204020204" pitchFamily="34" charset="-122"/>
              </a:rPr>
              <a:t>把带有柔光箱的闪灯，固定在离地面</a:t>
            </a:r>
            <a:r>
              <a:rPr lang="en-US" altLang="zh-CN" sz="950" dirty="0">
                <a:latin typeface="微软雅黑" panose="020B0503020204020204" pitchFamily="34" charset="-122"/>
                <a:ea typeface="微软雅黑" panose="020B0503020204020204" pitchFamily="34" charset="-122"/>
              </a:rPr>
              <a:t>3.5m </a:t>
            </a:r>
            <a:r>
              <a:rPr lang="zh-CN" altLang="en-US" sz="950" dirty="0">
                <a:latin typeface="微软雅黑" panose="020B0503020204020204" pitchFamily="34" charset="-122"/>
                <a:ea typeface="微软雅黑" panose="020B0503020204020204" pitchFamily="34" charset="-122"/>
              </a:rPr>
              <a:t>以上的棚顶，全功率向下打光。调节模特在灯下的前后左右位置，直到达到预期效果。</a:t>
            </a:r>
            <a:endParaRPr lang="en-US" altLang="zh-CN" sz="950" dirty="0">
              <a:latin typeface="微软雅黑" panose="020B0503020204020204" pitchFamily="34" charset="-122"/>
              <a:ea typeface="微软雅黑" panose="020B0503020204020204" pitchFamily="34" charset="-122"/>
            </a:endParaRPr>
          </a:p>
          <a:p>
            <a:pPr marL="228600" indent="-228600">
              <a:lnSpc>
                <a:spcPct val="150000"/>
              </a:lnSpc>
              <a:buFont typeface="+mj-ea"/>
              <a:buAutoNum type="circleNumDbPlain"/>
            </a:pPr>
            <a:r>
              <a:rPr lang="zh-CN" altLang="en-US" sz="950" dirty="0">
                <a:latin typeface="微软雅黑" panose="020B0503020204020204" pitchFamily="34" charset="-122"/>
                <a:ea typeface="微软雅黑" panose="020B0503020204020204" pitchFamily="34" charset="-122"/>
              </a:rPr>
              <a:t> 把一块白泡沫反光板放置在模特与相机之间，对暗部进行补光。比起银色的反光板来说，白色泡沫板的反光更加均匀、柔和。</a:t>
            </a:r>
            <a:endParaRPr lang="en-US" altLang="zh-CN" sz="950" dirty="0">
              <a:latin typeface="微软雅黑" panose="020B0503020204020204" pitchFamily="34" charset="-122"/>
              <a:ea typeface="微软雅黑" panose="020B0503020204020204" pitchFamily="34" charset="-122"/>
            </a:endParaRPr>
          </a:p>
          <a:p>
            <a:pPr marL="228600" indent="-228600">
              <a:lnSpc>
                <a:spcPct val="150000"/>
              </a:lnSpc>
              <a:buFont typeface="+mj-ea"/>
              <a:buAutoNum type="circleNumDbPlain"/>
            </a:pPr>
            <a:r>
              <a:rPr lang="zh-CN" altLang="en-US" sz="950" dirty="0">
                <a:latin typeface="微软雅黑" panose="020B0503020204020204" pitchFamily="34" charset="-122"/>
                <a:ea typeface="微软雅黑" panose="020B0503020204020204" pitchFamily="34" charset="-122"/>
              </a:rPr>
              <a:t>测光的时候要注意模特面部的亮度和头发、肩部的亮度匹配。如果使用黑色背景拍摄，人物头发和身体暗部会和背景融合在一起。</a:t>
            </a:r>
            <a:endParaRPr lang="en-US" altLang="zh-CN" sz="950" dirty="0">
              <a:latin typeface="微软雅黑" panose="020B0503020204020204" pitchFamily="34" charset="-122"/>
              <a:ea typeface="微软雅黑" panose="020B0503020204020204" pitchFamily="34" charset="-122"/>
            </a:endParaRPr>
          </a:p>
        </p:txBody>
      </p:sp>
      <p:sp>
        <p:nvSpPr>
          <p:cNvPr id="121" name="菱形 120"/>
          <p:cNvSpPr/>
          <p:nvPr/>
        </p:nvSpPr>
        <p:spPr>
          <a:xfrm>
            <a:off x="3932784" y="178875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4142123" y="199757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472607" y="2570956"/>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2257160" y="2935505"/>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641176" y="3363774"/>
            <a:ext cx="1451857" cy="23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单灯拍摄的技巧</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609505" y="377453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2041738" y="2357041"/>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grpSp>
        <p:nvGrpSpPr>
          <p:cNvPr id="5" name="组合 4"/>
          <p:cNvGrpSpPr/>
          <p:nvPr/>
        </p:nvGrpSpPr>
        <p:grpSpPr>
          <a:xfrm>
            <a:off x="4903441" y="2930525"/>
            <a:ext cx="2751530" cy="1704578"/>
            <a:chOff x="3761235" y="2930525"/>
            <a:chExt cx="2751530" cy="1704578"/>
          </a:xfrm>
        </p:grpSpPr>
        <p:pic>
          <p:nvPicPr>
            <p:cNvPr id="2" name="图片 1"/>
            <p:cNvPicPr>
              <a:picLocks noChangeAspect="1"/>
            </p:cNvPicPr>
            <p:nvPr/>
          </p:nvPicPr>
          <p:blipFill>
            <a:blip r:embed="rId4"/>
            <a:stretch>
              <a:fillRect/>
            </a:stretch>
          </p:blipFill>
          <p:spPr>
            <a:xfrm>
              <a:off x="3761235" y="2930525"/>
              <a:ext cx="1068923" cy="1704578"/>
            </a:xfrm>
            <a:prstGeom prst="rect">
              <a:avLst/>
            </a:prstGeom>
          </p:spPr>
        </p:pic>
        <p:pic>
          <p:nvPicPr>
            <p:cNvPr id="3" name="图片 2"/>
            <p:cNvPicPr>
              <a:picLocks noChangeAspect="1"/>
            </p:cNvPicPr>
            <p:nvPr/>
          </p:nvPicPr>
          <p:blipFill>
            <a:blip r:embed="rId5"/>
            <a:stretch>
              <a:fillRect/>
            </a:stretch>
          </p:blipFill>
          <p:spPr>
            <a:xfrm>
              <a:off x="4879625" y="3181147"/>
              <a:ext cx="1633140" cy="1003821"/>
            </a:xfrm>
            <a:prstGeom prst="rect">
              <a:avLst/>
            </a:prstGeom>
            <a:ln w="3175">
              <a:solidFill>
                <a:schemeClr val="tx1"/>
              </a:solidFill>
            </a:ln>
          </p:spPr>
        </p:pic>
        <p:sp>
          <p:nvSpPr>
            <p:cNvPr id="4" name="矩形 3"/>
            <p:cNvSpPr/>
            <p:nvPr/>
          </p:nvSpPr>
          <p:spPr>
            <a:xfrm>
              <a:off x="5136439" y="4315794"/>
              <a:ext cx="127791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2-1-30 </a:t>
              </a:r>
              <a:r>
                <a:rPr lang="zh-CN" altLang="en-US" sz="1000" dirty="0">
                  <a:latin typeface="微软雅黑" panose="020B0503020204020204" pitchFamily="34" charset="-122"/>
                  <a:ea typeface="微软雅黑" panose="020B0503020204020204" pitchFamily="34" charset="-122"/>
                </a:rPr>
                <a:t>单灯拍摄</a:t>
              </a:r>
            </a:p>
          </p:txBody>
        </p:sp>
      </p:grpSp>
      <p:grpSp>
        <p:nvGrpSpPr>
          <p:cNvPr id="6" name="组合 5">
            <a:extLst>
              <a:ext uri="{FF2B5EF4-FFF2-40B4-BE49-F238E27FC236}">
                <a16:creationId xmlns:a16="http://schemas.microsoft.com/office/drawing/2014/main" id="{4DC0E4C5-E835-3745-9DE1-84333CC4F2EB}"/>
              </a:ext>
            </a:extLst>
          </p:cNvPr>
          <p:cNvGrpSpPr/>
          <p:nvPr/>
        </p:nvGrpSpPr>
        <p:grpSpPr>
          <a:xfrm>
            <a:off x="230929" y="79526"/>
            <a:ext cx="1489470" cy="658178"/>
            <a:chOff x="230929" y="79526"/>
            <a:chExt cx="1489470" cy="658178"/>
          </a:xfrm>
        </p:grpSpPr>
        <p:sp>
          <p:nvSpPr>
            <p:cNvPr id="7" name="Freeform 8">
              <a:extLst>
                <a:ext uri="{FF2B5EF4-FFF2-40B4-BE49-F238E27FC236}">
                  <a16:creationId xmlns:a16="http://schemas.microsoft.com/office/drawing/2014/main" id="{F509BD39-D040-F2AB-660D-E25770F8687F}"/>
                </a:ext>
              </a:extLst>
            </p:cNvPr>
            <p:cNvSpPr/>
            <p:nvPr/>
          </p:nvSpPr>
          <p:spPr bwMode="auto">
            <a:xfrm>
              <a:off x="230929" y="79526"/>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8" name="Freeform 9">
              <a:extLst>
                <a:ext uri="{FF2B5EF4-FFF2-40B4-BE49-F238E27FC236}">
                  <a16:creationId xmlns:a16="http://schemas.microsoft.com/office/drawing/2014/main" id="{2F01AA96-B24B-A1F9-D295-EAB55EC9A939}"/>
                </a:ext>
              </a:extLst>
            </p:cNvPr>
            <p:cNvSpPr/>
            <p:nvPr/>
          </p:nvSpPr>
          <p:spPr bwMode="auto">
            <a:xfrm>
              <a:off x="330813" y="304698"/>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9" name="Rectangle 18">
              <a:extLst>
                <a:ext uri="{FF2B5EF4-FFF2-40B4-BE49-F238E27FC236}">
                  <a16:creationId xmlns:a16="http://schemas.microsoft.com/office/drawing/2014/main" id="{C7F20DCB-1F47-F53C-DD9F-A43D92AE2BD2}"/>
                </a:ext>
              </a:extLst>
            </p:cNvPr>
            <p:cNvSpPr>
              <a:spLocks noChangeArrowheads="1"/>
            </p:cNvSpPr>
            <p:nvPr/>
          </p:nvSpPr>
          <p:spPr bwMode="auto">
            <a:xfrm>
              <a:off x="694477" y="274221"/>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170246038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0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500" fill="hold"/>
                                            <p:tgtEl>
                                              <p:spTgt spid="125"/>
                                            </p:tgtEl>
                                            <p:attrNameLst>
                                              <p:attrName>ppt_x</p:attrName>
                                            </p:attrNameLst>
                                          </p:cBhvr>
                                          <p:tavLst>
                                            <p:tav tm="0">
                                              <p:val>
                                                <p:strVal val="0-#ppt_w/2"/>
                                              </p:val>
                                            </p:tav>
                                            <p:tav tm="100000">
                                              <p:val>
                                                <p:strVal val="#ppt_x"/>
                                              </p:val>
                                            </p:tav>
                                          </p:tavLst>
                                        </p:anim>
                                        <p:anim calcmode="lin" valueType="num">
                                          <p:cBhvr additive="base">
                                            <p:cTn id="8" dur="500" fill="hold"/>
                                            <p:tgtEl>
                                              <p:spTgt spid="125"/>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1100"/>
                                      </p:stCondLst>
                                      <p:childTnLst>
                                        <p:anim calcmode="discrete" valueType="str">
                                          <p:cBhvr>
                                            <p:cTn id="10" dur="100" fill="hold"/>
                                            <p:tgtEl>
                                              <p:spTgt spid="125"/>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800"/>
                                      </p:stCondLst>
                                      <p:childTnLst>
                                        <p:set>
                                          <p:cBhvr>
                                            <p:cTn id="12" dur="1" fill="hold">
                                              <p:stCondLst>
                                                <p:cond delay="0"/>
                                              </p:stCondLst>
                                            </p:cTn>
                                            <p:tgtEl>
                                              <p:spTgt spid="124"/>
                                            </p:tgtEl>
                                            <p:attrNameLst>
                                              <p:attrName>style.visibility</p:attrName>
                                            </p:attrNameLst>
                                          </p:cBhvr>
                                          <p:to>
                                            <p:strVal val="visible"/>
                                          </p:to>
                                        </p:set>
                                        <p:anim calcmode="lin" valueType="num">
                                          <p:cBhvr additive="base">
                                            <p:cTn id="13" dur="500" fill="hold"/>
                                            <p:tgtEl>
                                              <p:spTgt spid="124"/>
                                            </p:tgtEl>
                                            <p:attrNameLst>
                                              <p:attrName>ppt_x</p:attrName>
                                            </p:attrNameLst>
                                          </p:cBhvr>
                                          <p:tavLst>
                                            <p:tav tm="0">
                                              <p:val>
                                                <p:strVal val="0-#ppt_w/2"/>
                                              </p:val>
                                            </p:tav>
                                            <p:tav tm="100000">
                                              <p:val>
                                                <p:strVal val="#ppt_x"/>
                                              </p:val>
                                            </p:tav>
                                          </p:tavLst>
                                        </p:anim>
                                        <p:anim calcmode="lin" valueType="num">
                                          <p:cBhvr additive="base">
                                            <p:cTn id="14" dur="500" fill="hold"/>
                                            <p:tgtEl>
                                              <p:spTgt spid="124"/>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1200"/>
                                      </p:stCondLst>
                                      <p:childTnLst>
                                        <p:anim calcmode="discrete" valueType="str">
                                          <p:cBhvr>
                                            <p:cTn id="16" dur="100" fill="hold"/>
                                            <p:tgtEl>
                                              <p:spTgt spid="124"/>
                                            </p:tgtEl>
                                            <p:attrNameLst>
                                              <p:attrName>style.visibility</p:attrName>
                                            </p:attrNameLst>
                                          </p:cBhvr>
                                          <p:tavLst>
                                            <p:tav tm="0">
                                              <p:val>
                                                <p:strVal val="hidden"/>
                                              </p:val>
                                            </p:tav>
                                            <p:tav tm="50000">
                                              <p:val>
                                                <p:strVal val="visible"/>
                                              </p:val>
                                            </p:tav>
                                          </p:tavLst>
                                        </p:anim>
                                      </p:childTnLst>
                                    </p:cTn>
                                  </p:par>
                                  <p:par>
                                    <p:cTn id="17" presetID="53" presetClass="entr" presetSubtype="16" fill="hold" grpId="0" nodeType="withEffect">
                                      <p:stCondLst>
                                        <p:cond delay="1700"/>
                                      </p:stCondLst>
                                      <p:childTnLst>
                                        <p:set>
                                          <p:cBhvr>
                                            <p:cTn id="18" dur="1" fill="hold">
                                              <p:stCondLst>
                                                <p:cond delay="0"/>
                                              </p:stCondLst>
                                            </p:cTn>
                                            <p:tgtEl>
                                              <p:spTgt spid="113"/>
                                            </p:tgtEl>
                                            <p:attrNameLst>
                                              <p:attrName>style.visibility</p:attrName>
                                            </p:attrNameLst>
                                          </p:cBhvr>
                                          <p:to>
                                            <p:strVal val="visible"/>
                                          </p:to>
                                        </p:set>
                                        <p:anim calcmode="lin" valueType="num">
                                          <p:cBhvr>
                                            <p:cTn id="19" dur="500" fill="hold"/>
                                            <p:tgtEl>
                                              <p:spTgt spid="113"/>
                                            </p:tgtEl>
                                            <p:attrNameLst>
                                              <p:attrName>ppt_w</p:attrName>
                                            </p:attrNameLst>
                                          </p:cBhvr>
                                          <p:tavLst>
                                            <p:tav tm="0">
                                              <p:val>
                                                <p:fltVal val="0"/>
                                              </p:val>
                                            </p:tav>
                                            <p:tav tm="100000">
                                              <p:val>
                                                <p:strVal val="#ppt_w"/>
                                              </p:val>
                                            </p:tav>
                                          </p:tavLst>
                                        </p:anim>
                                        <p:anim calcmode="lin" valueType="num">
                                          <p:cBhvr>
                                            <p:cTn id="20" dur="500" fill="hold"/>
                                            <p:tgtEl>
                                              <p:spTgt spid="113"/>
                                            </p:tgtEl>
                                            <p:attrNameLst>
                                              <p:attrName>ppt_h</p:attrName>
                                            </p:attrNameLst>
                                          </p:cBhvr>
                                          <p:tavLst>
                                            <p:tav tm="0">
                                              <p:val>
                                                <p:fltVal val="0"/>
                                              </p:val>
                                            </p:tav>
                                            <p:tav tm="100000">
                                              <p:val>
                                                <p:strVal val="#ppt_h"/>
                                              </p:val>
                                            </p:tav>
                                          </p:tavLst>
                                        </p:anim>
                                        <p:animEffect transition="in" filter="fade">
                                          <p:cBhvr>
                                            <p:cTn id="21" dur="500"/>
                                            <p:tgtEl>
                                              <p:spTgt spid="113"/>
                                            </p:tgtEl>
                                          </p:cBhvr>
                                        </p:animEffect>
                                      </p:childTnLst>
                                    </p:cTn>
                                  </p:par>
                                  <p:par>
                                    <p:cTn id="22" presetID="53" presetClass="entr" presetSubtype="16" fill="hold" grpId="0" nodeType="withEffect">
                                      <p:stCondLst>
                                        <p:cond delay="1700"/>
                                      </p:stCondLst>
                                      <p:childTnLst>
                                        <p:set>
                                          <p:cBhvr>
                                            <p:cTn id="23" dur="1" fill="hold">
                                              <p:stCondLst>
                                                <p:cond delay="0"/>
                                              </p:stCondLst>
                                            </p:cTn>
                                            <p:tgtEl>
                                              <p:spTgt spid="115"/>
                                            </p:tgtEl>
                                            <p:attrNameLst>
                                              <p:attrName>style.visibility</p:attrName>
                                            </p:attrNameLst>
                                          </p:cBhvr>
                                          <p:to>
                                            <p:strVal val="visible"/>
                                          </p:to>
                                        </p:set>
                                        <p:anim calcmode="lin" valueType="num">
                                          <p:cBhvr>
                                            <p:cTn id="24" dur="500" fill="hold"/>
                                            <p:tgtEl>
                                              <p:spTgt spid="115"/>
                                            </p:tgtEl>
                                            <p:attrNameLst>
                                              <p:attrName>ppt_w</p:attrName>
                                            </p:attrNameLst>
                                          </p:cBhvr>
                                          <p:tavLst>
                                            <p:tav tm="0">
                                              <p:val>
                                                <p:fltVal val="0"/>
                                              </p:val>
                                            </p:tav>
                                            <p:tav tm="100000">
                                              <p:val>
                                                <p:strVal val="#ppt_w"/>
                                              </p:val>
                                            </p:tav>
                                          </p:tavLst>
                                        </p:anim>
                                        <p:anim calcmode="lin" valueType="num">
                                          <p:cBhvr>
                                            <p:cTn id="25" dur="500" fill="hold"/>
                                            <p:tgtEl>
                                              <p:spTgt spid="115"/>
                                            </p:tgtEl>
                                            <p:attrNameLst>
                                              <p:attrName>ppt_h</p:attrName>
                                            </p:attrNameLst>
                                          </p:cBhvr>
                                          <p:tavLst>
                                            <p:tav tm="0">
                                              <p:val>
                                                <p:fltVal val="0"/>
                                              </p:val>
                                            </p:tav>
                                            <p:tav tm="100000">
                                              <p:val>
                                                <p:strVal val="#ppt_h"/>
                                              </p:val>
                                            </p:tav>
                                          </p:tavLst>
                                        </p:anim>
                                        <p:animEffect transition="in" filter="fade">
                                          <p:cBhvr>
                                            <p:cTn id="26" dur="500"/>
                                            <p:tgtEl>
                                              <p:spTgt spid="115"/>
                                            </p:tgtEl>
                                          </p:cBhvr>
                                        </p:animEffect>
                                      </p:childTnLst>
                                    </p:cTn>
                                  </p:par>
                                  <p:par>
                                    <p:cTn id="27" presetID="53" presetClass="entr" presetSubtype="16" fill="hold" grpId="0" nodeType="withEffect">
                                      <p:stCondLst>
                                        <p:cond delay="1900"/>
                                      </p:stCondLst>
                                      <p:childTnLst>
                                        <p:set>
                                          <p:cBhvr>
                                            <p:cTn id="28" dur="1" fill="hold">
                                              <p:stCondLst>
                                                <p:cond delay="0"/>
                                              </p:stCondLst>
                                            </p:cTn>
                                            <p:tgtEl>
                                              <p:spTgt spid="121"/>
                                            </p:tgtEl>
                                            <p:attrNameLst>
                                              <p:attrName>style.visibility</p:attrName>
                                            </p:attrNameLst>
                                          </p:cBhvr>
                                          <p:to>
                                            <p:strVal val="visible"/>
                                          </p:to>
                                        </p:set>
                                        <p:anim calcmode="lin" valueType="num">
                                          <p:cBhvr>
                                            <p:cTn id="29" dur="500" fill="hold"/>
                                            <p:tgtEl>
                                              <p:spTgt spid="121"/>
                                            </p:tgtEl>
                                            <p:attrNameLst>
                                              <p:attrName>ppt_w</p:attrName>
                                            </p:attrNameLst>
                                          </p:cBhvr>
                                          <p:tavLst>
                                            <p:tav tm="0">
                                              <p:val>
                                                <p:fltVal val="0"/>
                                              </p:val>
                                            </p:tav>
                                            <p:tav tm="100000">
                                              <p:val>
                                                <p:strVal val="#ppt_w"/>
                                              </p:val>
                                            </p:tav>
                                          </p:tavLst>
                                        </p:anim>
                                        <p:anim calcmode="lin" valueType="num">
                                          <p:cBhvr>
                                            <p:cTn id="30" dur="500" fill="hold"/>
                                            <p:tgtEl>
                                              <p:spTgt spid="121"/>
                                            </p:tgtEl>
                                            <p:attrNameLst>
                                              <p:attrName>ppt_h</p:attrName>
                                            </p:attrNameLst>
                                          </p:cBhvr>
                                          <p:tavLst>
                                            <p:tav tm="0">
                                              <p:val>
                                                <p:fltVal val="0"/>
                                              </p:val>
                                            </p:tav>
                                            <p:tav tm="100000">
                                              <p:val>
                                                <p:strVal val="#ppt_h"/>
                                              </p:val>
                                            </p:tav>
                                          </p:tavLst>
                                        </p:anim>
                                        <p:animEffect transition="in" filter="fade">
                                          <p:cBhvr>
                                            <p:cTn id="31" dur="500"/>
                                            <p:tgtEl>
                                              <p:spTgt spid="121"/>
                                            </p:tgtEl>
                                          </p:cBhvr>
                                        </p:animEffect>
                                      </p:childTnLst>
                                    </p:cTn>
                                  </p:par>
                                  <p:par>
                                    <p:cTn id="32" presetID="53" presetClass="entr" presetSubtype="16" fill="hold" grpId="0" nodeType="withEffect">
                                      <p:stCondLst>
                                        <p:cond delay="1900"/>
                                      </p:stCondLst>
                                      <p:childTnLst>
                                        <p:set>
                                          <p:cBhvr>
                                            <p:cTn id="33" dur="1" fill="hold">
                                              <p:stCondLst>
                                                <p:cond delay="0"/>
                                              </p:stCondLst>
                                            </p:cTn>
                                            <p:tgtEl>
                                              <p:spTgt spid="116"/>
                                            </p:tgtEl>
                                            <p:attrNameLst>
                                              <p:attrName>style.visibility</p:attrName>
                                            </p:attrNameLst>
                                          </p:cBhvr>
                                          <p:to>
                                            <p:strVal val="visible"/>
                                          </p:to>
                                        </p:set>
                                        <p:anim calcmode="lin" valueType="num">
                                          <p:cBhvr>
                                            <p:cTn id="34" dur="500" fill="hold"/>
                                            <p:tgtEl>
                                              <p:spTgt spid="116"/>
                                            </p:tgtEl>
                                            <p:attrNameLst>
                                              <p:attrName>ppt_w</p:attrName>
                                            </p:attrNameLst>
                                          </p:cBhvr>
                                          <p:tavLst>
                                            <p:tav tm="0">
                                              <p:val>
                                                <p:fltVal val="0"/>
                                              </p:val>
                                            </p:tav>
                                            <p:tav tm="100000">
                                              <p:val>
                                                <p:strVal val="#ppt_w"/>
                                              </p:val>
                                            </p:tav>
                                          </p:tavLst>
                                        </p:anim>
                                        <p:anim calcmode="lin" valueType="num">
                                          <p:cBhvr>
                                            <p:cTn id="35" dur="500" fill="hold"/>
                                            <p:tgtEl>
                                              <p:spTgt spid="116"/>
                                            </p:tgtEl>
                                            <p:attrNameLst>
                                              <p:attrName>ppt_h</p:attrName>
                                            </p:attrNameLst>
                                          </p:cBhvr>
                                          <p:tavLst>
                                            <p:tav tm="0">
                                              <p:val>
                                                <p:fltVal val="0"/>
                                              </p:val>
                                            </p:tav>
                                            <p:tav tm="100000">
                                              <p:val>
                                                <p:strVal val="#ppt_h"/>
                                              </p:val>
                                            </p:tav>
                                          </p:tavLst>
                                        </p:anim>
                                        <p:animEffect transition="in" filter="fade">
                                          <p:cBhvr>
                                            <p:cTn id="36" dur="500"/>
                                            <p:tgtEl>
                                              <p:spTgt spid="116"/>
                                            </p:tgtEl>
                                          </p:cBhvr>
                                        </p:animEffect>
                                      </p:childTnLst>
                                    </p:cTn>
                                  </p:par>
                                  <p:par>
                                    <p:cTn id="37" presetID="53" presetClass="entr" presetSubtype="16" fill="hold" grpId="0" nodeType="withEffect">
                                      <p:stCondLst>
                                        <p:cond delay="2100"/>
                                      </p:stCondLst>
                                      <p:childTnLst>
                                        <p:set>
                                          <p:cBhvr>
                                            <p:cTn id="38" dur="1" fill="hold">
                                              <p:stCondLst>
                                                <p:cond delay="0"/>
                                              </p:stCondLst>
                                            </p:cTn>
                                            <p:tgtEl>
                                              <p:spTgt spid="123"/>
                                            </p:tgtEl>
                                            <p:attrNameLst>
                                              <p:attrName>style.visibility</p:attrName>
                                            </p:attrNameLst>
                                          </p:cBhvr>
                                          <p:to>
                                            <p:strVal val="visible"/>
                                          </p:to>
                                        </p:set>
                                        <p:anim calcmode="lin" valueType="num">
                                          <p:cBhvr>
                                            <p:cTn id="39" dur="500" fill="hold"/>
                                            <p:tgtEl>
                                              <p:spTgt spid="123"/>
                                            </p:tgtEl>
                                            <p:attrNameLst>
                                              <p:attrName>ppt_w</p:attrName>
                                            </p:attrNameLst>
                                          </p:cBhvr>
                                          <p:tavLst>
                                            <p:tav tm="0">
                                              <p:val>
                                                <p:fltVal val="0"/>
                                              </p:val>
                                            </p:tav>
                                            <p:tav tm="100000">
                                              <p:val>
                                                <p:strVal val="#ppt_w"/>
                                              </p:val>
                                            </p:tav>
                                          </p:tavLst>
                                        </p:anim>
                                        <p:anim calcmode="lin" valueType="num">
                                          <p:cBhvr>
                                            <p:cTn id="40" dur="500" fill="hold"/>
                                            <p:tgtEl>
                                              <p:spTgt spid="123"/>
                                            </p:tgtEl>
                                            <p:attrNameLst>
                                              <p:attrName>ppt_h</p:attrName>
                                            </p:attrNameLst>
                                          </p:cBhvr>
                                          <p:tavLst>
                                            <p:tav tm="0">
                                              <p:val>
                                                <p:fltVal val="0"/>
                                              </p:val>
                                            </p:tav>
                                            <p:tav tm="100000">
                                              <p:val>
                                                <p:strVal val="#ppt_h"/>
                                              </p:val>
                                            </p:tav>
                                          </p:tavLst>
                                        </p:anim>
                                        <p:animEffect transition="in" filter="fade">
                                          <p:cBhvr>
                                            <p:cTn id="41" dur="500"/>
                                            <p:tgtEl>
                                              <p:spTgt spid="123"/>
                                            </p:tgtEl>
                                          </p:cBhvr>
                                        </p:animEffect>
                                      </p:childTnLst>
                                    </p:cTn>
                                  </p:par>
                                  <p:par>
                                    <p:cTn id="42" presetID="42" presetClass="entr" presetSubtype="0" fill="hold" grpId="0" nodeType="withEffect">
                                      <p:stCondLst>
                                        <p:cond delay="2600"/>
                                      </p:stCondLst>
                                      <p:childTnLst>
                                        <p:set>
                                          <p:cBhvr>
                                            <p:cTn id="43" dur="1" fill="hold">
                                              <p:stCondLst>
                                                <p:cond delay="0"/>
                                              </p:stCondLst>
                                            </p:cTn>
                                            <p:tgtEl>
                                              <p:spTgt spid="114"/>
                                            </p:tgtEl>
                                            <p:attrNameLst>
                                              <p:attrName>style.visibility</p:attrName>
                                            </p:attrNameLst>
                                          </p:cBhvr>
                                          <p:to>
                                            <p:strVal val="visible"/>
                                          </p:to>
                                        </p:set>
                                        <p:animEffect transition="in" filter="fade">
                                          <p:cBhvr>
                                            <p:cTn id="44" dur="500"/>
                                            <p:tgtEl>
                                              <p:spTgt spid="114"/>
                                            </p:tgtEl>
                                          </p:cBhvr>
                                        </p:animEffect>
                                        <p:anim calcmode="lin" valueType="num">
                                          <p:cBhvr>
                                            <p:cTn id="45" dur="500" fill="hold"/>
                                            <p:tgtEl>
                                              <p:spTgt spid="114"/>
                                            </p:tgtEl>
                                            <p:attrNameLst>
                                              <p:attrName>ppt_x</p:attrName>
                                            </p:attrNameLst>
                                          </p:cBhvr>
                                          <p:tavLst>
                                            <p:tav tm="0">
                                              <p:val>
                                                <p:strVal val="#ppt_x"/>
                                              </p:val>
                                            </p:tav>
                                            <p:tav tm="100000">
                                              <p:val>
                                                <p:strVal val="#ppt_x"/>
                                              </p:val>
                                            </p:tav>
                                          </p:tavLst>
                                        </p:anim>
                                        <p:anim calcmode="lin" valueType="num">
                                          <p:cBhvr>
                                            <p:cTn id="46" dur="500" fill="hold"/>
                                            <p:tgtEl>
                                              <p:spTgt spid="1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2600"/>
                                      </p:stCondLst>
                                      <p:childTnLst>
                                        <p:set>
                                          <p:cBhvr>
                                            <p:cTn id="48" dur="1" fill="hold">
                                              <p:stCondLst>
                                                <p:cond delay="0"/>
                                              </p:stCondLst>
                                            </p:cTn>
                                            <p:tgtEl>
                                              <p:spTgt spid="118"/>
                                            </p:tgtEl>
                                            <p:attrNameLst>
                                              <p:attrName>style.visibility</p:attrName>
                                            </p:attrNameLst>
                                          </p:cBhvr>
                                          <p:to>
                                            <p:strVal val="visible"/>
                                          </p:to>
                                        </p:set>
                                        <p:animEffect transition="in" filter="fade">
                                          <p:cBhvr>
                                            <p:cTn id="49" dur="500"/>
                                            <p:tgtEl>
                                              <p:spTgt spid="118"/>
                                            </p:tgtEl>
                                          </p:cBhvr>
                                        </p:animEffect>
                                        <p:anim calcmode="lin" valueType="num">
                                          <p:cBhvr>
                                            <p:cTn id="50" dur="500" fill="hold"/>
                                            <p:tgtEl>
                                              <p:spTgt spid="118"/>
                                            </p:tgtEl>
                                            <p:attrNameLst>
                                              <p:attrName>ppt_x</p:attrName>
                                            </p:attrNameLst>
                                          </p:cBhvr>
                                          <p:tavLst>
                                            <p:tav tm="0">
                                              <p:val>
                                                <p:strVal val="#ppt_x"/>
                                              </p:val>
                                            </p:tav>
                                            <p:tav tm="100000">
                                              <p:val>
                                                <p:strVal val="#ppt_x"/>
                                              </p:val>
                                            </p:tav>
                                          </p:tavLst>
                                        </p:anim>
                                        <p:anim calcmode="lin" valueType="num">
                                          <p:cBhvr>
                                            <p:cTn id="51" dur="500" fill="hold"/>
                                            <p:tgtEl>
                                              <p:spTgt spid="118"/>
                                            </p:tgtEl>
                                            <p:attrNameLst>
                                              <p:attrName>ppt_y</p:attrName>
                                            </p:attrNameLst>
                                          </p:cBhvr>
                                          <p:tavLst>
                                            <p:tav tm="0">
                                              <p:val>
                                                <p:strVal val="#ppt_y+.1"/>
                                              </p:val>
                                            </p:tav>
                                            <p:tav tm="100000">
                                              <p:val>
                                                <p:strVal val="#ppt_y"/>
                                              </p:val>
                                            </p:tav>
                                          </p:tavLst>
                                        </p:anim>
                                      </p:childTnLst>
                                    </p:cTn>
                                  </p:par>
                                  <p:par>
                                    <p:cTn id="52" presetID="2" presetClass="entr" presetSubtype="2" fill="hold" grpId="0" nodeType="withEffect" p14:presetBounceEnd="60000">
                                      <p:stCondLst>
                                        <p:cond delay="3100"/>
                                      </p:stCondLst>
                                      <p:childTnLst>
                                        <p:set>
                                          <p:cBhvr>
                                            <p:cTn id="53" dur="1" fill="hold">
                                              <p:stCondLst>
                                                <p:cond delay="0"/>
                                              </p:stCondLst>
                                            </p:cTn>
                                            <p:tgtEl>
                                              <p:spTgt spid="119"/>
                                            </p:tgtEl>
                                            <p:attrNameLst>
                                              <p:attrName>style.visibility</p:attrName>
                                            </p:attrNameLst>
                                          </p:cBhvr>
                                          <p:to>
                                            <p:strVal val="visible"/>
                                          </p:to>
                                        </p:set>
                                        <p:anim calcmode="lin" valueType="num" p14:bounceEnd="60000">
                                          <p:cBhvr additive="base">
                                            <p:cTn id="54" dur="500" fill="hold"/>
                                            <p:tgtEl>
                                              <p:spTgt spid="119"/>
                                            </p:tgtEl>
                                            <p:attrNameLst>
                                              <p:attrName>ppt_x</p:attrName>
                                            </p:attrNameLst>
                                          </p:cBhvr>
                                          <p:tavLst>
                                            <p:tav tm="0">
                                              <p:val>
                                                <p:strVal val="1+#ppt_w/2"/>
                                              </p:val>
                                            </p:tav>
                                            <p:tav tm="100000">
                                              <p:val>
                                                <p:strVal val="#ppt_x"/>
                                              </p:val>
                                            </p:tav>
                                          </p:tavLst>
                                        </p:anim>
                                        <p:anim calcmode="lin" valueType="num" p14:bounceEnd="60000">
                                          <p:cBhvr additive="base">
                                            <p:cTn id="55" dur="500" fill="hold"/>
                                            <p:tgtEl>
                                              <p:spTgt spid="119"/>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14:presetBounceEnd="60000">
                                      <p:stCondLst>
                                        <p:cond delay="3100"/>
                                      </p:stCondLst>
                                      <p:childTnLst>
                                        <p:set>
                                          <p:cBhvr>
                                            <p:cTn id="57" dur="1" fill="hold">
                                              <p:stCondLst>
                                                <p:cond delay="0"/>
                                              </p:stCondLst>
                                            </p:cTn>
                                            <p:tgtEl>
                                              <p:spTgt spid="120"/>
                                            </p:tgtEl>
                                            <p:attrNameLst>
                                              <p:attrName>style.visibility</p:attrName>
                                            </p:attrNameLst>
                                          </p:cBhvr>
                                          <p:to>
                                            <p:strVal val="visible"/>
                                          </p:to>
                                        </p:set>
                                        <p:anim calcmode="lin" valueType="num" p14:bounceEnd="60000">
                                          <p:cBhvr additive="base">
                                            <p:cTn id="58"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59" dur="500" fill="hold"/>
                                            <p:tgtEl>
                                              <p:spTgt spid="120"/>
                                            </p:tgtEl>
                                            <p:attrNameLst>
                                              <p:attrName>ppt_y</p:attrName>
                                            </p:attrNameLst>
                                          </p:cBhvr>
                                          <p:tavLst>
                                            <p:tav tm="0">
                                              <p:val>
                                                <p:strVal val="#ppt_y"/>
                                              </p:val>
                                            </p:tav>
                                            <p:tav tm="100000">
                                              <p:val>
                                                <p:strVal val="#ppt_y"/>
                                              </p:val>
                                            </p:tav>
                                          </p:tavLst>
                                        </p:anim>
                                      </p:childTnLst>
                                    </p:cTn>
                                  </p:par>
                                  <p:par>
                                    <p:cTn id="60" presetID="21" presetClass="entr" presetSubtype="1" fill="hold" nodeType="withEffect">
                                      <p:stCondLst>
                                        <p:cond delay="700"/>
                                      </p:stCondLst>
                                      <p:childTnLst>
                                        <p:set>
                                          <p:cBhvr>
                                            <p:cTn id="61" dur="1" fill="hold">
                                              <p:stCondLst>
                                                <p:cond delay="0"/>
                                              </p:stCondLst>
                                            </p:cTn>
                                            <p:tgtEl>
                                              <p:spTgt spid="25"/>
                                            </p:tgtEl>
                                            <p:attrNameLst>
                                              <p:attrName>style.visibility</p:attrName>
                                            </p:attrNameLst>
                                          </p:cBhvr>
                                          <p:to>
                                            <p:strVal val="visible"/>
                                          </p:to>
                                        </p:set>
                                        <p:animEffect transition="in" filter="wheel(1)">
                                          <p:cBhvr>
                                            <p:cTn id="62" dur="500"/>
                                            <p:tgtEl>
                                              <p:spTgt spid="25"/>
                                            </p:tgtEl>
                                          </p:cBhvr>
                                        </p:animEffect>
                                      </p:childTnLst>
                                    </p:cTn>
                                  </p:par>
                                </p:childTnLst>
                              </p:cTn>
                            </p:par>
                            <p:par>
                              <p:cTn id="63" fill="hold">
                                <p:stCondLst>
                                  <p:cond delay="3600"/>
                                </p:stCondLst>
                                <p:childTnLst>
                                  <p:par>
                                    <p:cTn id="64" presetID="2" presetClass="entr" presetSubtype="2" fill="hold" nodeType="afterEffect" p14:presetBounceEnd="60000">
                                      <p:stCondLst>
                                        <p:cond delay="0"/>
                                      </p:stCondLst>
                                      <p:childTnLst>
                                        <p:set>
                                          <p:cBhvr>
                                            <p:cTn id="65" dur="1" fill="hold">
                                              <p:stCondLst>
                                                <p:cond delay="0"/>
                                              </p:stCondLst>
                                            </p:cTn>
                                            <p:tgtEl>
                                              <p:spTgt spid="5"/>
                                            </p:tgtEl>
                                            <p:attrNameLst>
                                              <p:attrName>style.visibility</p:attrName>
                                            </p:attrNameLst>
                                          </p:cBhvr>
                                          <p:to>
                                            <p:strVal val="visible"/>
                                          </p:to>
                                        </p:set>
                                        <p:anim calcmode="lin" valueType="num" p14:bounceEnd="60000">
                                          <p:cBhvr additive="base">
                                            <p:cTn id="66" dur="500" fill="hold"/>
                                            <p:tgtEl>
                                              <p:spTgt spid="5"/>
                                            </p:tgtEl>
                                            <p:attrNameLst>
                                              <p:attrName>ppt_x</p:attrName>
                                            </p:attrNameLst>
                                          </p:cBhvr>
                                          <p:tavLst>
                                            <p:tav tm="0">
                                              <p:val>
                                                <p:strVal val="1+#ppt_w/2"/>
                                              </p:val>
                                            </p:tav>
                                            <p:tav tm="100000">
                                              <p:val>
                                                <p:strVal val="#ppt_x"/>
                                              </p:val>
                                            </p:tav>
                                          </p:tavLst>
                                        </p:anim>
                                        <p:anim calcmode="lin" valueType="num" p14:bounceEnd="60000">
                                          <p:cBhvr additive="base">
                                            <p:cTn id="6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5" grpId="0" animBg="1"/>
          <p:bldP spid="119" grpId="0"/>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0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500" fill="hold"/>
                                            <p:tgtEl>
                                              <p:spTgt spid="125"/>
                                            </p:tgtEl>
                                            <p:attrNameLst>
                                              <p:attrName>ppt_x</p:attrName>
                                            </p:attrNameLst>
                                          </p:cBhvr>
                                          <p:tavLst>
                                            <p:tav tm="0">
                                              <p:val>
                                                <p:strVal val="0-#ppt_w/2"/>
                                              </p:val>
                                            </p:tav>
                                            <p:tav tm="100000">
                                              <p:val>
                                                <p:strVal val="#ppt_x"/>
                                              </p:val>
                                            </p:tav>
                                          </p:tavLst>
                                        </p:anim>
                                        <p:anim calcmode="lin" valueType="num">
                                          <p:cBhvr additive="base">
                                            <p:cTn id="8" dur="500" fill="hold"/>
                                            <p:tgtEl>
                                              <p:spTgt spid="125"/>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1100"/>
                                      </p:stCondLst>
                                      <p:childTnLst>
                                        <p:anim calcmode="discrete" valueType="str">
                                          <p:cBhvr>
                                            <p:cTn id="10" dur="100" fill="hold"/>
                                            <p:tgtEl>
                                              <p:spTgt spid="125"/>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800"/>
                                      </p:stCondLst>
                                      <p:childTnLst>
                                        <p:set>
                                          <p:cBhvr>
                                            <p:cTn id="12" dur="1" fill="hold">
                                              <p:stCondLst>
                                                <p:cond delay="0"/>
                                              </p:stCondLst>
                                            </p:cTn>
                                            <p:tgtEl>
                                              <p:spTgt spid="124"/>
                                            </p:tgtEl>
                                            <p:attrNameLst>
                                              <p:attrName>style.visibility</p:attrName>
                                            </p:attrNameLst>
                                          </p:cBhvr>
                                          <p:to>
                                            <p:strVal val="visible"/>
                                          </p:to>
                                        </p:set>
                                        <p:anim calcmode="lin" valueType="num">
                                          <p:cBhvr additive="base">
                                            <p:cTn id="13" dur="500" fill="hold"/>
                                            <p:tgtEl>
                                              <p:spTgt spid="124"/>
                                            </p:tgtEl>
                                            <p:attrNameLst>
                                              <p:attrName>ppt_x</p:attrName>
                                            </p:attrNameLst>
                                          </p:cBhvr>
                                          <p:tavLst>
                                            <p:tav tm="0">
                                              <p:val>
                                                <p:strVal val="0-#ppt_w/2"/>
                                              </p:val>
                                            </p:tav>
                                            <p:tav tm="100000">
                                              <p:val>
                                                <p:strVal val="#ppt_x"/>
                                              </p:val>
                                            </p:tav>
                                          </p:tavLst>
                                        </p:anim>
                                        <p:anim calcmode="lin" valueType="num">
                                          <p:cBhvr additive="base">
                                            <p:cTn id="14" dur="500" fill="hold"/>
                                            <p:tgtEl>
                                              <p:spTgt spid="124"/>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1200"/>
                                      </p:stCondLst>
                                      <p:childTnLst>
                                        <p:anim calcmode="discrete" valueType="str">
                                          <p:cBhvr>
                                            <p:cTn id="16" dur="100" fill="hold"/>
                                            <p:tgtEl>
                                              <p:spTgt spid="124"/>
                                            </p:tgtEl>
                                            <p:attrNameLst>
                                              <p:attrName>style.visibility</p:attrName>
                                            </p:attrNameLst>
                                          </p:cBhvr>
                                          <p:tavLst>
                                            <p:tav tm="0">
                                              <p:val>
                                                <p:strVal val="hidden"/>
                                              </p:val>
                                            </p:tav>
                                            <p:tav tm="50000">
                                              <p:val>
                                                <p:strVal val="visible"/>
                                              </p:val>
                                            </p:tav>
                                          </p:tavLst>
                                        </p:anim>
                                      </p:childTnLst>
                                    </p:cTn>
                                  </p:par>
                                  <p:par>
                                    <p:cTn id="17" presetID="53" presetClass="entr" presetSubtype="16" fill="hold" grpId="0" nodeType="withEffect">
                                      <p:stCondLst>
                                        <p:cond delay="1700"/>
                                      </p:stCondLst>
                                      <p:childTnLst>
                                        <p:set>
                                          <p:cBhvr>
                                            <p:cTn id="18" dur="1" fill="hold">
                                              <p:stCondLst>
                                                <p:cond delay="0"/>
                                              </p:stCondLst>
                                            </p:cTn>
                                            <p:tgtEl>
                                              <p:spTgt spid="113"/>
                                            </p:tgtEl>
                                            <p:attrNameLst>
                                              <p:attrName>style.visibility</p:attrName>
                                            </p:attrNameLst>
                                          </p:cBhvr>
                                          <p:to>
                                            <p:strVal val="visible"/>
                                          </p:to>
                                        </p:set>
                                        <p:anim calcmode="lin" valueType="num">
                                          <p:cBhvr>
                                            <p:cTn id="19" dur="500" fill="hold"/>
                                            <p:tgtEl>
                                              <p:spTgt spid="113"/>
                                            </p:tgtEl>
                                            <p:attrNameLst>
                                              <p:attrName>ppt_w</p:attrName>
                                            </p:attrNameLst>
                                          </p:cBhvr>
                                          <p:tavLst>
                                            <p:tav tm="0">
                                              <p:val>
                                                <p:fltVal val="0"/>
                                              </p:val>
                                            </p:tav>
                                            <p:tav tm="100000">
                                              <p:val>
                                                <p:strVal val="#ppt_w"/>
                                              </p:val>
                                            </p:tav>
                                          </p:tavLst>
                                        </p:anim>
                                        <p:anim calcmode="lin" valueType="num">
                                          <p:cBhvr>
                                            <p:cTn id="20" dur="500" fill="hold"/>
                                            <p:tgtEl>
                                              <p:spTgt spid="113"/>
                                            </p:tgtEl>
                                            <p:attrNameLst>
                                              <p:attrName>ppt_h</p:attrName>
                                            </p:attrNameLst>
                                          </p:cBhvr>
                                          <p:tavLst>
                                            <p:tav tm="0">
                                              <p:val>
                                                <p:fltVal val="0"/>
                                              </p:val>
                                            </p:tav>
                                            <p:tav tm="100000">
                                              <p:val>
                                                <p:strVal val="#ppt_h"/>
                                              </p:val>
                                            </p:tav>
                                          </p:tavLst>
                                        </p:anim>
                                        <p:animEffect transition="in" filter="fade">
                                          <p:cBhvr>
                                            <p:cTn id="21" dur="500"/>
                                            <p:tgtEl>
                                              <p:spTgt spid="113"/>
                                            </p:tgtEl>
                                          </p:cBhvr>
                                        </p:animEffect>
                                      </p:childTnLst>
                                    </p:cTn>
                                  </p:par>
                                  <p:par>
                                    <p:cTn id="22" presetID="53" presetClass="entr" presetSubtype="16" fill="hold" grpId="0" nodeType="withEffect">
                                      <p:stCondLst>
                                        <p:cond delay="1700"/>
                                      </p:stCondLst>
                                      <p:childTnLst>
                                        <p:set>
                                          <p:cBhvr>
                                            <p:cTn id="23" dur="1" fill="hold">
                                              <p:stCondLst>
                                                <p:cond delay="0"/>
                                              </p:stCondLst>
                                            </p:cTn>
                                            <p:tgtEl>
                                              <p:spTgt spid="115"/>
                                            </p:tgtEl>
                                            <p:attrNameLst>
                                              <p:attrName>style.visibility</p:attrName>
                                            </p:attrNameLst>
                                          </p:cBhvr>
                                          <p:to>
                                            <p:strVal val="visible"/>
                                          </p:to>
                                        </p:set>
                                        <p:anim calcmode="lin" valueType="num">
                                          <p:cBhvr>
                                            <p:cTn id="24" dur="500" fill="hold"/>
                                            <p:tgtEl>
                                              <p:spTgt spid="115"/>
                                            </p:tgtEl>
                                            <p:attrNameLst>
                                              <p:attrName>ppt_w</p:attrName>
                                            </p:attrNameLst>
                                          </p:cBhvr>
                                          <p:tavLst>
                                            <p:tav tm="0">
                                              <p:val>
                                                <p:fltVal val="0"/>
                                              </p:val>
                                            </p:tav>
                                            <p:tav tm="100000">
                                              <p:val>
                                                <p:strVal val="#ppt_w"/>
                                              </p:val>
                                            </p:tav>
                                          </p:tavLst>
                                        </p:anim>
                                        <p:anim calcmode="lin" valueType="num">
                                          <p:cBhvr>
                                            <p:cTn id="25" dur="500" fill="hold"/>
                                            <p:tgtEl>
                                              <p:spTgt spid="115"/>
                                            </p:tgtEl>
                                            <p:attrNameLst>
                                              <p:attrName>ppt_h</p:attrName>
                                            </p:attrNameLst>
                                          </p:cBhvr>
                                          <p:tavLst>
                                            <p:tav tm="0">
                                              <p:val>
                                                <p:fltVal val="0"/>
                                              </p:val>
                                            </p:tav>
                                            <p:tav tm="100000">
                                              <p:val>
                                                <p:strVal val="#ppt_h"/>
                                              </p:val>
                                            </p:tav>
                                          </p:tavLst>
                                        </p:anim>
                                        <p:animEffect transition="in" filter="fade">
                                          <p:cBhvr>
                                            <p:cTn id="26" dur="500"/>
                                            <p:tgtEl>
                                              <p:spTgt spid="115"/>
                                            </p:tgtEl>
                                          </p:cBhvr>
                                        </p:animEffect>
                                      </p:childTnLst>
                                    </p:cTn>
                                  </p:par>
                                  <p:par>
                                    <p:cTn id="27" presetID="53" presetClass="entr" presetSubtype="16" fill="hold" grpId="0" nodeType="withEffect">
                                      <p:stCondLst>
                                        <p:cond delay="1900"/>
                                      </p:stCondLst>
                                      <p:childTnLst>
                                        <p:set>
                                          <p:cBhvr>
                                            <p:cTn id="28" dur="1" fill="hold">
                                              <p:stCondLst>
                                                <p:cond delay="0"/>
                                              </p:stCondLst>
                                            </p:cTn>
                                            <p:tgtEl>
                                              <p:spTgt spid="121"/>
                                            </p:tgtEl>
                                            <p:attrNameLst>
                                              <p:attrName>style.visibility</p:attrName>
                                            </p:attrNameLst>
                                          </p:cBhvr>
                                          <p:to>
                                            <p:strVal val="visible"/>
                                          </p:to>
                                        </p:set>
                                        <p:anim calcmode="lin" valueType="num">
                                          <p:cBhvr>
                                            <p:cTn id="29" dur="500" fill="hold"/>
                                            <p:tgtEl>
                                              <p:spTgt spid="121"/>
                                            </p:tgtEl>
                                            <p:attrNameLst>
                                              <p:attrName>ppt_w</p:attrName>
                                            </p:attrNameLst>
                                          </p:cBhvr>
                                          <p:tavLst>
                                            <p:tav tm="0">
                                              <p:val>
                                                <p:fltVal val="0"/>
                                              </p:val>
                                            </p:tav>
                                            <p:tav tm="100000">
                                              <p:val>
                                                <p:strVal val="#ppt_w"/>
                                              </p:val>
                                            </p:tav>
                                          </p:tavLst>
                                        </p:anim>
                                        <p:anim calcmode="lin" valueType="num">
                                          <p:cBhvr>
                                            <p:cTn id="30" dur="500" fill="hold"/>
                                            <p:tgtEl>
                                              <p:spTgt spid="121"/>
                                            </p:tgtEl>
                                            <p:attrNameLst>
                                              <p:attrName>ppt_h</p:attrName>
                                            </p:attrNameLst>
                                          </p:cBhvr>
                                          <p:tavLst>
                                            <p:tav tm="0">
                                              <p:val>
                                                <p:fltVal val="0"/>
                                              </p:val>
                                            </p:tav>
                                            <p:tav tm="100000">
                                              <p:val>
                                                <p:strVal val="#ppt_h"/>
                                              </p:val>
                                            </p:tav>
                                          </p:tavLst>
                                        </p:anim>
                                        <p:animEffect transition="in" filter="fade">
                                          <p:cBhvr>
                                            <p:cTn id="31" dur="500"/>
                                            <p:tgtEl>
                                              <p:spTgt spid="121"/>
                                            </p:tgtEl>
                                          </p:cBhvr>
                                        </p:animEffect>
                                      </p:childTnLst>
                                    </p:cTn>
                                  </p:par>
                                  <p:par>
                                    <p:cTn id="32" presetID="53" presetClass="entr" presetSubtype="16" fill="hold" grpId="0" nodeType="withEffect">
                                      <p:stCondLst>
                                        <p:cond delay="1900"/>
                                      </p:stCondLst>
                                      <p:childTnLst>
                                        <p:set>
                                          <p:cBhvr>
                                            <p:cTn id="33" dur="1" fill="hold">
                                              <p:stCondLst>
                                                <p:cond delay="0"/>
                                              </p:stCondLst>
                                            </p:cTn>
                                            <p:tgtEl>
                                              <p:spTgt spid="116"/>
                                            </p:tgtEl>
                                            <p:attrNameLst>
                                              <p:attrName>style.visibility</p:attrName>
                                            </p:attrNameLst>
                                          </p:cBhvr>
                                          <p:to>
                                            <p:strVal val="visible"/>
                                          </p:to>
                                        </p:set>
                                        <p:anim calcmode="lin" valueType="num">
                                          <p:cBhvr>
                                            <p:cTn id="34" dur="500" fill="hold"/>
                                            <p:tgtEl>
                                              <p:spTgt spid="116"/>
                                            </p:tgtEl>
                                            <p:attrNameLst>
                                              <p:attrName>ppt_w</p:attrName>
                                            </p:attrNameLst>
                                          </p:cBhvr>
                                          <p:tavLst>
                                            <p:tav tm="0">
                                              <p:val>
                                                <p:fltVal val="0"/>
                                              </p:val>
                                            </p:tav>
                                            <p:tav tm="100000">
                                              <p:val>
                                                <p:strVal val="#ppt_w"/>
                                              </p:val>
                                            </p:tav>
                                          </p:tavLst>
                                        </p:anim>
                                        <p:anim calcmode="lin" valueType="num">
                                          <p:cBhvr>
                                            <p:cTn id="35" dur="500" fill="hold"/>
                                            <p:tgtEl>
                                              <p:spTgt spid="116"/>
                                            </p:tgtEl>
                                            <p:attrNameLst>
                                              <p:attrName>ppt_h</p:attrName>
                                            </p:attrNameLst>
                                          </p:cBhvr>
                                          <p:tavLst>
                                            <p:tav tm="0">
                                              <p:val>
                                                <p:fltVal val="0"/>
                                              </p:val>
                                            </p:tav>
                                            <p:tav tm="100000">
                                              <p:val>
                                                <p:strVal val="#ppt_h"/>
                                              </p:val>
                                            </p:tav>
                                          </p:tavLst>
                                        </p:anim>
                                        <p:animEffect transition="in" filter="fade">
                                          <p:cBhvr>
                                            <p:cTn id="36" dur="500"/>
                                            <p:tgtEl>
                                              <p:spTgt spid="116"/>
                                            </p:tgtEl>
                                          </p:cBhvr>
                                        </p:animEffect>
                                      </p:childTnLst>
                                    </p:cTn>
                                  </p:par>
                                  <p:par>
                                    <p:cTn id="37" presetID="53" presetClass="entr" presetSubtype="16" fill="hold" grpId="0" nodeType="withEffect">
                                      <p:stCondLst>
                                        <p:cond delay="2100"/>
                                      </p:stCondLst>
                                      <p:childTnLst>
                                        <p:set>
                                          <p:cBhvr>
                                            <p:cTn id="38" dur="1" fill="hold">
                                              <p:stCondLst>
                                                <p:cond delay="0"/>
                                              </p:stCondLst>
                                            </p:cTn>
                                            <p:tgtEl>
                                              <p:spTgt spid="123"/>
                                            </p:tgtEl>
                                            <p:attrNameLst>
                                              <p:attrName>style.visibility</p:attrName>
                                            </p:attrNameLst>
                                          </p:cBhvr>
                                          <p:to>
                                            <p:strVal val="visible"/>
                                          </p:to>
                                        </p:set>
                                        <p:anim calcmode="lin" valueType="num">
                                          <p:cBhvr>
                                            <p:cTn id="39" dur="500" fill="hold"/>
                                            <p:tgtEl>
                                              <p:spTgt spid="123"/>
                                            </p:tgtEl>
                                            <p:attrNameLst>
                                              <p:attrName>ppt_w</p:attrName>
                                            </p:attrNameLst>
                                          </p:cBhvr>
                                          <p:tavLst>
                                            <p:tav tm="0">
                                              <p:val>
                                                <p:fltVal val="0"/>
                                              </p:val>
                                            </p:tav>
                                            <p:tav tm="100000">
                                              <p:val>
                                                <p:strVal val="#ppt_w"/>
                                              </p:val>
                                            </p:tav>
                                          </p:tavLst>
                                        </p:anim>
                                        <p:anim calcmode="lin" valueType="num">
                                          <p:cBhvr>
                                            <p:cTn id="40" dur="500" fill="hold"/>
                                            <p:tgtEl>
                                              <p:spTgt spid="123"/>
                                            </p:tgtEl>
                                            <p:attrNameLst>
                                              <p:attrName>ppt_h</p:attrName>
                                            </p:attrNameLst>
                                          </p:cBhvr>
                                          <p:tavLst>
                                            <p:tav tm="0">
                                              <p:val>
                                                <p:fltVal val="0"/>
                                              </p:val>
                                            </p:tav>
                                            <p:tav tm="100000">
                                              <p:val>
                                                <p:strVal val="#ppt_h"/>
                                              </p:val>
                                            </p:tav>
                                          </p:tavLst>
                                        </p:anim>
                                        <p:animEffect transition="in" filter="fade">
                                          <p:cBhvr>
                                            <p:cTn id="41" dur="500"/>
                                            <p:tgtEl>
                                              <p:spTgt spid="123"/>
                                            </p:tgtEl>
                                          </p:cBhvr>
                                        </p:animEffect>
                                      </p:childTnLst>
                                    </p:cTn>
                                  </p:par>
                                  <p:par>
                                    <p:cTn id="42" presetID="42" presetClass="entr" presetSubtype="0" fill="hold" grpId="0" nodeType="withEffect">
                                      <p:stCondLst>
                                        <p:cond delay="2600"/>
                                      </p:stCondLst>
                                      <p:childTnLst>
                                        <p:set>
                                          <p:cBhvr>
                                            <p:cTn id="43" dur="1" fill="hold">
                                              <p:stCondLst>
                                                <p:cond delay="0"/>
                                              </p:stCondLst>
                                            </p:cTn>
                                            <p:tgtEl>
                                              <p:spTgt spid="114"/>
                                            </p:tgtEl>
                                            <p:attrNameLst>
                                              <p:attrName>style.visibility</p:attrName>
                                            </p:attrNameLst>
                                          </p:cBhvr>
                                          <p:to>
                                            <p:strVal val="visible"/>
                                          </p:to>
                                        </p:set>
                                        <p:animEffect transition="in" filter="fade">
                                          <p:cBhvr>
                                            <p:cTn id="44" dur="500"/>
                                            <p:tgtEl>
                                              <p:spTgt spid="114"/>
                                            </p:tgtEl>
                                          </p:cBhvr>
                                        </p:animEffect>
                                        <p:anim calcmode="lin" valueType="num">
                                          <p:cBhvr>
                                            <p:cTn id="45" dur="500" fill="hold"/>
                                            <p:tgtEl>
                                              <p:spTgt spid="114"/>
                                            </p:tgtEl>
                                            <p:attrNameLst>
                                              <p:attrName>ppt_x</p:attrName>
                                            </p:attrNameLst>
                                          </p:cBhvr>
                                          <p:tavLst>
                                            <p:tav tm="0">
                                              <p:val>
                                                <p:strVal val="#ppt_x"/>
                                              </p:val>
                                            </p:tav>
                                            <p:tav tm="100000">
                                              <p:val>
                                                <p:strVal val="#ppt_x"/>
                                              </p:val>
                                            </p:tav>
                                          </p:tavLst>
                                        </p:anim>
                                        <p:anim calcmode="lin" valueType="num">
                                          <p:cBhvr>
                                            <p:cTn id="46" dur="500" fill="hold"/>
                                            <p:tgtEl>
                                              <p:spTgt spid="1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2600"/>
                                      </p:stCondLst>
                                      <p:childTnLst>
                                        <p:set>
                                          <p:cBhvr>
                                            <p:cTn id="48" dur="1" fill="hold">
                                              <p:stCondLst>
                                                <p:cond delay="0"/>
                                              </p:stCondLst>
                                            </p:cTn>
                                            <p:tgtEl>
                                              <p:spTgt spid="118"/>
                                            </p:tgtEl>
                                            <p:attrNameLst>
                                              <p:attrName>style.visibility</p:attrName>
                                            </p:attrNameLst>
                                          </p:cBhvr>
                                          <p:to>
                                            <p:strVal val="visible"/>
                                          </p:to>
                                        </p:set>
                                        <p:animEffect transition="in" filter="fade">
                                          <p:cBhvr>
                                            <p:cTn id="49" dur="500"/>
                                            <p:tgtEl>
                                              <p:spTgt spid="118"/>
                                            </p:tgtEl>
                                          </p:cBhvr>
                                        </p:animEffect>
                                        <p:anim calcmode="lin" valueType="num">
                                          <p:cBhvr>
                                            <p:cTn id="50" dur="500" fill="hold"/>
                                            <p:tgtEl>
                                              <p:spTgt spid="118"/>
                                            </p:tgtEl>
                                            <p:attrNameLst>
                                              <p:attrName>ppt_x</p:attrName>
                                            </p:attrNameLst>
                                          </p:cBhvr>
                                          <p:tavLst>
                                            <p:tav tm="0">
                                              <p:val>
                                                <p:strVal val="#ppt_x"/>
                                              </p:val>
                                            </p:tav>
                                            <p:tav tm="100000">
                                              <p:val>
                                                <p:strVal val="#ppt_x"/>
                                              </p:val>
                                            </p:tav>
                                          </p:tavLst>
                                        </p:anim>
                                        <p:anim calcmode="lin" valueType="num">
                                          <p:cBhvr>
                                            <p:cTn id="51" dur="500" fill="hold"/>
                                            <p:tgtEl>
                                              <p:spTgt spid="118"/>
                                            </p:tgtEl>
                                            <p:attrNameLst>
                                              <p:attrName>ppt_y</p:attrName>
                                            </p:attrNameLst>
                                          </p:cBhvr>
                                          <p:tavLst>
                                            <p:tav tm="0">
                                              <p:val>
                                                <p:strVal val="#ppt_y+.1"/>
                                              </p:val>
                                            </p:tav>
                                            <p:tav tm="100000">
                                              <p:val>
                                                <p:strVal val="#ppt_y"/>
                                              </p:val>
                                            </p:tav>
                                          </p:tavLst>
                                        </p:anim>
                                      </p:childTnLst>
                                    </p:cTn>
                                  </p:par>
                                  <p:par>
                                    <p:cTn id="52" presetID="2" presetClass="entr" presetSubtype="2" fill="hold" grpId="0" nodeType="withEffect">
                                      <p:stCondLst>
                                        <p:cond delay="3100"/>
                                      </p:stCondLst>
                                      <p:childTnLst>
                                        <p:set>
                                          <p:cBhvr>
                                            <p:cTn id="53" dur="1" fill="hold">
                                              <p:stCondLst>
                                                <p:cond delay="0"/>
                                              </p:stCondLst>
                                            </p:cTn>
                                            <p:tgtEl>
                                              <p:spTgt spid="119"/>
                                            </p:tgtEl>
                                            <p:attrNameLst>
                                              <p:attrName>style.visibility</p:attrName>
                                            </p:attrNameLst>
                                          </p:cBhvr>
                                          <p:to>
                                            <p:strVal val="visible"/>
                                          </p:to>
                                        </p:set>
                                        <p:anim calcmode="lin" valueType="num">
                                          <p:cBhvr additive="base">
                                            <p:cTn id="54" dur="500" fill="hold"/>
                                            <p:tgtEl>
                                              <p:spTgt spid="119"/>
                                            </p:tgtEl>
                                            <p:attrNameLst>
                                              <p:attrName>ppt_x</p:attrName>
                                            </p:attrNameLst>
                                          </p:cBhvr>
                                          <p:tavLst>
                                            <p:tav tm="0">
                                              <p:val>
                                                <p:strVal val="1+#ppt_w/2"/>
                                              </p:val>
                                            </p:tav>
                                            <p:tav tm="100000">
                                              <p:val>
                                                <p:strVal val="#ppt_x"/>
                                              </p:val>
                                            </p:tav>
                                          </p:tavLst>
                                        </p:anim>
                                        <p:anim calcmode="lin" valueType="num">
                                          <p:cBhvr additive="base">
                                            <p:cTn id="55" dur="500" fill="hold"/>
                                            <p:tgtEl>
                                              <p:spTgt spid="119"/>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3100"/>
                                      </p:stCondLst>
                                      <p:childTnLst>
                                        <p:set>
                                          <p:cBhvr>
                                            <p:cTn id="57" dur="1" fill="hold">
                                              <p:stCondLst>
                                                <p:cond delay="0"/>
                                              </p:stCondLst>
                                            </p:cTn>
                                            <p:tgtEl>
                                              <p:spTgt spid="120"/>
                                            </p:tgtEl>
                                            <p:attrNameLst>
                                              <p:attrName>style.visibility</p:attrName>
                                            </p:attrNameLst>
                                          </p:cBhvr>
                                          <p:to>
                                            <p:strVal val="visible"/>
                                          </p:to>
                                        </p:set>
                                        <p:anim calcmode="lin" valueType="num">
                                          <p:cBhvr additive="base">
                                            <p:cTn id="58" dur="500" fill="hold"/>
                                            <p:tgtEl>
                                              <p:spTgt spid="120"/>
                                            </p:tgtEl>
                                            <p:attrNameLst>
                                              <p:attrName>ppt_x</p:attrName>
                                            </p:attrNameLst>
                                          </p:cBhvr>
                                          <p:tavLst>
                                            <p:tav tm="0">
                                              <p:val>
                                                <p:strVal val="1+#ppt_w/2"/>
                                              </p:val>
                                            </p:tav>
                                            <p:tav tm="100000">
                                              <p:val>
                                                <p:strVal val="#ppt_x"/>
                                              </p:val>
                                            </p:tav>
                                          </p:tavLst>
                                        </p:anim>
                                        <p:anim calcmode="lin" valueType="num">
                                          <p:cBhvr additive="base">
                                            <p:cTn id="59" dur="500" fill="hold"/>
                                            <p:tgtEl>
                                              <p:spTgt spid="120"/>
                                            </p:tgtEl>
                                            <p:attrNameLst>
                                              <p:attrName>ppt_y</p:attrName>
                                            </p:attrNameLst>
                                          </p:cBhvr>
                                          <p:tavLst>
                                            <p:tav tm="0">
                                              <p:val>
                                                <p:strVal val="#ppt_y"/>
                                              </p:val>
                                            </p:tav>
                                            <p:tav tm="100000">
                                              <p:val>
                                                <p:strVal val="#ppt_y"/>
                                              </p:val>
                                            </p:tav>
                                          </p:tavLst>
                                        </p:anim>
                                      </p:childTnLst>
                                    </p:cTn>
                                  </p:par>
                                  <p:par>
                                    <p:cTn id="60" presetID="21" presetClass="entr" presetSubtype="1" fill="hold" nodeType="withEffect">
                                      <p:stCondLst>
                                        <p:cond delay="700"/>
                                      </p:stCondLst>
                                      <p:childTnLst>
                                        <p:set>
                                          <p:cBhvr>
                                            <p:cTn id="61" dur="1" fill="hold">
                                              <p:stCondLst>
                                                <p:cond delay="0"/>
                                              </p:stCondLst>
                                            </p:cTn>
                                            <p:tgtEl>
                                              <p:spTgt spid="25"/>
                                            </p:tgtEl>
                                            <p:attrNameLst>
                                              <p:attrName>style.visibility</p:attrName>
                                            </p:attrNameLst>
                                          </p:cBhvr>
                                          <p:to>
                                            <p:strVal val="visible"/>
                                          </p:to>
                                        </p:set>
                                        <p:animEffect transition="in" filter="wheel(1)">
                                          <p:cBhvr>
                                            <p:cTn id="62" dur="500"/>
                                            <p:tgtEl>
                                              <p:spTgt spid="25"/>
                                            </p:tgtEl>
                                          </p:cBhvr>
                                        </p:animEffect>
                                      </p:childTnLst>
                                    </p:cTn>
                                  </p:par>
                                </p:childTnLst>
                              </p:cTn>
                            </p:par>
                            <p:par>
                              <p:cTn id="63" fill="hold">
                                <p:stCondLst>
                                  <p:cond delay="3600"/>
                                </p:stCondLst>
                                <p:childTnLst>
                                  <p:par>
                                    <p:cTn id="64" presetID="2" presetClass="entr" presetSubtype="2" fill="hold" nodeType="afterEffect">
                                      <p:stCondLst>
                                        <p:cond delay="0"/>
                                      </p:stCondLst>
                                      <p:childTnLst>
                                        <p:set>
                                          <p:cBhvr>
                                            <p:cTn id="65" dur="1" fill="hold">
                                              <p:stCondLst>
                                                <p:cond delay="0"/>
                                              </p:stCondLst>
                                            </p:cTn>
                                            <p:tgtEl>
                                              <p:spTgt spid="5"/>
                                            </p:tgtEl>
                                            <p:attrNameLst>
                                              <p:attrName>style.visibility</p:attrName>
                                            </p:attrNameLst>
                                          </p:cBhvr>
                                          <p:to>
                                            <p:strVal val="visible"/>
                                          </p:to>
                                        </p:set>
                                        <p:anim calcmode="lin" valueType="num">
                                          <p:cBhvr additive="base">
                                            <p:cTn id="66" dur="500" fill="hold"/>
                                            <p:tgtEl>
                                              <p:spTgt spid="5"/>
                                            </p:tgtEl>
                                            <p:attrNameLst>
                                              <p:attrName>ppt_x</p:attrName>
                                            </p:attrNameLst>
                                          </p:cBhvr>
                                          <p:tavLst>
                                            <p:tav tm="0">
                                              <p:val>
                                                <p:strVal val="1+#ppt_w/2"/>
                                              </p:val>
                                            </p:tav>
                                            <p:tav tm="100000">
                                              <p:val>
                                                <p:strVal val="#ppt_x"/>
                                              </p:val>
                                            </p:tav>
                                          </p:tavLst>
                                        </p:anim>
                                        <p:anim calcmode="lin" valueType="num">
                                          <p:cBhvr additive="base">
                                            <p:cTn id="6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5" grpId="0" animBg="1"/>
          <p:bldP spid="119" grpId="0"/>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4"/>
          <p:cNvSpPr>
            <a:spLocks noChangeArrowheads="1"/>
          </p:cNvSpPr>
          <p:nvPr/>
        </p:nvSpPr>
        <p:spPr bwMode="auto">
          <a:xfrm>
            <a:off x="1601934" y="1208824"/>
            <a:ext cx="6280478" cy="79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228600" indent="-228600">
              <a:lnSpc>
                <a:spcPct val="150000"/>
              </a:lnSpc>
              <a:buFont typeface="+mj-ea"/>
              <a:buAutoNum type="circleNumDbPlain"/>
            </a:pPr>
            <a:r>
              <a:rPr lang="zh-CN" altLang="en-US" sz="1200" dirty="0">
                <a:latin typeface="微软雅黑" panose="020B0503020204020204" pitchFamily="34" charset="-122"/>
                <a:ea typeface="微软雅黑" panose="020B0503020204020204" pitchFamily="34" charset="-122"/>
              </a:rPr>
              <a:t>将带有柔光箱的闪光灯放置在模特的前侧方，这样布光会增强模特的立体感。</a:t>
            </a:r>
            <a:endParaRPr lang="en-US" altLang="zh-CN" sz="1200" dirty="0">
              <a:latin typeface="微软雅黑" panose="020B0503020204020204" pitchFamily="34" charset="-122"/>
              <a:ea typeface="微软雅黑" panose="020B0503020204020204" pitchFamily="34" charset="-122"/>
            </a:endParaRPr>
          </a:p>
          <a:p>
            <a:pPr marL="228600" indent="-228600">
              <a:lnSpc>
                <a:spcPct val="150000"/>
              </a:lnSpc>
              <a:buFont typeface="+mj-ea"/>
              <a:buAutoNum type="circleNumDbPlain"/>
            </a:pPr>
            <a:r>
              <a:rPr lang="zh-CN" altLang="en-US" sz="1200" dirty="0">
                <a:latin typeface="微软雅黑" panose="020B0503020204020204" pitchFamily="34" charset="-122"/>
                <a:ea typeface="微软雅黑" panose="020B0503020204020204" pitchFamily="34" charset="-122"/>
              </a:rPr>
              <a:t>在另一侧放置一块反光板，可以减少光比，还可以调整反光板与模特的距离，改变反光的强弱。一般离模特越近，反光越强，离模特越远，反光越弱，如图</a:t>
            </a:r>
            <a:r>
              <a:rPr lang="en-US" altLang="zh-CN" sz="1200" dirty="0">
                <a:latin typeface="微软雅黑" panose="020B0503020204020204" pitchFamily="34" charset="-122"/>
                <a:ea typeface="微软雅黑" panose="020B0503020204020204" pitchFamily="34" charset="-122"/>
              </a:rPr>
              <a:t>2-1-31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sp>
        <p:nvSpPr>
          <p:cNvPr id="2" name="矩形 1"/>
          <p:cNvSpPr/>
          <p:nvPr/>
        </p:nvSpPr>
        <p:spPr>
          <a:xfrm>
            <a:off x="1474520" y="770956"/>
            <a:ext cx="1818126" cy="336695"/>
          </a:xfrm>
          <a:prstGeom prst="rect">
            <a:avLst/>
          </a:prstGeom>
        </p:spPr>
        <p:txBody>
          <a:bodyPr wrap="none">
            <a:spAutoFit/>
          </a:bodyPr>
          <a:lstStyle/>
          <a:p>
            <a:pPr>
              <a:lnSpc>
                <a:spcPct val="150000"/>
              </a:lnSpc>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）单灯侧光的运用。</a:t>
            </a:r>
            <a:endParaRPr lang="en-US" altLang="zh-CN" sz="1200" b="1"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2482412" y="2273129"/>
            <a:ext cx="4032000" cy="2344049"/>
            <a:chOff x="1460383" y="2273128"/>
            <a:chExt cx="4032000" cy="2344049"/>
          </a:xfrm>
        </p:grpSpPr>
        <p:sp>
          <p:nvSpPr>
            <p:cNvPr id="6" name="矩形 5"/>
            <p:cNvSpPr/>
            <p:nvPr/>
          </p:nvSpPr>
          <p:spPr>
            <a:xfrm>
              <a:off x="2354922" y="4370956"/>
              <a:ext cx="127791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2-1-31 </a:t>
              </a:r>
              <a:r>
                <a:rPr lang="zh-CN" altLang="en-US" sz="1000" dirty="0">
                  <a:latin typeface="微软雅黑" panose="020B0503020204020204" pitchFamily="34" charset="-122"/>
                  <a:ea typeface="微软雅黑" panose="020B0503020204020204" pitchFamily="34" charset="-122"/>
                </a:rPr>
                <a:t>单灯拍摄</a:t>
              </a:r>
            </a:p>
          </p:txBody>
        </p:sp>
        <p:pic>
          <p:nvPicPr>
            <p:cNvPr id="5" name="图片 4"/>
            <p:cNvPicPr>
              <a:picLocks noChangeAspect="1"/>
            </p:cNvPicPr>
            <p:nvPr/>
          </p:nvPicPr>
          <p:blipFill>
            <a:blip r:embed="rId2"/>
            <a:stretch>
              <a:fillRect/>
            </a:stretch>
          </p:blipFill>
          <p:spPr>
            <a:xfrm>
              <a:off x="1460383" y="2273128"/>
              <a:ext cx="1352800" cy="2025828"/>
            </a:xfrm>
            <a:prstGeom prst="rect">
              <a:avLst/>
            </a:prstGeom>
          </p:spPr>
        </p:pic>
        <p:pic>
          <p:nvPicPr>
            <p:cNvPr id="7" name="图片 6"/>
            <p:cNvPicPr>
              <a:picLocks noChangeAspect="1"/>
            </p:cNvPicPr>
            <p:nvPr/>
          </p:nvPicPr>
          <p:blipFill>
            <a:blip r:embed="rId3"/>
            <a:stretch>
              <a:fillRect/>
            </a:stretch>
          </p:blipFill>
          <p:spPr>
            <a:xfrm>
              <a:off x="3060199" y="2273128"/>
              <a:ext cx="2432184" cy="2046711"/>
            </a:xfrm>
            <a:prstGeom prst="rect">
              <a:avLst/>
            </a:prstGeom>
          </p:spPr>
        </p:pic>
      </p:grpSp>
      <p:grpSp>
        <p:nvGrpSpPr>
          <p:cNvPr id="4" name="组合 3">
            <a:extLst>
              <a:ext uri="{FF2B5EF4-FFF2-40B4-BE49-F238E27FC236}">
                <a16:creationId xmlns:a16="http://schemas.microsoft.com/office/drawing/2014/main" id="{F64BC167-E855-72D4-CC81-0EB56478FB18}"/>
              </a:ext>
            </a:extLst>
          </p:cNvPr>
          <p:cNvGrpSpPr/>
          <p:nvPr/>
        </p:nvGrpSpPr>
        <p:grpSpPr>
          <a:xfrm>
            <a:off x="230929" y="79526"/>
            <a:ext cx="1489470" cy="658178"/>
            <a:chOff x="230929" y="79526"/>
            <a:chExt cx="1489470" cy="658178"/>
          </a:xfrm>
        </p:grpSpPr>
        <p:sp>
          <p:nvSpPr>
            <p:cNvPr id="8" name="Freeform 8">
              <a:extLst>
                <a:ext uri="{FF2B5EF4-FFF2-40B4-BE49-F238E27FC236}">
                  <a16:creationId xmlns:a16="http://schemas.microsoft.com/office/drawing/2014/main" id="{C327F27D-5726-FACA-0C2C-FC4FF232795C}"/>
                </a:ext>
              </a:extLst>
            </p:cNvPr>
            <p:cNvSpPr/>
            <p:nvPr/>
          </p:nvSpPr>
          <p:spPr bwMode="auto">
            <a:xfrm>
              <a:off x="230929" y="79526"/>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9" name="Freeform 9">
              <a:extLst>
                <a:ext uri="{FF2B5EF4-FFF2-40B4-BE49-F238E27FC236}">
                  <a16:creationId xmlns:a16="http://schemas.microsoft.com/office/drawing/2014/main" id="{9FE1B45F-7908-BCBF-7F39-80D0CCB92BEE}"/>
                </a:ext>
              </a:extLst>
            </p:cNvPr>
            <p:cNvSpPr/>
            <p:nvPr/>
          </p:nvSpPr>
          <p:spPr bwMode="auto">
            <a:xfrm>
              <a:off x="330813" y="304698"/>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0" name="Rectangle 18">
              <a:extLst>
                <a:ext uri="{FF2B5EF4-FFF2-40B4-BE49-F238E27FC236}">
                  <a16:creationId xmlns:a16="http://schemas.microsoft.com/office/drawing/2014/main" id="{78CF6BC8-849D-FA06-DDF0-4698179A3BA3}"/>
                </a:ext>
              </a:extLst>
            </p:cNvPr>
            <p:cNvSpPr>
              <a:spLocks noChangeArrowheads="1"/>
            </p:cNvSpPr>
            <p:nvPr/>
          </p:nvSpPr>
          <p:spPr bwMode="auto">
            <a:xfrm>
              <a:off x="694477" y="274221"/>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269088341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5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14:presetBounceEnd="60000">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14:bounceEnd="60000">
                                          <p:cBhvr additive="base">
                                            <p:cTn id="12"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14:presetBounceEnd="6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60000">
                                          <p:cBhvr additive="base">
                                            <p:cTn id="17"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1+#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Lst>
      </p:timing>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2">
            <a:extLst>
              <a:ext uri="{28A0092B-C50C-407E-A947-70E740481C1C}">
                <a14:useLocalDpi xmlns:a14="http://schemas.microsoft.com/office/drawing/2010/main" val="0"/>
              </a:ext>
            </a:extLst>
          </a:blip>
          <a:srcRect l="14747" t="452" r="20447"/>
          <a:stretch>
            <a:fillRect/>
          </a:stretch>
        </p:blipFill>
        <p:spPr>
          <a:xfrm>
            <a:off x="1316620" y="1329876"/>
            <a:ext cx="3224066" cy="3224066"/>
          </a:xfrm>
          <a:custGeom>
            <a:avLst/>
            <a:gdLst>
              <a:gd name="connsiteX0" fmla="*/ 1612033 w 3224066"/>
              <a:gd name="connsiteY0" fmla="*/ 0 h 3224066"/>
              <a:gd name="connsiteX1" fmla="*/ 3224066 w 3224066"/>
              <a:gd name="connsiteY1" fmla="*/ 1612033 h 3224066"/>
              <a:gd name="connsiteX2" fmla="*/ 1612033 w 3224066"/>
              <a:gd name="connsiteY2" fmla="*/ 3224066 h 3224066"/>
              <a:gd name="connsiteX3" fmla="*/ 0 w 3224066"/>
              <a:gd name="connsiteY3" fmla="*/ 1612033 h 3224066"/>
              <a:gd name="connsiteX4" fmla="*/ 1612033 w 3224066"/>
              <a:gd name="connsiteY4" fmla="*/ 0 h 3224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4066" h="3224066">
                <a:moveTo>
                  <a:pt x="1612033" y="0"/>
                </a:moveTo>
                <a:lnTo>
                  <a:pt x="3224066" y="1612033"/>
                </a:lnTo>
                <a:lnTo>
                  <a:pt x="1612033" y="3224066"/>
                </a:lnTo>
                <a:lnTo>
                  <a:pt x="0" y="1612033"/>
                </a:lnTo>
                <a:lnTo>
                  <a:pt x="1612033" y="0"/>
                </a:lnTo>
                <a:close/>
              </a:path>
            </a:pathLst>
          </a:custGeom>
        </p:spPr>
      </p:pic>
      <p:pic>
        <p:nvPicPr>
          <p:cNvPr id="49" name="图片 48"/>
          <p:cNvPicPr>
            <a:picLocks noChangeAspect="1"/>
          </p:cNvPicPr>
          <p:nvPr/>
        </p:nvPicPr>
        <p:blipFill>
          <a:blip r:embed="rId3">
            <a:extLst>
              <a:ext uri="{28A0092B-C50C-407E-A947-70E740481C1C}">
                <a14:useLocalDpi xmlns:a14="http://schemas.microsoft.com/office/drawing/2010/main" val="0"/>
              </a:ext>
            </a:extLst>
          </a:blip>
          <a:srcRect l="-251" t="49647" r="100000" b="49647"/>
          <a:stretch>
            <a:fillRect/>
          </a:stretch>
        </p:blipFill>
        <p:spPr>
          <a:xfrm>
            <a:off x="1142206"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44" name="图片 43"/>
          <p:cNvPicPr>
            <a:picLocks noChangeAspect="1"/>
          </p:cNvPicPr>
          <p:nvPr/>
        </p:nvPicPr>
        <p:blipFill>
          <a:blip r:embed="rId3">
            <a:extLst>
              <a:ext uri="{28A0092B-C50C-407E-A947-70E740481C1C}">
                <a14:useLocalDpi xmlns:a14="http://schemas.microsoft.com/office/drawing/2010/main" val="0"/>
              </a:ext>
            </a:extLst>
          </a:blip>
          <a:srcRect l="35892" t="-5442" r="56372" b="100000"/>
          <a:stretch>
            <a:fillRect/>
          </a:stretch>
        </p:blipFill>
        <p:spPr>
          <a:xfrm>
            <a:off x="2598532" y="1318493"/>
            <a:ext cx="311414" cy="155707"/>
          </a:xfrm>
          <a:custGeom>
            <a:avLst/>
            <a:gdLst>
              <a:gd name="connsiteX0" fmla="*/ 155707 w 311414"/>
              <a:gd name="connsiteY0" fmla="*/ 0 h 155707"/>
              <a:gd name="connsiteX1" fmla="*/ 311414 w 311414"/>
              <a:gd name="connsiteY1" fmla="*/ 155707 h 155707"/>
              <a:gd name="connsiteX2" fmla="*/ 0 w 311414"/>
              <a:gd name="connsiteY2" fmla="*/ 155707 h 155707"/>
              <a:gd name="connsiteX3" fmla="*/ 155707 w 311414"/>
              <a:gd name="connsiteY3" fmla="*/ 0 h 155707"/>
            </a:gdLst>
            <a:ahLst/>
            <a:cxnLst>
              <a:cxn ang="0">
                <a:pos x="connsiteX0" y="connsiteY0"/>
              </a:cxn>
              <a:cxn ang="0">
                <a:pos x="connsiteX1" y="connsiteY1"/>
              </a:cxn>
              <a:cxn ang="0">
                <a:pos x="connsiteX2" y="connsiteY2"/>
              </a:cxn>
              <a:cxn ang="0">
                <a:pos x="connsiteX3" y="connsiteY3"/>
              </a:cxn>
            </a:cxnLst>
            <a:rect l="l" t="t" r="r" b="b"/>
            <a:pathLst>
              <a:path w="311414" h="155707">
                <a:moveTo>
                  <a:pt x="155707" y="0"/>
                </a:moveTo>
                <a:lnTo>
                  <a:pt x="311414" y="155707"/>
                </a:lnTo>
                <a:lnTo>
                  <a:pt x="0" y="155707"/>
                </a:lnTo>
                <a:lnTo>
                  <a:pt x="155707" y="0"/>
                </a:lnTo>
                <a:close/>
              </a:path>
            </a:pathLst>
          </a:custGeom>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rcRect l="-283" t="50504" r="100000" b="48700"/>
          <a:stretch>
            <a:fillRect/>
          </a:stretch>
        </p:blipFill>
        <p:spPr>
          <a:xfrm>
            <a:off x="1142206"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36" name="图片 35"/>
          <p:cNvPicPr>
            <a:picLocks noChangeAspect="1"/>
          </p:cNvPicPr>
          <p:nvPr/>
        </p:nvPicPr>
        <p:blipFill>
          <a:blip r:embed="rId3">
            <a:extLst>
              <a:ext uri="{28A0092B-C50C-407E-A947-70E740481C1C}">
                <a14:useLocalDpi xmlns:a14="http://schemas.microsoft.com/office/drawing/2010/main" val="0"/>
              </a:ext>
            </a:extLst>
          </a:blip>
          <a:srcRect l="34611" t="100000" r="55090" b="-7246"/>
          <a:stretch>
            <a:fillRect/>
          </a:stretch>
        </p:blipFill>
        <p:spPr>
          <a:xfrm>
            <a:off x="2546933" y="4335252"/>
            <a:ext cx="414612" cy="207306"/>
          </a:xfrm>
          <a:custGeom>
            <a:avLst/>
            <a:gdLst>
              <a:gd name="connsiteX0" fmla="*/ 0 w 414612"/>
              <a:gd name="connsiteY0" fmla="*/ 0 h 207306"/>
              <a:gd name="connsiteX1" fmla="*/ 414612 w 414612"/>
              <a:gd name="connsiteY1" fmla="*/ 0 h 207306"/>
              <a:gd name="connsiteX2" fmla="*/ 207306 w 414612"/>
              <a:gd name="connsiteY2" fmla="*/ 207306 h 207306"/>
              <a:gd name="connsiteX3" fmla="*/ 0 w 414612"/>
              <a:gd name="connsiteY3" fmla="*/ 0 h 207306"/>
            </a:gdLst>
            <a:ahLst/>
            <a:cxnLst>
              <a:cxn ang="0">
                <a:pos x="connsiteX0" y="connsiteY0"/>
              </a:cxn>
              <a:cxn ang="0">
                <a:pos x="connsiteX1" y="connsiteY1"/>
              </a:cxn>
              <a:cxn ang="0">
                <a:pos x="connsiteX2" y="connsiteY2"/>
              </a:cxn>
              <a:cxn ang="0">
                <a:pos x="connsiteX3" y="connsiteY3"/>
              </a:cxn>
            </a:cxnLst>
            <a:rect l="l" t="t" r="r" b="b"/>
            <a:pathLst>
              <a:path w="414612" h="207306">
                <a:moveTo>
                  <a:pt x="0" y="0"/>
                </a:moveTo>
                <a:lnTo>
                  <a:pt x="414612" y="0"/>
                </a:lnTo>
                <a:lnTo>
                  <a:pt x="207306" y="207306"/>
                </a:lnTo>
                <a:lnTo>
                  <a:pt x="0" y="0"/>
                </a:lnTo>
                <a:close/>
              </a:path>
            </a:pathLst>
          </a:custGeom>
        </p:spPr>
      </p:pic>
      <p:sp>
        <p:nvSpPr>
          <p:cNvPr id="113" name="菱形 112"/>
          <p:cNvSpPr/>
          <p:nvPr/>
        </p:nvSpPr>
        <p:spPr>
          <a:xfrm>
            <a:off x="1153590" y="168345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1361081" y="1897177"/>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菱形 120"/>
          <p:cNvSpPr/>
          <p:nvPr/>
        </p:nvSpPr>
        <p:spPr>
          <a:xfrm>
            <a:off x="3932784" y="178875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4142123" y="199757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472607" y="2570956"/>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2257160" y="2935505"/>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641176" y="3363774"/>
            <a:ext cx="1451857" cy="23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拍摄标准照</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609505" y="377453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2041738" y="2357041"/>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24" name="Rectangle 24"/>
          <p:cNvSpPr>
            <a:spLocks noChangeArrowheads="1"/>
          </p:cNvSpPr>
          <p:nvPr/>
        </p:nvSpPr>
        <p:spPr bwMode="auto">
          <a:xfrm>
            <a:off x="4976302" y="2018580"/>
            <a:ext cx="2744442" cy="190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50" indent="-171450">
              <a:lnSpc>
                <a:spcPct val="150000"/>
              </a:lnSpc>
              <a:buFont typeface="Wingdings" panose="05000000000000000000" pitchFamily="2" charset="2"/>
              <a:buChar char="n"/>
            </a:pPr>
            <a:r>
              <a:rPr lang="zh-CN" altLang="en-US" sz="1200" b="1" dirty="0">
                <a:latin typeface="微软雅黑" panose="020B0503020204020204" pitchFamily="34" charset="-122"/>
                <a:ea typeface="微软雅黑" panose="020B0503020204020204" pitchFamily="34" charset="-122"/>
              </a:rPr>
              <a:t>主题：</a:t>
            </a:r>
            <a:r>
              <a:rPr lang="zh-CN" altLang="en-US" sz="1200" dirty="0">
                <a:latin typeface="微软雅黑" panose="020B0503020204020204" pitchFamily="34" charset="-122"/>
                <a:ea typeface="微软雅黑" panose="020B0503020204020204" pitchFamily="34" charset="-122"/>
              </a:rPr>
              <a:t>拍摄一张蓝色背景单人</a:t>
            </a:r>
            <a:r>
              <a:rPr lang="en-US" altLang="zh-CN" sz="1200" dirty="0">
                <a:latin typeface="微软雅黑" panose="020B0503020204020204" pitchFamily="34" charset="-122"/>
                <a:ea typeface="微软雅黑" panose="020B0503020204020204" pitchFamily="34" charset="-122"/>
              </a:rPr>
              <a:t>2 </a:t>
            </a:r>
            <a:r>
              <a:rPr lang="zh-CN" altLang="en-US" sz="1200" dirty="0">
                <a:latin typeface="微软雅黑" panose="020B0503020204020204" pitchFamily="34" charset="-122"/>
                <a:ea typeface="微软雅黑" panose="020B0503020204020204" pitchFamily="34" charset="-122"/>
              </a:rPr>
              <a:t>寸照片。</a:t>
            </a:r>
            <a:endParaRPr lang="en-US" altLang="zh-CN" sz="120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200" b="1" dirty="0">
                <a:latin typeface="微软雅黑" panose="020B0503020204020204" pitchFamily="34" charset="-122"/>
                <a:ea typeface="微软雅黑" panose="020B0503020204020204" pitchFamily="34" charset="-122"/>
              </a:rPr>
              <a:t>分辨率：</a:t>
            </a:r>
            <a:r>
              <a:rPr lang="zh-CN" altLang="en-US" sz="1200" dirty="0">
                <a:latin typeface="微软雅黑" panose="020B0503020204020204" pitchFamily="34" charset="-122"/>
                <a:ea typeface="微软雅黑" panose="020B0503020204020204" pitchFamily="34" charset="-122"/>
              </a:rPr>
              <a:t>相机最大。</a:t>
            </a:r>
            <a:endParaRPr lang="en-US" altLang="zh-CN" sz="120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200" b="1" dirty="0">
                <a:latin typeface="微软雅黑" panose="020B0503020204020204" pitchFamily="34" charset="-122"/>
                <a:ea typeface="微软雅黑" panose="020B0503020204020204" pitchFamily="34" charset="-122"/>
              </a:rPr>
              <a:t>格式：</a:t>
            </a:r>
            <a:r>
              <a:rPr lang="en-US" altLang="zh-CN" sz="1200" dirty="0">
                <a:latin typeface="微软雅黑" panose="020B0503020204020204" pitchFamily="34" charset="-122"/>
                <a:ea typeface="微软雅黑" panose="020B0503020204020204" pitchFamily="34" charset="-122"/>
              </a:rPr>
              <a:t>JPEG</a:t>
            </a:r>
            <a:r>
              <a:rPr lang="zh-CN" altLang="en-US"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200" b="1" dirty="0">
                <a:latin typeface="微软雅黑" panose="020B0503020204020204" pitchFamily="34" charset="-122"/>
                <a:ea typeface="微软雅黑" panose="020B0503020204020204" pitchFamily="34" charset="-122"/>
              </a:rPr>
              <a:t>数量：</a:t>
            </a:r>
            <a:r>
              <a:rPr lang="en-US" altLang="zh-CN" sz="1200" dirty="0">
                <a:latin typeface="微软雅黑" panose="020B0503020204020204" pitchFamily="34" charset="-122"/>
                <a:ea typeface="微软雅黑" panose="020B0503020204020204" pitchFamily="34" charset="-122"/>
              </a:rPr>
              <a:t>2 </a:t>
            </a:r>
            <a:r>
              <a:rPr lang="zh-CN" altLang="en-US" sz="1200" dirty="0">
                <a:latin typeface="微软雅黑" panose="020B0503020204020204" pitchFamily="34" charset="-122"/>
                <a:ea typeface="微软雅黑" panose="020B0503020204020204" pitchFamily="34" charset="-122"/>
              </a:rPr>
              <a:t>张</a:t>
            </a:r>
            <a:endParaRPr lang="en-US" altLang="zh-CN" sz="120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200" b="1" dirty="0">
                <a:latin typeface="微软雅黑" panose="020B0503020204020204" pitchFamily="34" charset="-122"/>
                <a:ea typeface="微软雅黑" panose="020B0503020204020204" pitchFamily="34" charset="-122"/>
              </a:rPr>
              <a:t>颜色：</a:t>
            </a:r>
            <a:r>
              <a:rPr lang="zh-CN" altLang="en-US" sz="1200" dirty="0">
                <a:latin typeface="微软雅黑" panose="020B0503020204020204" pitchFamily="34" charset="-122"/>
                <a:ea typeface="微软雅黑" panose="020B0503020204020204" pitchFamily="34" charset="-122"/>
              </a:rPr>
              <a:t>彩色。</a:t>
            </a:r>
            <a:endParaRPr lang="en-US" altLang="zh-CN" sz="120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200" b="1" dirty="0">
                <a:latin typeface="微软雅黑" panose="020B0503020204020204" pitchFamily="34" charset="-122"/>
                <a:ea typeface="微软雅黑" panose="020B0503020204020204" pitchFamily="34" charset="-122"/>
              </a:rPr>
              <a:t>用途：</a:t>
            </a:r>
            <a:r>
              <a:rPr lang="zh-CN" altLang="en-US" sz="1200" dirty="0">
                <a:latin typeface="微软雅黑" panose="020B0503020204020204" pitchFamily="34" charset="-122"/>
                <a:ea typeface="微软雅黑" panose="020B0503020204020204" pitchFamily="34" charset="-122"/>
              </a:rPr>
              <a:t>素材库使用。</a:t>
            </a:r>
            <a:endParaRPr lang="en-US" altLang="zh-CN" sz="120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200" b="1" dirty="0">
                <a:latin typeface="微软雅黑" panose="020B0503020204020204" pitchFamily="34" charset="-122"/>
                <a:ea typeface="微软雅黑" panose="020B0503020204020204" pitchFamily="34" charset="-122"/>
              </a:rPr>
              <a:t>要求：</a:t>
            </a:r>
            <a:r>
              <a:rPr lang="zh-CN" altLang="en-US" sz="1200" dirty="0">
                <a:latin typeface="微软雅黑" panose="020B0503020204020204" pitchFamily="34" charset="-122"/>
                <a:ea typeface="微软雅黑" panose="020B0503020204020204" pitchFamily="34" charset="-122"/>
              </a:rPr>
              <a:t>色彩鲜亮、清晰、色温适中等。</a:t>
            </a:r>
            <a:endParaRPr lang="en-US" altLang="zh-CN" sz="1200" dirty="0">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id="{6AA42613-6F51-EDF6-9FED-3F1BF7CE1F7A}"/>
              </a:ext>
            </a:extLst>
          </p:cNvPr>
          <p:cNvGrpSpPr/>
          <p:nvPr/>
        </p:nvGrpSpPr>
        <p:grpSpPr>
          <a:xfrm>
            <a:off x="230929" y="79526"/>
            <a:ext cx="1489470" cy="658178"/>
            <a:chOff x="230929" y="79526"/>
            <a:chExt cx="1489470" cy="658178"/>
          </a:xfrm>
        </p:grpSpPr>
        <p:sp>
          <p:nvSpPr>
            <p:cNvPr id="3" name="Freeform 8">
              <a:extLst>
                <a:ext uri="{FF2B5EF4-FFF2-40B4-BE49-F238E27FC236}">
                  <a16:creationId xmlns:a16="http://schemas.microsoft.com/office/drawing/2014/main" id="{479905B9-4D6C-B6EB-8970-0F4E4182D976}"/>
                </a:ext>
              </a:extLst>
            </p:cNvPr>
            <p:cNvSpPr/>
            <p:nvPr/>
          </p:nvSpPr>
          <p:spPr bwMode="auto">
            <a:xfrm>
              <a:off x="230929" y="79526"/>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 name="Freeform 9">
              <a:extLst>
                <a:ext uri="{FF2B5EF4-FFF2-40B4-BE49-F238E27FC236}">
                  <a16:creationId xmlns:a16="http://schemas.microsoft.com/office/drawing/2014/main" id="{9D1604AA-4419-4E6D-928B-C99A0A7174A1}"/>
                </a:ext>
              </a:extLst>
            </p:cNvPr>
            <p:cNvSpPr/>
            <p:nvPr/>
          </p:nvSpPr>
          <p:spPr bwMode="auto">
            <a:xfrm>
              <a:off x="330813" y="304698"/>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5" name="Rectangle 18">
              <a:extLst>
                <a:ext uri="{FF2B5EF4-FFF2-40B4-BE49-F238E27FC236}">
                  <a16:creationId xmlns:a16="http://schemas.microsoft.com/office/drawing/2014/main" id="{B8FE013F-72EB-D131-62B1-1121F8362958}"/>
                </a:ext>
              </a:extLst>
            </p:cNvPr>
            <p:cNvSpPr>
              <a:spLocks noChangeArrowheads="1"/>
            </p:cNvSpPr>
            <p:nvPr/>
          </p:nvSpPr>
          <p:spPr bwMode="auto">
            <a:xfrm>
              <a:off x="694477" y="274221"/>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149370292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0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500" fill="hold"/>
                                            <p:tgtEl>
                                              <p:spTgt spid="125"/>
                                            </p:tgtEl>
                                            <p:attrNameLst>
                                              <p:attrName>ppt_x</p:attrName>
                                            </p:attrNameLst>
                                          </p:cBhvr>
                                          <p:tavLst>
                                            <p:tav tm="0">
                                              <p:val>
                                                <p:strVal val="0-#ppt_w/2"/>
                                              </p:val>
                                            </p:tav>
                                            <p:tav tm="100000">
                                              <p:val>
                                                <p:strVal val="#ppt_x"/>
                                              </p:val>
                                            </p:tav>
                                          </p:tavLst>
                                        </p:anim>
                                        <p:anim calcmode="lin" valueType="num">
                                          <p:cBhvr additive="base">
                                            <p:cTn id="8" dur="500" fill="hold"/>
                                            <p:tgtEl>
                                              <p:spTgt spid="125"/>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1100"/>
                                      </p:stCondLst>
                                      <p:childTnLst>
                                        <p:anim calcmode="discrete" valueType="str">
                                          <p:cBhvr>
                                            <p:cTn id="10" dur="100" fill="hold"/>
                                            <p:tgtEl>
                                              <p:spTgt spid="125"/>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800"/>
                                      </p:stCondLst>
                                      <p:childTnLst>
                                        <p:set>
                                          <p:cBhvr>
                                            <p:cTn id="12" dur="1" fill="hold">
                                              <p:stCondLst>
                                                <p:cond delay="0"/>
                                              </p:stCondLst>
                                            </p:cTn>
                                            <p:tgtEl>
                                              <p:spTgt spid="124"/>
                                            </p:tgtEl>
                                            <p:attrNameLst>
                                              <p:attrName>style.visibility</p:attrName>
                                            </p:attrNameLst>
                                          </p:cBhvr>
                                          <p:to>
                                            <p:strVal val="visible"/>
                                          </p:to>
                                        </p:set>
                                        <p:anim calcmode="lin" valueType="num">
                                          <p:cBhvr additive="base">
                                            <p:cTn id="13" dur="500" fill="hold"/>
                                            <p:tgtEl>
                                              <p:spTgt spid="124"/>
                                            </p:tgtEl>
                                            <p:attrNameLst>
                                              <p:attrName>ppt_x</p:attrName>
                                            </p:attrNameLst>
                                          </p:cBhvr>
                                          <p:tavLst>
                                            <p:tav tm="0">
                                              <p:val>
                                                <p:strVal val="0-#ppt_w/2"/>
                                              </p:val>
                                            </p:tav>
                                            <p:tav tm="100000">
                                              <p:val>
                                                <p:strVal val="#ppt_x"/>
                                              </p:val>
                                            </p:tav>
                                          </p:tavLst>
                                        </p:anim>
                                        <p:anim calcmode="lin" valueType="num">
                                          <p:cBhvr additive="base">
                                            <p:cTn id="14" dur="500" fill="hold"/>
                                            <p:tgtEl>
                                              <p:spTgt spid="124"/>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1200"/>
                                      </p:stCondLst>
                                      <p:childTnLst>
                                        <p:anim calcmode="discrete" valueType="str">
                                          <p:cBhvr>
                                            <p:cTn id="16" dur="100" fill="hold"/>
                                            <p:tgtEl>
                                              <p:spTgt spid="124"/>
                                            </p:tgtEl>
                                            <p:attrNameLst>
                                              <p:attrName>style.visibility</p:attrName>
                                            </p:attrNameLst>
                                          </p:cBhvr>
                                          <p:tavLst>
                                            <p:tav tm="0">
                                              <p:val>
                                                <p:strVal val="hidden"/>
                                              </p:val>
                                            </p:tav>
                                            <p:tav tm="50000">
                                              <p:val>
                                                <p:strVal val="visible"/>
                                              </p:val>
                                            </p:tav>
                                          </p:tavLst>
                                        </p:anim>
                                      </p:childTnLst>
                                    </p:cTn>
                                  </p:par>
                                  <p:par>
                                    <p:cTn id="17" presetID="53" presetClass="entr" presetSubtype="16" fill="hold" grpId="0" nodeType="withEffect">
                                      <p:stCondLst>
                                        <p:cond delay="1700"/>
                                      </p:stCondLst>
                                      <p:childTnLst>
                                        <p:set>
                                          <p:cBhvr>
                                            <p:cTn id="18" dur="1" fill="hold">
                                              <p:stCondLst>
                                                <p:cond delay="0"/>
                                              </p:stCondLst>
                                            </p:cTn>
                                            <p:tgtEl>
                                              <p:spTgt spid="113"/>
                                            </p:tgtEl>
                                            <p:attrNameLst>
                                              <p:attrName>style.visibility</p:attrName>
                                            </p:attrNameLst>
                                          </p:cBhvr>
                                          <p:to>
                                            <p:strVal val="visible"/>
                                          </p:to>
                                        </p:set>
                                        <p:anim calcmode="lin" valueType="num">
                                          <p:cBhvr>
                                            <p:cTn id="19" dur="500" fill="hold"/>
                                            <p:tgtEl>
                                              <p:spTgt spid="113"/>
                                            </p:tgtEl>
                                            <p:attrNameLst>
                                              <p:attrName>ppt_w</p:attrName>
                                            </p:attrNameLst>
                                          </p:cBhvr>
                                          <p:tavLst>
                                            <p:tav tm="0">
                                              <p:val>
                                                <p:fltVal val="0"/>
                                              </p:val>
                                            </p:tav>
                                            <p:tav tm="100000">
                                              <p:val>
                                                <p:strVal val="#ppt_w"/>
                                              </p:val>
                                            </p:tav>
                                          </p:tavLst>
                                        </p:anim>
                                        <p:anim calcmode="lin" valueType="num">
                                          <p:cBhvr>
                                            <p:cTn id="20" dur="500" fill="hold"/>
                                            <p:tgtEl>
                                              <p:spTgt spid="113"/>
                                            </p:tgtEl>
                                            <p:attrNameLst>
                                              <p:attrName>ppt_h</p:attrName>
                                            </p:attrNameLst>
                                          </p:cBhvr>
                                          <p:tavLst>
                                            <p:tav tm="0">
                                              <p:val>
                                                <p:fltVal val="0"/>
                                              </p:val>
                                            </p:tav>
                                            <p:tav tm="100000">
                                              <p:val>
                                                <p:strVal val="#ppt_h"/>
                                              </p:val>
                                            </p:tav>
                                          </p:tavLst>
                                        </p:anim>
                                        <p:animEffect transition="in" filter="fade">
                                          <p:cBhvr>
                                            <p:cTn id="21" dur="500"/>
                                            <p:tgtEl>
                                              <p:spTgt spid="113"/>
                                            </p:tgtEl>
                                          </p:cBhvr>
                                        </p:animEffect>
                                      </p:childTnLst>
                                    </p:cTn>
                                  </p:par>
                                  <p:par>
                                    <p:cTn id="22" presetID="53" presetClass="entr" presetSubtype="16" fill="hold" grpId="0" nodeType="withEffect">
                                      <p:stCondLst>
                                        <p:cond delay="1700"/>
                                      </p:stCondLst>
                                      <p:childTnLst>
                                        <p:set>
                                          <p:cBhvr>
                                            <p:cTn id="23" dur="1" fill="hold">
                                              <p:stCondLst>
                                                <p:cond delay="0"/>
                                              </p:stCondLst>
                                            </p:cTn>
                                            <p:tgtEl>
                                              <p:spTgt spid="115"/>
                                            </p:tgtEl>
                                            <p:attrNameLst>
                                              <p:attrName>style.visibility</p:attrName>
                                            </p:attrNameLst>
                                          </p:cBhvr>
                                          <p:to>
                                            <p:strVal val="visible"/>
                                          </p:to>
                                        </p:set>
                                        <p:anim calcmode="lin" valueType="num">
                                          <p:cBhvr>
                                            <p:cTn id="24" dur="500" fill="hold"/>
                                            <p:tgtEl>
                                              <p:spTgt spid="115"/>
                                            </p:tgtEl>
                                            <p:attrNameLst>
                                              <p:attrName>ppt_w</p:attrName>
                                            </p:attrNameLst>
                                          </p:cBhvr>
                                          <p:tavLst>
                                            <p:tav tm="0">
                                              <p:val>
                                                <p:fltVal val="0"/>
                                              </p:val>
                                            </p:tav>
                                            <p:tav tm="100000">
                                              <p:val>
                                                <p:strVal val="#ppt_w"/>
                                              </p:val>
                                            </p:tav>
                                          </p:tavLst>
                                        </p:anim>
                                        <p:anim calcmode="lin" valueType="num">
                                          <p:cBhvr>
                                            <p:cTn id="25" dur="500" fill="hold"/>
                                            <p:tgtEl>
                                              <p:spTgt spid="115"/>
                                            </p:tgtEl>
                                            <p:attrNameLst>
                                              <p:attrName>ppt_h</p:attrName>
                                            </p:attrNameLst>
                                          </p:cBhvr>
                                          <p:tavLst>
                                            <p:tav tm="0">
                                              <p:val>
                                                <p:fltVal val="0"/>
                                              </p:val>
                                            </p:tav>
                                            <p:tav tm="100000">
                                              <p:val>
                                                <p:strVal val="#ppt_h"/>
                                              </p:val>
                                            </p:tav>
                                          </p:tavLst>
                                        </p:anim>
                                        <p:animEffect transition="in" filter="fade">
                                          <p:cBhvr>
                                            <p:cTn id="26" dur="500"/>
                                            <p:tgtEl>
                                              <p:spTgt spid="115"/>
                                            </p:tgtEl>
                                          </p:cBhvr>
                                        </p:animEffect>
                                      </p:childTnLst>
                                    </p:cTn>
                                  </p:par>
                                  <p:par>
                                    <p:cTn id="27" presetID="53" presetClass="entr" presetSubtype="16" fill="hold" grpId="0" nodeType="withEffect">
                                      <p:stCondLst>
                                        <p:cond delay="1900"/>
                                      </p:stCondLst>
                                      <p:childTnLst>
                                        <p:set>
                                          <p:cBhvr>
                                            <p:cTn id="28" dur="1" fill="hold">
                                              <p:stCondLst>
                                                <p:cond delay="0"/>
                                              </p:stCondLst>
                                            </p:cTn>
                                            <p:tgtEl>
                                              <p:spTgt spid="121"/>
                                            </p:tgtEl>
                                            <p:attrNameLst>
                                              <p:attrName>style.visibility</p:attrName>
                                            </p:attrNameLst>
                                          </p:cBhvr>
                                          <p:to>
                                            <p:strVal val="visible"/>
                                          </p:to>
                                        </p:set>
                                        <p:anim calcmode="lin" valueType="num">
                                          <p:cBhvr>
                                            <p:cTn id="29" dur="500" fill="hold"/>
                                            <p:tgtEl>
                                              <p:spTgt spid="121"/>
                                            </p:tgtEl>
                                            <p:attrNameLst>
                                              <p:attrName>ppt_w</p:attrName>
                                            </p:attrNameLst>
                                          </p:cBhvr>
                                          <p:tavLst>
                                            <p:tav tm="0">
                                              <p:val>
                                                <p:fltVal val="0"/>
                                              </p:val>
                                            </p:tav>
                                            <p:tav tm="100000">
                                              <p:val>
                                                <p:strVal val="#ppt_w"/>
                                              </p:val>
                                            </p:tav>
                                          </p:tavLst>
                                        </p:anim>
                                        <p:anim calcmode="lin" valueType="num">
                                          <p:cBhvr>
                                            <p:cTn id="30" dur="500" fill="hold"/>
                                            <p:tgtEl>
                                              <p:spTgt spid="121"/>
                                            </p:tgtEl>
                                            <p:attrNameLst>
                                              <p:attrName>ppt_h</p:attrName>
                                            </p:attrNameLst>
                                          </p:cBhvr>
                                          <p:tavLst>
                                            <p:tav tm="0">
                                              <p:val>
                                                <p:fltVal val="0"/>
                                              </p:val>
                                            </p:tav>
                                            <p:tav tm="100000">
                                              <p:val>
                                                <p:strVal val="#ppt_h"/>
                                              </p:val>
                                            </p:tav>
                                          </p:tavLst>
                                        </p:anim>
                                        <p:animEffect transition="in" filter="fade">
                                          <p:cBhvr>
                                            <p:cTn id="31" dur="500"/>
                                            <p:tgtEl>
                                              <p:spTgt spid="121"/>
                                            </p:tgtEl>
                                          </p:cBhvr>
                                        </p:animEffect>
                                      </p:childTnLst>
                                    </p:cTn>
                                  </p:par>
                                  <p:par>
                                    <p:cTn id="32" presetID="53" presetClass="entr" presetSubtype="16" fill="hold" grpId="0" nodeType="withEffect">
                                      <p:stCondLst>
                                        <p:cond delay="1900"/>
                                      </p:stCondLst>
                                      <p:childTnLst>
                                        <p:set>
                                          <p:cBhvr>
                                            <p:cTn id="33" dur="1" fill="hold">
                                              <p:stCondLst>
                                                <p:cond delay="0"/>
                                              </p:stCondLst>
                                            </p:cTn>
                                            <p:tgtEl>
                                              <p:spTgt spid="116"/>
                                            </p:tgtEl>
                                            <p:attrNameLst>
                                              <p:attrName>style.visibility</p:attrName>
                                            </p:attrNameLst>
                                          </p:cBhvr>
                                          <p:to>
                                            <p:strVal val="visible"/>
                                          </p:to>
                                        </p:set>
                                        <p:anim calcmode="lin" valueType="num">
                                          <p:cBhvr>
                                            <p:cTn id="34" dur="500" fill="hold"/>
                                            <p:tgtEl>
                                              <p:spTgt spid="116"/>
                                            </p:tgtEl>
                                            <p:attrNameLst>
                                              <p:attrName>ppt_w</p:attrName>
                                            </p:attrNameLst>
                                          </p:cBhvr>
                                          <p:tavLst>
                                            <p:tav tm="0">
                                              <p:val>
                                                <p:fltVal val="0"/>
                                              </p:val>
                                            </p:tav>
                                            <p:tav tm="100000">
                                              <p:val>
                                                <p:strVal val="#ppt_w"/>
                                              </p:val>
                                            </p:tav>
                                          </p:tavLst>
                                        </p:anim>
                                        <p:anim calcmode="lin" valueType="num">
                                          <p:cBhvr>
                                            <p:cTn id="35" dur="500" fill="hold"/>
                                            <p:tgtEl>
                                              <p:spTgt spid="116"/>
                                            </p:tgtEl>
                                            <p:attrNameLst>
                                              <p:attrName>ppt_h</p:attrName>
                                            </p:attrNameLst>
                                          </p:cBhvr>
                                          <p:tavLst>
                                            <p:tav tm="0">
                                              <p:val>
                                                <p:fltVal val="0"/>
                                              </p:val>
                                            </p:tav>
                                            <p:tav tm="100000">
                                              <p:val>
                                                <p:strVal val="#ppt_h"/>
                                              </p:val>
                                            </p:tav>
                                          </p:tavLst>
                                        </p:anim>
                                        <p:animEffect transition="in" filter="fade">
                                          <p:cBhvr>
                                            <p:cTn id="36" dur="500"/>
                                            <p:tgtEl>
                                              <p:spTgt spid="116"/>
                                            </p:tgtEl>
                                          </p:cBhvr>
                                        </p:animEffect>
                                      </p:childTnLst>
                                    </p:cTn>
                                  </p:par>
                                  <p:par>
                                    <p:cTn id="37" presetID="53" presetClass="entr" presetSubtype="16" fill="hold" grpId="0" nodeType="withEffect">
                                      <p:stCondLst>
                                        <p:cond delay="2100"/>
                                      </p:stCondLst>
                                      <p:childTnLst>
                                        <p:set>
                                          <p:cBhvr>
                                            <p:cTn id="38" dur="1" fill="hold">
                                              <p:stCondLst>
                                                <p:cond delay="0"/>
                                              </p:stCondLst>
                                            </p:cTn>
                                            <p:tgtEl>
                                              <p:spTgt spid="123"/>
                                            </p:tgtEl>
                                            <p:attrNameLst>
                                              <p:attrName>style.visibility</p:attrName>
                                            </p:attrNameLst>
                                          </p:cBhvr>
                                          <p:to>
                                            <p:strVal val="visible"/>
                                          </p:to>
                                        </p:set>
                                        <p:anim calcmode="lin" valueType="num">
                                          <p:cBhvr>
                                            <p:cTn id="39" dur="500" fill="hold"/>
                                            <p:tgtEl>
                                              <p:spTgt spid="123"/>
                                            </p:tgtEl>
                                            <p:attrNameLst>
                                              <p:attrName>ppt_w</p:attrName>
                                            </p:attrNameLst>
                                          </p:cBhvr>
                                          <p:tavLst>
                                            <p:tav tm="0">
                                              <p:val>
                                                <p:fltVal val="0"/>
                                              </p:val>
                                            </p:tav>
                                            <p:tav tm="100000">
                                              <p:val>
                                                <p:strVal val="#ppt_w"/>
                                              </p:val>
                                            </p:tav>
                                          </p:tavLst>
                                        </p:anim>
                                        <p:anim calcmode="lin" valueType="num">
                                          <p:cBhvr>
                                            <p:cTn id="40" dur="500" fill="hold"/>
                                            <p:tgtEl>
                                              <p:spTgt spid="123"/>
                                            </p:tgtEl>
                                            <p:attrNameLst>
                                              <p:attrName>ppt_h</p:attrName>
                                            </p:attrNameLst>
                                          </p:cBhvr>
                                          <p:tavLst>
                                            <p:tav tm="0">
                                              <p:val>
                                                <p:fltVal val="0"/>
                                              </p:val>
                                            </p:tav>
                                            <p:tav tm="100000">
                                              <p:val>
                                                <p:strVal val="#ppt_h"/>
                                              </p:val>
                                            </p:tav>
                                          </p:tavLst>
                                        </p:anim>
                                        <p:animEffect transition="in" filter="fade">
                                          <p:cBhvr>
                                            <p:cTn id="41" dur="500"/>
                                            <p:tgtEl>
                                              <p:spTgt spid="123"/>
                                            </p:tgtEl>
                                          </p:cBhvr>
                                        </p:animEffect>
                                      </p:childTnLst>
                                    </p:cTn>
                                  </p:par>
                                  <p:par>
                                    <p:cTn id="42" presetID="42" presetClass="entr" presetSubtype="0" fill="hold" grpId="0" nodeType="withEffect">
                                      <p:stCondLst>
                                        <p:cond delay="2600"/>
                                      </p:stCondLst>
                                      <p:childTnLst>
                                        <p:set>
                                          <p:cBhvr>
                                            <p:cTn id="43" dur="1" fill="hold">
                                              <p:stCondLst>
                                                <p:cond delay="0"/>
                                              </p:stCondLst>
                                            </p:cTn>
                                            <p:tgtEl>
                                              <p:spTgt spid="114"/>
                                            </p:tgtEl>
                                            <p:attrNameLst>
                                              <p:attrName>style.visibility</p:attrName>
                                            </p:attrNameLst>
                                          </p:cBhvr>
                                          <p:to>
                                            <p:strVal val="visible"/>
                                          </p:to>
                                        </p:set>
                                        <p:animEffect transition="in" filter="fade">
                                          <p:cBhvr>
                                            <p:cTn id="44" dur="500"/>
                                            <p:tgtEl>
                                              <p:spTgt spid="114"/>
                                            </p:tgtEl>
                                          </p:cBhvr>
                                        </p:animEffect>
                                        <p:anim calcmode="lin" valueType="num">
                                          <p:cBhvr>
                                            <p:cTn id="45" dur="500" fill="hold"/>
                                            <p:tgtEl>
                                              <p:spTgt spid="114"/>
                                            </p:tgtEl>
                                            <p:attrNameLst>
                                              <p:attrName>ppt_x</p:attrName>
                                            </p:attrNameLst>
                                          </p:cBhvr>
                                          <p:tavLst>
                                            <p:tav tm="0">
                                              <p:val>
                                                <p:strVal val="#ppt_x"/>
                                              </p:val>
                                            </p:tav>
                                            <p:tav tm="100000">
                                              <p:val>
                                                <p:strVal val="#ppt_x"/>
                                              </p:val>
                                            </p:tav>
                                          </p:tavLst>
                                        </p:anim>
                                        <p:anim calcmode="lin" valueType="num">
                                          <p:cBhvr>
                                            <p:cTn id="46" dur="500" fill="hold"/>
                                            <p:tgtEl>
                                              <p:spTgt spid="1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2600"/>
                                      </p:stCondLst>
                                      <p:childTnLst>
                                        <p:set>
                                          <p:cBhvr>
                                            <p:cTn id="48" dur="1" fill="hold">
                                              <p:stCondLst>
                                                <p:cond delay="0"/>
                                              </p:stCondLst>
                                            </p:cTn>
                                            <p:tgtEl>
                                              <p:spTgt spid="118"/>
                                            </p:tgtEl>
                                            <p:attrNameLst>
                                              <p:attrName>style.visibility</p:attrName>
                                            </p:attrNameLst>
                                          </p:cBhvr>
                                          <p:to>
                                            <p:strVal val="visible"/>
                                          </p:to>
                                        </p:set>
                                        <p:animEffect transition="in" filter="fade">
                                          <p:cBhvr>
                                            <p:cTn id="49" dur="500"/>
                                            <p:tgtEl>
                                              <p:spTgt spid="118"/>
                                            </p:tgtEl>
                                          </p:cBhvr>
                                        </p:animEffect>
                                        <p:anim calcmode="lin" valueType="num">
                                          <p:cBhvr>
                                            <p:cTn id="50" dur="500" fill="hold"/>
                                            <p:tgtEl>
                                              <p:spTgt spid="118"/>
                                            </p:tgtEl>
                                            <p:attrNameLst>
                                              <p:attrName>ppt_x</p:attrName>
                                            </p:attrNameLst>
                                          </p:cBhvr>
                                          <p:tavLst>
                                            <p:tav tm="0">
                                              <p:val>
                                                <p:strVal val="#ppt_x"/>
                                              </p:val>
                                            </p:tav>
                                            <p:tav tm="100000">
                                              <p:val>
                                                <p:strVal val="#ppt_x"/>
                                              </p:val>
                                            </p:tav>
                                          </p:tavLst>
                                        </p:anim>
                                        <p:anim calcmode="lin" valueType="num">
                                          <p:cBhvr>
                                            <p:cTn id="51" dur="500" fill="hold"/>
                                            <p:tgtEl>
                                              <p:spTgt spid="118"/>
                                            </p:tgtEl>
                                            <p:attrNameLst>
                                              <p:attrName>ppt_y</p:attrName>
                                            </p:attrNameLst>
                                          </p:cBhvr>
                                          <p:tavLst>
                                            <p:tav tm="0">
                                              <p:val>
                                                <p:strVal val="#ppt_y+.1"/>
                                              </p:val>
                                            </p:tav>
                                            <p:tav tm="100000">
                                              <p:val>
                                                <p:strVal val="#ppt_y"/>
                                              </p:val>
                                            </p:tav>
                                          </p:tavLst>
                                        </p:anim>
                                      </p:childTnLst>
                                    </p:cTn>
                                  </p:par>
                                  <p:par>
                                    <p:cTn id="52" presetID="21" presetClass="entr" presetSubtype="1" fill="hold" nodeType="withEffect">
                                      <p:stCondLst>
                                        <p:cond delay="700"/>
                                      </p:stCondLst>
                                      <p:childTnLst>
                                        <p:set>
                                          <p:cBhvr>
                                            <p:cTn id="53" dur="1" fill="hold">
                                              <p:stCondLst>
                                                <p:cond delay="0"/>
                                              </p:stCondLst>
                                            </p:cTn>
                                            <p:tgtEl>
                                              <p:spTgt spid="25"/>
                                            </p:tgtEl>
                                            <p:attrNameLst>
                                              <p:attrName>style.visibility</p:attrName>
                                            </p:attrNameLst>
                                          </p:cBhvr>
                                          <p:to>
                                            <p:strVal val="visible"/>
                                          </p:to>
                                        </p:set>
                                        <p:animEffect transition="in" filter="wheel(1)">
                                          <p:cBhvr>
                                            <p:cTn id="54" dur="500"/>
                                            <p:tgtEl>
                                              <p:spTgt spid="25"/>
                                            </p:tgtEl>
                                          </p:cBhvr>
                                        </p:animEffect>
                                      </p:childTnLst>
                                    </p:cTn>
                                  </p:par>
                                  <p:par>
                                    <p:cTn id="55" presetID="2" presetClass="entr" presetSubtype="2" fill="hold" grpId="0" nodeType="withEffect" p14:presetBounceEnd="60000">
                                      <p:stCondLst>
                                        <p:cond delay="3100"/>
                                      </p:stCondLst>
                                      <p:childTnLst>
                                        <p:set>
                                          <p:cBhvr>
                                            <p:cTn id="56" dur="1" fill="hold">
                                              <p:stCondLst>
                                                <p:cond delay="0"/>
                                              </p:stCondLst>
                                            </p:cTn>
                                            <p:tgtEl>
                                              <p:spTgt spid="24"/>
                                            </p:tgtEl>
                                            <p:attrNameLst>
                                              <p:attrName>style.visibility</p:attrName>
                                            </p:attrNameLst>
                                          </p:cBhvr>
                                          <p:to>
                                            <p:strVal val="visible"/>
                                          </p:to>
                                        </p:set>
                                        <p:anim calcmode="lin" valueType="num" p14:bounceEnd="60000">
                                          <p:cBhvr additive="base">
                                            <p:cTn id="57" dur="500" fill="hold"/>
                                            <p:tgtEl>
                                              <p:spTgt spid="24"/>
                                            </p:tgtEl>
                                            <p:attrNameLst>
                                              <p:attrName>ppt_x</p:attrName>
                                            </p:attrNameLst>
                                          </p:cBhvr>
                                          <p:tavLst>
                                            <p:tav tm="0">
                                              <p:val>
                                                <p:strVal val="1+#ppt_w/2"/>
                                              </p:val>
                                            </p:tav>
                                            <p:tav tm="100000">
                                              <p:val>
                                                <p:strVal val="#ppt_x"/>
                                              </p:val>
                                            </p:tav>
                                          </p:tavLst>
                                        </p:anim>
                                        <p:anim calcmode="lin" valueType="num" p14:bounceEnd="60000">
                                          <p:cBhvr additive="base">
                                            <p:cTn id="5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5" grpId="0" animBg="1"/>
          <p:bldP spid="121" grpId="0" animBg="1"/>
          <p:bldP spid="116" grpId="0" animBg="1"/>
          <p:bldP spid="123" grpId="0" animBg="1"/>
          <p:bldP spid="114" grpId="0" animBg="1"/>
          <p:bldP spid="118" grpId="0"/>
          <p:bldP spid="124" grpId="0" animBg="1"/>
          <p:bldP spid="124" grpId="1" animBg="1"/>
          <p:bldP spid="125" grpId="0" animBg="1"/>
          <p:bldP spid="125" grpId="1" animBg="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0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500" fill="hold"/>
                                            <p:tgtEl>
                                              <p:spTgt spid="125"/>
                                            </p:tgtEl>
                                            <p:attrNameLst>
                                              <p:attrName>ppt_x</p:attrName>
                                            </p:attrNameLst>
                                          </p:cBhvr>
                                          <p:tavLst>
                                            <p:tav tm="0">
                                              <p:val>
                                                <p:strVal val="0-#ppt_w/2"/>
                                              </p:val>
                                            </p:tav>
                                            <p:tav tm="100000">
                                              <p:val>
                                                <p:strVal val="#ppt_x"/>
                                              </p:val>
                                            </p:tav>
                                          </p:tavLst>
                                        </p:anim>
                                        <p:anim calcmode="lin" valueType="num">
                                          <p:cBhvr additive="base">
                                            <p:cTn id="8" dur="500" fill="hold"/>
                                            <p:tgtEl>
                                              <p:spTgt spid="125"/>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1100"/>
                                      </p:stCondLst>
                                      <p:childTnLst>
                                        <p:anim calcmode="discrete" valueType="str">
                                          <p:cBhvr>
                                            <p:cTn id="10" dur="100" fill="hold"/>
                                            <p:tgtEl>
                                              <p:spTgt spid="125"/>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800"/>
                                      </p:stCondLst>
                                      <p:childTnLst>
                                        <p:set>
                                          <p:cBhvr>
                                            <p:cTn id="12" dur="1" fill="hold">
                                              <p:stCondLst>
                                                <p:cond delay="0"/>
                                              </p:stCondLst>
                                            </p:cTn>
                                            <p:tgtEl>
                                              <p:spTgt spid="124"/>
                                            </p:tgtEl>
                                            <p:attrNameLst>
                                              <p:attrName>style.visibility</p:attrName>
                                            </p:attrNameLst>
                                          </p:cBhvr>
                                          <p:to>
                                            <p:strVal val="visible"/>
                                          </p:to>
                                        </p:set>
                                        <p:anim calcmode="lin" valueType="num">
                                          <p:cBhvr additive="base">
                                            <p:cTn id="13" dur="500" fill="hold"/>
                                            <p:tgtEl>
                                              <p:spTgt spid="124"/>
                                            </p:tgtEl>
                                            <p:attrNameLst>
                                              <p:attrName>ppt_x</p:attrName>
                                            </p:attrNameLst>
                                          </p:cBhvr>
                                          <p:tavLst>
                                            <p:tav tm="0">
                                              <p:val>
                                                <p:strVal val="0-#ppt_w/2"/>
                                              </p:val>
                                            </p:tav>
                                            <p:tav tm="100000">
                                              <p:val>
                                                <p:strVal val="#ppt_x"/>
                                              </p:val>
                                            </p:tav>
                                          </p:tavLst>
                                        </p:anim>
                                        <p:anim calcmode="lin" valueType="num">
                                          <p:cBhvr additive="base">
                                            <p:cTn id="14" dur="500" fill="hold"/>
                                            <p:tgtEl>
                                              <p:spTgt spid="124"/>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1200"/>
                                      </p:stCondLst>
                                      <p:childTnLst>
                                        <p:anim calcmode="discrete" valueType="str">
                                          <p:cBhvr>
                                            <p:cTn id="16" dur="100" fill="hold"/>
                                            <p:tgtEl>
                                              <p:spTgt spid="124"/>
                                            </p:tgtEl>
                                            <p:attrNameLst>
                                              <p:attrName>style.visibility</p:attrName>
                                            </p:attrNameLst>
                                          </p:cBhvr>
                                          <p:tavLst>
                                            <p:tav tm="0">
                                              <p:val>
                                                <p:strVal val="hidden"/>
                                              </p:val>
                                            </p:tav>
                                            <p:tav tm="50000">
                                              <p:val>
                                                <p:strVal val="visible"/>
                                              </p:val>
                                            </p:tav>
                                          </p:tavLst>
                                        </p:anim>
                                      </p:childTnLst>
                                    </p:cTn>
                                  </p:par>
                                  <p:par>
                                    <p:cTn id="17" presetID="53" presetClass="entr" presetSubtype="16" fill="hold" grpId="0" nodeType="withEffect">
                                      <p:stCondLst>
                                        <p:cond delay="1700"/>
                                      </p:stCondLst>
                                      <p:childTnLst>
                                        <p:set>
                                          <p:cBhvr>
                                            <p:cTn id="18" dur="1" fill="hold">
                                              <p:stCondLst>
                                                <p:cond delay="0"/>
                                              </p:stCondLst>
                                            </p:cTn>
                                            <p:tgtEl>
                                              <p:spTgt spid="113"/>
                                            </p:tgtEl>
                                            <p:attrNameLst>
                                              <p:attrName>style.visibility</p:attrName>
                                            </p:attrNameLst>
                                          </p:cBhvr>
                                          <p:to>
                                            <p:strVal val="visible"/>
                                          </p:to>
                                        </p:set>
                                        <p:anim calcmode="lin" valueType="num">
                                          <p:cBhvr>
                                            <p:cTn id="19" dur="500" fill="hold"/>
                                            <p:tgtEl>
                                              <p:spTgt spid="113"/>
                                            </p:tgtEl>
                                            <p:attrNameLst>
                                              <p:attrName>ppt_w</p:attrName>
                                            </p:attrNameLst>
                                          </p:cBhvr>
                                          <p:tavLst>
                                            <p:tav tm="0">
                                              <p:val>
                                                <p:fltVal val="0"/>
                                              </p:val>
                                            </p:tav>
                                            <p:tav tm="100000">
                                              <p:val>
                                                <p:strVal val="#ppt_w"/>
                                              </p:val>
                                            </p:tav>
                                          </p:tavLst>
                                        </p:anim>
                                        <p:anim calcmode="lin" valueType="num">
                                          <p:cBhvr>
                                            <p:cTn id="20" dur="500" fill="hold"/>
                                            <p:tgtEl>
                                              <p:spTgt spid="113"/>
                                            </p:tgtEl>
                                            <p:attrNameLst>
                                              <p:attrName>ppt_h</p:attrName>
                                            </p:attrNameLst>
                                          </p:cBhvr>
                                          <p:tavLst>
                                            <p:tav tm="0">
                                              <p:val>
                                                <p:fltVal val="0"/>
                                              </p:val>
                                            </p:tav>
                                            <p:tav tm="100000">
                                              <p:val>
                                                <p:strVal val="#ppt_h"/>
                                              </p:val>
                                            </p:tav>
                                          </p:tavLst>
                                        </p:anim>
                                        <p:animEffect transition="in" filter="fade">
                                          <p:cBhvr>
                                            <p:cTn id="21" dur="500"/>
                                            <p:tgtEl>
                                              <p:spTgt spid="113"/>
                                            </p:tgtEl>
                                          </p:cBhvr>
                                        </p:animEffect>
                                      </p:childTnLst>
                                    </p:cTn>
                                  </p:par>
                                  <p:par>
                                    <p:cTn id="22" presetID="53" presetClass="entr" presetSubtype="16" fill="hold" grpId="0" nodeType="withEffect">
                                      <p:stCondLst>
                                        <p:cond delay="1700"/>
                                      </p:stCondLst>
                                      <p:childTnLst>
                                        <p:set>
                                          <p:cBhvr>
                                            <p:cTn id="23" dur="1" fill="hold">
                                              <p:stCondLst>
                                                <p:cond delay="0"/>
                                              </p:stCondLst>
                                            </p:cTn>
                                            <p:tgtEl>
                                              <p:spTgt spid="115"/>
                                            </p:tgtEl>
                                            <p:attrNameLst>
                                              <p:attrName>style.visibility</p:attrName>
                                            </p:attrNameLst>
                                          </p:cBhvr>
                                          <p:to>
                                            <p:strVal val="visible"/>
                                          </p:to>
                                        </p:set>
                                        <p:anim calcmode="lin" valueType="num">
                                          <p:cBhvr>
                                            <p:cTn id="24" dur="500" fill="hold"/>
                                            <p:tgtEl>
                                              <p:spTgt spid="115"/>
                                            </p:tgtEl>
                                            <p:attrNameLst>
                                              <p:attrName>ppt_w</p:attrName>
                                            </p:attrNameLst>
                                          </p:cBhvr>
                                          <p:tavLst>
                                            <p:tav tm="0">
                                              <p:val>
                                                <p:fltVal val="0"/>
                                              </p:val>
                                            </p:tav>
                                            <p:tav tm="100000">
                                              <p:val>
                                                <p:strVal val="#ppt_w"/>
                                              </p:val>
                                            </p:tav>
                                          </p:tavLst>
                                        </p:anim>
                                        <p:anim calcmode="lin" valueType="num">
                                          <p:cBhvr>
                                            <p:cTn id="25" dur="500" fill="hold"/>
                                            <p:tgtEl>
                                              <p:spTgt spid="115"/>
                                            </p:tgtEl>
                                            <p:attrNameLst>
                                              <p:attrName>ppt_h</p:attrName>
                                            </p:attrNameLst>
                                          </p:cBhvr>
                                          <p:tavLst>
                                            <p:tav tm="0">
                                              <p:val>
                                                <p:fltVal val="0"/>
                                              </p:val>
                                            </p:tav>
                                            <p:tav tm="100000">
                                              <p:val>
                                                <p:strVal val="#ppt_h"/>
                                              </p:val>
                                            </p:tav>
                                          </p:tavLst>
                                        </p:anim>
                                        <p:animEffect transition="in" filter="fade">
                                          <p:cBhvr>
                                            <p:cTn id="26" dur="500"/>
                                            <p:tgtEl>
                                              <p:spTgt spid="115"/>
                                            </p:tgtEl>
                                          </p:cBhvr>
                                        </p:animEffect>
                                      </p:childTnLst>
                                    </p:cTn>
                                  </p:par>
                                  <p:par>
                                    <p:cTn id="27" presetID="53" presetClass="entr" presetSubtype="16" fill="hold" grpId="0" nodeType="withEffect">
                                      <p:stCondLst>
                                        <p:cond delay="1900"/>
                                      </p:stCondLst>
                                      <p:childTnLst>
                                        <p:set>
                                          <p:cBhvr>
                                            <p:cTn id="28" dur="1" fill="hold">
                                              <p:stCondLst>
                                                <p:cond delay="0"/>
                                              </p:stCondLst>
                                            </p:cTn>
                                            <p:tgtEl>
                                              <p:spTgt spid="121"/>
                                            </p:tgtEl>
                                            <p:attrNameLst>
                                              <p:attrName>style.visibility</p:attrName>
                                            </p:attrNameLst>
                                          </p:cBhvr>
                                          <p:to>
                                            <p:strVal val="visible"/>
                                          </p:to>
                                        </p:set>
                                        <p:anim calcmode="lin" valueType="num">
                                          <p:cBhvr>
                                            <p:cTn id="29" dur="500" fill="hold"/>
                                            <p:tgtEl>
                                              <p:spTgt spid="121"/>
                                            </p:tgtEl>
                                            <p:attrNameLst>
                                              <p:attrName>ppt_w</p:attrName>
                                            </p:attrNameLst>
                                          </p:cBhvr>
                                          <p:tavLst>
                                            <p:tav tm="0">
                                              <p:val>
                                                <p:fltVal val="0"/>
                                              </p:val>
                                            </p:tav>
                                            <p:tav tm="100000">
                                              <p:val>
                                                <p:strVal val="#ppt_w"/>
                                              </p:val>
                                            </p:tav>
                                          </p:tavLst>
                                        </p:anim>
                                        <p:anim calcmode="lin" valueType="num">
                                          <p:cBhvr>
                                            <p:cTn id="30" dur="500" fill="hold"/>
                                            <p:tgtEl>
                                              <p:spTgt spid="121"/>
                                            </p:tgtEl>
                                            <p:attrNameLst>
                                              <p:attrName>ppt_h</p:attrName>
                                            </p:attrNameLst>
                                          </p:cBhvr>
                                          <p:tavLst>
                                            <p:tav tm="0">
                                              <p:val>
                                                <p:fltVal val="0"/>
                                              </p:val>
                                            </p:tav>
                                            <p:tav tm="100000">
                                              <p:val>
                                                <p:strVal val="#ppt_h"/>
                                              </p:val>
                                            </p:tav>
                                          </p:tavLst>
                                        </p:anim>
                                        <p:animEffect transition="in" filter="fade">
                                          <p:cBhvr>
                                            <p:cTn id="31" dur="500"/>
                                            <p:tgtEl>
                                              <p:spTgt spid="121"/>
                                            </p:tgtEl>
                                          </p:cBhvr>
                                        </p:animEffect>
                                      </p:childTnLst>
                                    </p:cTn>
                                  </p:par>
                                  <p:par>
                                    <p:cTn id="32" presetID="53" presetClass="entr" presetSubtype="16" fill="hold" grpId="0" nodeType="withEffect">
                                      <p:stCondLst>
                                        <p:cond delay="1900"/>
                                      </p:stCondLst>
                                      <p:childTnLst>
                                        <p:set>
                                          <p:cBhvr>
                                            <p:cTn id="33" dur="1" fill="hold">
                                              <p:stCondLst>
                                                <p:cond delay="0"/>
                                              </p:stCondLst>
                                            </p:cTn>
                                            <p:tgtEl>
                                              <p:spTgt spid="116"/>
                                            </p:tgtEl>
                                            <p:attrNameLst>
                                              <p:attrName>style.visibility</p:attrName>
                                            </p:attrNameLst>
                                          </p:cBhvr>
                                          <p:to>
                                            <p:strVal val="visible"/>
                                          </p:to>
                                        </p:set>
                                        <p:anim calcmode="lin" valueType="num">
                                          <p:cBhvr>
                                            <p:cTn id="34" dur="500" fill="hold"/>
                                            <p:tgtEl>
                                              <p:spTgt spid="116"/>
                                            </p:tgtEl>
                                            <p:attrNameLst>
                                              <p:attrName>ppt_w</p:attrName>
                                            </p:attrNameLst>
                                          </p:cBhvr>
                                          <p:tavLst>
                                            <p:tav tm="0">
                                              <p:val>
                                                <p:fltVal val="0"/>
                                              </p:val>
                                            </p:tav>
                                            <p:tav tm="100000">
                                              <p:val>
                                                <p:strVal val="#ppt_w"/>
                                              </p:val>
                                            </p:tav>
                                          </p:tavLst>
                                        </p:anim>
                                        <p:anim calcmode="lin" valueType="num">
                                          <p:cBhvr>
                                            <p:cTn id="35" dur="500" fill="hold"/>
                                            <p:tgtEl>
                                              <p:spTgt spid="116"/>
                                            </p:tgtEl>
                                            <p:attrNameLst>
                                              <p:attrName>ppt_h</p:attrName>
                                            </p:attrNameLst>
                                          </p:cBhvr>
                                          <p:tavLst>
                                            <p:tav tm="0">
                                              <p:val>
                                                <p:fltVal val="0"/>
                                              </p:val>
                                            </p:tav>
                                            <p:tav tm="100000">
                                              <p:val>
                                                <p:strVal val="#ppt_h"/>
                                              </p:val>
                                            </p:tav>
                                          </p:tavLst>
                                        </p:anim>
                                        <p:animEffect transition="in" filter="fade">
                                          <p:cBhvr>
                                            <p:cTn id="36" dur="500"/>
                                            <p:tgtEl>
                                              <p:spTgt spid="116"/>
                                            </p:tgtEl>
                                          </p:cBhvr>
                                        </p:animEffect>
                                      </p:childTnLst>
                                    </p:cTn>
                                  </p:par>
                                  <p:par>
                                    <p:cTn id="37" presetID="53" presetClass="entr" presetSubtype="16" fill="hold" grpId="0" nodeType="withEffect">
                                      <p:stCondLst>
                                        <p:cond delay="2100"/>
                                      </p:stCondLst>
                                      <p:childTnLst>
                                        <p:set>
                                          <p:cBhvr>
                                            <p:cTn id="38" dur="1" fill="hold">
                                              <p:stCondLst>
                                                <p:cond delay="0"/>
                                              </p:stCondLst>
                                            </p:cTn>
                                            <p:tgtEl>
                                              <p:spTgt spid="123"/>
                                            </p:tgtEl>
                                            <p:attrNameLst>
                                              <p:attrName>style.visibility</p:attrName>
                                            </p:attrNameLst>
                                          </p:cBhvr>
                                          <p:to>
                                            <p:strVal val="visible"/>
                                          </p:to>
                                        </p:set>
                                        <p:anim calcmode="lin" valueType="num">
                                          <p:cBhvr>
                                            <p:cTn id="39" dur="500" fill="hold"/>
                                            <p:tgtEl>
                                              <p:spTgt spid="123"/>
                                            </p:tgtEl>
                                            <p:attrNameLst>
                                              <p:attrName>ppt_w</p:attrName>
                                            </p:attrNameLst>
                                          </p:cBhvr>
                                          <p:tavLst>
                                            <p:tav tm="0">
                                              <p:val>
                                                <p:fltVal val="0"/>
                                              </p:val>
                                            </p:tav>
                                            <p:tav tm="100000">
                                              <p:val>
                                                <p:strVal val="#ppt_w"/>
                                              </p:val>
                                            </p:tav>
                                          </p:tavLst>
                                        </p:anim>
                                        <p:anim calcmode="lin" valueType="num">
                                          <p:cBhvr>
                                            <p:cTn id="40" dur="500" fill="hold"/>
                                            <p:tgtEl>
                                              <p:spTgt spid="123"/>
                                            </p:tgtEl>
                                            <p:attrNameLst>
                                              <p:attrName>ppt_h</p:attrName>
                                            </p:attrNameLst>
                                          </p:cBhvr>
                                          <p:tavLst>
                                            <p:tav tm="0">
                                              <p:val>
                                                <p:fltVal val="0"/>
                                              </p:val>
                                            </p:tav>
                                            <p:tav tm="100000">
                                              <p:val>
                                                <p:strVal val="#ppt_h"/>
                                              </p:val>
                                            </p:tav>
                                          </p:tavLst>
                                        </p:anim>
                                        <p:animEffect transition="in" filter="fade">
                                          <p:cBhvr>
                                            <p:cTn id="41" dur="500"/>
                                            <p:tgtEl>
                                              <p:spTgt spid="123"/>
                                            </p:tgtEl>
                                          </p:cBhvr>
                                        </p:animEffect>
                                      </p:childTnLst>
                                    </p:cTn>
                                  </p:par>
                                  <p:par>
                                    <p:cTn id="42" presetID="42" presetClass="entr" presetSubtype="0" fill="hold" grpId="0" nodeType="withEffect">
                                      <p:stCondLst>
                                        <p:cond delay="2600"/>
                                      </p:stCondLst>
                                      <p:childTnLst>
                                        <p:set>
                                          <p:cBhvr>
                                            <p:cTn id="43" dur="1" fill="hold">
                                              <p:stCondLst>
                                                <p:cond delay="0"/>
                                              </p:stCondLst>
                                            </p:cTn>
                                            <p:tgtEl>
                                              <p:spTgt spid="114"/>
                                            </p:tgtEl>
                                            <p:attrNameLst>
                                              <p:attrName>style.visibility</p:attrName>
                                            </p:attrNameLst>
                                          </p:cBhvr>
                                          <p:to>
                                            <p:strVal val="visible"/>
                                          </p:to>
                                        </p:set>
                                        <p:animEffect transition="in" filter="fade">
                                          <p:cBhvr>
                                            <p:cTn id="44" dur="500"/>
                                            <p:tgtEl>
                                              <p:spTgt spid="114"/>
                                            </p:tgtEl>
                                          </p:cBhvr>
                                        </p:animEffect>
                                        <p:anim calcmode="lin" valueType="num">
                                          <p:cBhvr>
                                            <p:cTn id="45" dur="500" fill="hold"/>
                                            <p:tgtEl>
                                              <p:spTgt spid="114"/>
                                            </p:tgtEl>
                                            <p:attrNameLst>
                                              <p:attrName>ppt_x</p:attrName>
                                            </p:attrNameLst>
                                          </p:cBhvr>
                                          <p:tavLst>
                                            <p:tav tm="0">
                                              <p:val>
                                                <p:strVal val="#ppt_x"/>
                                              </p:val>
                                            </p:tav>
                                            <p:tav tm="100000">
                                              <p:val>
                                                <p:strVal val="#ppt_x"/>
                                              </p:val>
                                            </p:tav>
                                          </p:tavLst>
                                        </p:anim>
                                        <p:anim calcmode="lin" valueType="num">
                                          <p:cBhvr>
                                            <p:cTn id="46" dur="500" fill="hold"/>
                                            <p:tgtEl>
                                              <p:spTgt spid="1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2600"/>
                                      </p:stCondLst>
                                      <p:childTnLst>
                                        <p:set>
                                          <p:cBhvr>
                                            <p:cTn id="48" dur="1" fill="hold">
                                              <p:stCondLst>
                                                <p:cond delay="0"/>
                                              </p:stCondLst>
                                            </p:cTn>
                                            <p:tgtEl>
                                              <p:spTgt spid="118"/>
                                            </p:tgtEl>
                                            <p:attrNameLst>
                                              <p:attrName>style.visibility</p:attrName>
                                            </p:attrNameLst>
                                          </p:cBhvr>
                                          <p:to>
                                            <p:strVal val="visible"/>
                                          </p:to>
                                        </p:set>
                                        <p:animEffect transition="in" filter="fade">
                                          <p:cBhvr>
                                            <p:cTn id="49" dur="500"/>
                                            <p:tgtEl>
                                              <p:spTgt spid="118"/>
                                            </p:tgtEl>
                                          </p:cBhvr>
                                        </p:animEffect>
                                        <p:anim calcmode="lin" valueType="num">
                                          <p:cBhvr>
                                            <p:cTn id="50" dur="500" fill="hold"/>
                                            <p:tgtEl>
                                              <p:spTgt spid="118"/>
                                            </p:tgtEl>
                                            <p:attrNameLst>
                                              <p:attrName>ppt_x</p:attrName>
                                            </p:attrNameLst>
                                          </p:cBhvr>
                                          <p:tavLst>
                                            <p:tav tm="0">
                                              <p:val>
                                                <p:strVal val="#ppt_x"/>
                                              </p:val>
                                            </p:tav>
                                            <p:tav tm="100000">
                                              <p:val>
                                                <p:strVal val="#ppt_x"/>
                                              </p:val>
                                            </p:tav>
                                          </p:tavLst>
                                        </p:anim>
                                        <p:anim calcmode="lin" valueType="num">
                                          <p:cBhvr>
                                            <p:cTn id="51" dur="500" fill="hold"/>
                                            <p:tgtEl>
                                              <p:spTgt spid="118"/>
                                            </p:tgtEl>
                                            <p:attrNameLst>
                                              <p:attrName>ppt_y</p:attrName>
                                            </p:attrNameLst>
                                          </p:cBhvr>
                                          <p:tavLst>
                                            <p:tav tm="0">
                                              <p:val>
                                                <p:strVal val="#ppt_y+.1"/>
                                              </p:val>
                                            </p:tav>
                                            <p:tav tm="100000">
                                              <p:val>
                                                <p:strVal val="#ppt_y"/>
                                              </p:val>
                                            </p:tav>
                                          </p:tavLst>
                                        </p:anim>
                                      </p:childTnLst>
                                    </p:cTn>
                                  </p:par>
                                  <p:par>
                                    <p:cTn id="52" presetID="21" presetClass="entr" presetSubtype="1" fill="hold" nodeType="withEffect">
                                      <p:stCondLst>
                                        <p:cond delay="700"/>
                                      </p:stCondLst>
                                      <p:childTnLst>
                                        <p:set>
                                          <p:cBhvr>
                                            <p:cTn id="53" dur="1" fill="hold">
                                              <p:stCondLst>
                                                <p:cond delay="0"/>
                                              </p:stCondLst>
                                            </p:cTn>
                                            <p:tgtEl>
                                              <p:spTgt spid="25"/>
                                            </p:tgtEl>
                                            <p:attrNameLst>
                                              <p:attrName>style.visibility</p:attrName>
                                            </p:attrNameLst>
                                          </p:cBhvr>
                                          <p:to>
                                            <p:strVal val="visible"/>
                                          </p:to>
                                        </p:set>
                                        <p:animEffect transition="in" filter="wheel(1)">
                                          <p:cBhvr>
                                            <p:cTn id="54" dur="500"/>
                                            <p:tgtEl>
                                              <p:spTgt spid="25"/>
                                            </p:tgtEl>
                                          </p:cBhvr>
                                        </p:animEffect>
                                      </p:childTnLst>
                                    </p:cTn>
                                  </p:par>
                                  <p:par>
                                    <p:cTn id="55" presetID="2" presetClass="entr" presetSubtype="2" fill="hold" grpId="0" nodeType="withEffect">
                                      <p:stCondLst>
                                        <p:cond delay="310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1+#ppt_w/2"/>
                                              </p:val>
                                            </p:tav>
                                            <p:tav tm="100000">
                                              <p:val>
                                                <p:strVal val="#ppt_x"/>
                                              </p:val>
                                            </p:tav>
                                          </p:tavLst>
                                        </p:anim>
                                        <p:anim calcmode="lin" valueType="num">
                                          <p:cBhvr additive="base">
                                            <p:cTn id="5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5" grpId="0" animBg="1"/>
          <p:bldP spid="121" grpId="0" animBg="1"/>
          <p:bldP spid="116" grpId="0" animBg="1"/>
          <p:bldP spid="123" grpId="0" animBg="1"/>
          <p:bldP spid="114" grpId="0" animBg="1"/>
          <p:bldP spid="118" grpId="0"/>
          <p:bldP spid="124" grpId="0" animBg="1"/>
          <p:bldP spid="124" grpId="1" animBg="1"/>
          <p:bldP spid="125" grpId="0" animBg="1"/>
          <p:bldP spid="125" grpId="1" animBg="1"/>
          <p:bldP spid="24" grpId="0"/>
        </p:bldLst>
      </p:timing>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2">
            <a:extLst>
              <a:ext uri="{28A0092B-C50C-407E-A947-70E740481C1C}">
                <a14:useLocalDpi xmlns:a14="http://schemas.microsoft.com/office/drawing/2010/main" val="0"/>
              </a:ext>
            </a:extLst>
          </a:blip>
          <a:srcRect l="14747" t="452" r="20447"/>
          <a:stretch>
            <a:fillRect/>
          </a:stretch>
        </p:blipFill>
        <p:spPr>
          <a:xfrm>
            <a:off x="1316620" y="1329876"/>
            <a:ext cx="3224066" cy="3224066"/>
          </a:xfrm>
          <a:custGeom>
            <a:avLst/>
            <a:gdLst>
              <a:gd name="connsiteX0" fmla="*/ 1612033 w 3224066"/>
              <a:gd name="connsiteY0" fmla="*/ 0 h 3224066"/>
              <a:gd name="connsiteX1" fmla="*/ 3224066 w 3224066"/>
              <a:gd name="connsiteY1" fmla="*/ 1612033 h 3224066"/>
              <a:gd name="connsiteX2" fmla="*/ 1612033 w 3224066"/>
              <a:gd name="connsiteY2" fmla="*/ 3224066 h 3224066"/>
              <a:gd name="connsiteX3" fmla="*/ 0 w 3224066"/>
              <a:gd name="connsiteY3" fmla="*/ 1612033 h 3224066"/>
              <a:gd name="connsiteX4" fmla="*/ 1612033 w 3224066"/>
              <a:gd name="connsiteY4" fmla="*/ 0 h 3224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4066" h="3224066">
                <a:moveTo>
                  <a:pt x="1612033" y="0"/>
                </a:moveTo>
                <a:lnTo>
                  <a:pt x="3224066" y="1612033"/>
                </a:lnTo>
                <a:lnTo>
                  <a:pt x="1612033" y="3224066"/>
                </a:lnTo>
                <a:lnTo>
                  <a:pt x="0" y="1612033"/>
                </a:lnTo>
                <a:lnTo>
                  <a:pt x="1612033" y="0"/>
                </a:lnTo>
                <a:close/>
              </a:path>
            </a:pathLst>
          </a:custGeom>
        </p:spPr>
      </p:pic>
      <p:pic>
        <p:nvPicPr>
          <p:cNvPr id="49" name="图片 48"/>
          <p:cNvPicPr>
            <a:picLocks noChangeAspect="1"/>
          </p:cNvPicPr>
          <p:nvPr/>
        </p:nvPicPr>
        <p:blipFill>
          <a:blip r:embed="rId3">
            <a:extLst>
              <a:ext uri="{28A0092B-C50C-407E-A947-70E740481C1C}">
                <a14:useLocalDpi xmlns:a14="http://schemas.microsoft.com/office/drawing/2010/main" val="0"/>
              </a:ext>
            </a:extLst>
          </a:blip>
          <a:srcRect l="-251" t="49647" r="100000" b="49647"/>
          <a:stretch>
            <a:fillRect/>
          </a:stretch>
        </p:blipFill>
        <p:spPr>
          <a:xfrm>
            <a:off x="1142206"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44" name="图片 43"/>
          <p:cNvPicPr>
            <a:picLocks noChangeAspect="1"/>
          </p:cNvPicPr>
          <p:nvPr/>
        </p:nvPicPr>
        <p:blipFill>
          <a:blip r:embed="rId3">
            <a:extLst>
              <a:ext uri="{28A0092B-C50C-407E-A947-70E740481C1C}">
                <a14:useLocalDpi xmlns:a14="http://schemas.microsoft.com/office/drawing/2010/main" val="0"/>
              </a:ext>
            </a:extLst>
          </a:blip>
          <a:srcRect l="35892" t="-5442" r="56372" b="100000"/>
          <a:stretch>
            <a:fillRect/>
          </a:stretch>
        </p:blipFill>
        <p:spPr>
          <a:xfrm>
            <a:off x="2598532" y="1318493"/>
            <a:ext cx="311414" cy="155707"/>
          </a:xfrm>
          <a:custGeom>
            <a:avLst/>
            <a:gdLst>
              <a:gd name="connsiteX0" fmla="*/ 155707 w 311414"/>
              <a:gd name="connsiteY0" fmla="*/ 0 h 155707"/>
              <a:gd name="connsiteX1" fmla="*/ 311414 w 311414"/>
              <a:gd name="connsiteY1" fmla="*/ 155707 h 155707"/>
              <a:gd name="connsiteX2" fmla="*/ 0 w 311414"/>
              <a:gd name="connsiteY2" fmla="*/ 155707 h 155707"/>
              <a:gd name="connsiteX3" fmla="*/ 155707 w 311414"/>
              <a:gd name="connsiteY3" fmla="*/ 0 h 155707"/>
            </a:gdLst>
            <a:ahLst/>
            <a:cxnLst>
              <a:cxn ang="0">
                <a:pos x="connsiteX0" y="connsiteY0"/>
              </a:cxn>
              <a:cxn ang="0">
                <a:pos x="connsiteX1" y="connsiteY1"/>
              </a:cxn>
              <a:cxn ang="0">
                <a:pos x="connsiteX2" y="connsiteY2"/>
              </a:cxn>
              <a:cxn ang="0">
                <a:pos x="connsiteX3" y="connsiteY3"/>
              </a:cxn>
            </a:cxnLst>
            <a:rect l="l" t="t" r="r" b="b"/>
            <a:pathLst>
              <a:path w="311414" h="155707">
                <a:moveTo>
                  <a:pt x="155707" y="0"/>
                </a:moveTo>
                <a:lnTo>
                  <a:pt x="311414" y="155707"/>
                </a:lnTo>
                <a:lnTo>
                  <a:pt x="0" y="155707"/>
                </a:lnTo>
                <a:lnTo>
                  <a:pt x="155707" y="0"/>
                </a:lnTo>
                <a:close/>
              </a:path>
            </a:pathLst>
          </a:custGeom>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rcRect l="-283" t="50504" r="100000" b="48700"/>
          <a:stretch>
            <a:fillRect/>
          </a:stretch>
        </p:blipFill>
        <p:spPr>
          <a:xfrm>
            <a:off x="1142206"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36" name="图片 35"/>
          <p:cNvPicPr>
            <a:picLocks noChangeAspect="1"/>
          </p:cNvPicPr>
          <p:nvPr/>
        </p:nvPicPr>
        <p:blipFill>
          <a:blip r:embed="rId3">
            <a:extLst>
              <a:ext uri="{28A0092B-C50C-407E-A947-70E740481C1C}">
                <a14:useLocalDpi xmlns:a14="http://schemas.microsoft.com/office/drawing/2010/main" val="0"/>
              </a:ext>
            </a:extLst>
          </a:blip>
          <a:srcRect l="34611" t="100000" r="55090" b="-7246"/>
          <a:stretch>
            <a:fillRect/>
          </a:stretch>
        </p:blipFill>
        <p:spPr>
          <a:xfrm>
            <a:off x="2546933" y="4335252"/>
            <a:ext cx="414612" cy="207306"/>
          </a:xfrm>
          <a:custGeom>
            <a:avLst/>
            <a:gdLst>
              <a:gd name="connsiteX0" fmla="*/ 0 w 414612"/>
              <a:gd name="connsiteY0" fmla="*/ 0 h 207306"/>
              <a:gd name="connsiteX1" fmla="*/ 414612 w 414612"/>
              <a:gd name="connsiteY1" fmla="*/ 0 h 207306"/>
              <a:gd name="connsiteX2" fmla="*/ 207306 w 414612"/>
              <a:gd name="connsiteY2" fmla="*/ 207306 h 207306"/>
              <a:gd name="connsiteX3" fmla="*/ 0 w 414612"/>
              <a:gd name="connsiteY3" fmla="*/ 0 h 207306"/>
            </a:gdLst>
            <a:ahLst/>
            <a:cxnLst>
              <a:cxn ang="0">
                <a:pos x="connsiteX0" y="connsiteY0"/>
              </a:cxn>
              <a:cxn ang="0">
                <a:pos x="connsiteX1" y="connsiteY1"/>
              </a:cxn>
              <a:cxn ang="0">
                <a:pos x="connsiteX2" y="connsiteY2"/>
              </a:cxn>
              <a:cxn ang="0">
                <a:pos x="connsiteX3" y="connsiteY3"/>
              </a:cxn>
            </a:cxnLst>
            <a:rect l="l" t="t" r="r" b="b"/>
            <a:pathLst>
              <a:path w="414612" h="207306">
                <a:moveTo>
                  <a:pt x="0" y="0"/>
                </a:moveTo>
                <a:lnTo>
                  <a:pt x="414612" y="0"/>
                </a:lnTo>
                <a:lnTo>
                  <a:pt x="207306" y="207306"/>
                </a:lnTo>
                <a:lnTo>
                  <a:pt x="0" y="0"/>
                </a:lnTo>
                <a:close/>
              </a:path>
            </a:pathLst>
          </a:custGeom>
        </p:spPr>
      </p:pic>
      <p:sp>
        <p:nvSpPr>
          <p:cNvPr id="113" name="菱形 112"/>
          <p:cNvSpPr/>
          <p:nvPr/>
        </p:nvSpPr>
        <p:spPr>
          <a:xfrm>
            <a:off x="1153590" y="168345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1361081" y="1897177"/>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菱形 120"/>
          <p:cNvSpPr/>
          <p:nvPr/>
        </p:nvSpPr>
        <p:spPr>
          <a:xfrm>
            <a:off x="3932784" y="178875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4142123" y="199757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472607" y="2570956"/>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2257160" y="2935505"/>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641176" y="3363774"/>
            <a:ext cx="1451857" cy="23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拍摄艺术照</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609505" y="377453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2041738" y="2357041"/>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24" name="Rectangle 24"/>
          <p:cNvSpPr>
            <a:spLocks noChangeArrowheads="1"/>
          </p:cNvSpPr>
          <p:nvPr/>
        </p:nvSpPr>
        <p:spPr bwMode="auto">
          <a:xfrm>
            <a:off x="5277564" y="1561849"/>
            <a:ext cx="2744442" cy="273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50" indent="-171450">
              <a:lnSpc>
                <a:spcPct val="150000"/>
              </a:lnSpc>
              <a:buFont typeface="Wingdings" panose="05000000000000000000" pitchFamily="2" charset="2"/>
              <a:buChar char="n"/>
            </a:pPr>
            <a:r>
              <a:rPr lang="zh-CN" altLang="en-US" sz="1200" b="1" dirty="0">
                <a:latin typeface="微软雅黑" panose="020B0503020204020204" pitchFamily="34" charset="-122"/>
                <a:ea typeface="微软雅黑" panose="020B0503020204020204" pitchFamily="34" charset="-122"/>
              </a:rPr>
              <a:t>主题：</a:t>
            </a:r>
            <a:r>
              <a:rPr lang="zh-CN" altLang="en-US" sz="1200" dirty="0">
                <a:latin typeface="微软雅黑" panose="020B0503020204020204" pitchFamily="34" charset="-122"/>
                <a:ea typeface="微软雅黑" panose="020B0503020204020204" pitchFamily="34" charset="-122"/>
              </a:rPr>
              <a:t>拍摄一组单色背景单人、多人艺术照。</a:t>
            </a:r>
            <a:endParaRPr lang="en-US" altLang="zh-CN" sz="120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200" b="1" dirty="0">
                <a:latin typeface="微软雅黑" panose="020B0503020204020204" pitchFamily="34" charset="-122"/>
                <a:ea typeface="微软雅黑" panose="020B0503020204020204" pitchFamily="34" charset="-122"/>
              </a:rPr>
              <a:t>比例：</a:t>
            </a:r>
            <a:r>
              <a:rPr lang="en-US" altLang="zh-CN" sz="1200" dirty="0">
                <a:latin typeface="微软雅黑" panose="020B0503020204020204" pitchFamily="34" charset="-122"/>
                <a:ea typeface="微软雅黑" panose="020B0503020204020204" pitchFamily="34" charset="-122"/>
              </a:rPr>
              <a:t>4﹕3</a:t>
            </a:r>
            <a:r>
              <a:rPr lang="zh-CN" altLang="en-US"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200" b="1" dirty="0">
                <a:latin typeface="微软雅黑" panose="020B0503020204020204" pitchFamily="34" charset="-122"/>
                <a:ea typeface="微软雅黑" panose="020B0503020204020204" pitchFamily="34" charset="-122"/>
              </a:rPr>
              <a:t>分辨率：</a:t>
            </a:r>
            <a:r>
              <a:rPr lang="zh-CN" altLang="en-US" sz="1200" dirty="0">
                <a:latin typeface="微软雅黑" panose="020B0503020204020204" pitchFamily="34" charset="-122"/>
                <a:ea typeface="微软雅黑" panose="020B0503020204020204" pitchFamily="34" charset="-122"/>
              </a:rPr>
              <a:t>相机最大。</a:t>
            </a:r>
            <a:endParaRPr lang="en-US" altLang="zh-CN" sz="120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200" b="1" dirty="0">
                <a:latin typeface="微软雅黑" panose="020B0503020204020204" pitchFamily="34" charset="-122"/>
                <a:ea typeface="微软雅黑" panose="020B0503020204020204" pitchFamily="34" charset="-122"/>
              </a:rPr>
              <a:t>格式：</a:t>
            </a:r>
            <a:r>
              <a:rPr lang="en-US" altLang="zh-CN" sz="1200" dirty="0">
                <a:latin typeface="微软雅黑" panose="020B0503020204020204" pitchFamily="34" charset="-122"/>
                <a:ea typeface="微软雅黑" panose="020B0503020204020204" pitchFamily="34" charset="-122"/>
              </a:rPr>
              <a:t>JPEG</a:t>
            </a:r>
            <a:r>
              <a:rPr lang="zh-CN" altLang="en-US"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200" b="1" dirty="0">
                <a:latin typeface="微软雅黑" panose="020B0503020204020204" pitchFamily="34" charset="-122"/>
                <a:ea typeface="微软雅黑" panose="020B0503020204020204" pitchFamily="34" charset="-122"/>
              </a:rPr>
              <a:t>数量：</a:t>
            </a:r>
            <a:r>
              <a:rPr lang="en-US" altLang="zh-CN" sz="1200" dirty="0">
                <a:latin typeface="微软雅黑" panose="020B0503020204020204" pitchFamily="34" charset="-122"/>
                <a:ea typeface="微软雅黑" panose="020B0503020204020204" pitchFamily="34" charset="-122"/>
              </a:rPr>
              <a:t>20 </a:t>
            </a:r>
            <a:r>
              <a:rPr lang="zh-CN" altLang="en-US" sz="1200" dirty="0">
                <a:latin typeface="微软雅黑" panose="020B0503020204020204" pitchFamily="34" charset="-122"/>
                <a:ea typeface="微软雅黑" panose="020B0503020204020204" pitchFamily="34" charset="-122"/>
              </a:rPr>
              <a:t>张。</a:t>
            </a:r>
            <a:endParaRPr lang="en-US" altLang="zh-CN" sz="120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200" b="1" dirty="0">
                <a:latin typeface="微软雅黑" panose="020B0503020204020204" pitchFamily="34" charset="-122"/>
                <a:ea typeface="微软雅黑" panose="020B0503020204020204" pitchFamily="34" charset="-122"/>
              </a:rPr>
              <a:t>颜色：</a:t>
            </a:r>
            <a:r>
              <a:rPr lang="zh-CN" altLang="en-US" sz="1200" dirty="0">
                <a:latin typeface="微软雅黑" panose="020B0503020204020204" pitchFamily="34" charset="-122"/>
                <a:ea typeface="微软雅黑" panose="020B0503020204020204" pitchFamily="34" charset="-122"/>
              </a:rPr>
              <a:t>彩色。</a:t>
            </a:r>
            <a:endParaRPr lang="en-US" altLang="zh-CN" sz="120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200" b="1" dirty="0">
                <a:latin typeface="微软雅黑" panose="020B0503020204020204" pitchFamily="34" charset="-122"/>
                <a:ea typeface="微软雅黑" panose="020B0503020204020204" pitchFamily="34" charset="-122"/>
              </a:rPr>
              <a:t>用途：</a:t>
            </a:r>
            <a:r>
              <a:rPr lang="zh-CN" altLang="en-US" sz="1200" dirty="0">
                <a:latin typeface="微软雅黑" panose="020B0503020204020204" pitchFamily="34" charset="-122"/>
                <a:ea typeface="微软雅黑" panose="020B0503020204020204" pitchFamily="34" charset="-122"/>
              </a:rPr>
              <a:t>个人收藏。</a:t>
            </a:r>
            <a:endParaRPr lang="en-US" altLang="zh-CN" sz="120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200" b="1" dirty="0">
                <a:latin typeface="微软雅黑" panose="020B0503020204020204" pitchFamily="34" charset="-122"/>
                <a:ea typeface="微软雅黑" panose="020B0503020204020204" pitchFamily="34" charset="-122"/>
              </a:rPr>
              <a:t>要求：</a:t>
            </a:r>
            <a:r>
              <a:rPr lang="zh-CN" altLang="en-US" sz="1200" dirty="0">
                <a:latin typeface="微软雅黑" panose="020B0503020204020204" pitchFamily="34" charset="-122"/>
                <a:ea typeface="微软雅黑" panose="020B0503020204020204" pitchFamily="34" charset="-122"/>
              </a:rPr>
              <a:t>色彩鲜亮、清晰、色温适中、注意人物表情、注意构图等。</a:t>
            </a:r>
            <a:endParaRPr lang="en-US" altLang="zh-CN" sz="1200" dirty="0">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id="{080D9F29-E2F9-60E5-5EFF-B465DCF9A15F}"/>
              </a:ext>
            </a:extLst>
          </p:cNvPr>
          <p:cNvGrpSpPr/>
          <p:nvPr/>
        </p:nvGrpSpPr>
        <p:grpSpPr>
          <a:xfrm>
            <a:off x="230929" y="79526"/>
            <a:ext cx="1489470" cy="658178"/>
            <a:chOff x="230929" y="79526"/>
            <a:chExt cx="1489470" cy="658178"/>
          </a:xfrm>
        </p:grpSpPr>
        <p:sp>
          <p:nvSpPr>
            <p:cNvPr id="3" name="Freeform 8">
              <a:extLst>
                <a:ext uri="{FF2B5EF4-FFF2-40B4-BE49-F238E27FC236}">
                  <a16:creationId xmlns:a16="http://schemas.microsoft.com/office/drawing/2014/main" id="{FEC8A52F-47F8-F0DA-A82D-5A9A0567146C}"/>
                </a:ext>
              </a:extLst>
            </p:cNvPr>
            <p:cNvSpPr/>
            <p:nvPr/>
          </p:nvSpPr>
          <p:spPr bwMode="auto">
            <a:xfrm>
              <a:off x="230929" y="79526"/>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 name="Freeform 9">
              <a:extLst>
                <a:ext uri="{FF2B5EF4-FFF2-40B4-BE49-F238E27FC236}">
                  <a16:creationId xmlns:a16="http://schemas.microsoft.com/office/drawing/2014/main" id="{93F8988B-73D0-603E-6A82-98A830822C09}"/>
                </a:ext>
              </a:extLst>
            </p:cNvPr>
            <p:cNvSpPr/>
            <p:nvPr/>
          </p:nvSpPr>
          <p:spPr bwMode="auto">
            <a:xfrm>
              <a:off x="330813" y="304698"/>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5" name="Rectangle 18">
              <a:extLst>
                <a:ext uri="{FF2B5EF4-FFF2-40B4-BE49-F238E27FC236}">
                  <a16:creationId xmlns:a16="http://schemas.microsoft.com/office/drawing/2014/main" id="{F39AE4A9-1708-2946-D9A8-5530C399CA65}"/>
                </a:ext>
              </a:extLst>
            </p:cNvPr>
            <p:cNvSpPr>
              <a:spLocks noChangeArrowheads="1"/>
            </p:cNvSpPr>
            <p:nvPr/>
          </p:nvSpPr>
          <p:spPr bwMode="auto">
            <a:xfrm>
              <a:off x="694477" y="274221"/>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296159204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0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500" fill="hold"/>
                                            <p:tgtEl>
                                              <p:spTgt spid="125"/>
                                            </p:tgtEl>
                                            <p:attrNameLst>
                                              <p:attrName>ppt_x</p:attrName>
                                            </p:attrNameLst>
                                          </p:cBhvr>
                                          <p:tavLst>
                                            <p:tav tm="0">
                                              <p:val>
                                                <p:strVal val="0-#ppt_w/2"/>
                                              </p:val>
                                            </p:tav>
                                            <p:tav tm="100000">
                                              <p:val>
                                                <p:strVal val="#ppt_x"/>
                                              </p:val>
                                            </p:tav>
                                          </p:tavLst>
                                        </p:anim>
                                        <p:anim calcmode="lin" valueType="num">
                                          <p:cBhvr additive="base">
                                            <p:cTn id="8" dur="500" fill="hold"/>
                                            <p:tgtEl>
                                              <p:spTgt spid="125"/>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1100"/>
                                      </p:stCondLst>
                                      <p:childTnLst>
                                        <p:anim calcmode="discrete" valueType="str">
                                          <p:cBhvr>
                                            <p:cTn id="10" dur="100" fill="hold"/>
                                            <p:tgtEl>
                                              <p:spTgt spid="125"/>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800"/>
                                      </p:stCondLst>
                                      <p:childTnLst>
                                        <p:set>
                                          <p:cBhvr>
                                            <p:cTn id="12" dur="1" fill="hold">
                                              <p:stCondLst>
                                                <p:cond delay="0"/>
                                              </p:stCondLst>
                                            </p:cTn>
                                            <p:tgtEl>
                                              <p:spTgt spid="124"/>
                                            </p:tgtEl>
                                            <p:attrNameLst>
                                              <p:attrName>style.visibility</p:attrName>
                                            </p:attrNameLst>
                                          </p:cBhvr>
                                          <p:to>
                                            <p:strVal val="visible"/>
                                          </p:to>
                                        </p:set>
                                        <p:anim calcmode="lin" valueType="num">
                                          <p:cBhvr additive="base">
                                            <p:cTn id="13" dur="500" fill="hold"/>
                                            <p:tgtEl>
                                              <p:spTgt spid="124"/>
                                            </p:tgtEl>
                                            <p:attrNameLst>
                                              <p:attrName>ppt_x</p:attrName>
                                            </p:attrNameLst>
                                          </p:cBhvr>
                                          <p:tavLst>
                                            <p:tav tm="0">
                                              <p:val>
                                                <p:strVal val="0-#ppt_w/2"/>
                                              </p:val>
                                            </p:tav>
                                            <p:tav tm="100000">
                                              <p:val>
                                                <p:strVal val="#ppt_x"/>
                                              </p:val>
                                            </p:tav>
                                          </p:tavLst>
                                        </p:anim>
                                        <p:anim calcmode="lin" valueType="num">
                                          <p:cBhvr additive="base">
                                            <p:cTn id="14" dur="500" fill="hold"/>
                                            <p:tgtEl>
                                              <p:spTgt spid="124"/>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1200"/>
                                      </p:stCondLst>
                                      <p:childTnLst>
                                        <p:anim calcmode="discrete" valueType="str">
                                          <p:cBhvr>
                                            <p:cTn id="16" dur="100" fill="hold"/>
                                            <p:tgtEl>
                                              <p:spTgt spid="124"/>
                                            </p:tgtEl>
                                            <p:attrNameLst>
                                              <p:attrName>style.visibility</p:attrName>
                                            </p:attrNameLst>
                                          </p:cBhvr>
                                          <p:tavLst>
                                            <p:tav tm="0">
                                              <p:val>
                                                <p:strVal val="hidden"/>
                                              </p:val>
                                            </p:tav>
                                            <p:tav tm="50000">
                                              <p:val>
                                                <p:strVal val="visible"/>
                                              </p:val>
                                            </p:tav>
                                          </p:tavLst>
                                        </p:anim>
                                      </p:childTnLst>
                                    </p:cTn>
                                  </p:par>
                                  <p:par>
                                    <p:cTn id="17" presetID="53" presetClass="entr" presetSubtype="16" fill="hold" grpId="0" nodeType="withEffect">
                                      <p:stCondLst>
                                        <p:cond delay="1700"/>
                                      </p:stCondLst>
                                      <p:childTnLst>
                                        <p:set>
                                          <p:cBhvr>
                                            <p:cTn id="18" dur="1" fill="hold">
                                              <p:stCondLst>
                                                <p:cond delay="0"/>
                                              </p:stCondLst>
                                            </p:cTn>
                                            <p:tgtEl>
                                              <p:spTgt spid="113"/>
                                            </p:tgtEl>
                                            <p:attrNameLst>
                                              <p:attrName>style.visibility</p:attrName>
                                            </p:attrNameLst>
                                          </p:cBhvr>
                                          <p:to>
                                            <p:strVal val="visible"/>
                                          </p:to>
                                        </p:set>
                                        <p:anim calcmode="lin" valueType="num">
                                          <p:cBhvr>
                                            <p:cTn id="19" dur="500" fill="hold"/>
                                            <p:tgtEl>
                                              <p:spTgt spid="113"/>
                                            </p:tgtEl>
                                            <p:attrNameLst>
                                              <p:attrName>ppt_w</p:attrName>
                                            </p:attrNameLst>
                                          </p:cBhvr>
                                          <p:tavLst>
                                            <p:tav tm="0">
                                              <p:val>
                                                <p:fltVal val="0"/>
                                              </p:val>
                                            </p:tav>
                                            <p:tav tm="100000">
                                              <p:val>
                                                <p:strVal val="#ppt_w"/>
                                              </p:val>
                                            </p:tav>
                                          </p:tavLst>
                                        </p:anim>
                                        <p:anim calcmode="lin" valueType="num">
                                          <p:cBhvr>
                                            <p:cTn id="20" dur="500" fill="hold"/>
                                            <p:tgtEl>
                                              <p:spTgt spid="113"/>
                                            </p:tgtEl>
                                            <p:attrNameLst>
                                              <p:attrName>ppt_h</p:attrName>
                                            </p:attrNameLst>
                                          </p:cBhvr>
                                          <p:tavLst>
                                            <p:tav tm="0">
                                              <p:val>
                                                <p:fltVal val="0"/>
                                              </p:val>
                                            </p:tav>
                                            <p:tav tm="100000">
                                              <p:val>
                                                <p:strVal val="#ppt_h"/>
                                              </p:val>
                                            </p:tav>
                                          </p:tavLst>
                                        </p:anim>
                                        <p:animEffect transition="in" filter="fade">
                                          <p:cBhvr>
                                            <p:cTn id="21" dur="500"/>
                                            <p:tgtEl>
                                              <p:spTgt spid="113"/>
                                            </p:tgtEl>
                                          </p:cBhvr>
                                        </p:animEffect>
                                      </p:childTnLst>
                                    </p:cTn>
                                  </p:par>
                                  <p:par>
                                    <p:cTn id="22" presetID="53" presetClass="entr" presetSubtype="16" fill="hold" grpId="0" nodeType="withEffect">
                                      <p:stCondLst>
                                        <p:cond delay="1700"/>
                                      </p:stCondLst>
                                      <p:childTnLst>
                                        <p:set>
                                          <p:cBhvr>
                                            <p:cTn id="23" dur="1" fill="hold">
                                              <p:stCondLst>
                                                <p:cond delay="0"/>
                                              </p:stCondLst>
                                            </p:cTn>
                                            <p:tgtEl>
                                              <p:spTgt spid="115"/>
                                            </p:tgtEl>
                                            <p:attrNameLst>
                                              <p:attrName>style.visibility</p:attrName>
                                            </p:attrNameLst>
                                          </p:cBhvr>
                                          <p:to>
                                            <p:strVal val="visible"/>
                                          </p:to>
                                        </p:set>
                                        <p:anim calcmode="lin" valueType="num">
                                          <p:cBhvr>
                                            <p:cTn id="24" dur="500" fill="hold"/>
                                            <p:tgtEl>
                                              <p:spTgt spid="115"/>
                                            </p:tgtEl>
                                            <p:attrNameLst>
                                              <p:attrName>ppt_w</p:attrName>
                                            </p:attrNameLst>
                                          </p:cBhvr>
                                          <p:tavLst>
                                            <p:tav tm="0">
                                              <p:val>
                                                <p:fltVal val="0"/>
                                              </p:val>
                                            </p:tav>
                                            <p:tav tm="100000">
                                              <p:val>
                                                <p:strVal val="#ppt_w"/>
                                              </p:val>
                                            </p:tav>
                                          </p:tavLst>
                                        </p:anim>
                                        <p:anim calcmode="lin" valueType="num">
                                          <p:cBhvr>
                                            <p:cTn id="25" dur="500" fill="hold"/>
                                            <p:tgtEl>
                                              <p:spTgt spid="115"/>
                                            </p:tgtEl>
                                            <p:attrNameLst>
                                              <p:attrName>ppt_h</p:attrName>
                                            </p:attrNameLst>
                                          </p:cBhvr>
                                          <p:tavLst>
                                            <p:tav tm="0">
                                              <p:val>
                                                <p:fltVal val="0"/>
                                              </p:val>
                                            </p:tav>
                                            <p:tav tm="100000">
                                              <p:val>
                                                <p:strVal val="#ppt_h"/>
                                              </p:val>
                                            </p:tav>
                                          </p:tavLst>
                                        </p:anim>
                                        <p:animEffect transition="in" filter="fade">
                                          <p:cBhvr>
                                            <p:cTn id="26" dur="500"/>
                                            <p:tgtEl>
                                              <p:spTgt spid="115"/>
                                            </p:tgtEl>
                                          </p:cBhvr>
                                        </p:animEffect>
                                      </p:childTnLst>
                                    </p:cTn>
                                  </p:par>
                                  <p:par>
                                    <p:cTn id="27" presetID="53" presetClass="entr" presetSubtype="16" fill="hold" grpId="0" nodeType="withEffect">
                                      <p:stCondLst>
                                        <p:cond delay="1900"/>
                                      </p:stCondLst>
                                      <p:childTnLst>
                                        <p:set>
                                          <p:cBhvr>
                                            <p:cTn id="28" dur="1" fill="hold">
                                              <p:stCondLst>
                                                <p:cond delay="0"/>
                                              </p:stCondLst>
                                            </p:cTn>
                                            <p:tgtEl>
                                              <p:spTgt spid="121"/>
                                            </p:tgtEl>
                                            <p:attrNameLst>
                                              <p:attrName>style.visibility</p:attrName>
                                            </p:attrNameLst>
                                          </p:cBhvr>
                                          <p:to>
                                            <p:strVal val="visible"/>
                                          </p:to>
                                        </p:set>
                                        <p:anim calcmode="lin" valueType="num">
                                          <p:cBhvr>
                                            <p:cTn id="29" dur="500" fill="hold"/>
                                            <p:tgtEl>
                                              <p:spTgt spid="121"/>
                                            </p:tgtEl>
                                            <p:attrNameLst>
                                              <p:attrName>ppt_w</p:attrName>
                                            </p:attrNameLst>
                                          </p:cBhvr>
                                          <p:tavLst>
                                            <p:tav tm="0">
                                              <p:val>
                                                <p:fltVal val="0"/>
                                              </p:val>
                                            </p:tav>
                                            <p:tav tm="100000">
                                              <p:val>
                                                <p:strVal val="#ppt_w"/>
                                              </p:val>
                                            </p:tav>
                                          </p:tavLst>
                                        </p:anim>
                                        <p:anim calcmode="lin" valueType="num">
                                          <p:cBhvr>
                                            <p:cTn id="30" dur="500" fill="hold"/>
                                            <p:tgtEl>
                                              <p:spTgt spid="121"/>
                                            </p:tgtEl>
                                            <p:attrNameLst>
                                              <p:attrName>ppt_h</p:attrName>
                                            </p:attrNameLst>
                                          </p:cBhvr>
                                          <p:tavLst>
                                            <p:tav tm="0">
                                              <p:val>
                                                <p:fltVal val="0"/>
                                              </p:val>
                                            </p:tav>
                                            <p:tav tm="100000">
                                              <p:val>
                                                <p:strVal val="#ppt_h"/>
                                              </p:val>
                                            </p:tav>
                                          </p:tavLst>
                                        </p:anim>
                                        <p:animEffect transition="in" filter="fade">
                                          <p:cBhvr>
                                            <p:cTn id="31" dur="500"/>
                                            <p:tgtEl>
                                              <p:spTgt spid="121"/>
                                            </p:tgtEl>
                                          </p:cBhvr>
                                        </p:animEffect>
                                      </p:childTnLst>
                                    </p:cTn>
                                  </p:par>
                                  <p:par>
                                    <p:cTn id="32" presetID="53" presetClass="entr" presetSubtype="16" fill="hold" grpId="0" nodeType="withEffect">
                                      <p:stCondLst>
                                        <p:cond delay="1900"/>
                                      </p:stCondLst>
                                      <p:childTnLst>
                                        <p:set>
                                          <p:cBhvr>
                                            <p:cTn id="33" dur="1" fill="hold">
                                              <p:stCondLst>
                                                <p:cond delay="0"/>
                                              </p:stCondLst>
                                            </p:cTn>
                                            <p:tgtEl>
                                              <p:spTgt spid="116"/>
                                            </p:tgtEl>
                                            <p:attrNameLst>
                                              <p:attrName>style.visibility</p:attrName>
                                            </p:attrNameLst>
                                          </p:cBhvr>
                                          <p:to>
                                            <p:strVal val="visible"/>
                                          </p:to>
                                        </p:set>
                                        <p:anim calcmode="lin" valueType="num">
                                          <p:cBhvr>
                                            <p:cTn id="34" dur="500" fill="hold"/>
                                            <p:tgtEl>
                                              <p:spTgt spid="116"/>
                                            </p:tgtEl>
                                            <p:attrNameLst>
                                              <p:attrName>ppt_w</p:attrName>
                                            </p:attrNameLst>
                                          </p:cBhvr>
                                          <p:tavLst>
                                            <p:tav tm="0">
                                              <p:val>
                                                <p:fltVal val="0"/>
                                              </p:val>
                                            </p:tav>
                                            <p:tav tm="100000">
                                              <p:val>
                                                <p:strVal val="#ppt_w"/>
                                              </p:val>
                                            </p:tav>
                                          </p:tavLst>
                                        </p:anim>
                                        <p:anim calcmode="lin" valueType="num">
                                          <p:cBhvr>
                                            <p:cTn id="35" dur="500" fill="hold"/>
                                            <p:tgtEl>
                                              <p:spTgt spid="116"/>
                                            </p:tgtEl>
                                            <p:attrNameLst>
                                              <p:attrName>ppt_h</p:attrName>
                                            </p:attrNameLst>
                                          </p:cBhvr>
                                          <p:tavLst>
                                            <p:tav tm="0">
                                              <p:val>
                                                <p:fltVal val="0"/>
                                              </p:val>
                                            </p:tav>
                                            <p:tav tm="100000">
                                              <p:val>
                                                <p:strVal val="#ppt_h"/>
                                              </p:val>
                                            </p:tav>
                                          </p:tavLst>
                                        </p:anim>
                                        <p:animEffect transition="in" filter="fade">
                                          <p:cBhvr>
                                            <p:cTn id="36" dur="500"/>
                                            <p:tgtEl>
                                              <p:spTgt spid="116"/>
                                            </p:tgtEl>
                                          </p:cBhvr>
                                        </p:animEffect>
                                      </p:childTnLst>
                                    </p:cTn>
                                  </p:par>
                                  <p:par>
                                    <p:cTn id="37" presetID="53" presetClass="entr" presetSubtype="16" fill="hold" grpId="0" nodeType="withEffect">
                                      <p:stCondLst>
                                        <p:cond delay="2100"/>
                                      </p:stCondLst>
                                      <p:childTnLst>
                                        <p:set>
                                          <p:cBhvr>
                                            <p:cTn id="38" dur="1" fill="hold">
                                              <p:stCondLst>
                                                <p:cond delay="0"/>
                                              </p:stCondLst>
                                            </p:cTn>
                                            <p:tgtEl>
                                              <p:spTgt spid="123"/>
                                            </p:tgtEl>
                                            <p:attrNameLst>
                                              <p:attrName>style.visibility</p:attrName>
                                            </p:attrNameLst>
                                          </p:cBhvr>
                                          <p:to>
                                            <p:strVal val="visible"/>
                                          </p:to>
                                        </p:set>
                                        <p:anim calcmode="lin" valueType="num">
                                          <p:cBhvr>
                                            <p:cTn id="39" dur="500" fill="hold"/>
                                            <p:tgtEl>
                                              <p:spTgt spid="123"/>
                                            </p:tgtEl>
                                            <p:attrNameLst>
                                              <p:attrName>ppt_w</p:attrName>
                                            </p:attrNameLst>
                                          </p:cBhvr>
                                          <p:tavLst>
                                            <p:tav tm="0">
                                              <p:val>
                                                <p:fltVal val="0"/>
                                              </p:val>
                                            </p:tav>
                                            <p:tav tm="100000">
                                              <p:val>
                                                <p:strVal val="#ppt_w"/>
                                              </p:val>
                                            </p:tav>
                                          </p:tavLst>
                                        </p:anim>
                                        <p:anim calcmode="lin" valueType="num">
                                          <p:cBhvr>
                                            <p:cTn id="40" dur="500" fill="hold"/>
                                            <p:tgtEl>
                                              <p:spTgt spid="123"/>
                                            </p:tgtEl>
                                            <p:attrNameLst>
                                              <p:attrName>ppt_h</p:attrName>
                                            </p:attrNameLst>
                                          </p:cBhvr>
                                          <p:tavLst>
                                            <p:tav tm="0">
                                              <p:val>
                                                <p:fltVal val="0"/>
                                              </p:val>
                                            </p:tav>
                                            <p:tav tm="100000">
                                              <p:val>
                                                <p:strVal val="#ppt_h"/>
                                              </p:val>
                                            </p:tav>
                                          </p:tavLst>
                                        </p:anim>
                                        <p:animEffect transition="in" filter="fade">
                                          <p:cBhvr>
                                            <p:cTn id="41" dur="500"/>
                                            <p:tgtEl>
                                              <p:spTgt spid="123"/>
                                            </p:tgtEl>
                                          </p:cBhvr>
                                        </p:animEffect>
                                      </p:childTnLst>
                                    </p:cTn>
                                  </p:par>
                                  <p:par>
                                    <p:cTn id="42" presetID="42" presetClass="entr" presetSubtype="0" fill="hold" grpId="0" nodeType="withEffect">
                                      <p:stCondLst>
                                        <p:cond delay="2600"/>
                                      </p:stCondLst>
                                      <p:childTnLst>
                                        <p:set>
                                          <p:cBhvr>
                                            <p:cTn id="43" dur="1" fill="hold">
                                              <p:stCondLst>
                                                <p:cond delay="0"/>
                                              </p:stCondLst>
                                            </p:cTn>
                                            <p:tgtEl>
                                              <p:spTgt spid="114"/>
                                            </p:tgtEl>
                                            <p:attrNameLst>
                                              <p:attrName>style.visibility</p:attrName>
                                            </p:attrNameLst>
                                          </p:cBhvr>
                                          <p:to>
                                            <p:strVal val="visible"/>
                                          </p:to>
                                        </p:set>
                                        <p:animEffect transition="in" filter="fade">
                                          <p:cBhvr>
                                            <p:cTn id="44" dur="500"/>
                                            <p:tgtEl>
                                              <p:spTgt spid="114"/>
                                            </p:tgtEl>
                                          </p:cBhvr>
                                        </p:animEffect>
                                        <p:anim calcmode="lin" valueType="num">
                                          <p:cBhvr>
                                            <p:cTn id="45" dur="500" fill="hold"/>
                                            <p:tgtEl>
                                              <p:spTgt spid="114"/>
                                            </p:tgtEl>
                                            <p:attrNameLst>
                                              <p:attrName>ppt_x</p:attrName>
                                            </p:attrNameLst>
                                          </p:cBhvr>
                                          <p:tavLst>
                                            <p:tav tm="0">
                                              <p:val>
                                                <p:strVal val="#ppt_x"/>
                                              </p:val>
                                            </p:tav>
                                            <p:tav tm="100000">
                                              <p:val>
                                                <p:strVal val="#ppt_x"/>
                                              </p:val>
                                            </p:tav>
                                          </p:tavLst>
                                        </p:anim>
                                        <p:anim calcmode="lin" valueType="num">
                                          <p:cBhvr>
                                            <p:cTn id="46" dur="500" fill="hold"/>
                                            <p:tgtEl>
                                              <p:spTgt spid="1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2600"/>
                                      </p:stCondLst>
                                      <p:childTnLst>
                                        <p:set>
                                          <p:cBhvr>
                                            <p:cTn id="48" dur="1" fill="hold">
                                              <p:stCondLst>
                                                <p:cond delay="0"/>
                                              </p:stCondLst>
                                            </p:cTn>
                                            <p:tgtEl>
                                              <p:spTgt spid="118"/>
                                            </p:tgtEl>
                                            <p:attrNameLst>
                                              <p:attrName>style.visibility</p:attrName>
                                            </p:attrNameLst>
                                          </p:cBhvr>
                                          <p:to>
                                            <p:strVal val="visible"/>
                                          </p:to>
                                        </p:set>
                                        <p:animEffect transition="in" filter="fade">
                                          <p:cBhvr>
                                            <p:cTn id="49" dur="500"/>
                                            <p:tgtEl>
                                              <p:spTgt spid="118"/>
                                            </p:tgtEl>
                                          </p:cBhvr>
                                        </p:animEffect>
                                        <p:anim calcmode="lin" valueType="num">
                                          <p:cBhvr>
                                            <p:cTn id="50" dur="500" fill="hold"/>
                                            <p:tgtEl>
                                              <p:spTgt spid="118"/>
                                            </p:tgtEl>
                                            <p:attrNameLst>
                                              <p:attrName>ppt_x</p:attrName>
                                            </p:attrNameLst>
                                          </p:cBhvr>
                                          <p:tavLst>
                                            <p:tav tm="0">
                                              <p:val>
                                                <p:strVal val="#ppt_x"/>
                                              </p:val>
                                            </p:tav>
                                            <p:tav tm="100000">
                                              <p:val>
                                                <p:strVal val="#ppt_x"/>
                                              </p:val>
                                            </p:tav>
                                          </p:tavLst>
                                        </p:anim>
                                        <p:anim calcmode="lin" valueType="num">
                                          <p:cBhvr>
                                            <p:cTn id="51" dur="500" fill="hold"/>
                                            <p:tgtEl>
                                              <p:spTgt spid="118"/>
                                            </p:tgtEl>
                                            <p:attrNameLst>
                                              <p:attrName>ppt_y</p:attrName>
                                            </p:attrNameLst>
                                          </p:cBhvr>
                                          <p:tavLst>
                                            <p:tav tm="0">
                                              <p:val>
                                                <p:strVal val="#ppt_y+.1"/>
                                              </p:val>
                                            </p:tav>
                                            <p:tav tm="100000">
                                              <p:val>
                                                <p:strVal val="#ppt_y"/>
                                              </p:val>
                                            </p:tav>
                                          </p:tavLst>
                                        </p:anim>
                                      </p:childTnLst>
                                    </p:cTn>
                                  </p:par>
                                  <p:par>
                                    <p:cTn id="52" presetID="21" presetClass="entr" presetSubtype="1" fill="hold" nodeType="withEffect">
                                      <p:stCondLst>
                                        <p:cond delay="700"/>
                                      </p:stCondLst>
                                      <p:childTnLst>
                                        <p:set>
                                          <p:cBhvr>
                                            <p:cTn id="53" dur="1" fill="hold">
                                              <p:stCondLst>
                                                <p:cond delay="0"/>
                                              </p:stCondLst>
                                            </p:cTn>
                                            <p:tgtEl>
                                              <p:spTgt spid="25"/>
                                            </p:tgtEl>
                                            <p:attrNameLst>
                                              <p:attrName>style.visibility</p:attrName>
                                            </p:attrNameLst>
                                          </p:cBhvr>
                                          <p:to>
                                            <p:strVal val="visible"/>
                                          </p:to>
                                        </p:set>
                                        <p:animEffect transition="in" filter="wheel(1)">
                                          <p:cBhvr>
                                            <p:cTn id="54" dur="500"/>
                                            <p:tgtEl>
                                              <p:spTgt spid="25"/>
                                            </p:tgtEl>
                                          </p:cBhvr>
                                        </p:animEffect>
                                      </p:childTnLst>
                                    </p:cTn>
                                  </p:par>
                                  <p:par>
                                    <p:cTn id="55" presetID="2" presetClass="entr" presetSubtype="2" fill="hold" grpId="0" nodeType="withEffect" p14:presetBounceEnd="60000">
                                      <p:stCondLst>
                                        <p:cond delay="3100"/>
                                      </p:stCondLst>
                                      <p:childTnLst>
                                        <p:set>
                                          <p:cBhvr>
                                            <p:cTn id="56" dur="1" fill="hold">
                                              <p:stCondLst>
                                                <p:cond delay="0"/>
                                              </p:stCondLst>
                                            </p:cTn>
                                            <p:tgtEl>
                                              <p:spTgt spid="24"/>
                                            </p:tgtEl>
                                            <p:attrNameLst>
                                              <p:attrName>style.visibility</p:attrName>
                                            </p:attrNameLst>
                                          </p:cBhvr>
                                          <p:to>
                                            <p:strVal val="visible"/>
                                          </p:to>
                                        </p:set>
                                        <p:anim calcmode="lin" valueType="num" p14:bounceEnd="60000">
                                          <p:cBhvr additive="base">
                                            <p:cTn id="57" dur="500" fill="hold"/>
                                            <p:tgtEl>
                                              <p:spTgt spid="24"/>
                                            </p:tgtEl>
                                            <p:attrNameLst>
                                              <p:attrName>ppt_x</p:attrName>
                                            </p:attrNameLst>
                                          </p:cBhvr>
                                          <p:tavLst>
                                            <p:tav tm="0">
                                              <p:val>
                                                <p:strVal val="1+#ppt_w/2"/>
                                              </p:val>
                                            </p:tav>
                                            <p:tav tm="100000">
                                              <p:val>
                                                <p:strVal val="#ppt_x"/>
                                              </p:val>
                                            </p:tav>
                                          </p:tavLst>
                                        </p:anim>
                                        <p:anim calcmode="lin" valueType="num" p14:bounceEnd="60000">
                                          <p:cBhvr additive="base">
                                            <p:cTn id="5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5" grpId="0" animBg="1"/>
          <p:bldP spid="121" grpId="0" animBg="1"/>
          <p:bldP spid="116" grpId="0" animBg="1"/>
          <p:bldP spid="123" grpId="0" animBg="1"/>
          <p:bldP spid="114" grpId="0" animBg="1"/>
          <p:bldP spid="118" grpId="0"/>
          <p:bldP spid="124" grpId="0" animBg="1"/>
          <p:bldP spid="124" grpId="1" animBg="1"/>
          <p:bldP spid="125" grpId="0" animBg="1"/>
          <p:bldP spid="125" grpId="1" animBg="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0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500" fill="hold"/>
                                            <p:tgtEl>
                                              <p:spTgt spid="125"/>
                                            </p:tgtEl>
                                            <p:attrNameLst>
                                              <p:attrName>ppt_x</p:attrName>
                                            </p:attrNameLst>
                                          </p:cBhvr>
                                          <p:tavLst>
                                            <p:tav tm="0">
                                              <p:val>
                                                <p:strVal val="0-#ppt_w/2"/>
                                              </p:val>
                                            </p:tav>
                                            <p:tav tm="100000">
                                              <p:val>
                                                <p:strVal val="#ppt_x"/>
                                              </p:val>
                                            </p:tav>
                                          </p:tavLst>
                                        </p:anim>
                                        <p:anim calcmode="lin" valueType="num">
                                          <p:cBhvr additive="base">
                                            <p:cTn id="8" dur="500" fill="hold"/>
                                            <p:tgtEl>
                                              <p:spTgt spid="125"/>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1100"/>
                                      </p:stCondLst>
                                      <p:childTnLst>
                                        <p:anim calcmode="discrete" valueType="str">
                                          <p:cBhvr>
                                            <p:cTn id="10" dur="100" fill="hold"/>
                                            <p:tgtEl>
                                              <p:spTgt spid="125"/>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800"/>
                                      </p:stCondLst>
                                      <p:childTnLst>
                                        <p:set>
                                          <p:cBhvr>
                                            <p:cTn id="12" dur="1" fill="hold">
                                              <p:stCondLst>
                                                <p:cond delay="0"/>
                                              </p:stCondLst>
                                            </p:cTn>
                                            <p:tgtEl>
                                              <p:spTgt spid="124"/>
                                            </p:tgtEl>
                                            <p:attrNameLst>
                                              <p:attrName>style.visibility</p:attrName>
                                            </p:attrNameLst>
                                          </p:cBhvr>
                                          <p:to>
                                            <p:strVal val="visible"/>
                                          </p:to>
                                        </p:set>
                                        <p:anim calcmode="lin" valueType="num">
                                          <p:cBhvr additive="base">
                                            <p:cTn id="13" dur="500" fill="hold"/>
                                            <p:tgtEl>
                                              <p:spTgt spid="124"/>
                                            </p:tgtEl>
                                            <p:attrNameLst>
                                              <p:attrName>ppt_x</p:attrName>
                                            </p:attrNameLst>
                                          </p:cBhvr>
                                          <p:tavLst>
                                            <p:tav tm="0">
                                              <p:val>
                                                <p:strVal val="0-#ppt_w/2"/>
                                              </p:val>
                                            </p:tav>
                                            <p:tav tm="100000">
                                              <p:val>
                                                <p:strVal val="#ppt_x"/>
                                              </p:val>
                                            </p:tav>
                                          </p:tavLst>
                                        </p:anim>
                                        <p:anim calcmode="lin" valueType="num">
                                          <p:cBhvr additive="base">
                                            <p:cTn id="14" dur="500" fill="hold"/>
                                            <p:tgtEl>
                                              <p:spTgt spid="124"/>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1200"/>
                                      </p:stCondLst>
                                      <p:childTnLst>
                                        <p:anim calcmode="discrete" valueType="str">
                                          <p:cBhvr>
                                            <p:cTn id="16" dur="100" fill="hold"/>
                                            <p:tgtEl>
                                              <p:spTgt spid="124"/>
                                            </p:tgtEl>
                                            <p:attrNameLst>
                                              <p:attrName>style.visibility</p:attrName>
                                            </p:attrNameLst>
                                          </p:cBhvr>
                                          <p:tavLst>
                                            <p:tav tm="0">
                                              <p:val>
                                                <p:strVal val="hidden"/>
                                              </p:val>
                                            </p:tav>
                                            <p:tav tm="50000">
                                              <p:val>
                                                <p:strVal val="visible"/>
                                              </p:val>
                                            </p:tav>
                                          </p:tavLst>
                                        </p:anim>
                                      </p:childTnLst>
                                    </p:cTn>
                                  </p:par>
                                  <p:par>
                                    <p:cTn id="17" presetID="53" presetClass="entr" presetSubtype="16" fill="hold" grpId="0" nodeType="withEffect">
                                      <p:stCondLst>
                                        <p:cond delay="1700"/>
                                      </p:stCondLst>
                                      <p:childTnLst>
                                        <p:set>
                                          <p:cBhvr>
                                            <p:cTn id="18" dur="1" fill="hold">
                                              <p:stCondLst>
                                                <p:cond delay="0"/>
                                              </p:stCondLst>
                                            </p:cTn>
                                            <p:tgtEl>
                                              <p:spTgt spid="113"/>
                                            </p:tgtEl>
                                            <p:attrNameLst>
                                              <p:attrName>style.visibility</p:attrName>
                                            </p:attrNameLst>
                                          </p:cBhvr>
                                          <p:to>
                                            <p:strVal val="visible"/>
                                          </p:to>
                                        </p:set>
                                        <p:anim calcmode="lin" valueType="num">
                                          <p:cBhvr>
                                            <p:cTn id="19" dur="500" fill="hold"/>
                                            <p:tgtEl>
                                              <p:spTgt spid="113"/>
                                            </p:tgtEl>
                                            <p:attrNameLst>
                                              <p:attrName>ppt_w</p:attrName>
                                            </p:attrNameLst>
                                          </p:cBhvr>
                                          <p:tavLst>
                                            <p:tav tm="0">
                                              <p:val>
                                                <p:fltVal val="0"/>
                                              </p:val>
                                            </p:tav>
                                            <p:tav tm="100000">
                                              <p:val>
                                                <p:strVal val="#ppt_w"/>
                                              </p:val>
                                            </p:tav>
                                          </p:tavLst>
                                        </p:anim>
                                        <p:anim calcmode="lin" valueType="num">
                                          <p:cBhvr>
                                            <p:cTn id="20" dur="500" fill="hold"/>
                                            <p:tgtEl>
                                              <p:spTgt spid="113"/>
                                            </p:tgtEl>
                                            <p:attrNameLst>
                                              <p:attrName>ppt_h</p:attrName>
                                            </p:attrNameLst>
                                          </p:cBhvr>
                                          <p:tavLst>
                                            <p:tav tm="0">
                                              <p:val>
                                                <p:fltVal val="0"/>
                                              </p:val>
                                            </p:tav>
                                            <p:tav tm="100000">
                                              <p:val>
                                                <p:strVal val="#ppt_h"/>
                                              </p:val>
                                            </p:tav>
                                          </p:tavLst>
                                        </p:anim>
                                        <p:animEffect transition="in" filter="fade">
                                          <p:cBhvr>
                                            <p:cTn id="21" dur="500"/>
                                            <p:tgtEl>
                                              <p:spTgt spid="113"/>
                                            </p:tgtEl>
                                          </p:cBhvr>
                                        </p:animEffect>
                                      </p:childTnLst>
                                    </p:cTn>
                                  </p:par>
                                  <p:par>
                                    <p:cTn id="22" presetID="53" presetClass="entr" presetSubtype="16" fill="hold" grpId="0" nodeType="withEffect">
                                      <p:stCondLst>
                                        <p:cond delay="1700"/>
                                      </p:stCondLst>
                                      <p:childTnLst>
                                        <p:set>
                                          <p:cBhvr>
                                            <p:cTn id="23" dur="1" fill="hold">
                                              <p:stCondLst>
                                                <p:cond delay="0"/>
                                              </p:stCondLst>
                                            </p:cTn>
                                            <p:tgtEl>
                                              <p:spTgt spid="115"/>
                                            </p:tgtEl>
                                            <p:attrNameLst>
                                              <p:attrName>style.visibility</p:attrName>
                                            </p:attrNameLst>
                                          </p:cBhvr>
                                          <p:to>
                                            <p:strVal val="visible"/>
                                          </p:to>
                                        </p:set>
                                        <p:anim calcmode="lin" valueType="num">
                                          <p:cBhvr>
                                            <p:cTn id="24" dur="500" fill="hold"/>
                                            <p:tgtEl>
                                              <p:spTgt spid="115"/>
                                            </p:tgtEl>
                                            <p:attrNameLst>
                                              <p:attrName>ppt_w</p:attrName>
                                            </p:attrNameLst>
                                          </p:cBhvr>
                                          <p:tavLst>
                                            <p:tav tm="0">
                                              <p:val>
                                                <p:fltVal val="0"/>
                                              </p:val>
                                            </p:tav>
                                            <p:tav tm="100000">
                                              <p:val>
                                                <p:strVal val="#ppt_w"/>
                                              </p:val>
                                            </p:tav>
                                          </p:tavLst>
                                        </p:anim>
                                        <p:anim calcmode="lin" valueType="num">
                                          <p:cBhvr>
                                            <p:cTn id="25" dur="500" fill="hold"/>
                                            <p:tgtEl>
                                              <p:spTgt spid="115"/>
                                            </p:tgtEl>
                                            <p:attrNameLst>
                                              <p:attrName>ppt_h</p:attrName>
                                            </p:attrNameLst>
                                          </p:cBhvr>
                                          <p:tavLst>
                                            <p:tav tm="0">
                                              <p:val>
                                                <p:fltVal val="0"/>
                                              </p:val>
                                            </p:tav>
                                            <p:tav tm="100000">
                                              <p:val>
                                                <p:strVal val="#ppt_h"/>
                                              </p:val>
                                            </p:tav>
                                          </p:tavLst>
                                        </p:anim>
                                        <p:animEffect transition="in" filter="fade">
                                          <p:cBhvr>
                                            <p:cTn id="26" dur="500"/>
                                            <p:tgtEl>
                                              <p:spTgt spid="115"/>
                                            </p:tgtEl>
                                          </p:cBhvr>
                                        </p:animEffect>
                                      </p:childTnLst>
                                    </p:cTn>
                                  </p:par>
                                  <p:par>
                                    <p:cTn id="27" presetID="53" presetClass="entr" presetSubtype="16" fill="hold" grpId="0" nodeType="withEffect">
                                      <p:stCondLst>
                                        <p:cond delay="1900"/>
                                      </p:stCondLst>
                                      <p:childTnLst>
                                        <p:set>
                                          <p:cBhvr>
                                            <p:cTn id="28" dur="1" fill="hold">
                                              <p:stCondLst>
                                                <p:cond delay="0"/>
                                              </p:stCondLst>
                                            </p:cTn>
                                            <p:tgtEl>
                                              <p:spTgt spid="121"/>
                                            </p:tgtEl>
                                            <p:attrNameLst>
                                              <p:attrName>style.visibility</p:attrName>
                                            </p:attrNameLst>
                                          </p:cBhvr>
                                          <p:to>
                                            <p:strVal val="visible"/>
                                          </p:to>
                                        </p:set>
                                        <p:anim calcmode="lin" valueType="num">
                                          <p:cBhvr>
                                            <p:cTn id="29" dur="500" fill="hold"/>
                                            <p:tgtEl>
                                              <p:spTgt spid="121"/>
                                            </p:tgtEl>
                                            <p:attrNameLst>
                                              <p:attrName>ppt_w</p:attrName>
                                            </p:attrNameLst>
                                          </p:cBhvr>
                                          <p:tavLst>
                                            <p:tav tm="0">
                                              <p:val>
                                                <p:fltVal val="0"/>
                                              </p:val>
                                            </p:tav>
                                            <p:tav tm="100000">
                                              <p:val>
                                                <p:strVal val="#ppt_w"/>
                                              </p:val>
                                            </p:tav>
                                          </p:tavLst>
                                        </p:anim>
                                        <p:anim calcmode="lin" valueType="num">
                                          <p:cBhvr>
                                            <p:cTn id="30" dur="500" fill="hold"/>
                                            <p:tgtEl>
                                              <p:spTgt spid="121"/>
                                            </p:tgtEl>
                                            <p:attrNameLst>
                                              <p:attrName>ppt_h</p:attrName>
                                            </p:attrNameLst>
                                          </p:cBhvr>
                                          <p:tavLst>
                                            <p:tav tm="0">
                                              <p:val>
                                                <p:fltVal val="0"/>
                                              </p:val>
                                            </p:tav>
                                            <p:tav tm="100000">
                                              <p:val>
                                                <p:strVal val="#ppt_h"/>
                                              </p:val>
                                            </p:tav>
                                          </p:tavLst>
                                        </p:anim>
                                        <p:animEffect transition="in" filter="fade">
                                          <p:cBhvr>
                                            <p:cTn id="31" dur="500"/>
                                            <p:tgtEl>
                                              <p:spTgt spid="121"/>
                                            </p:tgtEl>
                                          </p:cBhvr>
                                        </p:animEffect>
                                      </p:childTnLst>
                                    </p:cTn>
                                  </p:par>
                                  <p:par>
                                    <p:cTn id="32" presetID="53" presetClass="entr" presetSubtype="16" fill="hold" grpId="0" nodeType="withEffect">
                                      <p:stCondLst>
                                        <p:cond delay="1900"/>
                                      </p:stCondLst>
                                      <p:childTnLst>
                                        <p:set>
                                          <p:cBhvr>
                                            <p:cTn id="33" dur="1" fill="hold">
                                              <p:stCondLst>
                                                <p:cond delay="0"/>
                                              </p:stCondLst>
                                            </p:cTn>
                                            <p:tgtEl>
                                              <p:spTgt spid="116"/>
                                            </p:tgtEl>
                                            <p:attrNameLst>
                                              <p:attrName>style.visibility</p:attrName>
                                            </p:attrNameLst>
                                          </p:cBhvr>
                                          <p:to>
                                            <p:strVal val="visible"/>
                                          </p:to>
                                        </p:set>
                                        <p:anim calcmode="lin" valueType="num">
                                          <p:cBhvr>
                                            <p:cTn id="34" dur="500" fill="hold"/>
                                            <p:tgtEl>
                                              <p:spTgt spid="116"/>
                                            </p:tgtEl>
                                            <p:attrNameLst>
                                              <p:attrName>ppt_w</p:attrName>
                                            </p:attrNameLst>
                                          </p:cBhvr>
                                          <p:tavLst>
                                            <p:tav tm="0">
                                              <p:val>
                                                <p:fltVal val="0"/>
                                              </p:val>
                                            </p:tav>
                                            <p:tav tm="100000">
                                              <p:val>
                                                <p:strVal val="#ppt_w"/>
                                              </p:val>
                                            </p:tav>
                                          </p:tavLst>
                                        </p:anim>
                                        <p:anim calcmode="lin" valueType="num">
                                          <p:cBhvr>
                                            <p:cTn id="35" dur="500" fill="hold"/>
                                            <p:tgtEl>
                                              <p:spTgt spid="116"/>
                                            </p:tgtEl>
                                            <p:attrNameLst>
                                              <p:attrName>ppt_h</p:attrName>
                                            </p:attrNameLst>
                                          </p:cBhvr>
                                          <p:tavLst>
                                            <p:tav tm="0">
                                              <p:val>
                                                <p:fltVal val="0"/>
                                              </p:val>
                                            </p:tav>
                                            <p:tav tm="100000">
                                              <p:val>
                                                <p:strVal val="#ppt_h"/>
                                              </p:val>
                                            </p:tav>
                                          </p:tavLst>
                                        </p:anim>
                                        <p:animEffect transition="in" filter="fade">
                                          <p:cBhvr>
                                            <p:cTn id="36" dur="500"/>
                                            <p:tgtEl>
                                              <p:spTgt spid="116"/>
                                            </p:tgtEl>
                                          </p:cBhvr>
                                        </p:animEffect>
                                      </p:childTnLst>
                                    </p:cTn>
                                  </p:par>
                                  <p:par>
                                    <p:cTn id="37" presetID="53" presetClass="entr" presetSubtype="16" fill="hold" grpId="0" nodeType="withEffect">
                                      <p:stCondLst>
                                        <p:cond delay="2100"/>
                                      </p:stCondLst>
                                      <p:childTnLst>
                                        <p:set>
                                          <p:cBhvr>
                                            <p:cTn id="38" dur="1" fill="hold">
                                              <p:stCondLst>
                                                <p:cond delay="0"/>
                                              </p:stCondLst>
                                            </p:cTn>
                                            <p:tgtEl>
                                              <p:spTgt spid="123"/>
                                            </p:tgtEl>
                                            <p:attrNameLst>
                                              <p:attrName>style.visibility</p:attrName>
                                            </p:attrNameLst>
                                          </p:cBhvr>
                                          <p:to>
                                            <p:strVal val="visible"/>
                                          </p:to>
                                        </p:set>
                                        <p:anim calcmode="lin" valueType="num">
                                          <p:cBhvr>
                                            <p:cTn id="39" dur="500" fill="hold"/>
                                            <p:tgtEl>
                                              <p:spTgt spid="123"/>
                                            </p:tgtEl>
                                            <p:attrNameLst>
                                              <p:attrName>ppt_w</p:attrName>
                                            </p:attrNameLst>
                                          </p:cBhvr>
                                          <p:tavLst>
                                            <p:tav tm="0">
                                              <p:val>
                                                <p:fltVal val="0"/>
                                              </p:val>
                                            </p:tav>
                                            <p:tav tm="100000">
                                              <p:val>
                                                <p:strVal val="#ppt_w"/>
                                              </p:val>
                                            </p:tav>
                                          </p:tavLst>
                                        </p:anim>
                                        <p:anim calcmode="lin" valueType="num">
                                          <p:cBhvr>
                                            <p:cTn id="40" dur="500" fill="hold"/>
                                            <p:tgtEl>
                                              <p:spTgt spid="123"/>
                                            </p:tgtEl>
                                            <p:attrNameLst>
                                              <p:attrName>ppt_h</p:attrName>
                                            </p:attrNameLst>
                                          </p:cBhvr>
                                          <p:tavLst>
                                            <p:tav tm="0">
                                              <p:val>
                                                <p:fltVal val="0"/>
                                              </p:val>
                                            </p:tav>
                                            <p:tav tm="100000">
                                              <p:val>
                                                <p:strVal val="#ppt_h"/>
                                              </p:val>
                                            </p:tav>
                                          </p:tavLst>
                                        </p:anim>
                                        <p:animEffect transition="in" filter="fade">
                                          <p:cBhvr>
                                            <p:cTn id="41" dur="500"/>
                                            <p:tgtEl>
                                              <p:spTgt spid="123"/>
                                            </p:tgtEl>
                                          </p:cBhvr>
                                        </p:animEffect>
                                      </p:childTnLst>
                                    </p:cTn>
                                  </p:par>
                                  <p:par>
                                    <p:cTn id="42" presetID="42" presetClass="entr" presetSubtype="0" fill="hold" grpId="0" nodeType="withEffect">
                                      <p:stCondLst>
                                        <p:cond delay="2600"/>
                                      </p:stCondLst>
                                      <p:childTnLst>
                                        <p:set>
                                          <p:cBhvr>
                                            <p:cTn id="43" dur="1" fill="hold">
                                              <p:stCondLst>
                                                <p:cond delay="0"/>
                                              </p:stCondLst>
                                            </p:cTn>
                                            <p:tgtEl>
                                              <p:spTgt spid="114"/>
                                            </p:tgtEl>
                                            <p:attrNameLst>
                                              <p:attrName>style.visibility</p:attrName>
                                            </p:attrNameLst>
                                          </p:cBhvr>
                                          <p:to>
                                            <p:strVal val="visible"/>
                                          </p:to>
                                        </p:set>
                                        <p:animEffect transition="in" filter="fade">
                                          <p:cBhvr>
                                            <p:cTn id="44" dur="500"/>
                                            <p:tgtEl>
                                              <p:spTgt spid="114"/>
                                            </p:tgtEl>
                                          </p:cBhvr>
                                        </p:animEffect>
                                        <p:anim calcmode="lin" valueType="num">
                                          <p:cBhvr>
                                            <p:cTn id="45" dur="500" fill="hold"/>
                                            <p:tgtEl>
                                              <p:spTgt spid="114"/>
                                            </p:tgtEl>
                                            <p:attrNameLst>
                                              <p:attrName>ppt_x</p:attrName>
                                            </p:attrNameLst>
                                          </p:cBhvr>
                                          <p:tavLst>
                                            <p:tav tm="0">
                                              <p:val>
                                                <p:strVal val="#ppt_x"/>
                                              </p:val>
                                            </p:tav>
                                            <p:tav tm="100000">
                                              <p:val>
                                                <p:strVal val="#ppt_x"/>
                                              </p:val>
                                            </p:tav>
                                          </p:tavLst>
                                        </p:anim>
                                        <p:anim calcmode="lin" valueType="num">
                                          <p:cBhvr>
                                            <p:cTn id="46" dur="500" fill="hold"/>
                                            <p:tgtEl>
                                              <p:spTgt spid="1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2600"/>
                                      </p:stCondLst>
                                      <p:childTnLst>
                                        <p:set>
                                          <p:cBhvr>
                                            <p:cTn id="48" dur="1" fill="hold">
                                              <p:stCondLst>
                                                <p:cond delay="0"/>
                                              </p:stCondLst>
                                            </p:cTn>
                                            <p:tgtEl>
                                              <p:spTgt spid="118"/>
                                            </p:tgtEl>
                                            <p:attrNameLst>
                                              <p:attrName>style.visibility</p:attrName>
                                            </p:attrNameLst>
                                          </p:cBhvr>
                                          <p:to>
                                            <p:strVal val="visible"/>
                                          </p:to>
                                        </p:set>
                                        <p:animEffect transition="in" filter="fade">
                                          <p:cBhvr>
                                            <p:cTn id="49" dur="500"/>
                                            <p:tgtEl>
                                              <p:spTgt spid="118"/>
                                            </p:tgtEl>
                                          </p:cBhvr>
                                        </p:animEffect>
                                        <p:anim calcmode="lin" valueType="num">
                                          <p:cBhvr>
                                            <p:cTn id="50" dur="500" fill="hold"/>
                                            <p:tgtEl>
                                              <p:spTgt spid="118"/>
                                            </p:tgtEl>
                                            <p:attrNameLst>
                                              <p:attrName>ppt_x</p:attrName>
                                            </p:attrNameLst>
                                          </p:cBhvr>
                                          <p:tavLst>
                                            <p:tav tm="0">
                                              <p:val>
                                                <p:strVal val="#ppt_x"/>
                                              </p:val>
                                            </p:tav>
                                            <p:tav tm="100000">
                                              <p:val>
                                                <p:strVal val="#ppt_x"/>
                                              </p:val>
                                            </p:tav>
                                          </p:tavLst>
                                        </p:anim>
                                        <p:anim calcmode="lin" valueType="num">
                                          <p:cBhvr>
                                            <p:cTn id="51" dur="500" fill="hold"/>
                                            <p:tgtEl>
                                              <p:spTgt spid="118"/>
                                            </p:tgtEl>
                                            <p:attrNameLst>
                                              <p:attrName>ppt_y</p:attrName>
                                            </p:attrNameLst>
                                          </p:cBhvr>
                                          <p:tavLst>
                                            <p:tav tm="0">
                                              <p:val>
                                                <p:strVal val="#ppt_y+.1"/>
                                              </p:val>
                                            </p:tav>
                                            <p:tav tm="100000">
                                              <p:val>
                                                <p:strVal val="#ppt_y"/>
                                              </p:val>
                                            </p:tav>
                                          </p:tavLst>
                                        </p:anim>
                                      </p:childTnLst>
                                    </p:cTn>
                                  </p:par>
                                  <p:par>
                                    <p:cTn id="52" presetID="21" presetClass="entr" presetSubtype="1" fill="hold" nodeType="withEffect">
                                      <p:stCondLst>
                                        <p:cond delay="700"/>
                                      </p:stCondLst>
                                      <p:childTnLst>
                                        <p:set>
                                          <p:cBhvr>
                                            <p:cTn id="53" dur="1" fill="hold">
                                              <p:stCondLst>
                                                <p:cond delay="0"/>
                                              </p:stCondLst>
                                            </p:cTn>
                                            <p:tgtEl>
                                              <p:spTgt spid="25"/>
                                            </p:tgtEl>
                                            <p:attrNameLst>
                                              <p:attrName>style.visibility</p:attrName>
                                            </p:attrNameLst>
                                          </p:cBhvr>
                                          <p:to>
                                            <p:strVal val="visible"/>
                                          </p:to>
                                        </p:set>
                                        <p:animEffect transition="in" filter="wheel(1)">
                                          <p:cBhvr>
                                            <p:cTn id="54" dur="500"/>
                                            <p:tgtEl>
                                              <p:spTgt spid="25"/>
                                            </p:tgtEl>
                                          </p:cBhvr>
                                        </p:animEffect>
                                      </p:childTnLst>
                                    </p:cTn>
                                  </p:par>
                                  <p:par>
                                    <p:cTn id="55" presetID="2" presetClass="entr" presetSubtype="2" fill="hold" grpId="0" nodeType="withEffect">
                                      <p:stCondLst>
                                        <p:cond delay="310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1+#ppt_w/2"/>
                                              </p:val>
                                            </p:tav>
                                            <p:tav tm="100000">
                                              <p:val>
                                                <p:strVal val="#ppt_x"/>
                                              </p:val>
                                            </p:tav>
                                          </p:tavLst>
                                        </p:anim>
                                        <p:anim calcmode="lin" valueType="num">
                                          <p:cBhvr additive="base">
                                            <p:cTn id="5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5" grpId="0" animBg="1"/>
          <p:bldP spid="121" grpId="0" animBg="1"/>
          <p:bldP spid="116" grpId="0" animBg="1"/>
          <p:bldP spid="123" grpId="0" animBg="1"/>
          <p:bldP spid="114" grpId="0" animBg="1"/>
          <p:bldP spid="118" grpId="0"/>
          <p:bldP spid="124" grpId="0" animBg="1"/>
          <p:bldP spid="124" grpId="1" animBg="1"/>
          <p:bldP spid="125" grpId="0" animBg="1"/>
          <p:bldP spid="125" grpId="1" animBg="1"/>
          <p:bldP spid="24"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p:cNvSpPr/>
          <p:nvPr/>
        </p:nvSpPr>
        <p:spPr bwMode="auto">
          <a:xfrm>
            <a:off x="218862" y="12691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3" name="Freeform 9"/>
          <p:cNvSpPr/>
          <p:nvPr/>
        </p:nvSpPr>
        <p:spPr bwMode="auto">
          <a:xfrm>
            <a:off x="318746" y="35208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 name="Rectangle 18"/>
          <p:cNvSpPr>
            <a:spLocks noChangeArrowheads="1"/>
          </p:cNvSpPr>
          <p:nvPr/>
        </p:nvSpPr>
        <p:spPr bwMode="auto">
          <a:xfrm>
            <a:off x="682412" y="321605"/>
            <a:ext cx="28773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微软雅黑" panose="020B0503020204020204" pitchFamily="34" charset="-122"/>
                <a:ea typeface="微软雅黑" panose="020B0503020204020204" pitchFamily="34" charset="-122"/>
                <a:cs typeface="宋体" pitchFamily="2" charset="-122"/>
              </a:rPr>
              <a:t>活动</a:t>
            </a:r>
            <a:r>
              <a:rPr lang="en-US" altLang="zh-CN" sz="2000" b="1" dirty="0">
                <a:solidFill>
                  <a:schemeClr val="accent1"/>
                </a:solidFill>
                <a:latin typeface="微软雅黑" panose="020B0503020204020204" pitchFamily="34" charset="-122"/>
                <a:ea typeface="微软雅黑" panose="020B0503020204020204" pitchFamily="34" charset="-122"/>
                <a:cs typeface="宋体" pitchFamily="2" charset="-122"/>
              </a:rPr>
              <a:t>1  </a:t>
            </a:r>
            <a:r>
              <a:rPr lang="zh-CN" altLang="en-US" sz="2000" b="1" dirty="0">
                <a:solidFill>
                  <a:srgbClr val="1D9A78"/>
                </a:solidFill>
                <a:latin typeface="微软雅黑" panose="020B0503020204020204" pitchFamily="34" charset="-122"/>
                <a:ea typeface="微软雅黑" panose="020B0503020204020204" pitchFamily="34" charset="-122"/>
              </a:rPr>
              <a:t>拍摄</a:t>
            </a:r>
            <a:r>
              <a:rPr lang="zh-CN" altLang="en-US" sz="2000" b="1" dirty="0">
                <a:solidFill>
                  <a:srgbClr val="8BC145"/>
                </a:solidFill>
                <a:latin typeface="微软雅黑" panose="020B0503020204020204" pitchFamily="34" charset="-122"/>
                <a:ea typeface="微软雅黑" panose="020B0503020204020204" pitchFamily="34" charset="-122"/>
              </a:rPr>
              <a:t>平面广告模特</a:t>
            </a:r>
            <a:endParaRPr lang="en-US" altLang="zh-CN" sz="2000" b="1" dirty="0">
              <a:solidFill>
                <a:srgbClr val="8BC145"/>
              </a:solidFill>
              <a:latin typeface="微软雅黑" panose="020B0503020204020204" pitchFamily="34" charset="-122"/>
              <a:ea typeface="微软雅黑" panose="020B0503020204020204" pitchFamily="34" charset="-122"/>
              <a:cs typeface="宋体" pitchFamily="2" charset="-122"/>
            </a:endParaRPr>
          </a:p>
        </p:txBody>
      </p:sp>
      <p:sp>
        <p:nvSpPr>
          <p:cNvPr id="16" name="菱形 15"/>
          <p:cNvSpPr/>
          <p:nvPr/>
        </p:nvSpPr>
        <p:spPr>
          <a:xfrm>
            <a:off x="1142206" y="1318492"/>
            <a:ext cx="3224066" cy="3224066"/>
          </a:xfrm>
          <a:prstGeom prst="diamond">
            <a:avLst/>
          </a:prstGeom>
          <a:blipFill dpi="0" rotWithShape="1">
            <a:blip r:embed="rId2" cstate="print"/>
            <a:srcRect/>
            <a:stretch>
              <a:fillRect/>
            </a:stretch>
          </a:blipFill>
          <a:ln w="6350" cap="flat">
            <a:noFill/>
            <a:prstDash val="solid"/>
            <a:miter lim="800000"/>
          </a:ln>
        </p:spPr>
        <p:txBody>
          <a:bodyPr vert="horz" wrap="square" lIns="91440" tIns="45720" rIns="91440" bIns="45720" numCol="1" anchor="t" anchorCtr="0" compatLnSpc="1"/>
          <a:lstStyle/>
          <a:p>
            <a:endParaRPr lang="zh-CN" altLang="en-US"/>
          </a:p>
        </p:txBody>
      </p:sp>
      <p:sp>
        <p:nvSpPr>
          <p:cNvPr id="17" name="Freeform 9"/>
          <p:cNvSpPr/>
          <p:nvPr/>
        </p:nvSpPr>
        <p:spPr bwMode="auto">
          <a:xfrm>
            <a:off x="3978376" y="2374179"/>
            <a:ext cx="268784" cy="53853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sz="1200"/>
          </a:p>
        </p:txBody>
      </p:sp>
      <p:sp>
        <p:nvSpPr>
          <p:cNvPr id="18" name="Freeform 9"/>
          <p:cNvSpPr/>
          <p:nvPr/>
        </p:nvSpPr>
        <p:spPr bwMode="auto">
          <a:xfrm>
            <a:off x="2295857" y="3939112"/>
            <a:ext cx="268784" cy="53853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cxnSp>
        <p:nvCxnSpPr>
          <p:cNvPr id="29" name="直接连接符 28"/>
          <p:cNvCxnSpPr/>
          <p:nvPr/>
        </p:nvCxnSpPr>
        <p:spPr>
          <a:xfrm>
            <a:off x="3362292" y="1162785"/>
            <a:ext cx="3979132" cy="3979132"/>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椭圆 21"/>
          <p:cNvSpPr/>
          <p:nvPr/>
        </p:nvSpPr>
        <p:spPr>
          <a:xfrm>
            <a:off x="3790036" y="1581288"/>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4" name="Rectangle 20"/>
          <p:cNvSpPr>
            <a:spLocks noChangeArrowheads="1"/>
          </p:cNvSpPr>
          <p:nvPr/>
        </p:nvSpPr>
        <p:spPr bwMode="auto">
          <a:xfrm>
            <a:off x="4069831" y="1510708"/>
            <a:ext cx="7562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活动描述</a:t>
            </a:r>
          </a:p>
        </p:txBody>
      </p:sp>
      <p:sp>
        <p:nvSpPr>
          <p:cNvPr id="30" name="椭圆 29"/>
          <p:cNvSpPr/>
          <p:nvPr/>
        </p:nvSpPr>
        <p:spPr>
          <a:xfrm>
            <a:off x="4693683" y="2495995"/>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2" name="Rectangle 20"/>
          <p:cNvSpPr>
            <a:spLocks noChangeArrowheads="1"/>
          </p:cNvSpPr>
          <p:nvPr/>
        </p:nvSpPr>
        <p:spPr bwMode="auto">
          <a:xfrm>
            <a:off x="4968159" y="2419050"/>
            <a:ext cx="10883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工作环境</a:t>
            </a:r>
          </a:p>
        </p:txBody>
      </p:sp>
      <p:sp>
        <p:nvSpPr>
          <p:cNvPr id="35" name="椭圆 34"/>
          <p:cNvSpPr/>
          <p:nvPr/>
        </p:nvSpPr>
        <p:spPr>
          <a:xfrm>
            <a:off x="5476335" y="3291207"/>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7" name="Rectangle 20"/>
          <p:cNvSpPr>
            <a:spLocks noChangeArrowheads="1"/>
          </p:cNvSpPr>
          <p:nvPr/>
        </p:nvSpPr>
        <p:spPr bwMode="auto">
          <a:xfrm>
            <a:off x="5718182" y="3211168"/>
            <a:ext cx="20244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相关知识</a:t>
            </a:r>
          </a:p>
        </p:txBody>
      </p:sp>
      <p:sp>
        <p:nvSpPr>
          <p:cNvPr id="39" name="椭圆 38"/>
          <p:cNvSpPr/>
          <p:nvPr/>
        </p:nvSpPr>
        <p:spPr>
          <a:xfrm>
            <a:off x="6295584" y="4093270"/>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41" name="Rectangle 20"/>
          <p:cNvSpPr>
            <a:spLocks noChangeArrowheads="1"/>
          </p:cNvSpPr>
          <p:nvPr/>
        </p:nvSpPr>
        <p:spPr bwMode="auto">
          <a:xfrm>
            <a:off x="6514412" y="3975384"/>
            <a:ext cx="936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活动实施</a:t>
            </a:r>
          </a:p>
        </p:txBody>
      </p:sp>
      <p:sp>
        <p:nvSpPr>
          <p:cNvPr id="25" name="Freeform 7"/>
          <p:cNvSpPr/>
          <p:nvPr/>
        </p:nvSpPr>
        <p:spPr bwMode="auto">
          <a:xfrm>
            <a:off x="1505620" y="2572938"/>
            <a:ext cx="358230" cy="715174"/>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3"/>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2"/>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300"/>
                                        <p:tgtEl>
                                          <p:spTgt spid="4"/>
                                        </p:tgtEl>
                                      </p:cBhvr>
                                    </p:animEffect>
                                    <p:anim calcmode="lin" valueType="num">
                                      <p:cBhvr>
                                        <p:cTn id="20" dur="300" fill="hold"/>
                                        <p:tgtEl>
                                          <p:spTgt spid="4"/>
                                        </p:tgtEl>
                                        <p:attrNameLst>
                                          <p:attrName>ppt_x</p:attrName>
                                        </p:attrNameLst>
                                      </p:cBhvr>
                                      <p:tavLst>
                                        <p:tav tm="0">
                                          <p:val>
                                            <p:strVal val="#ppt_x"/>
                                          </p:val>
                                        </p:tav>
                                        <p:tav tm="100000">
                                          <p:val>
                                            <p:strVal val="#ppt_x"/>
                                          </p:val>
                                        </p:tav>
                                      </p:tavLst>
                                    </p:anim>
                                    <p:anim calcmode="lin" valueType="num">
                                      <p:cBhvr>
                                        <p:cTn id="21" dur="300" fill="hold"/>
                                        <p:tgtEl>
                                          <p:spTgt spid="4"/>
                                        </p:tgtEl>
                                        <p:attrNameLst>
                                          <p:attrName>ppt_y</p:attrName>
                                        </p:attrNameLst>
                                      </p:cBhvr>
                                      <p:tavLst>
                                        <p:tav tm="0">
                                          <p:val>
                                            <p:strVal val="#ppt_y-.1"/>
                                          </p:val>
                                        </p:tav>
                                        <p:tav tm="100000">
                                          <p:val>
                                            <p:strVal val="#ppt_y"/>
                                          </p:val>
                                        </p:tav>
                                      </p:tavLst>
                                    </p:anim>
                                  </p:childTnLst>
                                </p:cTn>
                              </p:par>
                              <p:par>
                                <p:cTn id="22" presetID="21" presetClass="entr" presetSubtype="1" fill="hold" grpId="0" nodeType="withEffect">
                                  <p:stCondLst>
                                    <p:cond delay="1000"/>
                                  </p:stCondLst>
                                  <p:childTnLst>
                                    <p:set>
                                      <p:cBhvr>
                                        <p:cTn id="23" dur="1" fill="hold">
                                          <p:stCondLst>
                                            <p:cond delay="0"/>
                                          </p:stCondLst>
                                        </p:cTn>
                                        <p:tgtEl>
                                          <p:spTgt spid="16"/>
                                        </p:tgtEl>
                                        <p:attrNameLst>
                                          <p:attrName>style.visibility</p:attrName>
                                        </p:attrNameLst>
                                      </p:cBhvr>
                                      <p:to>
                                        <p:strVal val="visible"/>
                                      </p:to>
                                    </p:set>
                                    <p:animEffect transition="in" filter="wheel(1)">
                                      <p:cBhvr>
                                        <p:cTn id="24" dur="500"/>
                                        <p:tgtEl>
                                          <p:spTgt spid="16"/>
                                        </p:tgtEl>
                                      </p:cBhvr>
                                    </p:animEffect>
                                  </p:childTnLst>
                                </p:cTn>
                              </p:par>
                              <p:par>
                                <p:cTn id="25" presetID="2" presetClass="entr" presetSubtype="8" fill="hold" grpId="0" nodeType="withEffect">
                                  <p:stCondLst>
                                    <p:cond delay="110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35" presetClass="emph" presetSubtype="0" repeatCount="3000" fill="hold" grpId="1" nodeType="withEffect">
                                  <p:stCondLst>
                                    <p:cond delay="1500"/>
                                  </p:stCondLst>
                                  <p:childTnLst>
                                    <p:anim calcmode="discrete" valueType="str">
                                      <p:cBhvr>
                                        <p:cTn id="30" dur="100" fill="hold"/>
                                        <p:tgtEl>
                                          <p:spTgt spid="17"/>
                                        </p:tgtEl>
                                        <p:attrNameLst>
                                          <p:attrName>style.visibility</p:attrName>
                                        </p:attrNameLst>
                                      </p:cBhvr>
                                      <p:tavLst>
                                        <p:tav tm="0">
                                          <p:val>
                                            <p:strVal val="hidden"/>
                                          </p:val>
                                        </p:tav>
                                        <p:tav tm="50000">
                                          <p:val>
                                            <p:strVal val="visible"/>
                                          </p:val>
                                        </p:tav>
                                      </p:tavLst>
                                    </p:anim>
                                  </p:childTnLst>
                                </p:cTn>
                              </p:par>
                              <p:par>
                                <p:cTn id="31" presetID="2" presetClass="entr" presetSubtype="8" fill="hold" grpId="0" nodeType="withEffect">
                                  <p:stCondLst>
                                    <p:cond delay="120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0-#ppt_w/2"/>
                                          </p:val>
                                        </p:tav>
                                        <p:tav tm="100000">
                                          <p:val>
                                            <p:strVal val="#ppt_x"/>
                                          </p:val>
                                        </p:tav>
                                      </p:tavLst>
                                    </p:anim>
                                    <p:anim calcmode="lin" valueType="num">
                                      <p:cBhvr additive="base">
                                        <p:cTn id="34" dur="500" fill="hold"/>
                                        <p:tgtEl>
                                          <p:spTgt spid="25"/>
                                        </p:tgtEl>
                                        <p:attrNameLst>
                                          <p:attrName>ppt_y</p:attrName>
                                        </p:attrNameLst>
                                      </p:cBhvr>
                                      <p:tavLst>
                                        <p:tav tm="0">
                                          <p:val>
                                            <p:strVal val="#ppt_y"/>
                                          </p:val>
                                        </p:tav>
                                        <p:tav tm="100000">
                                          <p:val>
                                            <p:strVal val="#ppt_y"/>
                                          </p:val>
                                        </p:tav>
                                      </p:tavLst>
                                    </p:anim>
                                  </p:childTnLst>
                                </p:cTn>
                              </p:par>
                              <p:par>
                                <p:cTn id="35" presetID="35" presetClass="emph" presetSubtype="0" repeatCount="3000" fill="hold" grpId="1" nodeType="withEffect">
                                  <p:stCondLst>
                                    <p:cond delay="1600"/>
                                  </p:stCondLst>
                                  <p:childTnLst>
                                    <p:anim calcmode="discrete" valueType="str">
                                      <p:cBhvr>
                                        <p:cTn id="36" dur="100" fill="hold"/>
                                        <p:tgtEl>
                                          <p:spTgt spid="25"/>
                                        </p:tgtEl>
                                        <p:attrNameLst>
                                          <p:attrName>style.visibility</p:attrName>
                                        </p:attrNameLst>
                                      </p:cBhvr>
                                      <p:tavLst>
                                        <p:tav tm="0">
                                          <p:val>
                                            <p:strVal val="hidden"/>
                                          </p:val>
                                        </p:tav>
                                        <p:tav tm="50000">
                                          <p:val>
                                            <p:strVal val="visible"/>
                                          </p:val>
                                        </p:tav>
                                      </p:tavLst>
                                    </p:anim>
                                  </p:childTnLst>
                                </p:cTn>
                              </p:par>
                              <p:par>
                                <p:cTn id="37" presetID="2" presetClass="entr" presetSubtype="8" fill="hold" grpId="0" nodeType="withEffect">
                                  <p:stCondLst>
                                    <p:cond delay="130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0-#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par>
                                <p:cTn id="41" presetID="35" presetClass="emph" presetSubtype="0" repeatCount="3000" fill="hold" grpId="1" nodeType="withEffect">
                                  <p:stCondLst>
                                    <p:cond delay="1700"/>
                                  </p:stCondLst>
                                  <p:childTnLst>
                                    <p:anim calcmode="discrete" valueType="str">
                                      <p:cBhvr>
                                        <p:cTn id="42" dur="100" fill="hold"/>
                                        <p:tgtEl>
                                          <p:spTgt spid="18"/>
                                        </p:tgtEl>
                                        <p:attrNameLst>
                                          <p:attrName>style.visibility</p:attrName>
                                        </p:attrNameLst>
                                      </p:cBhvr>
                                      <p:tavLst>
                                        <p:tav tm="0">
                                          <p:val>
                                            <p:strVal val="hidden"/>
                                          </p:val>
                                        </p:tav>
                                        <p:tav tm="50000">
                                          <p:val>
                                            <p:strVal val="visible"/>
                                          </p:val>
                                        </p:tav>
                                      </p:tavLst>
                                    </p:anim>
                                  </p:childTnLst>
                                </p:cTn>
                              </p:par>
                              <p:par>
                                <p:cTn id="43" presetID="22" presetClass="entr" presetSubtype="1" fill="hold" nodeType="withEffect">
                                  <p:stCondLst>
                                    <p:cond delay="2000"/>
                                  </p:stCondLst>
                                  <p:childTnLst>
                                    <p:set>
                                      <p:cBhvr>
                                        <p:cTn id="44" dur="1" fill="hold">
                                          <p:stCondLst>
                                            <p:cond delay="0"/>
                                          </p:stCondLst>
                                        </p:cTn>
                                        <p:tgtEl>
                                          <p:spTgt spid="29"/>
                                        </p:tgtEl>
                                        <p:attrNameLst>
                                          <p:attrName>style.visibility</p:attrName>
                                        </p:attrNameLst>
                                      </p:cBhvr>
                                      <p:to>
                                        <p:strVal val="visible"/>
                                      </p:to>
                                    </p:set>
                                    <p:animEffect transition="in" filter="wipe(up)">
                                      <p:cBhvr>
                                        <p:cTn id="45" dur="500"/>
                                        <p:tgtEl>
                                          <p:spTgt spid="29"/>
                                        </p:tgtEl>
                                      </p:cBhvr>
                                    </p:animEffect>
                                  </p:childTnLst>
                                </p:cTn>
                              </p:par>
                              <p:par>
                                <p:cTn id="46" presetID="53" presetClass="entr" presetSubtype="16" fill="hold" grpId="0" nodeType="withEffect">
                                  <p:stCondLst>
                                    <p:cond delay="250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fltVal val="0"/>
                                          </p:val>
                                        </p:tav>
                                        <p:tav tm="100000">
                                          <p:val>
                                            <p:strVal val="#ppt_w"/>
                                          </p:val>
                                        </p:tav>
                                      </p:tavLst>
                                    </p:anim>
                                    <p:anim calcmode="lin" valueType="num">
                                      <p:cBhvr>
                                        <p:cTn id="49" dur="500" fill="hold"/>
                                        <p:tgtEl>
                                          <p:spTgt spid="22"/>
                                        </p:tgtEl>
                                        <p:attrNameLst>
                                          <p:attrName>ppt_h</p:attrName>
                                        </p:attrNameLst>
                                      </p:cBhvr>
                                      <p:tavLst>
                                        <p:tav tm="0">
                                          <p:val>
                                            <p:fltVal val="0"/>
                                          </p:val>
                                        </p:tav>
                                        <p:tav tm="100000">
                                          <p:val>
                                            <p:strVal val="#ppt_h"/>
                                          </p:val>
                                        </p:tav>
                                      </p:tavLst>
                                    </p:anim>
                                    <p:animEffect transition="in" filter="fade">
                                      <p:cBhvr>
                                        <p:cTn id="50" dur="500"/>
                                        <p:tgtEl>
                                          <p:spTgt spid="22"/>
                                        </p:tgtEl>
                                      </p:cBhvr>
                                    </p:animEffect>
                                  </p:childTnLst>
                                </p:cTn>
                              </p:par>
                              <p:par>
                                <p:cTn id="51" presetID="15" presetClass="entr" presetSubtype="0" fill="hold" grpId="0" nodeType="withEffect">
                                  <p:stCondLst>
                                    <p:cond delay="2500"/>
                                  </p:stCondLst>
                                  <p:childTnLst>
                                    <p:set>
                                      <p:cBhvr>
                                        <p:cTn id="52" dur="1" fill="hold">
                                          <p:stCondLst>
                                            <p:cond delay="0"/>
                                          </p:stCondLst>
                                        </p:cTn>
                                        <p:tgtEl>
                                          <p:spTgt spid="24"/>
                                        </p:tgtEl>
                                        <p:attrNameLst>
                                          <p:attrName>style.visibility</p:attrName>
                                        </p:attrNameLst>
                                      </p:cBhvr>
                                      <p:to>
                                        <p:strVal val="visible"/>
                                      </p:to>
                                    </p:set>
                                    <p:anim calcmode="lin" valueType="num">
                                      <p:cBhvr>
                                        <p:cTn id="53" dur="1000" fill="hold"/>
                                        <p:tgtEl>
                                          <p:spTgt spid="24"/>
                                        </p:tgtEl>
                                        <p:attrNameLst>
                                          <p:attrName>ppt_w</p:attrName>
                                        </p:attrNameLst>
                                      </p:cBhvr>
                                      <p:tavLst>
                                        <p:tav tm="0">
                                          <p:val>
                                            <p:fltVal val="0"/>
                                          </p:val>
                                        </p:tav>
                                        <p:tav tm="100000">
                                          <p:val>
                                            <p:strVal val="#ppt_w"/>
                                          </p:val>
                                        </p:tav>
                                      </p:tavLst>
                                    </p:anim>
                                    <p:anim calcmode="lin" valueType="num">
                                      <p:cBhvr>
                                        <p:cTn id="54" dur="1000" fill="hold"/>
                                        <p:tgtEl>
                                          <p:spTgt spid="24"/>
                                        </p:tgtEl>
                                        <p:attrNameLst>
                                          <p:attrName>ppt_h</p:attrName>
                                        </p:attrNameLst>
                                      </p:cBhvr>
                                      <p:tavLst>
                                        <p:tav tm="0">
                                          <p:val>
                                            <p:fltVal val="0"/>
                                          </p:val>
                                        </p:tav>
                                        <p:tav tm="100000">
                                          <p:val>
                                            <p:strVal val="#ppt_h"/>
                                          </p:val>
                                        </p:tav>
                                      </p:tavLst>
                                    </p:anim>
                                    <p:anim calcmode="lin" valueType="num">
                                      <p:cBhvr>
                                        <p:cTn id="55"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24"/>
                                        </p:tgtEl>
                                        <p:attrNameLst>
                                          <p:attrName>ppt_y</p:attrName>
                                        </p:attrNameLst>
                                      </p:cBhvr>
                                      <p:tavLst>
                                        <p:tav tm="0" fmla="#ppt_y+(sin(-2*pi*(1-$))*-#ppt_x+cos(-2*pi*(1-$))*(1-#ppt_y))*(1-$)">
                                          <p:val>
                                            <p:fltVal val="0"/>
                                          </p:val>
                                        </p:tav>
                                        <p:tav tm="100000">
                                          <p:val>
                                            <p:fltVal val="1"/>
                                          </p:val>
                                        </p:tav>
                                      </p:tavLst>
                                    </p:anim>
                                  </p:childTnLst>
                                </p:cTn>
                              </p:par>
                              <p:par>
                                <p:cTn id="57" presetID="53" presetClass="entr" presetSubtype="16" fill="hold" grpId="0" nodeType="withEffect">
                                  <p:stCondLst>
                                    <p:cond delay="3500"/>
                                  </p:stCondLst>
                                  <p:childTnLst>
                                    <p:set>
                                      <p:cBhvr>
                                        <p:cTn id="58" dur="1" fill="hold">
                                          <p:stCondLst>
                                            <p:cond delay="0"/>
                                          </p:stCondLst>
                                        </p:cTn>
                                        <p:tgtEl>
                                          <p:spTgt spid="30"/>
                                        </p:tgtEl>
                                        <p:attrNameLst>
                                          <p:attrName>style.visibility</p:attrName>
                                        </p:attrNameLst>
                                      </p:cBhvr>
                                      <p:to>
                                        <p:strVal val="visible"/>
                                      </p:to>
                                    </p:set>
                                    <p:anim calcmode="lin" valueType="num">
                                      <p:cBhvr>
                                        <p:cTn id="59" dur="500" fill="hold"/>
                                        <p:tgtEl>
                                          <p:spTgt spid="30"/>
                                        </p:tgtEl>
                                        <p:attrNameLst>
                                          <p:attrName>ppt_w</p:attrName>
                                        </p:attrNameLst>
                                      </p:cBhvr>
                                      <p:tavLst>
                                        <p:tav tm="0">
                                          <p:val>
                                            <p:fltVal val="0"/>
                                          </p:val>
                                        </p:tav>
                                        <p:tav tm="100000">
                                          <p:val>
                                            <p:strVal val="#ppt_w"/>
                                          </p:val>
                                        </p:tav>
                                      </p:tavLst>
                                    </p:anim>
                                    <p:anim calcmode="lin" valueType="num">
                                      <p:cBhvr>
                                        <p:cTn id="60" dur="500" fill="hold"/>
                                        <p:tgtEl>
                                          <p:spTgt spid="30"/>
                                        </p:tgtEl>
                                        <p:attrNameLst>
                                          <p:attrName>ppt_h</p:attrName>
                                        </p:attrNameLst>
                                      </p:cBhvr>
                                      <p:tavLst>
                                        <p:tav tm="0">
                                          <p:val>
                                            <p:fltVal val="0"/>
                                          </p:val>
                                        </p:tav>
                                        <p:tav tm="100000">
                                          <p:val>
                                            <p:strVal val="#ppt_h"/>
                                          </p:val>
                                        </p:tav>
                                      </p:tavLst>
                                    </p:anim>
                                    <p:animEffect transition="in" filter="fade">
                                      <p:cBhvr>
                                        <p:cTn id="61" dur="500"/>
                                        <p:tgtEl>
                                          <p:spTgt spid="30"/>
                                        </p:tgtEl>
                                      </p:cBhvr>
                                    </p:animEffect>
                                  </p:childTnLst>
                                </p:cTn>
                              </p:par>
                              <p:par>
                                <p:cTn id="62" presetID="15" presetClass="entr" presetSubtype="0" fill="hold" grpId="0" nodeType="withEffect">
                                  <p:stCondLst>
                                    <p:cond delay="3500"/>
                                  </p:stCondLst>
                                  <p:childTnLst>
                                    <p:set>
                                      <p:cBhvr>
                                        <p:cTn id="63" dur="1" fill="hold">
                                          <p:stCondLst>
                                            <p:cond delay="0"/>
                                          </p:stCondLst>
                                        </p:cTn>
                                        <p:tgtEl>
                                          <p:spTgt spid="32"/>
                                        </p:tgtEl>
                                        <p:attrNameLst>
                                          <p:attrName>style.visibility</p:attrName>
                                        </p:attrNameLst>
                                      </p:cBhvr>
                                      <p:to>
                                        <p:strVal val="visible"/>
                                      </p:to>
                                    </p:set>
                                    <p:anim calcmode="lin" valueType="num">
                                      <p:cBhvr>
                                        <p:cTn id="64" dur="1000" fill="hold"/>
                                        <p:tgtEl>
                                          <p:spTgt spid="32"/>
                                        </p:tgtEl>
                                        <p:attrNameLst>
                                          <p:attrName>ppt_w</p:attrName>
                                        </p:attrNameLst>
                                      </p:cBhvr>
                                      <p:tavLst>
                                        <p:tav tm="0">
                                          <p:val>
                                            <p:fltVal val="0"/>
                                          </p:val>
                                        </p:tav>
                                        <p:tav tm="100000">
                                          <p:val>
                                            <p:strVal val="#ppt_w"/>
                                          </p:val>
                                        </p:tav>
                                      </p:tavLst>
                                    </p:anim>
                                    <p:anim calcmode="lin" valueType="num">
                                      <p:cBhvr>
                                        <p:cTn id="65" dur="1000" fill="hold"/>
                                        <p:tgtEl>
                                          <p:spTgt spid="32"/>
                                        </p:tgtEl>
                                        <p:attrNameLst>
                                          <p:attrName>ppt_h</p:attrName>
                                        </p:attrNameLst>
                                      </p:cBhvr>
                                      <p:tavLst>
                                        <p:tav tm="0">
                                          <p:val>
                                            <p:fltVal val="0"/>
                                          </p:val>
                                        </p:tav>
                                        <p:tav tm="100000">
                                          <p:val>
                                            <p:strVal val="#ppt_h"/>
                                          </p:val>
                                        </p:tav>
                                      </p:tavLst>
                                    </p:anim>
                                    <p:anim calcmode="lin" valueType="num">
                                      <p:cBhvr>
                                        <p:cTn id="66"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67" dur="1000" fill="hold"/>
                                        <p:tgtEl>
                                          <p:spTgt spid="32"/>
                                        </p:tgtEl>
                                        <p:attrNameLst>
                                          <p:attrName>ppt_y</p:attrName>
                                        </p:attrNameLst>
                                      </p:cBhvr>
                                      <p:tavLst>
                                        <p:tav tm="0" fmla="#ppt_y+(sin(-2*pi*(1-$))*-#ppt_x+cos(-2*pi*(1-$))*(1-#ppt_y))*(1-$)">
                                          <p:val>
                                            <p:fltVal val="0"/>
                                          </p:val>
                                        </p:tav>
                                        <p:tav tm="100000">
                                          <p:val>
                                            <p:fltVal val="1"/>
                                          </p:val>
                                        </p:tav>
                                      </p:tavLst>
                                    </p:anim>
                                  </p:childTnLst>
                                </p:cTn>
                              </p:par>
                              <p:par>
                                <p:cTn id="68" presetID="53" presetClass="entr" presetSubtype="16" fill="hold" grpId="0" nodeType="withEffect">
                                  <p:stCondLst>
                                    <p:cond delay="4500"/>
                                  </p:stCondLst>
                                  <p:childTnLst>
                                    <p:set>
                                      <p:cBhvr>
                                        <p:cTn id="69" dur="1" fill="hold">
                                          <p:stCondLst>
                                            <p:cond delay="0"/>
                                          </p:stCondLst>
                                        </p:cTn>
                                        <p:tgtEl>
                                          <p:spTgt spid="35"/>
                                        </p:tgtEl>
                                        <p:attrNameLst>
                                          <p:attrName>style.visibility</p:attrName>
                                        </p:attrNameLst>
                                      </p:cBhvr>
                                      <p:to>
                                        <p:strVal val="visible"/>
                                      </p:to>
                                    </p:set>
                                    <p:anim calcmode="lin" valueType="num">
                                      <p:cBhvr>
                                        <p:cTn id="70" dur="500" fill="hold"/>
                                        <p:tgtEl>
                                          <p:spTgt spid="35"/>
                                        </p:tgtEl>
                                        <p:attrNameLst>
                                          <p:attrName>ppt_w</p:attrName>
                                        </p:attrNameLst>
                                      </p:cBhvr>
                                      <p:tavLst>
                                        <p:tav tm="0">
                                          <p:val>
                                            <p:fltVal val="0"/>
                                          </p:val>
                                        </p:tav>
                                        <p:tav tm="100000">
                                          <p:val>
                                            <p:strVal val="#ppt_w"/>
                                          </p:val>
                                        </p:tav>
                                      </p:tavLst>
                                    </p:anim>
                                    <p:anim calcmode="lin" valueType="num">
                                      <p:cBhvr>
                                        <p:cTn id="71" dur="500" fill="hold"/>
                                        <p:tgtEl>
                                          <p:spTgt spid="35"/>
                                        </p:tgtEl>
                                        <p:attrNameLst>
                                          <p:attrName>ppt_h</p:attrName>
                                        </p:attrNameLst>
                                      </p:cBhvr>
                                      <p:tavLst>
                                        <p:tav tm="0">
                                          <p:val>
                                            <p:fltVal val="0"/>
                                          </p:val>
                                        </p:tav>
                                        <p:tav tm="100000">
                                          <p:val>
                                            <p:strVal val="#ppt_h"/>
                                          </p:val>
                                        </p:tav>
                                      </p:tavLst>
                                    </p:anim>
                                    <p:animEffect transition="in" filter="fade">
                                      <p:cBhvr>
                                        <p:cTn id="72" dur="500"/>
                                        <p:tgtEl>
                                          <p:spTgt spid="35"/>
                                        </p:tgtEl>
                                      </p:cBhvr>
                                    </p:animEffect>
                                  </p:childTnLst>
                                </p:cTn>
                              </p:par>
                              <p:par>
                                <p:cTn id="73" presetID="15" presetClass="entr" presetSubtype="0" fill="hold" grpId="0" nodeType="withEffect">
                                  <p:stCondLst>
                                    <p:cond delay="4500"/>
                                  </p:stCondLst>
                                  <p:childTnLst>
                                    <p:set>
                                      <p:cBhvr>
                                        <p:cTn id="74" dur="1" fill="hold">
                                          <p:stCondLst>
                                            <p:cond delay="0"/>
                                          </p:stCondLst>
                                        </p:cTn>
                                        <p:tgtEl>
                                          <p:spTgt spid="37"/>
                                        </p:tgtEl>
                                        <p:attrNameLst>
                                          <p:attrName>style.visibility</p:attrName>
                                        </p:attrNameLst>
                                      </p:cBhvr>
                                      <p:to>
                                        <p:strVal val="visible"/>
                                      </p:to>
                                    </p:set>
                                    <p:anim calcmode="lin" valueType="num">
                                      <p:cBhvr>
                                        <p:cTn id="75" dur="1000" fill="hold"/>
                                        <p:tgtEl>
                                          <p:spTgt spid="37"/>
                                        </p:tgtEl>
                                        <p:attrNameLst>
                                          <p:attrName>ppt_w</p:attrName>
                                        </p:attrNameLst>
                                      </p:cBhvr>
                                      <p:tavLst>
                                        <p:tav tm="0">
                                          <p:val>
                                            <p:fltVal val="0"/>
                                          </p:val>
                                        </p:tav>
                                        <p:tav tm="100000">
                                          <p:val>
                                            <p:strVal val="#ppt_w"/>
                                          </p:val>
                                        </p:tav>
                                      </p:tavLst>
                                    </p:anim>
                                    <p:anim calcmode="lin" valueType="num">
                                      <p:cBhvr>
                                        <p:cTn id="76" dur="1000" fill="hold"/>
                                        <p:tgtEl>
                                          <p:spTgt spid="37"/>
                                        </p:tgtEl>
                                        <p:attrNameLst>
                                          <p:attrName>ppt_h</p:attrName>
                                        </p:attrNameLst>
                                      </p:cBhvr>
                                      <p:tavLst>
                                        <p:tav tm="0">
                                          <p:val>
                                            <p:fltVal val="0"/>
                                          </p:val>
                                        </p:tav>
                                        <p:tav tm="100000">
                                          <p:val>
                                            <p:strVal val="#ppt_h"/>
                                          </p:val>
                                        </p:tav>
                                      </p:tavLst>
                                    </p:anim>
                                    <p:anim calcmode="lin" valueType="num">
                                      <p:cBhvr>
                                        <p:cTn id="77" dur="1000" fill="hold"/>
                                        <p:tgtEl>
                                          <p:spTgt spid="37"/>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37"/>
                                        </p:tgtEl>
                                        <p:attrNameLst>
                                          <p:attrName>ppt_y</p:attrName>
                                        </p:attrNameLst>
                                      </p:cBhvr>
                                      <p:tavLst>
                                        <p:tav tm="0" fmla="#ppt_y+(sin(-2*pi*(1-$))*-#ppt_x+cos(-2*pi*(1-$))*(1-#ppt_y))*(1-$)">
                                          <p:val>
                                            <p:fltVal val="0"/>
                                          </p:val>
                                        </p:tav>
                                        <p:tav tm="100000">
                                          <p:val>
                                            <p:fltVal val="1"/>
                                          </p:val>
                                        </p:tav>
                                      </p:tavLst>
                                    </p:anim>
                                  </p:childTnLst>
                                </p:cTn>
                              </p:par>
                              <p:par>
                                <p:cTn id="79" presetID="53" presetClass="entr" presetSubtype="16" fill="hold" grpId="0" nodeType="withEffect">
                                  <p:stCondLst>
                                    <p:cond delay="5500"/>
                                  </p:stCondLst>
                                  <p:childTnLst>
                                    <p:set>
                                      <p:cBhvr>
                                        <p:cTn id="80" dur="1" fill="hold">
                                          <p:stCondLst>
                                            <p:cond delay="0"/>
                                          </p:stCondLst>
                                        </p:cTn>
                                        <p:tgtEl>
                                          <p:spTgt spid="39"/>
                                        </p:tgtEl>
                                        <p:attrNameLst>
                                          <p:attrName>style.visibility</p:attrName>
                                        </p:attrNameLst>
                                      </p:cBhvr>
                                      <p:to>
                                        <p:strVal val="visible"/>
                                      </p:to>
                                    </p:set>
                                    <p:anim calcmode="lin" valueType="num">
                                      <p:cBhvr>
                                        <p:cTn id="81" dur="500" fill="hold"/>
                                        <p:tgtEl>
                                          <p:spTgt spid="39"/>
                                        </p:tgtEl>
                                        <p:attrNameLst>
                                          <p:attrName>ppt_w</p:attrName>
                                        </p:attrNameLst>
                                      </p:cBhvr>
                                      <p:tavLst>
                                        <p:tav tm="0">
                                          <p:val>
                                            <p:fltVal val="0"/>
                                          </p:val>
                                        </p:tav>
                                        <p:tav tm="100000">
                                          <p:val>
                                            <p:strVal val="#ppt_w"/>
                                          </p:val>
                                        </p:tav>
                                      </p:tavLst>
                                    </p:anim>
                                    <p:anim calcmode="lin" valueType="num">
                                      <p:cBhvr>
                                        <p:cTn id="82" dur="500" fill="hold"/>
                                        <p:tgtEl>
                                          <p:spTgt spid="39"/>
                                        </p:tgtEl>
                                        <p:attrNameLst>
                                          <p:attrName>ppt_h</p:attrName>
                                        </p:attrNameLst>
                                      </p:cBhvr>
                                      <p:tavLst>
                                        <p:tav tm="0">
                                          <p:val>
                                            <p:fltVal val="0"/>
                                          </p:val>
                                        </p:tav>
                                        <p:tav tm="100000">
                                          <p:val>
                                            <p:strVal val="#ppt_h"/>
                                          </p:val>
                                        </p:tav>
                                      </p:tavLst>
                                    </p:anim>
                                    <p:animEffect transition="in" filter="fade">
                                      <p:cBhvr>
                                        <p:cTn id="83" dur="500"/>
                                        <p:tgtEl>
                                          <p:spTgt spid="39"/>
                                        </p:tgtEl>
                                      </p:cBhvr>
                                    </p:animEffect>
                                  </p:childTnLst>
                                </p:cTn>
                              </p:par>
                              <p:par>
                                <p:cTn id="84" presetID="15" presetClass="entr" presetSubtype="0" fill="hold" grpId="0" nodeType="withEffect">
                                  <p:stCondLst>
                                    <p:cond delay="5500"/>
                                  </p:stCondLst>
                                  <p:childTnLst>
                                    <p:set>
                                      <p:cBhvr>
                                        <p:cTn id="85" dur="1" fill="hold">
                                          <p:stCondLst>
                                            <p:cond delay="0"/>
                                          </p:stCondLst>
                                        </p:cTn>
                                        <p:tgtEl>
                                          <p:spTgt spid="41"/>
                                        </p:tgtEl>
                                        <p:attrNameLst>
                                          <p:attrName>style.visibility</p:attrName>
                                        </p:attrNameLst>
                                      </p:cBhvr>
                                      <p:to>
                                        <p:strVal val="visible"/>
                                      </p:to>
                                    </p:set>
                                    <p:anim calcmode="lin" valueType="num">
                                      <p:cBhvr>
                                        <p:cTn id="86" dur="1000" fill="hold"/>
                                        <p:tgtEl>
                                          <p:spTgt spid="41"/>
                                        </p:tgtEl>
                                        <p:attrNameLst>
                                          <p:attrName>ppt_w</p:attrName>
                                        </p:attrNameLst>
                                      </p:cBhvr>
                                      <p:tavLst>
                                        <p:tav tm="0">
                                          <p:val>
                                            <p:fltVal val="0"/>
                                          </p:val>
                                        </p:tav>
                                        <p:tav tm="100000">
                                          <p:val>
                                            <p:strVal val="#ppt_w"/>
                                          </p:val>
                                        </p:tav>
                                      </p:tavLst>
                                    </p:anim>
                                    <p:anim calcmode="lin" valueType="num">
                                      <p:cBhvr>
                                        <p:cTn id="87" dur="1000" fill="hold"/>
                                        <p:tgtEl>
                                          <p:spTgt spid="41"/>
                                        </p:tgtEl>
                                        <p:attrNameLst>
                                          <p:attrName>ppt_h</p:attrName>
                                        </p:attrNameLst>
                                      </p:cBhvr>
                                      <p:tavLst>
                                        <p:tav tm="0">
                                          <p:val>
                                            <p:fltVal val="0"/>
                                          </p:val>
                                        </p:tav>
                                        <p:tav tm="100000">
                                          <p:val>
                                            <p:strVal val="#ppt_h"/>
                                          </p:val>
                                        </p:tav>
                                      </p:tavLst>
                                    </p:anim>
                                    <p:anim calcmode="lin" valueType="num">
                                      <p:cBhvr>
                                        <p:cTn id="88" dur="1000" fill="hold"/>
                                        <p:tgtEl>
                                          <p:spTgt spid="41"/>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p:bldP spid="16" grpId="0" animBg="1"/>
      <p:bldP spid="17" grpId="0" animBg="1"/>
      <p:bldP spid="17" grpId="1" animBg="1"/>
      <p:bldP spid="18" grpId="0" animBg="1"/>
      <p:bldP spid="18" grpId="1" animBg="1"/>
      <p:bldP spid="22" grpId="0" animBg="1"/>
      <p:bldP spid="24" grpId="0"/>
      <p:bldP spid="30" grpId="0" animBg="1"/>
      <p:bldP spid="32" grpId="0"/>
      <p:bldP spid="35" grpId="0" animBg="1"/>
      <p:bldP spid="37" grpId="0"/>
      <p:bldP spid="39" grpId="0" animBg="1"/>
      <p:bldP spid="41" grpId="0"/>
      <p:bldP spid="25" grpId="0" animBg="1"/>
      <p:bldP spid="25"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200942" y="42437"/>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300826" y="267609"/>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664490" y="237132"/>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1" name="Rectangle 24"/>
          <p:cNvSpPr>
            <a:spLocks noChangeArrowheads="1"/>
          </p:cNvSpPr>
          <p:nvPr/>
        </p:nvSpPr>
        <p:spPr bwMode="auto">
          <a:xfrm>
            <a:off x="1402412" y="842956"/>
            <a:ext cx="4070927" cy="52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en-US" altLang="zh-CN" sz="1200" b="1" dirty="0">
                <a:latin typeface="微软雅黑" panose="020B0503020204020204" pitchFamily="34" charset="-122"/>
                <a:ea typeface="微软雅黑" panose="020B0503020204020204" pitchFamily="34" charset="-122"/>
              </a:rPr>
              <a:t>3</a:t>
            </a:r>
            <a:r>
              <a:rPr lang="zh-CN" altLang="en-US" sz="1200" b="1" dirty="0">
                <a:latin typeface="微软雅黑" panose="020B0503020204020204" pitchFamily="34" charset="-122"/>
                <a:ea typeface="微软雅黑" panose="020B0503020204020204" pitchFamily="34" charset="-122"/>
              </a:rPr>
              <a:t>）欣赏</a:t>
            </a:r>
            <a:endParaRPr lang="en-US" altLang="zh-CN" sz="1200" b="1"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拍摄的标准照和艺术照分别如图所示。</a:t>
            </a:r>
            <a:endParaRPr lang="zh-CN" altLang="en-US" sz="1200" b="1" dirty="0">
              <a:latin typeface="微软雅黑" panose="020B0503020204020204" pitchFamily="34" charset="-122"/>
              <a:ea typeface="微软雅黑" panose="020B0503020204020204" pitchFamily="34" charset="-122"/>
            </a:endParaRPr>
          </a:p>
        </p:txBody>
      </p:sp>
      <p:grpSp>
        <p:nvGrpSpPr>
          <p:cNvPr id="5" name="组合 4"/>
          <p:cNvGrpSpPr/>
          <p:nvPr/>
        </p:nvGrpSpPr>
        <p:grpSpPr>
          <a:xfrm>
            <a:off x="1546048" y="1964103"/>
            <a:ext cx="3006512" cy="2294454"/>
            <a:chOff x="548206" y="1834106"/>
            <a:chExt cx="3006512" cy="2294454"/>
          </a:xfrm>
        </p:grpSpPr>
        <p:sp>
          <p:nvSpPr>
            <p:cNvPr id="18" name="Rectangle 20"/>
            <p:cNvSpPr>
              <a:spLocks noChangeArrowheads="1"/>
            </p:cNvSpPr>
            <p:nvPr/>
          </p:nvSpPr>
          <p:spPr bwMode="auto">
            <a:xfrm>
              <a:off x="1796406" y="3938956"/>
              <a:ext cx="510112" cy="189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lnSpc>
                  <a:spcPct val="130000"/>
                </a:lnSpc>
                <a:spcBef>
                  <a:spcPct val="0"/>
                </a:spcBef>
                <a:spcAft>
                  <a:spcPct val="0"/>
                </a:spcAft>
              </a:pPr>
              <a:r>
                <a:rPr lang="zh-CN" altLang="en-US" sz="1050" dirty="0">
                  <a:latin typeface="微软雅黑" panose="020B0503020204020204" pitchFamily="34" charset="-122"/>
                  <a:ea typeface="微软雅黑" panose="020B0503020204020204" pitchFamily="34" charset="-122"/>
                </a:rPr>
                <a:t>标准照</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endParaRPr>
            </a:p>
          </p:txBody>
        </p:sp>
        <p:pic>
          <p:nvPicPr>
            <p:cNvPr id="3" name="图片 2"/>
            <p:cNvPicPr>
              <a:picLocks noChangeAspect="1"/>
            </p:cNvPicPr>
            <p:nvPr/>
          </p:nvPicPr>
          <p:blipFill>
            <a:blip r:embed="rId2"/>
            <a:stretch>
              <a:fillRect/>
            </a:stretch>
          </p:blipFill>
          <p:spPr>
            <a:xfrm>
              <a:off x="548206" y="1834106"/>
              <a:ext cx="3006512" cy="1960849"/>
            </a:xfrm>
            <a:prstGeom prst="rect">
              <a:avLst/>
            </a:prstGeom>
          </p:spPr>
        </p:pic>
      </p:grpSp>
      <p:grpSp>
        <p:nvGrpSpPr>
          <p:cNvPr id="2" name="组合 1"/>
          <p:cNvGrpSpPr/>
          <p:nvPr/>
        </p:nvGrpSpPr>
        <p:grpSpPr>
          <a:xfrm>
            <a:off x="5074048" y="1516773"/>
            <a:ext cx="2304000" cy="3302580"/>
            <a:chOff x="4076206" y="1386776"/>
            <a:chExt cx="2304000" cy="3302580"/>
          </a:xfrm>
        </p:grpSpPr>
        <p:sp>
          <p:nvSpPr>
            <p:cNvPr id="25" name="Rectangle 20"/>
            <p:cNvSpPr>
              <a:spLocks noChangeArrowheads="1"/>
            </p:cNvSpPr>
            <p:nvPr/>
          </p:nvSpPr>
          <p:spPr bwMode="auto">
            <a:xfrm>
              <a:off x="4994206" y="4499752"/>
              <a:ext cx="468000" cy="189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lnSpc>
                  <a:spcPct val="130000"/>
                </a:lnSpc>
                <a:spcBef>
                  <a:spcPct val="0"/>
                </a:spcBef>
                <a:spcAft>
                  <a:spcPct val="0"/>
                </a:spcAft>
              </a:pPr>
              <a:r>
                <a:rPr lang="zh-CN" altLang="en-US" sz="1050" dirty="0">
                  <a:latin typeface="微软雅黑" panose="020B0503020204020204" pitchFamily="34" charset="-122"/>
                  <a:ea typeface="微软雅黑" panose="020B0503020204020204" pitchFamily="34" charset="-122"/>
                </a:rPr>
                <a:t>艺术照</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endParaRPr>
            </a:p>
          </p:txBody>
        </p:sp>
        <p:pic>
          <p:nvPicPr>
            <p:cNvPr id="4" name="图片 3"/>
            <p:cNvPicPr>
              <a:picLocks noChangeAspect="1"/>
            </p:cNvPicPr>
            <p:nvPr/>
          </p:nvPicPr>
          <p:blipFill>
            <a:blip r:embed="rId3"/>
            <a:stretch>
              <a:fillRect/>
            </a:stretch>
          </p:blipFill>
          <p:spPr>
            <a:xfrm>
              <a:off x="4076206" y="1386776"/>
              <a:ext cx="2304000" cy="3005853"/>
            </a:xfrm>
            <a:prstGeom prst="rect">
              <a:avLst/>
            </a:prstGeom>
          </p:spPr>
        </p:pic>
      </p:grpSp>
    </p:spTree>
    <p:extLst>
      <p:ext uri="{BB962C8B-B14F-4D97-AF65-F5344CB8AC3E}">
        <p14:creationId xmlns:p14="http://schemas.microsoft.com/office/powerpoint/2010/main" val="267905945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60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0000">
                                          <p:cBhvr additive="base">
                                            <p:cTn id="12"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14:presetBounceEnd="60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60000">
                                          <p:cBhvr additive="base">
                                            <p:cTn id="17" dur="5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bwMode="auto">
          <a:xfrm>
            <a:off x="13606" y="-7938"/>
            <a:ext cx="2556000" cy="5159376"/>
          </a:xfrm>
          <a:custGeom>
            <a:avLst/>
            <a:gdLst>
              <a:gd name="T0" fmla="*/ 0 w 1624"/>
              <a:gd name="T1" fmla="*/ 0 h 3250"/>
              <a:gd name="T2" fmla="*/ 1624 w 1624"/>
              <a:gd name="T3" fmla="*/ 1625 h 3250"/>
              <a:gd name="T4" fmla="*/ 0 w 1624"/>
              <a:gd name="T5" fmla="*/ 3250 h 3250"/>
              <a:gd name="T6" fmla="*/ 0 w 1624"/>
              <a:gd name="T7" fmla="*/ 0 h 3250"/>
            </a:gdLst>
            <a:ahLst/>
            <a:cxnLst>
              <a:cxn ang="0">
                <a:pos x="T0" y="T1"/>
              </a:cxn>
              <a:cxn ang="0">
                <a:pos x="T2" y="T3"/>
              </a:cxn>
              <a:cxn ang="0">
                <a:pos x="T4" y="T5"/>
              </a:cxn>
              <a:cxn ang="0">
                <a:pos x="T6" y="T7"/>
              </a:cxn>
            </a:cxnLst>
            <a:rect l="0" t="0" r="r" b="b"/>
            <a:pathLst>
              <a:path w="1624" h="3250">
                <a:moveTo>
                  <a:pt x="0" y="0"/>
                </a:moveTo>
                <a:lnTo>
                  <a:pt x="1624" y="1625"/>
                </a:lnTo>
                <a:lnTo>
                  <a:pt x="0" y="3250"/>
                </a:lnTo>
                <a:lnTo>
                  <a:pt x="0" y="0"/>
                </a:lnTo>
                <a:close/>
              </a:path>
            </a:pathLst>
          </a:custGeom>
          <a:blipFill>
            <a:blip r:embed="rId2" cstate="screen"/>
            <a:srcRect/>
            <a:stretch>
              <a:fillRect/>
            </a:stretch>
          </a:blipFill>
          <a:ln w="12700" cap="flat">
            <a:noFill/>
            <a:prstDash val="solid"/>
            <a:miter lim="800000"/>
          </a:ln>
        </p:spPr>
        <p:txBody>
          <a:bodyPr vert="horz" wrap="square" lIns="91440" tIns="45720" rIns="91440" bIns="45720" numCol="1" anchor="t" anchorCtr="0" compatLnSpc="1"/>
          <a:lstStyle/>
          <a:p>
            <a:endParaRPr lang="zh-CN" altLang="en-US"/>
          </a:p>
        </p:txBody>
      </p:sp>
      <p:sp>
        <p:nvSpPr>
          <p:cNvPr id="7" name="Freeform 7"/>
          <p:cNvSpPr/>
          <p:nvPr/>
        </p:nvSpPr>
        <p:spPr bwMode="auto">
          <a:xfrm>
            <a:off x="13606" y="2133600"/>
            <a:ext cx="438938" cy="876300"/>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8" name="Freeform 8"/>
          <p:cNvSpPr/>
          <p:nvPr/>
        </p:nvSpPr>
        <p:spPr bwMode="auto">
          <a:xfrm>
            <a:off x="1979367" y="1562844"/>
            <a:ext cx="580472" cy="1158916"/>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 name="Freeform 9"/>
          <p:cNvSpPr/>
          <p:nvPr/>
        </p:nvSpPr>
        <p:spPr bwMode="auto">
          <a:xfrm>
            <a:off x="2235737" y="2089959"/>
            <a:ext cx="471804" cy="94530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Rectangle 18"/>
          <p:cNvSpPr>
            <a:spLocks noChangeArrowheads="1"/>
          </p:cNvSpPr>
          <p:nvPr/>
        </p:nvSpPr>
        <p:spPr bwMode="auto">
          <a:xfrm>
            <a:off x="4576474" y="1954613"/>
            <a:ext cx="339901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zh-CN" altLang="en-US" sz="3200" b="1" dirty="0">
                <a:solidFill>
                  <a:schemeClr val="accent2"/>
                </a:solidFill>
                <a:latin typeface="Impact" pitchFamily="34" charset="0"/>
                <a:ea typeface="微软雅黑" pitchFamily="34" charset="-122"/>
                <a:cs typeface="宋体" pitchFamily="2" charset="-122"/>
              </a:rPr>
              <a:t>感谢</a:t>
            </a:r>
            <a:r>
              <a:rPr lang="zh-CN" altLang="en-US" sz="3200" b="1" dirty="0">
                <a:solidFill>
                  <a:schemeClr val="tx1">
                    <a:lumMod val="75000"/>
                    <a:lumOff val="25000"/>
                  </a:schemeClr>
                </a:solidFill>
                <a:latin typeface="Impact" pitchFamily="34" charset="0"/>
                <a:ea typeface="微软雅黑" pitchFamily="34" charset="-122"/>
                <a:cs typeface="宋体" pitchFamily="2" charset="-122"/>
              </a:rPr>
              <a:t>各位观看</a:t>
            </a:r>
            <a:endParaRPr lang="en-US" altLang="zh-CN" sz="3200" b="1" dirty="0">
              <a:solidFill>
                <a:schemeClr val="tx1">
                  <a:lumMod val="75000"/>
                  <a:lumOff val="25000"/>
                </a:schemeClr>
              </a:solidFill>
              <a:latin typeface="Impact" pitchFamily="34" charset="0"/>
              <a:ea typeface="微软雅黑" pitchFamily="34" charset="-122"/>
              <a:cs typeface="宋体" pitchFamily="2" charset="-122"/>
            </a:endParaRPr>
          </a:p>
        </p:txBody>
      </p:sp>
      <p:sp>
        <p:nvSpPr>
          <p:cNvPr id="19" name="Line 21"/>
          <p:cNvSpPr>
            <a:spLocks noChangeShapeType="1"/>
          </p:cNvSpPr>
          <p:nvPr/>
        </p:nvSpPr>
        <p:spPr bwMode="auto">
          <a:xfrm>
            <a:off x="4498412" y="2720247"/>
            <a:ext cx="2675414" cy="0"/>
          </a:xfrm>
          <a:prstGeom prst="line">
            <a:avLst/>
          </a:prstGeom>
          <a:noFill/>
          <a:ln w="6350">
            <a:solidFill>
              <a:schemeClr val="tx1">
                <a:lumMod val="75000"/>
                <a:lumOff val="2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ln>
                <a:solidFill>
                  <a:schemeClr val="tx1">
                    <a:lumMod val="75000"/>
                    <a:lumOff val="25000"/>
                  </a:schemeClr>
                </a:solidFill>
              </a:ln>
              <a:solidFill>
                <a:srgbClr val="000000"/>
              </a:solidFill>
              <a:latin typeface="Arial" pitchFamily="34" charset="0"/>
            </a:endParaRPr>
          </a:p>
        </p:txBody>
      </p:sp>
      <p:sp>
        <p:nvSpPr>
          <p:cNvPr id="11" name="菱形 10"/>
          <p:cNvSpPr/>
          <p:nvPr/>
        </p:nvSpPr>
        <p:spPr>
          <a:xfrm>
            <a:off x="1049254" y="3165533"/>
            <a:ext cx="2034712" cy="2034712"/>
          </a:xfrm>
          <a:prstGeom prst="diamond">
            <a:avLst/>
          </a:prstGeom>
          <a:blipFill>
            <a:blip r:embed="rId3" cstate="print"/>
            <a:srcRect/>
            <a:stretch>
              <a:fillRect r="3"/>
            </a:stretch>
          </a:blipFill>
          <a:ln w="6350" cap="flat">
            <a:noFill/>
            <a:prstDash val="solid"/>
            <a:miter lim="800000"/>
          </a:ln>
        </p:spPr>
        <p:txBody>
          <a:bodyPr vert="horz" wrap="square" lIns="91440" tIns="45720" rIns="91440" bIns="45720" numCol="1" anchor="t" anchorCtr="0" compatLnSpc="1"/>
          <a:lstStyle/>
          <a:p>
            <a:endParaRPr lang="zh-CN" altLang="en-US"/>
          </a:p>
        </p:txBody>
      </p:sp>
      <p:sp>
        <p:nvSpPr>
          <p:cNvPr id="12" name="菱形 11"/>
          <p:cNvSpPr/>
          <p:nvPr/>
        </p:nvSpPr>
        <p:spPr>
          <a:xfrm>
            <a:off x="-4649" y="4227140"/>
            <a:ext cx="2034712" cy="2034712"/>
          </a:xfrm>
          <a:prstGeom prst="diamond">
            <a:avLst/>
          </a:prstGeom>
          <a:solidFill>
            <a:schemeClr val="accent2"/>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5" name="菱形 14"/>
          <p:cNvSpPr/>
          <p:nvPr/>
        </p:nvSpPr>
        <p:spPr>
          <a:xfrm>
            <a:off x="2103700" y="4227140"/>
            <a:ext cx="2034712" cy="2034712"/>
          </a:xfrm>
          <a:prstGeom prst="diamond">
            <a:avLst/>
          </a:pr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Tree>
    <p:extLst>
      <p:ext uri="{BB962C8B-B14F-4D97-AF65-F5344CB8AC3E}">
        <p14:creationId xmlns:p14="http://schemas.microsoft.com/office/powerpoint/2010/main" val="2632124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35" presetClass="emph" presetSubtype="0" repeatCount="3000" fill="hold" grpId="1" nodeType="withEffect">
                                  <p:stCondLst>
                                    <p:cond delay="500"/>
                                  </p:stCondLst>
                                  <p:childTnLst>
                                    <p:anim calcmode="discrete" valueType="str">
                                      <p:cBhvr>
                                        <p:cTn id="14" dur="100" fill="hold"/>
                                        <p:tgtEl>
                                          <p:spTgt spid="7"/>
                                        </p:tgtEl>
                                        <p:attrNameLst>
                                          <p:attrName>style.visibility</p:attrName>
                                        </p:attrNameLst>
                                      </p:cBhvr>
                                      <p:tavLst>
                                        <p:tav tm="0">
                                          <p:val>
                                            <p:strVal val="hidden"/>
                                          </p:val>
                                        </p:tav>
                                        <p:tav tm="50000">
                                          <p:val>
                                            <p:strVal val="visible"/>
                                          </p:val>
                                        </p:tav>
                                      </p:tavLst>
                                    </p:anim>
                                  </p:childTnLst>
                                </p:cTn>
                              </p:par>
                              <p:par>
                                <p:cTn id="15" presetID="2" presetClass="entr" presetSubtype="8" fill="hold" grpId="0" nodeType="withEffect">
                                  <p:stCondLst>
                                    <p:cond delay="2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35" presetClass="emph" presetSubtype="0" repeatCount="3000" fill="hold" grpId="1" nodeType="withEffect">
                                  <p:stCondLst>
                                    <p:cond delay="600"/>
                                  </p:stCondLst>
                                  <p:childTnLst>
                                    <p:anim calcmode="discrete" valueType="str">
                                      <p:cBhvr>
                                        <p:cTn id="20" dur="100" fill="hold"/>
                                        <p:tgtEl>
                                          <p:spTgt spid="8"/>
                                        </p:tgtEl>
                                        <p:attrNameLst>
                                          <p:attrName>style.visibility</p:attrName>
                                        </p:attrNameLst>
                                      </p:cBhvr>
                                      <p:tavLst>
                                        <p:tav tm="0">
                                          <p:val>
                                            <p:strVal val="hidden"/>
                                          </p:val>
                                        </p:tav>
                                        <p:tav tm="50000">
                                          <p:val>
                                            <p:strVal val="visible"/>
                                          </p:val>
                                        </p:tav>
                                      </p:tavLst>
                                    </p:anim>
                                  </p:childTnLst>
                                </p:cTn>
                              </p:par>
                              <p:par>
                                <p:cTn id="21" presetID="2" presetClass="entr" presetSubtype="8" fill="hold" grpId="0" nodeType="withEffect">
                                  <p:stCondLst>
                                    <p:cond delay="3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35" presetClass="emph" presetSubtype="0" repeatCount="3000" fill="hold" grpId="1" nodeType="withEffect">
                                  <p:stCondLst>
                                    <p:cond delay="700"/>
                                  </p:stCondLst>
                                  <p:childTnLst>
                                    <p:anim calcmode="discrete" valueType="str">
                                      <p:cBhvr>
                                        <p:cTn id="26" dur="100" fill="hold"/>
                                        <p:tgtEl>
                                          <p:spTgt spid="9"/>
                                        </p:tgtEl>
                                        <p:attrNameLst>
                                          <p:attrName>style.visibility</p:attrName>
                                        </p:attrNameLst>
                                      </p:cBhvr>
                                      <p:tavLst>
                                        <p:tav tm="0">
                                          <p:val>
                                            <p:strVal val="hidden"/>
                                          </p:val>
                                        </p:tav>
                                        <p:tav tm="50000">
                                          <p:val>
                                            <p:strVal val="visible"/>
                                          </p:val>
                                        </p:tav>
                                      </p:tavLst>
                                    </p:anim>
                                  </p:childTnLst>
                                </p:cTn>
                              </p:par>
                              <p:par>
                                <p:cTn id="27" presetID="2" presetClass="entr" presetSubtype="8" fill="hold" grpId="0" nodeType="withEffect">
                                  <p:stCondLst>
                                    <p:cond delay="7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35" presetClass="emph" presetSubtype="0" repeatCount="3000" fill="hold" grpId="1" nodeType="withEffect">
                                  <p:stCondLst>
                                    <p:cond delay="1100"/>
                                  </p:stCondLst>
                                  <p:childTnLst>
                                    <p:anim calcmode="discrete" valueType="str">
                                      <p:cBhvr>
                                        <p:cTn id="32" dur="100" fill="hold"/>
                                        <p:tgtEl>
                                          <p:spTgt spid="15"/>
                                        </p:tgtEl>
                                        <p:attrNameLst>
                                          <p:attrName>style.visibility</p:attrName>
                                        </p:attrNameLst>
                                      </p:cBhvr>
                                      <p:tavLst>
                                        <p:tav tm="0">
                                          <p:val>
                                            <p:strVal val="hidden"/>
                                          </p:val>
                                        </p:tav>
                                        <p:tav tm="50000">
                                          <p:val>
                                            <p:strVal val="visible"/>
                                          </p:val>
                                        </p:tav>
                                      </p:tavLst>
                                    </p:anim>
                                  </p:childTnLst>
                                </p:cTn>
                              </p:par>
                              <p:par>
                                <p:cTn id="33" presetID="2" presetClass="entr" presetSubtype="8" fill="hold" grpId="0" nodeType="withEffect">
                                  <p:stCondLst>
                                    <p:cond delay="11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14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56" presetClass="entr" presetSubtype="0" fill="hold" grpId="0" nodeType="withEffect">
                                  <p:stCondLst>
                                    <p:cond delay="1400"/>
                                  </p:stCondLst>
                                  <p:iterate type="lt">
                                    <p:tmPct val="6667"/>
                                  </p:iterate>
                                  <p:childTnLst>
                                    <p:set>
                                      <p:cBhvr>
                                        <p:cTn id="42" dur="1" fill="hold">
                                          <p:stCondLst>
                                            <p:cond delay="0"/>
                                          </p:stCondLst>
                                        </p:cTn>
                                        <p:tgtEl>
                                          <p:spTgt spid="16"/>
                                        </p:tgtEl>
                                        <p:attrNameLst>
                                          <p:attrName>style.visibility</p:attrName>
                                        </p:attrNameLst>
                                      </p:cBhvr>
                                      <p:to>
                                        <p:strVal val="visible"/>
                                      </p:to>
                                    </p:set>
                                    <p:anim by="(-#ppt_w*2)" calcmode="lin" valueType="num">
                                      <p:cBhvr rctx="PPT">
                                        <p:cTn id="43" dur="375" autoRev="1" fill="hold">
                                          <p:stCondLst>
                                            <p:cond delay="0"/>
                                          </p:stCondLst>
                                        </p:cTn>
                                        <p:tgtEl>
                                          <p:spTgt spid="16"/>
                                        </p:tgtEl>
                                        <p:attrNameLst>
                                          <p:attrName>ppt_w</p:attrName>
                                        </p:attrNameLst>
                                      </p:cBhvr>
                                    </p:anim>
                                    <p:anim by="(#ppt_w*0.50)" calcmode="lin" valueType="num">
                                      <p:cBhvr>
                                        <p:cTn id="44" dur="375" decel="50000" autoRev="1" fill="hold">
                                          <p:stCondLst>
                                            <p:cond delay="0"/>
                                          </p:stCondLst>
                                        </p:cTn>
                                        <p:tgtEl>
                                          <p:spTgt spid="16"/>
                                        </p:tgtEl>
                                        <p:attrNameLst>
                                          <p:attrName>ppt_x</p:attrName>
                                        </p:attrNameLst>
                                      </p:cBhvr>
                                    </p:anim>
                                    <p:anim from="(-#ppt_h/2)" to="(#ppt_y)" calcmode="lin" valueType="num">
                                      <p:cBhvr>
                                        <p:cTn id="45" dur="750" fill="hold">
                                          <p:stCondLst>
                                            <p:cond delay="0"/>
                                          </p:stCondLst>
                                        </p:cTn>
                                        <p:tgtEl>
                                          <p:spTgt spid="16"/>
                                        </p:tgtEl>
                                        <p:attrNameLst>
                                          <p:attrName>ppt_y</p:attrName>
                                        </p:attrNameLst>
                                      </p:cBhvr>
                                    </p:anim>
                                    <p:animRot by="21600000">
                                      <p:cBhvr>
                                        <p:cTn id="46" dur="750" fill="hold">
                                          <p:stCondLst>
                                            <p:cond delay="0"/>
                                          </p:stCondLst>
                                        </p:cTn>
                                        <p:tgtEl>
                                          <p:spTgt spid="16"/>
                                        </p:tgtEl>
                                        <p:attrNameLst>
                                          <p:attrName>r</p:attrName>
                                        </p:attrNameLst>
                                      </p:cBhvr>
                                    </p:animRot>
                                  </p:childTnLst>
                                </p:cTn>
                              </p:par>
                              <p:par>
                                <p:cTn id="47" presetID="22" presetClass="entr" presetSubtype="8" fill="hold" grpId="0" nodeType="withEffect">
                                  <p:stCondLst>
                                    <p:cond delay="300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9" grpId="1" animBg="1"/>
      <p:bldP spid="16" grpId="0"/>
      <p:bldP spid="19" grpId="0" animBg="1"/>
      <p:bldP spid="11" grpId="0" animBg="1"/>
      <p:bldP spid="12" grpId="0" animBg="1"/>
      <p:bldP spid="15" grpId="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1"/>
          <p:cNvSpPr/>
          <p:nvPr/>
        </p:nvSpPr>
        <p:spPr>
          <a:xfrm>
            <a:off x="4389919" y="338421"/>
            <a:ext cx="4738668" cy="4809705"/>
          </a:xfrm>
          <a:custGeom>
            <a:avLst/>
            <a:gdLst/>
            <a:ahLst/>
            <a:cxnLst/>
            <a:rect l="l" t="t" r="r" b="b"/>
            <a:pathLst>
              <a:path w="4738667" h="4809705">
                <a:moveTo>
                  <a:pt x="4738667" y="0"/>
                </a:moveTo>
                <a:lnTo>
                  <a:pt x="4738667" y="1029020"/>
                </a:lnTo>
                <a:lnTo>
                  <a:pt x="1013823" y="4809705"/>
                </a:lnTo>
                <a:lnTo>
                  <a:pt x="0" y="480970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33" name="组合 1032"/>
          <p:cNvGrpSpPr/>
          <p:nvPr/>
        </p:nvGrpSpPr>
        <p:grpSpPr>
          <a:xfrm>
            <a:off x="6459410" y="1573990"/>
            <a:ext cx="2151378" cy="1825267"/>
            <a:chOff x="917575" y="1467648"/>
            <a:chExt cx="2859088" cy="2425700"/>
          </a:xfrm>
        </p:grpSpPr>
        <p:grpSp>
          <p:nvGrpSpPr>
            <p:cNvPr id="1028" name="组合 1027"/>
            <p:cNvGrpSpPr/>
            <p:nvPr/>
          </p:nvGrpSpPr>
          <p:grpSpPr>
            <a:xfrm>
              <a:off x="1563688" y="1586710"/>
              <a:ext cx="1566863" cy="2306638"/>
              <a:chOff x="1563688" y="1971675"/>
              <a:chExt cx="1566863" cy="2306638"/>
            </a:xfrm>
            <a:solidFill>
              <a:schemeClr val="tx2">
                <a:lumMod val="60000"/>
                <a:lumOff val="40000"/>
              </a:schemeClr>
            </a:solidFill>
          </p:grpSpPr>
          <p:sp>
            <p:nvSpPr>
              <p:cNvPr id="24" name="Oval 23"/>
              <p:cNvSpPr>
                <a:spLocks noChangeArrowheads="1"/>
              </p:cNvSpPr>
              <p:nvPr/>
            </p:nvSpPr>
            <p:spPr bwMode="auto">
              <a:xfrm>
                <a:off x="2198688" y="1971675"/>
                <a:ext cx="296863" cy="296863"/>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4"/>
              <p:cNvSpPr>
                <a:spLocks noEditPoints="1"/>
              </p:cNvSpPr>
              <p:nvPr/>
            </p:nvSpPr>
            <p:spPr bwMode="auto">
              <a:xfrm>
                <a:off x="1563688" y="2301875"/>
                <a:ext cx="1566863" cy="1976438"/>
              </a:xfrm>
              <a:custGeom>
                <a:avLst/>
                <a:gdLst>
                  <a:gd name="T0" fmla="*/ 896 w 930"/>
                  <a:gd name="T1" fmla="*/ 538 h 1173"/>
                  <a:gd name="T2" fmla="*/ 674 w 930"/>
                  <a:gd name="T3" fmla="*/ 538 h 1173"/>
                  <a:gd name="T4" fmla="*/ 581 w 930"/>
                  <a:gd name="T5" fmla="*/ 538 h 1173"/>
                  <a:gd name="T6" fmla="*/ 581 w 930"/>
                  <a:gd name="T7" fmla="*/ 147 h 1173"/>
                  <a:gd name="T8" fmla="*/ 622 w 930"/>
                  <a:gd name="T9" fmla="*/ 147 h 1173"/>
                  <a:gd name="T10" fmla="*/ 622 w 930"/>
                  <a:gd name="T11" fmla="*/ 408 h 1173"/>
                  <a:gd name="T12" fmla="*/ 622 w 930"/>
                  <a:gd name="T13" fmla="*/ 408 h 1173"/>
                  <a:gd name="T14" fmla="*/ 657 w 930"/>
                  <a:gd name="T15" fmla="*/ 444 h 1173"/>
                  <a:gd name="T16" fmla="*/ 692 w 930"/>
                  <a:gd name="T17" fmla="*/ 408 h 1173"/>
                  <a:gd name="T18" fmla="*/ 692 w 930"/>
                  <a:gd name="T19" fmla="*/ 408 h 1173"/>
                  <a:gd name="T20" fmla="*/ 692 w 930"/>
                  <a:gd name="T21" fmla="*/ 61 h 1173"/>
                  <a:gd name="T22" fmla="*/ 631 w 930"/>
                  <a:gd name="T23" fmla="*/ 0 h 1173"/>
                  <a:gd name="T24" fmla="*/ 528 w 930"/>
                  <a:gd name="T25" fmla="*/ 0 h 1173"/>
                  <a:gd name="T26" fmla="*/ 499 w 930"/>
                  <a:gd name="T27" fmla="*/ 138 h 1173"/>
                  <a:gd name="T28" fmla="*/ 495 w 930"/>
                  <a:gd name="T29" fmla="*/ 138 h 1173"/>
                  <a:gd name="T30" fmla="*/ 467 w 930"/>
                  <a:gd name="T31" fmla="*/ 60 h 1173"/>
                  <a:gd name="T32" fmla="*/ 484 w 930"/>
                  <a:gd name="T33" fmla="*/ 43 h 1173"/>
                  <a:gd name="T34" fmla="*/ 462 w 930"/>
                  <a:gd name="T35" fmla="*/ 21 h 1173"/>
                  <a:gd name="T36" fmla="*/ 439 w 930"/>
                  <a:gd name="T37" fmla="*/ 43 h 1173"/>
                  <a:gd name="T38" fmla="*/ 457 w 930"/>
                  <a:gd name="T39" fmla="*/ 60 h 1173"/>
                  <a:gd name="T40" fmla="*/ 433 w 930"/>
                  <a:gd name="T41" fmla="*/ 138 h 1173"/>
                  <a:gd name="T42" fmla="*/ 428 w 930"/>
                  <a:gd name="T43" fmla="*/ 138 h 1173"/>
                  <a:gd name="T44" fmla="*/ 392 w 930"/>
                  <a:gd name="T45" fmla="*/ 0 h 1173"/>
                  <a:gd name="T46" fmla="*/ 298 w 930"/>
                  <a:gd name="T47" fmla="*/ 0 h 1173"/>
                  <a:gd name="T48" fmla="*/ 237 w 930"/>
                  <a:gd name="T49" fmla="*/ 61 h 1173"/>
                  <a:gd name="T50" fmla="*/ 237 w 930"/>
                  <a:gd name="T51" fmla="*/ 408 h 1173"/>
                  <a:gd name="T52" fmla="*/ 237 w 930"/>
                  <a:gd name="T53" fmla="*/ 408 h 1173"/>
                  <a:gd name="T54" fmla="*/ 272 w 930"/>
                  <a:gd name="T55" fmla="*/ 444 h 1173"/>
                  <a:gd name="T56" fmla="*/ 308 w 930"/>
                  <a:gd name="T57" fmla="*/ 408 h 1173"/>
                  <a:gd name="T58" fmla="*/ 308 w 930"/>
                  <a:gd name="T59" fmla="*/ 408 h 1173"/>
                  <a:gd name="T60" fmla="*/ 308 w 930"/>
                  <a:gd name="T61" fmla="*/ 147 h 1173"/>
                  <a:gd name="T62" fmla="*/ 348 w 930"/>
                  <a:gd name="T63" fmla="*/ 147 h 1173"/>
                  <a:gd name="T64" fmla="*/ 348 w 930"/>
                  <a:gd name="T65" fmla="*/ 538 h 1173"/>
                  <a:gd name="T66" fmla="*/ 255 w 930"/>
                  <a:gd name="T67" fmla="*/ 538 h 1173"/>
                  <a:gd name="T68" fmla="*/ 34 w 930"/>
                  <a:gd name="T69" fmla="*/ 538 h 1173"/>
                  <a:gd name="T70" fmla="*/ 0 w 930"/>
                  <a:gd name="T71" fmla="*/ 572 h 1173"/>
                  <a:gd name="T72" fmla="*/ 34 w 930"/>
                  <a:gd name="T73" fmla="*/ 606 h 1173"/>
                  <a:gd name="T74" fmla="*/ 255 w 930"/>
                  <a:gd name="T75" fmla="*/ 606 h 1173"/>
                  <a:gd name="T76" fmla="*/ 255 w 930"/>
                  <a:gd name="T77" fmla="*/ 1121 h 1173"/>
                  <a:gd name="T78" fmla="*/ 207 w 930"/>
                  <a:gd name="T79" fmla="*/ 1121 h 1173"/>
                  <a:gd name="T80" fmla="*/ 181 w 930"/>
                  <a:gd name="T81" fmla="*/ 1147 h 1173"/>
                  <a:gd name="T82" fmla="*/ 207 w 930"/>
                  <a:gd name="T83" fmla="*/ 1173 h 1173"/>
                  <a:gd name="T84" fmla="*/ 255 w 930"/>
                  <a:gd name="T85" fmla="*/ 1173 h 1173"/>
                  <a:gd name="T86" fmla="*/ 666 w 930"/>
                  <a:gd name="T87" fmla="*/ 1173 h 1173"/>
                  <a:gd name="T88" fmla="*/ 674 w 930"/>
                  <a:gd name="T89" fmla="*/ 1173 h 1173"/>
                  <a:gd name="T90" fmla="*/ 722 w 930"/>
                  <a:gd name="T91" fmla="*/ 1173 h 1173"/>
                  <a:gd name="T92" fmla="*/ 748 w 930"/>
                  <a:gd name="T93" fmla="*/ 1147 h 1173"/>
                  <a:gd name="T94" fmla="*/ 722 w 930"/>
                  <a:gd name="T95" fmla="*/ 1121 h 1173"/>
                  <a:gd name="T96" fmla="*/ 674 w 930"/>
                  <a:gd name="T97" fmla="*/ 1121 h 1173"/>
                  <a:gd name="T98" fmla="*/ 674 w 930"/>
                  <a:gd name="T99" fmla="*/ 606 h 1173"/>
                  <a:gd name="T100" fmla="*/ 896 w 930"/>
                  <a:gd name="T101" fmla="*/ 606 h 1173"/>
                  <a:gd name="T102" fmla="*/ 930 w 930"/>
                  <a:gd name="T103" fmla="*/ 572 h 1173"/>
                  <a:gd name="T104" fmla="*/ 896 w 930"/>
                  <a:gd name="T105" fmla="*/ 538 h 1173"/>
                  <a:gd name="T106" fmla="*/ 484 w 930"/>
                  <a:gd name="T107" fmla="*/ 538 h 1173"/>
                  <a:gd name="T108" fmla="*/ 445 w 930"/>
                  <a:gd name="T109" fmla="*/ 538 h 1173"/>
                  <a:gd name="T110" fmla="*/ 445 w 930"/>
                  <a:gd name="T111" fmla="*/ 456 h 1173"/>
                  <a:gd name="T112" fmla="*/ 484 w 930"/>
                  <a:gd name="T113" fmla="*/ 456 h 1173"/>
                  <a:gd name="T114" fmla="*/ 484 w 930"/>
                  <a:gd name="T115" fmla="*/ 538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30" h="1173">
                    <a:moveTo>
                      <a:pt x="896" y="538"/>
                    </a:moveTo>
                    <a:cubicBezTo>
                      <a:pt x="674" y="538"/>
                      <a:pt x="674" y="538"/>
                      <a:pt x="674" y="538"/>
                    </a:cubicBezTo>
                    <a:cubicBezTo>
                      <a:pt x="581" y="538"/>
                      <a:pt x="581" y="538"/>
                      <a:pt x="581" y="538"/>
                    </a:cubicBezTo>
                    <a:cubicBezTo>
                      <a:pt x="581" y="147"/>
                      <a:pt x="581" y="147"/>
                      <a:pt x="581" y="147"/>
                    </a:cubicBezTo>
                    <a:cubicBezTo>
                      <a:pt x="622" y="147"/>
                      <a:pt x="622" y="147"/>
                      <a:pt x="622" y="147"/>
                    </a:cubicBezTo>
                    <a:cubicBezTo>
                      <a:pt x="622" y="408"/>
                      <a:pt x="622" y="408"/>
                      <a:pt x="622" y="408"/>
                    </a:cubicBezTo>
                    <a:cubicBezTo>
                      <a:pt x="622" y="408"/>
                      <a:pt x="622" y="408"/>
                      <a:pt x="622" y="408"/>
                    </a:cubicBezTo>
                    <a:cubicBezTo>
                      <a:pt x="622" y="428"/>
                      <a:pt x="638" y="444"/>
                      <a:pt x="657" y="444"/>
                    </a:cubicBezTo>
                    <a:cubicBezTo>
                      <a:pt x="677" y="444"/>
                      <a:pt x="692" y="428"/>
                      <a:pt x="692" y="408"/>
                    </a:cubicBezTo>
                    <a:cubicBezTo>
                      <a:pt x="692" y="408"/>
                      <a:pt x="692" y="408"/>
                      <a:pt x="692" y="408"/>
                    </a:cubicBezTo>
                    <a:cubicBezTo>
                      <a:pt x="692" y="61"/>
                      <a:pt x="692" y="61"/>
                      <a:pt x="692" y="61"/>
                    </a:cubicBezTo>
                    <a:cubicBezTo>
                      <a:pt x="692" y="27"/>
                      <a:pt x="665" y="0"/>
                      <a:pt x="631" y="0"/>
                    </a:cubicBezTo>
                    <a:cubicBezTo>
                      <a:pt x="528" y="0"/>
                      <a:pt x="528" y="0"/>
                      <a:pt x="528" y="0"/>
                    </a:cubicBezTo>
                    <a:cubicBezTo>
                      <a:pt x="499" y="138"/>
                      <a:pt x="499" y="138"/>
                      <a:pt x="499" y="138"/>
                    </a:cubicBezTo>
                    <a:cubicBezTo>
                      <a:pt x="495" y="138"/>
                      <a:pt x="495" y="138"/>
                      <a:pt x="495" y="138"/>
                    </a:cubicBezTo>
                    <a:cubicBezTo>
                      <a:pt x="467" y="60"/>
                      <a:pt x="467" y="60"/>
                      <a:pt x="467" y="60"/>
                    </a:cubicBezTo>
                    <a:cubicBezTo>
                      <a:pt x="484" y="43"/>
                      <a:pt x="484" y="43"/>
                      <a:pt x="484" y="43"/>
                    </a:cubicBezTo>
                    <a:cubicBezTo>
                      <a:pt x="462" y="21"/>
                      <a:pt x="462" y="21"/>
                      <a:pt x="462" y="21"/>
                    </a:cubicBezTo>
                    <a:cubicBezTo>
                      <a:pt x="439" y="43"/>
                      <a:pt x="439" y="43"/>
                      <a:pt x="439" y="43"/>
                    </a:cubicBezTo>
                    <a:cubicBezTo>
                      <a:pt x="457" y="60"/>
                      <a:pt x="457" y="60"/>
                      <a:pt x="457" y="60"/>
                    </a:cubicBezTo>
                    <a:cubicBezTo>
                      <a:pt x="433" y="138"/>
                      <a:pt x="433" y="138"/>
                      <a:pt x="433" y="138"/>
                    </a:cubicBezTo>
                    <a:cubicBezTo>
                      <a:pt x="428" y="138"/>
                      <a:pt x="428" y="138"/>
                      <a:pt x="428" y="138"/>
                    </a:cubicBezTo>
                    <a:cubicBezTo>
                      <a:pt x="392" y="0"/>
                      <a:pt x="392" y="0"/>
                      <a:pt x="392" y="0"/>
                    </a:cubicBezTo>
                    <a:cubicBezTo>
                      <a:pt x="298" y="0"/>
                      <a:pt x="298" y="0"/>
                      <a:pt x="298" y="0"/>
                    </a:cubicBezTo>
                    <a:cubicBezTo>
                      <a:pt x="264" y="0"/>
                      <a:pt x="237" y="27"/>
                      <a:pt x="237" y="61"/>
                    </a:cubicBezTo>
                    <a:cubicBezTo>
                      <a:pt x="237" y="408"/>
                      <a:pt x="237" y="408"/>
                      <a:pt x="237" y="408"/>
                    </a:cubicBezTo>
                    <a:cubicBezTo>
                      <a:pt x="237" y="408"/>
                      <a:pt x="237" y="408"/>
                      <a:pt x="237" y="408"/>
                    </a:cubicBezTo>
                    <a:cubicBezTo>
                      <a:pt x="237" y="428"/>
                      <a:pt x="253" y="444"/>
                      <a:pt x="272" y="444"/>
                    </a:cubicBezTo>
                    <a:cubicBezTo>
                      <a:pt x="292" y="444"/>
                      <a:pt x="308" y="428"/>
                      <a:pt x="308" y="408"/>
                    </a:cubicBezTo>
                    <a:cubicBezTo>
                      <a:pt x="308" y="408"/>
                      <a:pt x="308" y="408"/>
                      <a:pt x="308" y="408"/>
                    </a:cubicBezTo>
                    <a:cubicBezTo>
                      <a:pt x="308" y="147"/>
                      <a:pt x="308" y="147"/>
                      <a:pt x="308" y="147"/>
                    </a:cubicBezTo>
                    <a:cubicBezTo>
                      <a:pt x="348" y="147"/>
                      <a:pt x="348" y="147"/>
                      <a:pt x="348" y="147"/>
                    </a:cubicBezTo>
                    <a:cubicBezTo>
                      <a:pt x="348" y="538"/>
                      <a:pt x="348" y="538"/>
                      <a:pt x="348" y="538"/>
                    </a:cubicBezTo>
                    <a:cubicBezTo>
                      <a:pt x="255" y="538"/>
                      <a:pt x="255" y="538"/>
                      <a:pt x="255" y="538"/>
                    </a:cubicBezTo>
                    <a:cubicBezTo>
                      <a:pt x="34" y="538"/>
                      <a:pt x="34" y="538"/>
                      <a:pt x="34" y="538"/>
                    </a:cubicBezTo>
                    <a:cubicBezTo>
                      <a:pt x="15" y="538"/>
                      <a:pt x="0" y="553"/>
                      <a:pt x="0" y="572"/>
                    </a:cubicBezTo>
                    <a:cubicBezTo>
                      <a:pt x="0" y="591"/>
                      <a:pt x="15" y="606"/>
                      <a:pt x="34" y="606"/>
                    </a:cubicBezTo>
                    <a:cubicBezTo>
                      <a:pt x="255" y="606"/>
                      <a:pt x="255" y="606"/>
                      <a:pt x="255" y="606"/>
                    </a:cubicBezTo>
                    <a:cubicBezTo>
                      <a:pt x="255" y="1121"/>
                      <a:pt x="255" y="1121"/>
                      <a:pt x="255" y="1121"/>
                    </a:cubicBezTo>
                    <a:cubicBezTo>
                      <a:pt x="207" y="1121"/>
                      <a:pt x="207" y="1121"/>
                      <a:pt x="207" y="1121"/>
                    </a:cubicBezTo>
                    <a:cubicBezTo>
                      <a:pt x="193" y="1121"/>
                      <a:pt x="181" y="1133"/>
                      <a:pt x="181" y="1147"/>
                    </a:cubicBezTo>
                    <a:cubicBezTo>
                      <a:pt x="181" y="1161"/>
                      <a:pt x="193" y="1173"/>
                      <a:pt x="207" y="1173"/>
                    </a:cubicBezTo>
                    <a:cubicBezTo>
                      <a:pt x="255" y="1173"/>
                      <a:pt x="255" y="1173"/>
                      <a:pt x="255" y="1173"/>
                    </a:cubicBezTo>
                    <a:cubicBezTo>
                      <a:pt x="666" y="1173"/>
                      <a:pt x="666" y="1173"/>
                      <a:pt x="666" y="1173"/>
                    </a:cubicBezTo>
                    <a:cubicBezTo>
                      <a:pt x="674" y="1173"/>
                      <a:pt x="674" y="1173"/>
                      <a:pt x="674" y="1173"/>
                    </a:cubicBezTo>
                    <a:cubicBezTo>
                      <a:pt x="722" y="1173"/>
                      <a:pt x="722" y="1173"/>
                      <a:pt x="722" y="1173"/>
                    </a:cubicBezTo>
                    <a:cubicBezTo>
                      <a:pt x="737" y="1173"/>
                      <a:pt x="748" y="1161"/>
                      <a:pt x="748" y="1147"/>
                    </a:cubicBezTo>
                    <a:cubicBezTo>
                      <a:pt x="748" y="1133"/>
                      <a:pt x="737" y="1121"/>
                      <a:pt x="722" y="1121"/>
                    </a:cubicBezTo>
                    <a:cubicBezTo>
                      <a:pt x="674" y="1121"/>
                      <a:pt x="674" y="1121"/>
                      <a:pt x="674" y="1121"/>
                    </a:cubicBezTo>
                    <a:cubicBezTo>
                      <a:pt x="674" y="606"/>
                      <a:pt x="674" y="606"/>
                      <a:pt x="674" y="606"/>
                    </a:cubicBezTo>
                    <a:cubicBezTo>
                      <a:pt x="896" y="606"/>
                      <a:pt x="896" y="606"/>
                      <a:pt x="896" y="606"/>
                    </a:cubicBezTo>
                    <a:cubicBezTo>
                      <a:pt x="915" y="606"/>
                      <a:pt x="930" y="591"/>
                      <a:pt x="930" y="572"/>
                    </a:cubicBezTo>
                    <a:cubicBezTo>
                      <a:pt x="930" y="553"/>
                      <a:pt x="915" y="538"/>
                      <a:pt x="896" y="538"/>
                    </a:cubicBezTo>
                    <a:close/>
                    <a:moveTo>
                      <a:pt x="484" y="538"/>
                    </a:moveTo>
                    <a:cubicBezTo>
                      <a:pt x="445" y="538"/>
                      <a:pt x="445" y="538"/>
                      <a:pt x="445" y="538"/>
                    </a:cubicBezTo>
                    <a:cubicBezTo>
                      <a:pt x="445" y="456"/>
                      <a:pt x="445" y="456"/>
                      <a:pt x="445" y="456"/>
                    </a:cubicBezTo>
                    <a:cubicBezTo>
                      <a:pt x="484" y="456"/>
                      <a:pt x="484" y="456"/>
                      <a:pt x="484" y="456"/>
                    </a:cubicBezTo>
                    <a:lnTo>
                      <a:pt x="484" y="538"/>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30" name="组合 1029"/>
            <p:cNvGrpSpPr/>
            <p:nvPr/>
          </p:nvGrpSpPr>
          <p:grpSpPr>
            <a:xfrm>
              <a:off x="2817813" y="2078835"/>
              <a:ext cx="958850" cy="1814513"/>
              <a:chOff x="2817813" y="2463800"/>
              <a:chExt cx="958850" cy="1814513"/>
            </a:xfrm>
            <a:solidFill>
              <a:schemeClr val="tx1">
                <a:lumMod val="75000"/>
                <a:lumOff val="25000"/>
              </a:schemeClr>
            </a:solidFill>
          </p:grpSpPr>
          <p:sp>
            <p:nvSpPr>
              <p:cNvPr id="26" name="Freeform 25"/>
              <p:cNvSpPr/>
              <p:nvPr/>
            </p:nvSpPr>
            <p:spPr bwMode="auto">
              <a:xfrm>
                <a:off x="3005138" y="2941638"/>
                <a:ext cx="771525" cy="1336675"/>
              </a:xfrm>
              <a:custGeom>
                <a:avLst/>
                <a:gdLst>
                  <a:gd name="T0" fmla="*/ 408 w 458"/>
                  <a:gd name="T1" fmla="*/ 0 h 794"/>
                  <a:gd name="T2" fmla="*/ 358 w 458"/>
                  <a:gd name="T3" fmla="*/ 50 h 794"/>
                  <a:gd name="T4" fmla="*/ 358 w 458"/>
                  <a:gd name="T5" fmla="*/ 387 h 794"/>
                  <a:gd name="T6" fmla="*/ 50 w 458"/>
                  <a:gd name="T7" fmla="*/ 387 h 794"/>
                  <a:gd name="T8" fmla="*/ 0 w 458"/>
                  <a:gd name="T9" fmla="*/ 437 h 794"/>
                  <a:gd name="T10" fmla="*/ 50 w 458"/>
                  <a:gd name="T11" fmla="*/ 487 h 794"/>
                  <a:gd name="T12" fmla="*/ 216 w 458"/>
                  <a:gd name="T13" fmla="*/ 487 h 794"/>
                  <a:gd name="T14" fmla="*/ 216 w 458"/>
                  <a:gd name="T15" fmla="*/ 749 h 794"/>
                  <a:gd name="T16" fmla="*/ 99 w 458"/>
                  <a:gd name="T17" fmla="*/ 749 h 794"/>
                  <a:gd name="T18" fmla="*/ 99 w 458"/>
                  <a:gd name="T19" fmla="*/ 749 h 794"/>
                  <a:gd name="T20" fmla="*/ 99 w 458"/>
                  <a:gd name="T21" fmla="*/ 749 h 794"/>
                  <a:gd name="T22" fmla="*/ 77 w 458"/>
                  <a:gd name="T23" fmla="*/ 771 h 794"/>
                  <a:gd name="T24" fmla="*/ 99 w 458"/>
                  <a:gd name="T25" fmla="*/ 794 h 794"/>
                  <a:gd name="T26" fmla="*/ 99 w 458"/>
                  <a:gd name="T27" fmla="*/ 794 h 794"/>
                  <a:gd name="T28" fmla="*/ 99 w 458"/>
                  <a:gd name="T29" fmla="*/ 794 h 794"/>
                  <a:gd name="T30" fmla="*/ 343 w 458"/>
                  <a:gd name="T31" fmla="*/ 794 h 794"/>
                  <a:gd name="T32" fmla="*/ 343 w 458"/>
                  <a:gd name="T33" fmla="*/ 794 h 794"/>
                  <a:gd name="T34" fmla="*/ 366 w 458"/>
                  <a:gd name="T35" fmla="*/ 771 h 794"/>
                  <a:gd name="T36" fmla="*/ 343 w 458"/>
                  <a:gd name="T37" fmla="*/ 749 h 794"/>
                  <a:gd name="T38" fmla="*/ 343 w 458"/>
                  <a:gd name="T39" fmla="*/ 749 h 794"/>
                  <a:gd name="T40" fmla="*/ 244 w 458"/>
                  <a:gd name="T41" fmla="*/ 749 h 794"/>
                  <a:gd name="T42" fmla="*/ 244 w 458"/>
                  <a:gd name="T43" fmla="*/ 487 h 794"/>
                  <a:gd name="T44" fmla="*/ 410 w 458"/>
                  <a:gd name="T45" fmla="*/ 487 h 794"/>
                  <a:gd name="T46" fmla="*/ 410 w 458"/>
                  <a:gd name="T47" fmla="*/ 487 h 794"/>
                  <a:gd name="T48" fmla="*/ 458 w 458"/>
                  <a:gd name="T49" fmla="*/ 437 h 794"/>
                  <a:gd name="T50" fmla="*/ 458 w 458"/>
                  <a:gd name="T51" fmla="*/ 50 h 794"/>
                  <a:gd name="T52" fmla="*/ 408 w 458"/>
                  <a:gd name="T53"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8" h="794">
                    <a:moveTo>
                      <a:pt x="408" y="0"/>
                    </a:moveTo>
                    <a:cubicBezTo>
                      <a:pt x="380" y="0"/>
                      <a:pt x="358" y="22"/>
                      <a:pt x="358" y="50"/>
                    </a:cubicBezTo>
                    <a:cubicBezTo>
                      <a:pt x="358" y="387"/>
                      <a:pt x="358" y="387"/>
                      <a:pt x="358" y="387"/>
                    </a:cubicBezTo>
                    <a:cubicBezTo>
                      <a:pt x="50" y="387"/>
                      <a:pt x="50" y="387"/>
                      <a:pt x="50" y="387"/>
                    </a:cubicBezTo>
                    <a:cubicBezTo>
                      <a:pt x="22" y="387"/>
                      <a:pt x="0" y="409"/>
                      <a:pt x="0" y="437"/>
                    </a:cubicBezTo>
                    <a:cubicBezTo>
                      <a:pt x="0" y="464"/>
                      <a:pt x="22" y="487"/>
                      <a:pt x="50" y="487"/>
                    </a:cubicBezTo>
                    <a:cubicBezTo>
                      <a:pt x="216" y="487"/>
                      <a:pt x="216" y="487"/>
                      <a:pt x="216" y="487"/>
                    </a:cubicBezTo>
                    <a:cubicBezTo>
                      <a:pt x="216" y="749"/>
                      <a:pt x="216" y="749"/>
                      <a:pt x="216" y="749"/>
                    </a:cubicBezTo>
                    <a:cubicBezTo>
                      <a:pt x="99" y="749"/>
                      <a:pt x="99" y="749"/>
                      <a:pt x="99" y="749"/>
                    </a:cubicBezTo>
                    <a:cubicBezTo>
                      <a:pt x="99" y="749"/>
                      <a:pt x="99" y="749"/>
                      <a:pt x="99" y="749"/>
                    </a:cubicBezTo>
                    <a:cubicBezTo>
                      <a:pt x="99" y="749"/>
                      <a:pt x="99" y="749"/>
                      <a:pt x="99" y="749"/>
                    </a:cubicBezTo>
                    <a:cubicBezTo>
                      <a:pt x="87" y="749"/>
                      <a:pt x="77" y="759"/>
                      <a:pt x="77" y="771"/>
                    </a:cubicBezTo>
                    <a:cubicBezTo>
                      <a:pt x="77" y="784"/>
                      <a:pt x="87" y="794"/>
                      <a:pt x="99" y="794"/>
                    </a:cubicBezTo>
                    <a:cubicBezTo>
                      <a:pt x="99" y="794"/>
                      <a:pt x="99" y="794"/>
                      <a:pt x="99" y="794"/>
                    </a:cubicBezTo>
                    <a:cubicBezTo>
                      <a:pt x="99" y="794"/>
                      <a:pt x="99" y="794"/>
                      <a:pt x="99" y="794"/>
                    </a:cubicBezTo>
                    <a:cubicBezTo>
                      <a:pt x="343" y="794"/>
                      <a:pt x="343" y="794"/>
                      <a:pt x="343" y="794"/>
                    </a:cubicBezTo>
                    <a:cubicBezTo>
                      <a:pt x="343" y="794"/>
                      <a:pt x="343" y="794"/>
                      <a:pt x="343" y="794"/>
                    </a:cubicBezTo>
                    <a:cubicBezTo>
                      <a:pt x="356" y="794"/>
                      <a:pt x="366" y="784"/>
                      <a:pt x="366" y="771"/>
                    </a:cubicBezTo>
                    <a:cubicBezTo>
                      <a:pt x="366" y="759"/>
                      <a:pt x="356" y="749"/>
                      <a:pt x="343" y="749"/>
                    </a:cubicBezTo>
                    <a:cubicBezTo>
                      <a:pt x="343" y="749"/>
                      <a:pt x="343" y="749"/>
                      <a:pt x="343" y="749"/>
                    </a:cubicBezTo>
                    <a:cubicBezTo>
                      <a:pt x="244" y="749"/>
                      <a:pt x="244" y="749"/>
                      <a:pt x="244" y="749"/>
                    </a:cubicBezTo>
                    <a:cubicBezTo>
                      <a:pt x="244" y="487"/>
                      <a:pt x="244" y="487"/>
                      <a:pt x="244" y="487"/>
                    </a:cubicBezTo>
                    <a:cubicBezTo>
                      <a:pt x="410" y="487"/>
                      <a:pt x="410" y="487"/>
                      <a:pt x="410" y="487"/>
                    </a:cubicBezTo>
                    <a:cubicBezTo>
                      <a:pt x="410" y="487"/>
                      <a:pt x="410" y="487"/>
                      <a:pt x="410" y="487"/>
                    </a:cubicBezTo>
                    <a:cubicBezTo>
                      <a:pt x="437" y="485"/>
                      <a:pt x="458" y="464"/>
                      <a:pt x="458" y="437"/>
                    </a:cubicBezTo>
                    <a:cubicBezTo>
                      <a:pt x="458" y="50"/>
                      <a:pt x="458" y="50"/>
                      <a:pt x="458" y="50"/>
                    </a:cubicBezTo>
                    <a:cubicBezTo>
                      <a:pt x="458" y="22"/>
                      <a:pt x="435" y="0"/>
                      <a:pt x="40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Oval 26"/>
              <p:cNvSpPr>
                <a:spLocks noChangeArrowheads="1"/>
              </p:cNvSpPr>
              <p:nvPr/>
            </p:nvSpPr>
            <p:spPr bwMode="auto">
              <a:xfrm>
                <a:off x="3259138" y="2463800"/>
                <a:ext cx="300038" cy="30003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7"/>
              <p:cNvSpPr/>
              <p:nvPr/>
            </p:nvSpPr>
            <p:spPr bwMode="auto">
              <a:xfrm>
                <a:off x="2817813" y="2817813"/>
                <a:ext cx="749300" cy="1341438"/>
              </a:xfrm>
              <a:custGeom>
                <a:avLst/>
                <a:gdLst>
                  <a:gd name="T0" fmla="*/ 354 w 445"/>
                  <a:gd name="T1" fmla="*/ 0 h 796"/>
                  <a:gd name="T2" fmla="*/ 292 w 445"/>
                  <a:gd name="T3" fmla="*/ 24 h 796"/>
                  <a:gd name="T4" fmla="*/ 292 w 445"/>
                  <a:gd name="T5" fmla="*/ 24 h 796"/>
                  <a:gd name="T6" fmla="*/ 292 w 445"/>
                  <a:gd name="T7" fmla="*/ 24 h 796"/>
                  <a:gd name="T8" fmla="*/ 284 w 445"/>
                  <a:gd name="T9" fmla="*/ 32 h 796"/>
                  <a:gd name="T10" fmla="*/ 171 w 445"/>
                  <a:gd name="T11" fmla="*/ 148 h 796"/>
                  <a:gd name="T12" fmla="*/ 30 w 445"/>
                  <a:gd name="T13" fmla="*/ 148 h 796"/>
                  <a:gd name="T14" fmla="*/ 0 w 445"/>
                  <a:gd name="T15" fmla="*/ 178 h 796"/>
                  <a:gd name="T16" fmla="*/ 30 w 445"/>
                  <a:gd name="T17" fmla="*/ 208 h 796"/>
                  <a:gd name="T18" fmla="*/ 190 w 445"/>
                  <a:gd name="T19" fmla="*/ 208 h 796"/>
                  <a:gd name="T20" fmla="*/ 262 w 445"/>
                  <a:gd name="T21" fmla="*/ 135 h 796"/>
                  <a:gd name="T22" fmla="*/ 262 w 445"/>
                  <a:gd name="T23" fmla="*/ 348 h 796"/>
                  <a:gd name="T24" fmla="*/ 30 w 445"/>
                  <a:gd name="T25" fmla="*/ 348 h 796"/>
                  <a:gd name="T26" fmla="*/ 30 w 445"/>
                  <a:gd name="T27" fmla="*/ 348 h 796"/>
                  <a:gd name="T28" fmla="*/ 1 w 445"/>
                  <a:gd name="T29" fmla="*/ 377 h 796"/>
                  <a:gd name="T30" fmla="*/ 1 w 445"/>
                  <a:gd name="T31" fmla="*/ 378 h 796"/>
                  <a:gd name="T32" fmla="*/ 1 w 445"/>
                  <a:gd name="T33" fmla="*/ 378 h 796"/>
                  <a:gd name="T34" fmla="*/ 1 w 445"/>
                  <a:gd name="T35" fmla="*/ 747 h 796"/>
                  <a:gd name="T36" fmla="*/ 50 w 445"/>
                  <a:gd name="T37" fmla="*/ 796 h 796"/>
                  <a:gd name="T38" fmla="*/ 99 w 445"/>
                  <a:gd name="T39" fmla="*/ 747 h 796"/>
                  <a:gd name="T40" fmla="*/ 99 w 445"/>
                  <a:gd name="T41" fmla="*/ 456 h 796"/>
                  <a:gd name="T42" fmla="*/ 354 w 445"/>
                  <a:gd name="T43" fmla="*/ 456 h 796"/>
                  <a:gd name="T44" fmla="*/ 445 w 445"/>
                  <a:gd name="T45" fmla="*/ 364 h 796"/>
                  <a:gd name="T46" fmla="*/ 445 w 445"/>
                  <a:gd name="T47" fmla="*/ 92 h 796"/>
                  <a:gd name="T48" fmla="*/ 354 w 445"/>
                  <a:gd name="T49" fmla="*/ 0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5" h="796">
                    <a:moveTo>
                      <a:pt x="354" y="0"/>
                    </a:moveTo>
                    <a:cubicBezTo>
                      <a:pt x="330" y="0"/>
                      <a:pt x="309" y="9"/>
                      <a:pt x="292" y="24"/>
                    </a:cubicBezTo>
                    <a:cubicBezTo>
                      <a:pt x="292" y="24"/>
                      <a:pt x="292" y="24"/>
                      <a:pt x="292" y="24"/>
                    </a:cubicBezTo>
                    <a:cubicBezTo>
                      <a:pt x="292" y="24"/>
                      <a:pt x="292" y="24"/>
                      <a:pt x="292" y="24"/>
                    </a:cubicBezTo>
                    <a:cubicBezTo>
                      <a:pt x="289" y="26"/>
                      <a:pt x="287" y="29"/>
                      <a:pt x="284" y="32"/>
                    </a:cubicBezTo>
                    <a:cubicBezTo>
                      <a:pt x="171" y="148"/>
                      <a:pt x="171" y="148"/>
                      <a:pt x="171" y="148"/>
                    </a:cubicBezTo>
                    <a:cubicBezTo>
                      <a:pt x="30" y="148"/>
                      <a:pt x="30" y="148"/>
                      <a:pt x="30" y="148"/>
                    </a:cubicBezTo>
                    <a:cubicBezTo>
                      <a:pt x="13" y="148"/>
                      <a:pt x="0" y="161"/>
                      <a:pt x="0" y="178"/>
                    </a:cubicBezTo>
                    <a:cubicBezTo>
                      <a:pt x="0" y="195"/>
                      <a:pt x="13" y="208"/>
                      <a:pt x="30" y="208"/>
                    </a:cubicBezTo>
                    <a:cubicBezTo>
                      <a:pt x="190" y="208"/>
                      <a:pt x="190" y="208"/>
                      <a:pt x="190" y="208"/>
                    </a:cubicBezTo>
                    <a:cubicBezTo>
                      <a:pt x="262" y="135"/>
                      <a:pt x="262" y="135"/>
                      <a:pt x="262" y="135"/>
                    </a:cubicBezTo>
                    <a:cubicBezTo>
                      <a:pt x="262" y="348"/>
                      <a:pt x="262" y="348"/>
                      <a:pt x="262" y="348"/>
                    </a:cubicBezTo>
                    <a:cubicBezTo>
                      <a:pt x="30" y="348"/>
                      <a:pt x="30" y="348"/>
                      <a:pt x="30" y="348"/>
                    </a:cubicBezTo>
                    <a:cubicBezTo>
                      <a:pt x="30" y="348"/>
                      <a:pt x="30" y="348"/>
                      <a:pt x="30" y="348"/>
                    </a:cubicBezTo>
                    <a:cubicBezTo>
                      <a:pt x="14" y="348"/>
                      <a:pt x="1" y="361"/>
                      <a:pt x="1" y="377"/>
                    </a:cubicBezTo>
                    <a:cubicBezTo>
                      <a:pt x="1" y="378"/>
                      <a:pt x="1" y="378"/>
                      <a:pt x="1" y="378"/>
                    </a:cubicBezTo>
                    <a:cubicBezTo>
                      <a:pt x="1" y="378"/>
                      <a:pt x="1" y="378"/>
                      <a:pt x="1" y="378"/>
                    </a:cubicBezTo>
                    <a:cubicBezTo>
                      <a:pt x="1" y="747"/>
                      <a:pt x="1" y="747"/>
                      <a:pt x="1" y="747"/>
                    </a:cubicBezTo>
                    <a:cubicBezTo>
                      <a:pt x="1" y="774"/>
                      <a:pt x="23" y="796"/>
                      <a:pt x="50" y="796"/>
                    </a:cubicBezTo>
                    <a:cubicBezTo>
                      <a:pt x="77" y="796"/>
                      <a:pt x="99" y="774"/>
                      <a:pt x="99" y="747"/>
                    </a:cubicBezTo>
                    <a:cubicBezTo>
                      <a:pt x="99" y="456"/>
                      <a:pt x="99" y="456"/>
                      <a:pt x="99" y="456"/>
                    </a:cubicBezTo>
                    <a:cubicBezTo>
                      <a:pt x="354" y="456"/>
                      <a:pt x="354" y="456"/>
                      <a:pt x="354" y="456"/>
                    </a:cubicBezTo>
                    <a:cubicBezTo>
                      <a:pt x="404" y="456"/>
                      <a:pt x="445" y="415"/>
                      <a:pt x="445" y="364"/>
                    </a:cubicBezTo>
                    <a:cubicBezTo>
                      <a:pt x="445" y="92"/>
                      <a:pt x="445" y="92"/>
                      <a:pt x="445" y="92"/>
                    </a:cubicBezTo>
                    <a:cubicBezTo>
                      <a:pt x="445" y="41"/>
                      <a:pt x="404" y="0"/>
                      <a:pt x="35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29" name="组合 1028"/>
            <p:cNvGrpSpPr/>
            <p:nvPr/>
          </p:nvGrpSpPr>
          <p:grpSpPr>
            <a:xfrm>
              <a:off x="917575" y="2078835"/>
              <a:ext cx="958850" cy="1814513"/>
              <a:chOff x="917575" y="2463800"/>
              <a:chExt cx="958850" cy="1814513"/>
            </a:xfrm>
            <a:solidFill>
              <a:schemeClr val="tx1">
                <a:lumMod val="75000"/>
                <a:lumOff val="25000"/>
              </a:schemeClr>
            </a:solidFill>
          </p:grpSpPr>
          <p:sp>
            <p:nvSpPr>
              <p:cNvPr id="29" name="Freeform 28"/>
              <p:cNvSpPr/>
              <p:nvPr/>
            </p:nvSpPr>
            <p:spPr bwMode="auto">
              <a:xfrm>
                <a:off x="917575" y="2941638"/>
                <a:ext cx="771525" cy="1336675"/>
              </a:xfrm>
              <a:custGeom>
                <a:avLst/>
                <a:gdLst>
                  <a:gd name="T0" fmla="*/ 50 w 458"/>
                  <a:gd name="T1" fmla="*/ 0 h 794"/>
                  <a:gd name="T2" fmla="*/ 100 w 458"/>
                  <a:gd name="T3" fmla="*/ 50 h 794"/>
                  <a:gd name="T4" fmla="*/ 100 w 458"/>
                  <a:gd name="T5" fmla="*/ 387 h 794"/>
                  <a:gd name="T6" fmla="*/ 408 w 458"/>
                  <a:gd name="T7" fmla="*/ 387 h 794"/>
                  <a:gd name="T8" fmla="*/ 458 w 458"/>
                  <a:gd name="T9" fmla="*/ 437 h 794"/>
                  <a:gd name="T10" fmla="*/ 408 w 458"/>
                  <a:gd name="T11" fmla="*/ 487 h 794"/>
                  <a:gd name="T12" fmla="*/ 241 w 458"/>
                  <a:gd name="T13" fmla="*/ 487 h 794"/>
                  <a:gd name="T14" fmla="*/ 241 w 458"/>
                  <a:gd name="T15" fmla="*/ 749 h 794"/>
                  <a:gd name="T16" fmla="*/ 358 w 458"/>
                  <a:gd name="T17" fmla="*/ 749 h 794"/>
                  <a:gd name="T18" fmla="*/ 358 w 458"/>
                  <a:gd name="T19" fmla="*/ 749 h 794"/>
                  <a:gd name="T20" fmla="*/ 358 w 458"/>
                  <a:gd name="T21" fmla="*/ 749 h 794"/>
                  <a:gd name="T22" fmla="*/ 381 w 458"/>
                  <a:gd name="T23" fmla="*/ 771 h 794"/>
                  <a:gd name="T24" fmla="*/ 358 w 458"/>
                  <a:gd name="T25" fmla="*/ 794 h 794"/>
                  <a:gd name="T26" fmla="*/ 358 w 458"/>
                  <a:gd name="T27" fmla="*/ 794 h 794"/>
                  <a:gd name="T28" fmla="*/ 358 w 458"/>
                  <a:gd name="T29" fmla="*/ 794 h 794"/>
                  <a:gd name="T30" fmla="*/ 114 w 458"/>
                  <a:gd name="T31" fmla="*/ 794 h 794"/>
                  <a:gd name="T32" fmla="*/ 114 w 458"/>
                  <a:gd name="T33" fmla="*/ 794 h 794"/>
                  <a:gd name="T34" fmla="*/ 92 w 458"/>
                  <a:gd name="T35" fmla="*/ 771 h 794"/>
                  <a:gd name="T36" fmla="*/ 114 w 458"/>
                  <a:gd name="T37" fmla="*/ 749 h 794"/>
                  <a:gd name="T38" fmla="*/ 114 w 458"/>
                  <a:gd name="T39" fmla="*/ 749 h 794"/>
                  <a:gd name="T40" fmla="*/ 214 w 458"/>
                  <a:gd name="T41" fmla="*/ 749 h 794"/>
                  <a:gd name="T42" fmla="*/ 214 w 458"/>
                  <a:gd name="T43" fmla="*/ 487 h 794"/>
                  <a:gd name="T44" fmla="*/ 47 w 458"/>
                  <a:gd name="T45" fmla="*/ 487 h 794"/>
                  <a:gd name="T46" fmla="*/ 47 w 458"/>
                  <a:gd name="T47" fmla="*/ 487 h 794"/>
                  <a:gd name="T48" fmla="*/ 0 w 458"/>
                  <a:gd name="T49" fmla="*/ 437 h 794"/>
                  <a:gd name="T50" fmla="*/ 0 w 458"/>
                  <a:gd name="T51" fmla="*/ 50 h 794"/>
                  <a:gd name="T52" fmla="*/ 50 w 458"/>
                  <a:gd name="T53"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8" h="794">
                    <a:moveTo>
                      <a:pt x="50" y="0"/>
                    </a:moveTo>
                    <a:cubicBezTo>
                      <a:pt x="77" y="0"/>
                      <a:pt x="100" y="22"/>
                      <a:pt x="100" y="50"/>
                    </a:cubicBezTo>
                    <a:cubicBezTo>
                      <a:pt x="100" y="387"/>
                      <a:pt x="100" y="387"/>
                      <a:pt x="100" y="387"/>
                    </a:cubicBezTo>
                    <a:cubicBezTo>
                      <a:pt x="408" y="387"/>
                      <a:pt x="408" y="387"/>
                      <a:pt x="408" y="387"/>
                    </a:cubicBezTo>
                    <a:cubicBezTo>
                      <a:pt x="435" y="387"/>
                      <a:pt x="458" y="409"/>
                      <a:pt x="458" y="437"/>
                    </a:cubicBezTo>
                    <a:cubicBezTo>
                      <a:pt x="458" y="464"/>
                      <a:pt x="435" y="487"/>
                      <a:pt x="408" y="487"/>
                    </a:cubicBezTo>
                    <a:cubicBezTo>
                      <a:pt x="241" y="487"/>
                      <a:pt x="241" y="487"/>
                      <a:pt x="241" y="487"/>
                    </a:cubicBezTo>
                    <a:cubicBezTo>
                      <a:pt x="241" y="749"/>
                      <a:pt x="241" y="749"/>
                      <a:pt x="241" y="749"/>
                    </a:cubicBezTo>
                    <a:cubicBezTo>
                      <a:pt x="358" y="749"/>
                      <a:pt x="358" y="749"/>
                      <a:pt x="358" y="749"/>
                    </a:cubicBezTo>
                    <a:cubicBezTo>
                      <a:pt x="358" y="749"/>
                      <a:pt x="358" y="749"/>
                      <a:pt x="358" y="749"/>
                    </a:cubicBezTo>
                    <a:cubicBezTo>
                      <a:pt x="358" y="749"/>
                      <a:pt x="358" y="749"/>
                      <a:pt x="358" y="749"/>
                    </a:cubicBezTo>
                    <a:cubicBezTo>
                      <a:pt x="371" y="749"/>
                      <a:pt x="381" y="759"/>
                      <a:pt x="381" y="771"/>
                    </a:cubicBezTo>
                    <a:cubicBezTo>
                      <a:pt x="381" y="784"/>
                      <a:pt x="371" y="794"/>
                      <a:pt x="358" y="794"/>
                    </a:cubicBezTo>
                    <a:cubicBezTo>
                      <a:pt x="358" y="794"/>
                      <a:pt x="358" y="794"/>
                      <a:pt x="358" y="794"/>
                    </a:cubicBezTo>
                    <a:cubicBezTo>
                      <a:pt x="358" y="794"/>
                      <a:pt x="358" y="794"/>
                      <a:pt x="358" y="794"/>
                    </a:cubicBezTo>
                    <a:cubicBezTo>
                      <a:pt x="114" y="794"/>
                      <a:pt x="114" y="794"/>
                      <a:pt x="114" y="794"/>
                    </a:cubicBezTo>
                    <a:cubicBezTo>
                      <a:pt x="114" y="794"/>
                      <a:pt x="114" y="794"/>
                      <a:pt x="114" y="794"/>
                    </a:cubicBezTo>
                    <a:cubicBezTo>
                      <a:pt x="102" y="794"/>
                      <a:pt x="92" y="784"/>
                      <a:pt x="92" y="771"/>
                    </a:cubicBezTo>
                    <a:cubicBezTo>
                      <a:pt x="92" y="759"/>
                      <a:pt x="102" y="749"/>
                      <a:pt x="114" y="749"/>
                    </a:cubicBezTo>
                    <a:cubicBezTo>
                      <a:pt x="114" y="749"/>
                      <a:pt x="114" y="749"/>
                      <a:pt x="114" y="749"/>
                    </a:cubicBezTo>
                    <a:cubicBezTo>
                      <a:pt x="214" y="749"/>
                      <a:pt x="214" y="749"/>
                      <a:pt x="214" y="749"/>
                    </a:cubicBezTo>
                    <a:cubicBezTo>
                      <a:pt x="214" y="487"/>
                      <a:pt x="214" y="487"/>
                      <a:pt x="214" y="487"/>
                    </a:cubicBezTo>
                    <a:cubicBezTo>
                      <a:pt x="47" y="487"/>
                      <a:pt x="47" y="487"/>
                      <a:pt x="47" y="487"/>
                    </a:cubicBezTo>
                    <a:cubicBezTo>
                      <a:pt x="47" y="487"/>
                      <a:pt x="47" y="487"/>
                      <a:pt x="47" y="487"/>
                    </a:cubicBezTo>
                    <a:cubicBezTo>
                      <a:pt x="21" y="485"/>
                      <a:pt x="0" y="464"/>
                      <a:pt x="0" y="437"/>
                    </a:cubicBezTo>
                    <a:cubicBezTo>
                      <a:pt x="0" y="50"/>
                      <a:pt x="0" y="50"/>
                      <a:pt x="0" y="50"/>
                    </a:cubicBezTo>
                    <a:cubicBezTo>
                      <a:pt x="0" y="22"/>
                      <a:pt x="22" y="0"/>
                      <a:pt x="5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Oval 29"/>
              <p:cNvSpPr>
                <a:spLocks noChangeArrowheads="1"/>
              </p:cNvSpPr>
              <p:nvPr/>
            </p:nvSpPr>
            <p:spPr bwMode="auto">
              <a:xfrm>
                <a:off x="1133475" y="2463800"/>
                <a:ext cx="300038" cy="30003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30"/>
              <p:cNvSpPr/>
              <p:nvPr/>
            </p:nvSpPr>
            <p:spPr bwMode="auto">
              <a:xfrm>
                <a:off x="1123950" y="2817813"/>
                <a:ext cx="752475" cy="1341438"/>
              </a:xfrm>
              <a:custGeom>
                <a:avLst/>
                <a:gdLst>
                  <a:gd name="T0" fmla="*/ 92 w 446"/>
                  <a:gd name="T1" fmla="*/ 0 h 796"/>
                  <a:gd name="T2" fmla="*/ 153 w 446"/>
                  <a:gd name="T3" fmla="*/ 24 h 796"/>
                  <a:gd name="T4" fmla="*/ 153 w 446"/>
                  <a:gd name="T5" fmla="*/ 24 h 796"/>
                  <a:gd name="T6" fmla="*/ 153 w 446"/>
                  <a:gd name="T7" fmla="*/ 24 h 796"/>
                  <a:gd name="T8" fmla="*/ 161 w 446"/>
                  <a:gd name="T9" fmla="*/ 32 h 796"/>
                  <a:gd name="T10" fmla="*/ 274 w 446"/>
                  <a:gd name="T11" fmla="*/ 148 h 796"/>
                  <a:gd name="T12" fmla="*/ 416 w 446"/>
                  <a:gd name="T13" fmla="*/ 148 h 796"/>
                  <a:gd name="T14" fmla="*/ 446 w 446"/>
                  <a:gd name="T15" fmla="*/ 178 h 796"/>
                  <a:gd name="T16" fmla="*/ 416 w 446"/>
                  <a:gd name="T17" fmla="*/ 208 h 796"/>
                  <a:gd name="T18" fmla="*/ 256 w 446"/>
                  <a:gd name="T19" fmla="*/ 208 h 796"/>
                  <a:gd name="T20" fmla="*/ 183 w 446"/>
                  <a:gd name="T21" fmla="*/ 135 h 796"/>
                  <a:gd name="T22" fmla="*/ 183 w 446"/>
                  <a:gd name="T23" fmla="*/ 348 h 796"/>
                  <a:gd name="T24" fmla="*/ 416 w 446"/>
                  <a:gd name="T25" fmla="*/ 348 h 796"/>
                  <a:gd name="T26" fmla="*/ 416 w 446"/>
                  <a:gd name="T27" fmla="*/ 348 h 796"/>
                  <a:gd name="T28" fmla="*/ 445 w 446"/>
                  <a:gd name="T29" fmla="*/ 377 h 796"/>
                  <a:gd name="T30" fmla="*/ 445 w 446"/>
                  <a:gd name="T31" fmla="*/ 378 h 796"/>
                  <a:gd name="T32" fmla="*/ 445 w 446"/>
                  <a:gd name="T33" fmla="*/ 378 h 796"/>
                  <a:gd name="T34" fmla="*/ 445 w 446"/>
                  <a:gd name="T35" fmla="*/ 747 h 796"/>
                  <a:gd name="T36" fmla="*/ 395 w 446"/>
                  <a:gd name="T37" fmla="*/ 796 h 796"/>
                  <a:gd name="T38" fmla="*/ 346 w 446"/>
                  <a:gd name="T39" fmla="*/ 747 h 796"/>
                  <a:gd name="T40" fmla="*/ 346 w 446"/>
                  <a:gd name="T41" fmla="*/ 456 h 796"/>
                  <a:gd name="T42" fmla="*/ 92 w 446"/>
                  <a:gd name="T43" fmla="*/ 456 h 796"/>
                  <a:gd name="T44" fmla="*/ 0 w 446"/>
                  <a:gd name="T45" fmla="*/ 364 h 796"/>
                  <a:gd name="T46" fmla="*/ 0 w 446"/>
                  <a:gd name="T47" fmla="*/ 92 h 796"/>
                  <a:gd name="T48" fmla="*/ 92 w 446"/>
                  <a:gd name="T49" fmla="*/ 0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6" h="796">
                    <a:moveTo>
                      <a:pt x="92" y="0"/>
                    </a:moveTo>
                    <a:cubicBezTo>
                      <a:pt x="115" y="0"/>
                      <a:pt x="137" y="9"/>
                      <a:pt x="153" y="24"/>
                    </a:cubicBezTo>
                    <a:cubicBezTo>
                      <a:pt x="153" y="24"/>
                      <a:pt x="153" y="24"/>
                      <a:pt x="153" y="24"/>
                    </a:cubicBezTo>
                    <a:cubicBezTo>
                      <a:pt x="153" y="24"/>
                      <a:pt x="153" y="24"/>
                      <a:pt x="153" y="24"/>
                    </a:cubicBezTo>
                    <a:cubicBezTo>
                      <a:pt x="156" y="26"/>
                      <a:pt x="159" y="29"/>
                      <a:pt x="161" y="32"/>
                    </a:cubicBezTo>
                    <a:cubicBezTo>
                      <a:pt x="274" y="148"/>
                      <a:pt x="274" y="148"/>
                      <a:pt x="274" y="148"/>
                    </a:cubicBezTo>
                    <a:cubicBezTo>
                      <a:pt x="416" y="148"/>
                      <a:pt x="416" y="148"/>
                      <a:pt x="416" y="148"/>
                    </a:cubicBezTo>
                    <a:cubicBezTo>
                      <a:pt x="432" y="148"/>
                      <a:pt x="446" y="161"/>
                      <a:pt x="446" y="178"/>
                    </a:cubicBezTo>
                    <a:cubicBezTo>
                      <a:pt x="446" y="195"/>
                      <a:pt x="432" y="208"/>
                      <a:pt x="416" y="208"/>
                    </a:cubicBezTo>
                    <a:cubicBezTo>
                      <a:pt x="256" y="208"/>
                      <a:pt x="256" y="208"/>
                      <a:pt x="256" y="208"/>
                    </a:cubicBezTo>
                    <a:cubicBezTo>
                      <a:pt x="183" y="135"/>
                      <a:pt x="183" y="135"/>
                      <a:pt x="183" y="135"/>
                    </a:cubicBezTo>
                    <a:cubicBezTo>
                      <a:pt x="183" y="348"/>
                      <a:pt x="183" y="348"/>
                      <a:pt x="183" y="348"/>
                    </a:cubicBezTo>
                    <a:cubicBezTo>
                      <a:pt x="416" y="348"/>
                      <a:pt x="416" y="348"/>
                      <a:pt x="416" y="348"/>
                    </a:cubicBezTo>
                    <a:cubicBezTo>
                      <a:pt x="416" y="348"/>
                      <a:pt x="416" y="348"/>
                      <a:pt x="416" y="348"/>
                    </a:cubicBezTo>
                    <a:cubicBezTo>
                      <a:pt x="432" y="348"/>
                      <a:pt x="445" y="361"/>
                      <a:pt x="445" y="377"/>
                    </a:cubicBezTo>
                    <a:cubicBezTo>
                      <a:pt x="445" y="378"/>
                      <a:pt x="445" y="378"/>
                      <a:pt x="445" y="378"/>
                    </a:cubicBezTo>
                    <a:cubicBezTo>
                      <a:pt x="445" y="378"/>
                      <a:pt x="445" y="378"/>
                      <a:pt x="445" y="378"/>
                    </a:cubicBezTo>
                    <a:cubicBezTo>
                      <a:pt x="445" y="747"/>
                      <a:pt x="445" y="747"/>
                      <a:pt x="445" y="747"/>
                    </a:cubicBezTo>
                    <a:cubicBezTo>
                      <a:pt x="445" y="774"/>
                      <a:pt x="423" y="796"/>
                      <a:pt x="395" y="796"/>
                    </a:cubicBezTo>
                    <a:cubicBezTo>
                      <a:pt x="368" y="796"/>
                      <a:pt x="346" y="774"/>
                      <a:pt x="346" y="747"/>
                    </a:cubicBezTo>
                    <a:cubicBezTo>
                      <a:pt x="346" y="456"/>
                      <a:pt x="346" y="456"/>
                      <a:pt x="346" y="456"/>
                    </a:cubicBezTo>
                    <a:cubicBezTo>
                      <a:pt x="92" y="456"/>
                      <a:pt x="92" y="456"/>
                      <a:pt x="92" y="456"/>
                    </a:cubicBezTo>
                    <a:cubicBezTo>
                      <a:pt x="41" y="456"/>
                      <a:pt x="0" y="415"/>
                      <a:pt x="0" y="364"/>
                    </a:cubicBezTo>
                    <a:cubicBezTo>
                      <a:pt x="0" y="92"/>
                      <a:pt x="0" y="92"/>
                      <a:pt x="0" y="92"/>
                    </a:cubicBezTo>
                    <a:cubicBezTo>
                      <a:pt x="0" y="41"/>
                      <a:pt x="41" y="0"/>
                      <a:pt x="9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024" name="Freeform 31"/>
            <p:cNvSpPr/>
            <p:nvPr/>
          </p:nvSpPr>
          <p:spPr bwMode="auto">
            <a:xfrm>
              <a:off x="952500" y="1467648"/>
              <a:ext cx="544513" cy="536575"/>
            </a:xfrm>
            <a:custGeom>
              <a:avLst/>
              <a:gdLst>
                <a:gd name="T0" fmla="*/ 323 w 323"/>
                <a:gd name="T1" fmla="*/ 130 h 318"/>
                <a:gd name="T2" fmla="*/ 161 w 323"/>
                <a:gd name="T3" fmla="*/ 0 h 318"/>
                <a:gd name="T4" fmla="*/ 0 w 323"/>
                <a:gd name="T5" fmla="*/ 130 h 318"/>
                <a:gd name="T6" fmla="*/ 161 w 323"/>
                <a:gd name="T7" fmla="*/ 261 h 318"/>
                <a:gd name="T8" fmla="*/ 179 w 323"/>
                <a:gd name="T9" fmla="*/ 260 h 318"/>
                <a:gd name="T10" fmla="*/ 244 w 323"/>
                <a:gd name="T11" fmla="*/ 318 h 318"/>
                <a:gd name="T12" fmla="*/ 244 w 323"/>
                <a:gd name="T13" fmla="*/ 242 h 318"/>
                <a:gd name="T14" fmla="*/ 323 w 323"/>
                <a:gd name="T15" fmla="*/ 130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318">
                  <a:moveTo>
                    <a:pt x="323" y="130"/>
                  </a:moveTo>
                  <a:cubicBezTo>
                    <a:pt x="323" y="58"/>
                    <a:pt x="250" y="0"/>
                    <a:pt x="161" y="0"/>
                  </a:cubicBezTo>
                  <a:cubicBezTo>
                    <a:pt x="72" y="0"/>
                    <a:pt x="0" y="58"/>
                    <a:pt x="0" y="130"/>
                  </a:cubicBezTo>
                  <a:cubicBezTo>
                    <a:pt x="0" y="203"/>
                    <a:pt x="72" y="261"/>
                    <a:pt x="161" y="261"/>
                  </a:cubicBezTo>
                  <a:cubicBezTo>
                    <a:pt x="167" y="261"/>
                    <a:pt x="173" y="261"/>
                    <a:pt x="179" y="260"/>
                  </a:cubicBezTo>
                  <a:cubicBezTo>
                    <a:pt x="244" y="318"/>
                    <a:pt x="244" y="318"/>
                    <a:pt x="244" y="318"/>
                  </a:cubicBezTo>
                  <a:cubicBezTo>
                    <a:pt x="244" y="242"/>
                    <a:pt x="244" y="242"/>
                    <a:pt x="244" y="242"/>
                  </a:cubicBezTo>
                  <a:cubicBezTo>
                    <a:pt x="291" y="220"/>
                    <a:pt x="323" y="178"/>
                    <a:pt x="323" y="130"/>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025" name="Freeform 32"/>
            <p:cNvSpPr/>
            <p:nvPr/>
          </p:nvSpPr>
          <p:spPr bwMode="auto">
            <a:xfrm>
              <a:off x="3197225" y="1467648"/>
              <a:ext cx="544513" cy="536575"/>
            </a:xfrm>
            <a:custGeom>
              <a:avLst/>
              <a:gdLst>
                <a:gd name="T0" fmla="*/ 0 w 323"/>
                <a:gd name="T1" fmla="*/ 130 h 318"/>
                <a:gd name="T2" fmla="*/ 161 w 323"/>
                <a:gd name="T3" fmla="*/ 0 h 318"/>
                <a:gd name="T4" fmla="*/ 323 w 323"/>
                <a:gd name="T5" fmla="*/ 130 h 318"/>
                <a:gd name="T6" fmla="*/ 161 w 323"/>
                <a:gd name="T7" fmla="*/ 261 h 318"/>
                <a:gd name="T8" fmla="*/ 143 w 323"/>
                <a:gd name="T9" fmla="*/ 260 h 318"/>
                <a:gd name="T10" fmla="*/ 78 w 323"/>
                <a:gd name="T11" fmla="*/ 318 h 318"/>
                <a:gd name="T12" fmla="*/ 78 w 323"/>
                <a:gd name="T13" fmla="*/ 242 h 318"/>
                <a:gd name="T14" fmla="*/ 0 w 323"/>
                <a:gd name="T15" fmla="*/ 130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318">
                  <a:moveTo>
                    <a:pt x="0" y="130"/>
                  </a:moveTo>
                  <a:cubicBezTo>
                    <a:pt x="0" y="58"/>
                    <a:pt x="72" y="0"/>
                    <a:pt x="161" y="0"/>
                  </a:cubicBezTo>
                  <a:cubicBezTo>
                    <a:pt x="250" y="0"/>
                    <a:pt x="323" y="58"/>
                    <a:pt x="323" y="130"/>
                  </a:cubicBezTo>
                  <a:cubicBezTo>
                    <a:pt x="323" y="203"/>
                    <a:pt x="250" y="261"/>
                    <a:pt x="161" y="261"/>
                  </a:cubicBezTo>
                  <a:cubicBezTo>
                    <a:pt x="155" y="261"/>
                    <a:pt x="149" y="261"/>
                    <a:pt x="143" y="260"/>
                  </a:cubicBezTo>
                  <a:cubicBezTo>
                    <a:pt x="78" y="318"/>
                    <a:pt x="78" y="318"/>
                    <a:pt x="78" y="318"/>
                  </a:cubicBezTo>
                  <a:cubicBezTo>
                    <a:pt x="78" y="242"/>
                    <a:pt x="78" y="242"/>
                    <a:pt x="78" y="242"/>
                  </a:cubicBezTo>
                  <a:cubicBezTo>
                    <a:pt x="31" y="220"/>
                    <a:pt x="0" y="178"/>
                    <a:pt x="0" y="130"/>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026" name="Freeform 33"/>
            <p:cNvSpPr>
              <a:spLocks noEditPoints="1"/>
            </p:cNvSpPr>
            <p:nvPr/>
          </p:nvSpPr>
          <p:spPr bwMode="auto">
            <a:xfrm>
              <a:off x="3394075" y="1597823"/>
              <a:ext cx="149225" cy="188913"/>
            </a:xfrm>
            <a:custGeom>
              <a:avLst/>
              <a:gdLst>
                <a:gd name="T0" fmla="*/ 5 w 88"/>
                <a:gd name="T1" fmla="*/ 0 h 112"/>
                <a:gd name="T2" fmla="*/ 84 w 88"/>
                <a:gd name="T3" fmla="*/ 9 h 112"/>
                <a:gd name="T4" fmla="*/ 72 w 88"/>
                <a:gd name="T5" fmla="*/ 41 h 112"/>
                <a:gd name="T6" fmla="*/ 72 w 88"/>
                <a:gd name="T7" fmla="*/ 73 h 112"/>
                <a:gd name="T8" fmla="*/ 88 w 88"/>
                <a:gd name="T9" fmla="*/ 108 h 112"/>
                <a:gd name="T10" fmla="*/ 0 w 88"/>
                <a:gd name="T11" fmla="*/ 108 h 112"/>
                <a:gd name="T12" fmla="*/ 16 w 88"/>
                <a:gd name="T13" fmla="*/ 73 h 112"/>
                <a:gd name="T14" fmla="*/ 16 w 88"/>
                <a:gd name="T15" fmla="*/ 41 h 112"/>
                <a:gd name="T16" fmla="*/ 5 w 88"/>
                <a:gd name="T17" fmla="*/ 9 h 112"/>
                <a:gd name="T18" fmla="*/ 60 w 88"/>
                <a:gd name="T19" fmla="*/ 84 h 112"/>
                <a:gd name="T20" fmla="*/ 14 w 88"/>
                <a:gd name="T21" fmla="*/ 103 h 112"/>
                <a:gd name="T22" fmla="*/ 16 w 88"/>
                <a:gd name="T23" fmla="*/ 89 h 112"/>
                <a:gd name="T24" fmla="*/ 62 w 88"/>
                <a:gd name="T25" fmla="*/ 80 h 112"/>
                <a:gd name="T26" fmla="*/ 68 w 88"/>
                <a:gd name="T27" fmla="*/ 75 h 112"/>
                <a:gd name="T28" fmla="*/ 47 w 88"/>
                <a:gd name="T29" fmla="*/ 59 h 112"/>
                <a:gd name="T30" fmla="*/ 47 w 88"/>
                <a:gd name="T31" fmla="*/ 59 h 112"/>
                <a:gd name="T32" fmla="*/ 46 w 88"/>
                <a:gd name="T33" fmla="*/ 59 h 112"/>
                <a:gd name="T34" fmla="*/ 46 w 88"/>
                <a:gd name="T35" fmla="*/ 57 h 112"/>
                <a:gd name="T36" fmla="*/ 46 w 88"/>
                <a:gd name="T37" fmla="*/ 57 h 112"/>
                <a:gd name="T38" fmla="*/ 46 w 88"/>
                <a:gd name="T39" fmla="*/ 57 h 112"/>
                <a:gd name="T40" fmla="*/ 46 w 88"/>
                <a:gd name="T41" fmla="*/ 56 h 112"/>
                <a:gd name="T42" fmla="*/ 46 w 88"/>
                <a:gd name="T43" fmla="*/ 55 h 112"/>
                <a:gd name="T44" fmla="*/ 47 w 88"/>
                <a:gd name="T45" fmla="*/ 55 h 112"/>
                <a:gd name="T46" fmla="*/ 48 w 88"/>
                <a:gd name="T47" fmla="*/ 55 h 112"/>
                <a:gd name="T48" fmla="*/ 75 w 88"/>
                <a:gd name="T49" fmla="*/ 9 h 112"/>
                <a:gd name="T50" fmla="*/ 21 w 88"/>
                <a:gd name="T51" fmla="*/ 39 h 112"/>
                <a:gd name="T52" fmla="*/ 41 w 88"/>
                <a:gd name="T53" fmla="*/ 55 h 112"/>
                <a:gd name="T54" fmla="*/ 42 w 88"/>
                <a:gd name="T55" fmla="*/ 55 h 112"/>
                <a:gd name="T56" fmla="*/ 42 w 88"/>
                <a:gd name="T57" fmla="*/ 55 h 112"/>
                <a:gd name="T58" fmla="*/ 43 w 88"/>
                <a:gd name="T59" fmla="*/ 57 h 112"/>
                <a:gd name="T60" fmla="*/ 43 w 88"/>
                <a:gd name="T61" fmla="*/ 57 h 112"/>
                <a:gd name="T62" fmla="*/ 43 w 88"/>
                <a:gd name="T63" fmla="*/ 57 h 112"/>
                <a:gd name="T64" fmla="*/ 42 w 88"/>
                <a:gd name="T65" fmla="*/ 58 h 112"/>
                <a:gd name="T66" fmla="*/ 42 w 88"/>
                <a:gd name="T67" fmla="*/ 59 h 112"/>
                <a:gd name="T68" fmla="*/ 42 w 88"/>
                <a:gd name="T69" fmla="*/ 59 h 112"/>
                <a:gd name="T70" fmla="*/ 41 w 88"/>
                <a:gd name="T71" fmla="*/ 59 h 112"/>
                <a:gd name="T72" fmla="*/ 16 w 88"/>
                <a:gd name="T73" fmla="*/ 89 h 112"/>
                <a:gd name="T74" fmla="*/ 30 w 88"/>
                <a:gd name="T75" fmla="*/ 43 h 112"/>
                <a:gd name="T76" fmla="*/ 42 w 88"/>
                <a:gd name="T77" fmla="*/ 50 h 112"/>
                <a:gd name="T78" fmla="*/ 43 w 88"/>
                <a:gd name="T79" fmla="*/ 51 h 112"/>
                <a:gd name="T80" fmla="*/ 45 w 88"/>
                <a:gd name="T81" fmla="*/ 51 h 112"/>
                <a:gd name="T82" fmla="*/ 46 w 88"/>
                <a:gd name="T83" fmla="*/ 50 h 112"/>
                <a:gd name="T84" fmla="*/ 67 w 88"/>
                <a:gd name="T85" fmla="*/ 31 h 112"/>
                <a:gd name="T86" fmla="*/ 55 w 88"/>
                <a:gd name="T87" fmla="*/ 40 h 112"/>
                <a:gd name="T88" fmla="*/ 45 w 88"/>
                <a:gd name="T89" fmla="*/ 46 h 112"/>
                <a:gd name="T90" fmla="*/ 44 w 88"/>
                <a:gd name="T91" fmla="*/ 46 h 112"/>
                <a:gd name="T92" fmla="*/ 33 w 88"/>
                <a:gd name="T93" fmla="*/ 40 h 112"/>
                <a:gd name="T94" fmla="*/ 22 w 88"/>
                <a:gd name="T95" fmla="*/ 31 h 112"/>
                <a:gd name="T96" fmla="*/ 45 w 88"/>
                <a:gd name="T97" fmla="*/ 4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 h="112">
                  <a:moveTo>
                    <a:pt x="5" y="9"/>
                  </a:moveTo>
                  <a:cubicBezTo>
                    <a:pt x="2" y="9"/>
                    <a:pt x="0" y="7"/>
                    <a:pt x="0" y="5"/>
                  </a:cubicBezTo>
                  <a:cubicBezTo>
                    <a:pt x="0" y="2"/>
                    <a:pt x="2" y="0"/>
                    <a:pt x="5" y="0"/>
                  </a:cubicBezTo>
                  <a:cubicBezTo>
                    <a:pt x="84" y="0"/>
                    <a:pt x="84" y="0"/>
                    <a:pt x="84" y="0"/>
                  </a:cubicBezTo>
                  <a:cubicBezTo>
                    <a:pt x="86" y="0"/>
                    <a:pt x="88" y="2"/>
                    <a:pt x="88" y="5"/>
                  </a:cubicBezTo>
                  <a:cubicBezTo>
                    <a:pt x="88" y="7"/>
                    <a:pt x="86" y="9"/>
                    <a:pt x="84" y="9"/>
                  </a:cubicBezTo>
                  <a:cubicBezTo>
                    <a:pt x="80" y="9"/>
                    <a:pt x="80" y="9"/>
                    <a:pt x="80" y="9"/>
                  </a:cubicBezTo>
                  <a:cubicBezTo>
                    <a:pt x="79" y="23"/>
                    <a:pt x="77" y="33"/>
                    <a:pt x="72" y="41"/>
                  </a:cubicBezTo>
                  <a:cubicBezTo>
                    <a:pt x="72" y="41"/>
                    <a:pt x="72" y="41"/>
                    <a:pt x="72" y="41"/>
                  </a:cubicBezTo>
                  <a:cubicBezTo>
                    <a:pt x="67" y="49"/>
                    <a:pt x="62" y="54"/>
                    <a:pt x="55" y="57"/>
                  </a:cubicBezTo>
                  <a:cubicBezTo>
                    <a:pt x="62" y="60"/>
                    <a:pt x="67" y="65"/>
                    <a:pt x="72" y="73"/>
                  </a:cubicBezTo>
                  <a:cubicBezTo>
                    <a:pt x="72" y="73"/>
                    <a:pt x="72" y="73"/>
                    <a:pt x="72" y="73"/>
                  </a:cubicBezTo>
                  <a:cubicBezTo>
                    <a:pt x="76" y="80"/>
                    <a:pt x="79" y="90"/>
                    <a:pt x="80" y="103"/>
                  </a:cubicBezTo>
                  <a:cubicBezTo>
                    <a:pt x="84" y="103"/>
                    <a:pt x="84" y="103"/>
                    <a:pt x="84" y="103"/>
                  </a:cubicBezTo>
                  <a:cubicBezTo>
                    <a:pt x="86" y="103"/>
                    <a:pt x="88" y="105"/>
                    <a:pt x="88" y="108"/>
                  </a:cubicBezTo>
                  <a:cubicBezTo>
                    <a:pt x="88" y="110"/>
                    <a:pt x="86" y="112"/>
                    <a:pt x="84" y="112"/>
                  </a:cubicBezTo>
                  <a:cubicBezTo>
                    <a:pt x="5" y="112"/>
                    <a:pt x="5" y="112"/>
                    <a:pt x="5" y="112"/>
                  </a:cubicBezTo>
                  <a:cubicBezTo>
                    <a:pt x="2" y="112"/>
                    <a:pt x="0" y="110"/>
                    <a:pt x="0" y="108"/>
                  </a:cubicBezTo>
                  <a:cubicBezTo>
                    <a:pt x="0" y="105"/>
                    <a:pt x="2" y="103"/>
                    <a:pt x="5" y="103"/>
                  </a:cubicBezTo>
                  <a:cubicBezTo>
                    <a:pt x="8" y="103"/>
                    <a:pt x="8" y="103"/>
                    <a:pt x="8" y="103"/>
                  </a:cubicBezTo>
                  <a:cubicBezTo>
                    <a:pt x="9" y="90"/>
                    <a:pt x="12" y="80"/>
                    <a:pt x="16" y="73"/>
                  </a:cubicBezTo>
                  <a:cubicBezTo>
                    <a:pt x="16" y="73"/>
                    <a:pt x="16" y="73"/>
                    <a:pt x="16" y="73"/>
                  </a:cubicBezTo>
                  <a:cubicBezTo>
                    <a:pt x="21" y="65"/>
                    <a:pt x="27" y="60"/>
                    <a:pt x="33" y="57"/>
                  </a:cubicBezTo>
                  <a:cubicBezTo>
                    <a:pt x="27" y="54"/>
                    <a:pt x="21" y="49"/>
                    <a:pt x="16" y="41"/>
                  </a:cubicBezTo>
                  <a:cubicBezTo>
                    <a:pt x="16" y="41"/>
                    <a:pt x="16" y="41"/>
                    <a:pt x="16" y="41"/>
                  </a:cubicBezTo>
                  <a:cubicBezTo>
                    <a:pt x="12" y="33"/>
                    <a:pt x="9" y="23"/>
                    <a:pt x="8" y="9"/>
                  </a:cubicBezTo>
                  <a:cubicBezTo>
                    <a:pt x="5" y="9"/>
                    <a:pt x="5" y="9"/>
                    <a:pt x="5" y="9"/>
                  </a:cubicBezTo>
                  <a:close/>
                  <a:moveTo>
                    <a:pt x="74" y="103"/>
                  </a:moveTo>
                  <a:cubicBezTo>
                    <a:pt x="74" y="103"/>
                    <a:pt x="74" y="103"/>
                    <a:pt x="74" y="103"/>
                  </a:cubicBezTo>
                  <a:cubicBezTo>
                    <a:pt x="72" y="94"/>
                    <a:pt x="66" y="88"/>
                    <a:pt x="60" y="84"/>
                  </a:cubicBezTo>
                  <a:cubicBezTo>
                    <a:pt x="55" y="81"/>
                    <a:pt x="50" y="80"/>
                    <a:pt x="44" y="80"/>
                  </a:cubicBezTo>
                  <a:cubicBezTo>
                    <a:pt x="39" y="80"/>
                    <a:pt x="33" y="81"/>
                    <a:pt x="28" y="84"/>
                  </a:cubicBezTo>
                  <a:cubicBezTo>
                    <a:pt x="22" y="88"/>
                    <a:pt x="17" y="94"/>
                    <a:pt x="14" y="103"/>
                  </a:cubicBezTo>
                  <a:cubicBezTo>
                    <a:pt x="74" y="103"/>
                    <a:pt x="74" y="103"/>
                    <a:pt x="74" y="103"/>
                  </a:cubicBezTo>
                  <a:close/>
                  <a:moveTo>
                    <a:pt x="16" y="89"/>
                  </a:moveTo>
                  <a:cubicBezTo>
                    <a:pt x="16" y="89"/>
                    <a:pt x="16" y="89"/>
                    <a:pt x="16" y="89"/>
                  </a:cubicBezTo>
                  <a:cubicBezTo>
                    <a:pt x="18" y="85"/>
                    <a:pt x="22" y="82"/>
                    <a:pt x="26" y="80"/>
                  </a:cubicBezTo>
                  <a:cubicBezTo>
                    <a:pt x="31" y="76"/>
                    <a:pt x="38" y="75"/>
                    <a:pt x="44" y="75"/>
                  </a:cubicBezTo>
                  <a:cubicBezTo>
                    <a:pt x="50" y="75"/>
                    <a:pt x="57" y="76"/>
                    <a:pt x="62" y="80"/>
                  </a:cubicBezTo>
                  <a:cubicBezTo>
                    <a:pt x="66" y="82"/>
                    <a:pt x="70" y="85"/>
                    <a:pt x="73" y="89"/>
                  </a:cubicBezTo>
                  <a:cubicBezTo>
                    <a:pt x="72" y="84"/>
                    <a:pt x="70" y="79"/>
                    <a:pt x="68" y="76"/>
                  </a:cubicBezTo>
                  <a:cubicBezTo>
                    <a:pt x="68" y="75"/>
                    <a:pt x="68" y="75"/>
                    <a:pt x="68" y="75"/>
                  </a:cubicBezTo>
                  <a:cubicBezTo>
                    <a:pt x="62" y="67"/>
                    <a:pt x="55" y="62"/>
                    <a:pt x="48" y="59"/>
                  </a:cubicBezTo>
                  <a:cubicBezTo>
                    <a:pt x="47" y="59"/>
                    <a:pt x="47" y="59"/>
                    <a:pt x="47" y="59"/>
                  </a:cubicBezTo>
                  <a:cubicBezTo>
                    <a:pt x="47" y="59"/>
                    <a:pt x="47" y="59"/>
                    <a:pt x="47" y="59"/>
                  </a:cubicBezTo>
                  <a:cubicBezTo>
                    <a:pt x="47" y="59"/>
                    <a:pt x="47" y="59"/>
                    <a:pt x="47" y="59"/>
                  </a:cubicBezTo>
                  <a:cubicBezTo>
                    <a:pt x="47" y="59"/>
                    <a:pt x="47" y="59"/>
                    <a:pt x="47" y="59"/>
                  </a:cubicBezTo>
                  <a:cubicBezTo>
                    <a:pt x="47" y="59"/>
                    <a:pt x="47" y="59"/>
                    <a:pt x="47" y="59"/>
                  </a:cubicBezTo>
                  <a:cubicBezTo>
                    <a:pt x="46" y="59"/>
                    <a:pt x="46" y="59"/>
                    <a:pt x="46" y="59"/>
                  </a:cubicBezTo>
                  <a:cubicBezTo>
                    <a:pt x="46" y="59"/>
                    <a:pt x="46" y="59"/>
                    <a:pt x="46" y="59"/>
                  </a:cubicBezTo>
                  <a:cubicBezTo>
                    <a:pt x="46" y="59"/>
                    <a:pt x="46" y="59"/>
                    <a:pt x="46" y="59"/>
                  </a:cubicBezTo>
                  <a:cubicBezTo>
                    <a:pt x="46" y="58"/>
                    <a:pt x="46" y="58"/>
                    <a:pt x="46" y="58"/>
                  </a:cubicBezTo>
                  <a:cubicBezTo>
                    <a:pt x="46" y="58"/>
                    <a:pt x="46" y="58"/>
                    <a:pt x="46" y="58"/>
                  </a:cubicBezTo>
                  <a:cubicBezTo>
                    <a:pt x="46" y="58"/>
                    <a:pt x="46" y="58"/>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6"/>
                    <a:pt x="46" y="56"/>
                    <a:pt x="46" y="56"/>
                  </a:cubicBezTo>
                  <a:cubicBezTo>
                    <a:pt x="46" y="56"/>
                    <a:pt x="46" y="56"/>
                    <a:pt x="46" y="56"/>
                  </a:cubicBezTo>
                  <a:cubicBezTo>
                    <a:pt x="46" y="56"/>
                    <a:pt x="46" y="56"/>
                    <a:pt x="46" y="55"/>
                  </a:cubicBezTo>
                  <a:cubicBezTo>
                    <a:pt x="46" y="55"/>
                    <a:pt x="46" y="55"/>
                    <a:pt x="46" y="55"/>
                  </a:cubicBezTo>
                  <a:cubicBezTo>
                    <a:pt x="46" y="55"/>
                    <a:pt x="46" y="55"/>
                    <a:pt x="46" y="55"/>
                  </a:cubicBezTo>
                  <a:cubicBezTo>
                    <a:pt x="47" y="55"/>
                    <a:pt x="47" y="55"/>
                    <a:pt x="47" y="55"/>
                  </a:cubicBezTo>
                  <a:cubicBezTo>
                    <a:pt x="47" y="55"/>
                    <a:pt x="47" y="55"/>
                    <a:pt x="47" y="55"/>
                  </a:cubicBezTo>
                  <a:cubicBezTo>
                    <a:pt x="47" y="55"/>
                    <a:pt x="47" y="55"/>
                    <a:pt x="47" y="55"/>
                  </a:cubicBezTo>
                  <a:cubicBezTo>
                    <a:pt x="47" y="55"/>
                    <a:pt x="47" y="55"/>
                    <a:pt x="47" y="55"/>
                  </a:cubicBezTo>
                  <a:cubicBezTo>
                    <a:pt x="47" y="55"/>
                    <a:pt x="47" y="55"/>
                    <a:pt x="47" y="55"/>
                  </a:cubicBezTo>
                  <a:cubicBezTo>
                    <a:pt x="48" y="55"/>
                    <a:pt x="48" y="55"/>
                    <a:pt x="48" y="55"/>
                  </a:cubicBezTo>
                  <a:cubicBezTo>
                    <a:pt x="55" y="52"/>
                    <a:pt x="62" y="47"/>
                    <a:pt x="68" y="39"/>
                  </a:cubicBezTo>
                  <a:cubicBezTo>
                    <a:pt x="68" y="38"/>
                    <a:pt x="68" y="38"/>
                    <a:pt x="68" y="38"/>
                  </a:cubicBezTo>
                  <a:cubicBezTo>
                    <a:pt x="72" y="31"/>
                    <a:pt x="74" y="22"/>
                    <a:pt x="75" y="9"/>
                  </a:cubicBezTo>
                  <a:cubicBezTo>
                    <a:pt x="13" y="9"/>
                    <a:pt x="13" y="9"/>
                    <a:pt x="13" y="9"/>
                  </a:cubicBezTo>
                  <a:cubicBezTo>
                    <a:pt x="14" y="22"/>
                    <a:pt x="17" y="31"/>
                    <a:pt x="21" y="38"/>
                  </a:cubicBezTo>
                  <a:cubicBezTo>
                    <a:pt x="21" y="39"/>
                    <a:pt x="21" y="39"/>
                    <a:pt x="21" y="39"/>
                  </a:cubicBezTo>
                  <a:cubicBezTo>
                    <a:pt x="26" y="47"/>
                    <a:pt x="33" y="52"/>
                    <a:pt x="41" y="55"/>
                  </a:cubicBezTo>
                  <a:cubicBezTo>
                    <a:pt x="41" y="55"/>
                    <a:pt x="41" y="55"/>
                    <a:pt x="41" y="55"/>
                  </a:cubicBezTo>
                  <a:cubicBezTo>
                    <a:pt x="41" y="55"/>
                    <a:pt x="41" y="55"/>
                    <a:pt x="41" y="55"/>
                  </a:cubicBezTo>
                  <a:cubicBezTo>
                    <a:pt x="41" y="55"/>
                    <a:pt x="41" y="55"/>
                    <a:pt x="42" y="55"/>
                  </a:cubicBezTo>
                  <a:cubicBezTo>
                    <a:pt x="42" y="55"/>
                    <a:pt x="42" y="55"/>
                    <a:pt x="42" y="55"/>
                  </a:cubicBezTo>
                  <a:cubicBezTo>
                    <a:pt x="42" y="55"/>
                    <a:pt x="42" y="55"/>
                    <a:pt x="42" y="55"/>
                  </a:cubicBezTo>
                  <a:cubicBezTo>
                    <a:pt x="42" y="55"/>
                    <a:pt x="42" y="55"/>
                    <a:pt x="42" y="55"/>
                  </a:cubicBezTo>
                  <a:cubicBezTo>
                    <a:pt x="42" y="55"/>
                    <a:pt x="42" y="55"/>
                    <a:pt x="42" y="55"/>
                  </a:cubicBezTo>
                  <a:cubicBezTo>
                    <a:pt x="42" y="55"/>
                    <a:pt x="42" y="55"/>
                    <a:pt x="42" y="55"/>
                  </a:cubicBezTo>
                  <a:cubicBezTo>
                    <a:pt x="42" y="56"/>
                    <a:pt x="42" y="56"/>
                    <a:pt x="42" y="56"/>
                  </a:cubicBezTo>
                  <a:cubicBezTo>
                    <a:pt x="42" y="56"/>
                    <a:pt x="42" y="56"/>
                    <a:pt x="42" y="56"/>
                  </a:cubicBezTo>
                  <a:cubicBezTo>
                    <a:pt x="42" y="56"/>
                    <a:pt x="42" y="56"/>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2" y="58"/>
                    <a:pt x="42" y="58"/>
                    <a:pt x="42" y="58"/>
                  </a:cubicBezTo>
                  <a:cubicBezTo>
                    <a:pt x="42" y="58"/>
                    <a:pt x="42" y="58"/>
                    <a:pt x="42" y="58"/>
                  </a:cubicBezTo>
                  <a:cubicBezTo>
                    <a:pt x="42" y="58"/>
                    <a:pt x="42" y="58"/>
                    <a:pt x="42" y="59"/>
                  </a:cubicBezTo>
                  <a:cubicBezTo>
                    <a:pt x="42" y="59"/>
                    <a:pt x="42" y="59"/>
                    <a:pt x="42" y="59"/>
                  </a:cubicBezTo>
                  <a:cubicBezTo>
                    <a:pt x="42" y="59"/>
                    <a:pt x="42" y="59"/>
                    <a:pt x="42" y="59"/>
                  </a:cubicBezTo>
                  <a:cubicBezTo>
                    <a:pt x="42" y="59"/>
                    <a:pt x="42" y="59"/>
                    <a:pt x="42" y="59"/>
                  </a:cubicBezTo>
                  <a:cubicBezTo>
                    <a:pt x="42" y="59"/>
                    <a:pt x="42" y="59"/>
                    <a:pt x="42" y="59"/>
                  </a:cubicBezTo>
                  <a:cubicBezTo>
                    <a:pt x="42" y="59"/>
                    <a:pt x="42" y="59"/>
                    <a:pt x="42" y="59"/>
                  </a:cubicBezTo>
                  <a:cubicBezTo>
                    <a:pt x="41" y="59"/>
                    <a:pt x="41" y="59"/>
                    <a:pt x="41" y="59"/>
                  </a:cubicBezTo>
                  <a:cubicBezTo>
                    <a:pt x="41" y="59"/>
                    <a:pt x="41" y="59"/>
                    <a:pt x="41" y="59"/>
                  </a:cubicBezTo>
                  <a:cubicBezTo>
                    <a:pt x="41" y="59"/>
                    <a:pt x="41" y="59"/>
                    <a:pt x="41" y="59"/>
                  </a:cubicBezTo>
                  <a:cubicBezTo>
                    <a:pt x="33" y="62"/>
                    <a:pt x="26" y="67"/>
                    <a:pt x="21" y="75"/>
                  </a:cubicBezTo>
                  <a:cubicBezTo>
                    <a:pt x="21" y="76"/>
                    <a:pt x="21" y="76"/>
                    <a:pt x="21" y="76"/>
                  </a:cubicBezTo>
                  <a:cubicBezTo>
                    <a:pt x="19" y="79"/>
                    <a:pt x="17" y="84"/>
                    <a:pt x="16" y="89"/>
                  </a:cubicBezTo>
                  <a:close/>
                  <a:moveTo>
                    <a:pt x="22" y="31"/>
                  </a:moveTo>
                  <a:cubicBezTo>
                    <a:pt x="22" y="31"/>
                    <a:pt x="22" y="31"/>
                    <a:pt x="22" y="31"/>
                  </a:cubicBezTo>
                  <a:cubicBezTo>
                    <a:pt x="24" y="35"/>
                    <a:pt x="26" y="40"/>
                    <a:pt x="30" y="43"/>
                  </a:cubicBezTo>
                  <a:cubicBezTo>
                    <a:pt x="33" y="46"/>
                    <a:pt x="37" y="49"/>
                    <a:pt x="42" y="50"/>
                  </a:cubicBezTo>
                  <a:cubicBezTo>
                    <a:pt x="42" y="50"/>
                    <a:pt x="42" y="50"/>
                    <a:pt x="42" y="50"/>
                  </a:cubicBezTo>
                  <a:cubicBezTo>
                    <a:pt x="42" y="50"/>
                    <a:pt x="42" y="50"/>
                    <a:pt x="42" y="50"/>
                  </a:cubicBezTo>
                  <a:cubicBezTo>
                    <a:pt x="43" y="51"/>
                    <a:pt x="43" y="51"/>
                    <a:pt x="43" y="51"/>
                  </a:cubicBezTo>
                  <a:cubicBezTo>
                    <a:pt x="43" y="51"/>
                    <a:pt x="43" y="51"/>
                    <a:pt x="43" y="51"/>
                  </a:cubicBezTo>
                  <a:cubicBezTo>
                    <a:pt x="43" y="51"/>
                    <a:pt x="43" y="51"/>
                    <a:pt x="43" y="51"/>
                  </a:cubicBezTo>
                  <a:cubicBezTo>
                    <a:pt x="44" y="51"/>
                    <a:pt x="44" y="51"/>
                    <a:pt x="44" y="51"/>
                  </a:cubicBezTo>
                  <a:cubicBezTo>
                    <a:pt x="44" y="51"/>
                    <a:pt x="45" y="51"/>
                    <a:pt x="45" y="51"/>
                  </a:cubicBezTo>
                  <a:cubicBezTo>
                    <a:pt x="45" y="51"/>
                    <a:pt x="45" y="51"/>
                    <a:pt x="45" y="51"/>
                  </a:cubicBezTo>
                  <a:cubicBezTo>
                    <a:pt x="46" y="50"/>
                    <a:pt x="46" y="50"/>
                    <a:pt x="46" y="50"/>
                  </a:cubicBezTo>
                  <a:cubicBezTo>
                    <a:pt x="46" y="50"/>
                    <a:pt x="46" y="50"/>
                    <a:pt x="46" y="50"/>
                  </a:cubicBezTo>
                  <a:cubicBezTo>
                    <a:pt x="46" y="50"/>
                    <a:pt x="46" y="50"/>
                    <a:pt x="46" y="50"/>
                  </a:cubicBezTo>
                  <a:cubicBezTo>
                    <a:pt x="51" y="49"/>
                    <a:pt x="55" y="46"/>
                    <a:pt x="59" y="43"/>
                  </a:cubicBezTo>
                  <a:cubicBezTo>
                    <a:pt x="59" y="43"/>
                    <a:pt x="59" y="43"/>
                    <a:pt x="59" y="43"/>
                  </a:cubicBezTo>
                  <a:cubicBezTo>
                    <a:pt x="62" y="40"/>
                    <a:pt x="65" y="35"/>
                    <a:pt x="67" y="31"/>
                  </a:cubicBezTo>
                  <a:cubicBezTo>
                    <a:pt x="67" y="29"/>
                    <a:pt x="66" y="28"/>
                    <a:pt x="65" y="27"/>
                  </a:cubicBezTo>
                  <a:cubicBezTo>
                    <a:pt x="64" y="27"/>
                    <a:pt x="62" y="27"/>
                    <a:pt x="62" y="29"/>
                  </a:cubicBezTo>
                  <a:cubicBezTo>
                    <a:pt x="60" y="33"/>
                    <a:pt x="58" y="37"/>
                    <a:pt x="55" y="40"/>
                  </a:cubicBezTo>
                  <a:cubicBezTo>
                    <a:pt x="52" y="42"/>
                    <a:pt x="49" y="44"/>
                    <a:pt x="45" y="46"/>
                  </a:cubicBezTo>
                  <a:cubicBezTo>
                    <a:pt x="45" y="46"/>
                    <a:pt x="45" y="46"/>
                    <a:pt x="45" y="46"/>
                  </a:cubicBezTo>
                  <a:cubicBezTo>
                    <a:pt x="45" y="46"/>
                    <a:pt x="45" y="46"/>
                    <a:pt x="45" y="46"/>
                  </a:cubicBezTo>
                  <a:cubicBezTo>
                    <a:pt x="44" y="46"/>
                    <a:pt x="44" y="46"/>
                    <a:pt x="44" y="46"/>
                  </a:cubicBezTo>
                  <a:cubicBezTo>
                    <a:pt x="44" y="46"/>
                    <a:pt x="44" y="46"/>
                    <a:pt x="44" y="46"/>
                  </a:cubicBezTo>
                  <a:cubicBezTo>
                    <a:pt x="44" y="46"/>
                    <a:pt x="44" y="46"/>
                    <a:pt x="44" y="46"/>
                  </a:cubicBezTo>
                  <a:cubicBezTo>
                    <a:pt x="44" y="46"/>
                    <a:pt x="44" y="46"/>
                    <a:pt x="44" y="46"/>
                  </a:cubicBezTo>
                  <a:cubicBezTo>
                    <a:pt x="44" y="46"/>
                    <a:pt x="44" y="46"/>
                    <a:pt x="44" y="46"/>
                  </a:cubicBezTo>
                  <a:cubicBezTo>
                    <a:pt x="39" y="44"/>
                    <a:pt x="36" y="42"/>
                    <a:pt x="33" y="40"/>
                  </a:cubicBezTo>
                  <a:cubicBezTo>
                    <a:pt x="30" y="37"/>
                    <a:pt x="28" y="33"/>
                    <a:pt x="27" y="29"/>
                  </a:cubicBezTo>
                  <a:cubicBezTo>
                    <a:pt x="26" y="27"/>
                    <a:pt x="25" y="27"/>
                    <a:pt x="23" y="27"/>
                  </a:cubicBezTo>
                  <a:cubicBezTo>
                    <a:pt x="22" y="28"/>
                    <a:pt x="21" y="29"/>
                    <a:pt x="22" y="31"/>
                  </a:cubicBezTo>
                  <a:close/>
                  <a:moveTo>
                    <a:pt x="45" y="46"/>
                  </a:moveTo>
                  <a:cubicBezTo>
                    <a:pt x="45" y="46"/>
                    <a:pt x="45" y="46"/>
                    <a:pt x="45" y="46"/>
                  </a:cubicBezTo>
                  <a:cubicBezTo>
                    <a:pt x="45" y="46"/>
                    <a:pt x="45" y="46"/>
                    <a:pt x="45" y="46"/>
                  </a:cubicBezTo>
                  <a:cubicBezTo>
                    <a:pt x="45" y="46"/>
                    <a:pt x="45" y="46"/>
                    <a:pt x="45" y="46"/>
                  </a:cubicBezTo>
                  <a:close/>
                </a:path>
              </a:pathLst>
            </a:custGeom>
            <a:solidFill>
              <a:srgbClr val="F8FAF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7" name="Freeform 34"/>
            <p:cNvSpPr>
              <a:spLocks noEditPoints="1"/>
            </p:cNvSpPr>
            <p:nvPr/>
          </p:nvSpPr>
          <p:spPr bwMode="auto">
            <a:xfrm>
              <a:off x="1130300" y="1604173"/>
              <a:ext cx="187325" cy="176213"/>
            </a:xfrm>
            <a:custGeom>
              <a:avLst/>
              <a:gdLst>
                <a:gd name="T0" fmla="*/ 5 w 112"/>
                <a:gd name="T1" fmla="*/ 57 h 105"/>
                <a:gd name="T2" fmla="*/ 13 w 112"/>
                <a:gd name="T3" fmla="*/ 9 h 105"/>
                <a:gd name="T4" fmla="*/ 22 w 112"/>
                <a:gd name="T5" fmla="*/ 0 h 105"/>
                <a:gd name="T6" fmla="*/ 97 w 112"/>
                <a:gd name="T7" fmla="*/ 3 h 105"/>
                <a:gd name="T8" fmla="*/ 100 w 112"/>
                <a:gd name="T9" fmla="*/ 9 h 105"/>
                <a:gd name="T10" fmla="*/ 108 w 112"/>
                <a:gd name="T11" fmla="*/ 57 h 105"/>
                <a:gd name="T12" fmla="*/ 112 w 112"/>
                <a:gd name="T13" fmla="*/ 61 h 105"/>
                <a:gd name="T14" fmla="*/ 108 w 112"/>
                <a:gd name="T15" fmla="*/ 105 h 105"/>
                <a:gd name="T16" fmla="*/ 5 w 112"/>
                <a:gd name="T17" fmla="*/ 105 h 105"/>
                <a:gd name="T18" fmla="*/ 0 w 112"/>
                <a:gd name="T19" fmla="*/ 100 h 105"/>
                <a:gd name="T20" fmla="*/ 5 w 112"/>
                <a:gd name="T21" fmla="*/ 57 h 105"/>
                <a:gd name="T22" fmla="*/ 18 w 112"/>
                <a:gd name="T23" fmla="*/ 57 h 105"/>
                <a:gd name="T24" fmla="*/ 34 w 112"/>
                <a:gd name="T25" fmla="*/ 61 h 105"/>
                <a:gd name="T26" fmla="*/ 56 w 112"/>
                <a:gd name="T27" fmla="*/ 79 h 105"/>
                <a:gd name="T28" fmla="*/ 78 w 112"/>
                <a:gd name="T29" fmla="*/ 61 h 105"/>
                <a:gd name="T30" fmla="*/ 83 w 112"/>
                <a:gd name="T31" fmla="*/ 57 h 105"/>
                <a:gd name="T32" fmla="*/ 95 w 112"/>
                <a:gd name="T33" fmla="*/ 9 h 105"/>
                <a:gd name="T34" fmla="*/ 93 w 112"/>
                <a:gd name="T35" fmla="*/ 6 h 105"/>
                <a:gd name="T36" fmla="*/ 22 w 112"/>
                <a:gd name="T37" fmla="*/ 5 h 105"/>
                <a:gd name="T38" fmla="*/ 18 w 112"/>
                <a:gd name="T39" fmla="*/ 9 h 105"/>
                <a:gd name="T40" fmla="*/ 32 w 112"/>
                <a:gd name="T41" fmla="*/ 35 h 105"/>
                <a:gd name="T42" fmla="*/ 49 w 112"/>
                <a:gd name="T43" fmla="*/ 52 h 105"/>
                <a:gd name="T44" fmla="*/ 55 w 112"/>
                <a:gd name="T45" fmla="*/ 52 h 105"/>
                <a:gd name="T46" fmla="*/ 86 w 112"/>
                <a:gd name="T47" fmla="*/ 21 h 105"/>
                <a:gd name="T48" fmla="*/ 80 w 112"/>
                <a:gd name="T49" fmla="*/ 15 h 105"/>
                <a:gd name="T50" fmla="*/ 38 w 112"/>
                <a:gd name="T51" fmla="*/ 29 h 105"/>
                <a:gd name="T52" fmla="*/ 32 w 112"/>
                <a:gd name="T53" fmla="*/ 35 h 105"/>
                <a:gd name="T54" fmla="*/ 27 w 112"/>
                <a:gd name="T55" fmla="*/ 66 h 105"/>
                <a:gd name="T56" fmla="*/ 9 w 112"/>
                <a:gd name="T57" fmla="*/ 96 h 105"/>
                <a:gd name="T58" fmla="*/ 103 w 112"/>
                <a:gd name="T59" fmla="*/ 66 h 105"/>
                <a:gd name="T60" fmla="*/ 76 w 112"/>
                <a:gd name="T61" fmla="*/ 81 h 105"/>
                <a:gd name="T62" fmla="*/ 36 w 112"/>
                <a:gd name="T63" fmla="*/ 8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2" h="105">
                  <a:moveTo>
                    <a:pt x="5" y="57"/>
                  </a:moveTo>
                  <a:cubicBezTo>
                    <a:pt x="5" y="57"/>
                    <a:pt x="5" y="57"/>
                    <a:pt x="5" y="57"/>
                  </a:cubicBezTo>
                  <a:cubicBezTo>
                    <a:pt x="13" y="57"/>
                    <a:pt x="13" y="57"/>
                    <a:pt x="13" y="57"/>
                  </a:cubicBezTo>
                  <a:cubicBezTo>
                    <a:pt x="13" y="9"/>
                    <a:pt x="13" y="9"/>
                    <a:pt x="13" y="9"/>
                  </a:cubicBezTo>
                  <a:cubicBezTo>
                    <a:pt x="13" y="7"/>
                    <a:pt x="14" y="4"/>
                    <a:pt x="15" y="3"/>
                  </a:cubicBezTo>
                  <a:cubicBezTo>
                    <a:pt x="17" y="1"/>
                    <a:pt x="20" y="0"/>
                    <a:pt x="22" y="0"/>
                  </a:cubicBezTo>
                  <a:cubicBezTo>
                    <a:pt x="90" y="0"/>
                    <a:pt x="90" y="0"/>
                    <a:pt x="90" y="0"/>
                  </a:cubicBezTo>
                  <a:cubicBezTo>
                    <a:pt x="93" y="0"/>
                    <a:pt x="95" y="1"/>
                    <a:pt x="97" y="3"/>
                  </a:cubicBezTo>
                  <a:cubicBezTo>
                    <a:pt x="97" y="3"/>
                    <a:pt x="97" y="3"/>
                    <a:pt x="97" y="3"/>
                  </a:cubicBezTo>
                  <a:cubicBezTo>
                    <a:pt x="99" y="4"/>
                    <a:pt x="100" y="7"/>
                    <a:pt x="100" y="9"/>
                  </a:cubicBezTo>
                  <a:cubicBezTo>
                    <a:pt x="100" y="57"/>
                    <a:pt x="100" y="57"/>
                    <a:pt x="100" y="57"/>
                  </a:cubicBezTo>
                  <a:cubicBezTo>
                    <a:pt x="108" y="57"/>
                    <a:pt x="108" y="57"/>
                    <a:pt x="108" y="57"/>
                  </a:cubicBezTo>
                  <a:cubicBezTo>
                    <a:pt x="110" y="57"/>
                    <a:pt x="112" y="59"/>
                    <a:pt x="112" y="61"/>
                  </a:cubicBezTo>
                  <a:cubicBezTo>
                    <a:pt x="112" y="61"/>
                    <a:pt x="112" y="61"/>
                    <a:pt x="112" y="61"/>
                  </a:cubicBezTo>
                  <a:cubicBezTo>
                    <a:pt x="112" y="100"/>
                    <a:pt x="112" y="100"/>
                    <a:pt x="112" y="100"/>
                  </a:cubicBezTo>
                  <a:cubicBezTo>
                    <a:pt x="112" y="103"/>
                    <a:pt x="110" y="105"/>
                    <a:pt x="108" y="105"/>
                  </a:cubicBezTo>
                  <a:cubicBezTo>
                    <a:pt x="108" y="105"/>
                    <a:pt x="108" y="105"/>
                    <a:pt x="108" y="105"/>
                  </a:cubicBezTo>
                  <a:cubicBezTo>
                    <a:pt x="5" y="105"/>
                    <a:pt x="5" y="105"/>
                    <a:pt x="5" y="105"/>
                  </a:cubicBezTo>
                  <a:cubicBezTo>
                    <a:pt x="2" y="105"/>
                    <a:pt x="0" y="103"/>
                    <a:pt x="0" y="100"/>
                  </a:cubicBezTo>
                  <a:cubicBezTo>
                    <a:pt x="0" y="100"/>
                    <a:pt x="0" y="100"/>
                    <a:pt x="0" y="100"/>
                  </a:cubicBezTo>
                  <a:cubicBezTo>
                    <a:pt x="0" y="61"/>
                    <a:pt x="0" y="61"/>
                    <a:pt x="0" y="61"/>
                  </a:cubicBezTo>
                  <a:cubicBezTo>
                    <a:pt x="0" y="59"/>
                    <a:pt x="2" y="57"/>
                    <a:pt x="5" y="57"/>
                  </a:cubicBezTo>
                  <a:close/>
                  <a:moveTo>
                    <a:pt x="18" y="57"/>
                  </a:moveTo>
                  <a:cubicBezTo>
                    <a:pt x="18" y="57"/>
                    <a:pt x="18" y="57"/>
                    <a:pt x="18" y="57"/>
                  </a:cubicBezTo>
                  <a:cubicBezTo>
                    <a:pt x="30" y="57"/>
                    <a:pt x="30" y="57"/>
                    <a:pt x="30" y="57"/>
                  </a:cubicBezTo>
                  <a:cubicBezTo>
                    <a:pt x="32" y="57"/>
                    <a:pt x="34" y="59"/>
                    <a:pt x="34" y="61"/>
                  </a:cubicBezTo>
                  <a:cubicBezTo>
                    <a:pt x="35" y="66"/>
                    <a:pt x="38" y="71"/>
                    <a:pt x="42" y="74"/>
                  </a:cubicBezTo>
                  <a:cubicBezTo>
                    <a:pt x="46" y="77"/>
                    <a:pt x="51" y="79"/>
                    <a:pt x="56" y="79"/>
                  </a:cubicBezTo>
                  <a:cubicBezTo>
                    <a:pt x="62" y="79"/>
                    <a:pt x="67" y="77"/>
                    <a:pt x="71" y="74"/>
                  </a:cubicBezTo>
                  <a:cubicBezTo>
                    <a:pt x="75" y="71"/>
                    <a:pt x="77" y="66"/>
                    <a:pt x="78" y="61"/>
                  </a:cubicBezTo>
                  <a:cubicBezTo>
                    <a:pt x="79" y="59"/>
                    <a:pt x="81" y="57"/>
                    <a:pt x="83" y="57"/>
                  </a:cubicBezTo>
                  <a:cubicBezTo>
                    <a:pt x="83" y="57"/>
                    <a:pt x="83" y="57"/>
                    <a:pt x="83" y="57"/>
                  </a:cubicBezTo>
                  <a:cubicBezTo>
                    <a:pt x="95" y="57"/>
                    <a:pt x="95" y="57"/>
                    <a:pt x="95" y="57"/>
                  </a:cubicBezTo>
                  <a:cubicBezTo>
                    <a:pt x="95" y="9"/>
                    <a:pt x="95" y="9"/>
                    <a:pt x="95" y="9"/>
                  </a:cubicBezTo>
                  <a:cubicBezTo>
                    <a:pt x="95" y="8"/>
                    <a:pt x="94" y="7"/>
                    <a:pt x="93" y="6"/>
                  </a:cubicBezTo>
                  <a:cubicBezTo>
                    <a:pt x="93" y="6"/>
                    <a:pt x="93" y="6"/>
                    <a:pt x="93" y="6"/>
                  </a:cubicBezTo>
                  <a:cubicBezTo>
                    <a:pt x="92" y="5"/>
                    <a:pt x="91" y="5"/>
                    <a:pt x="90" y="5"/>
                  </a:cubicBezTo>
                  <a:cubicBezTo>
                    <a:pt x="22" y="5"/>
                    <a:pt x="22" y="5"/>
                    <a:pt x="22" y="5"/>
                  </a:cubicBezTo>
                  <a:cubicBezTo>
                    <a:pt x="21" y="5"/>
                    <a:pt x="20" y="5"/>
                    <a:pt x="19" y="6"/>
                  </a:cubicBezTo>
                  <a:cubicBezTo>
                    <a:pt x="18" y="7"/>
                    <a:pt x="18" y="8"/>
                    <a:pt x="18" y="9"/>
                  </a:cubicBezTo>
                  <a:cubicBezTo>
                    <a:pt x="18" y="57"/>
                    <a:pt x="18" y="57"/>
                    <a:pt x="18" y="57"/>
                  </a:cubicBezTo>
                  <a:close/>
                  <a:moveTo>
                    <a:pt x="32" y="35"/>
                  </a:moveTo>
                  <a:cubicBezTo>
                    <a:pt x="32" y="35"/>
                    <a:pt x="32" y="35"/>
                    <a:pt x="32" y="35"/>
                  </a:cubicBezTo>
                  <a:cubicBezTo>
                    <a:pt x="49" y="52"/>
                    <a:pt x="49" y="52"/>
                    <a:pt x="49" y="52"/>
                  </a:cubicBezTo>
                  <a:cubicBezTo>
                    <a:pt x="51" y="53"/>
                    <a:pt x="53" y="53"/>
                    <a:pt x="55" y="52"/>
                  </a:cubicBezTo>
                  <a:cubicBezTo>
                    <a:pt x="55" y="52"/>
                    <a:pt x="55" y="52"/>
                    <a:pt x="55" y="52"/>
                  </a:cubicBezTo>
                  <a:cubicBezTo>
                    <a:pt x="55" y="52"/>
                    <a:pt x="55" y="52"/>
                    <a:pt x="55" y="52"/>
                  </a:cubicBezTo>
                  <a:cubicBezTo>
                    <a:pt x="86" y="21"/>
                    <a:pt x="86" y="21"/>
                    <a:pt x="86" y="21"/>
                  </a:cubicBezTo>
                  <a:cubicBezTo>
                    <a:pt x="87" y="19"/>
                    <a:pt x="87" y="17"/>
                    <a:pt x="86" y="15"/>
                  </a:cubicBezTo>
                  <a:cubicBezTo>
                    <a:pt x="84" y="13"/>
                    <a:pt x="81" y="13"/>
                    <a:pt x="80" y="15"/>
                  </a:cubicBezTo>
                  <a:cubicBezTo>
                    <a:pt x="52" y="43"/>
                    <a:pt x="52" y="43"/>
                    <a:pt x="52" y="43"/>
                  </a:cubicBezTo>
                  <a:cubicBezTo>
                    <a:pt x="38" y="29"/>
                    <a:pt x="38" y="29"/>
                    <a:pt x="38" y="29"/>
                  </a:cubicBezTo>
                  <a:cubicBezTo>
                    <a:pt x="36" y="27"/>
                    <a:pt x="34" y="27"/>
                    <a:pt x="32" y="29"/>
                  </a:cubicBezTo>
                  <a:cubicBezTo>
                    <a:pt x="30" y="30"/>
                    <a:pt x="30" y="33"/>
                    <a:pt x="32" y="35"/>
                  </a:cubicBezTo>
                  <a:close/>
                  <a:moveTo>
                    <a:pt x="27" y="66"/>
                  </a:moveTo>
                  <a:cubicBezTo>
                    <a:pt x="27" y="66"/>
                    <a:pt x="27" y="66"/>
                    <a:pt x="27" y="66"/>
                  </a:cubicBezTo>
                  <a:cubicBezTo>
                    <a:pt x="9" y="66"/>
                    <a:pt x="9" y="66"/>
                    <a:pt x="9" y="66"/>
                  </a:cubicBezTo>
                  <a:cubicBezTo>
                    <a:pt x="9" y="96"/>
                    <a:pt x="9" y="96"/>
                    <a:pt x="9" y="96"/>
                  </a:cubicBezTo>
                  <a:cubicBezTo>
                    <a:pt x="103" y="96"/>
                    <a:pt x="103" y="96"/>
                    <a:pt x="103" y="96"/>
                  </a:cubicBezTo>
                  <a:cubicBezTo>
                    <a:pt x="103" y="66"/>
                    <a:pt x="103" y="66"/>
                    <a:pt x="103" y="66"/>
                  </a:cubicBezTo>
                  <a:cubicBezTo>
                    <a:pt x="86" y="66"/>
                    <a:pt x="86" y="66"/>
                    <a:pt x="86" y="66"/>
                  </a:cubicBezTo>
                  <a:cubicBezTo>
                    <a:pt x="84" y="72"/>
                    <a:pt x="81" y="77"/>
                    <a:pt x="76" y="81"/>
                  </a:cubicBezTo>
                  <a:cubicBezTo>
                    <a:pt x="71" y="85"/>
                    <a:pt x="64" y="88"/>
                    <a:pt x="56" y="88"/>
                  </a:cubicBezTo>
                  <a:cubicBezTo>
                    <a:pt x="49" y="88"/>
                    <a:pt x="42" y="85"/>
                    <a:pt x="36" y="81"/>
                  </a:cubicBezTo>
                  <a:cubicBezTo>
                    <a:pt x="32" y="77"/>
                    <a:pt x="28" y="72"/>
                    <a:pt x="27" y="66"/>
                  </a:cubicBezTo>
                  <a:close/>
                </a:path>
              </a:pathLst>
            </a:custGeom>
            <a:solidFill>
              <a:srgbClr val="F8FAF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0" name="Freeform 8"/>
          <p:cNvSpPr/>
          <p:nvPr/>
        </p:nvSpPr>
        <p:spPr bwMode="auto">
          <a:xfrm>
            <a:off x="115418" y="137518"/>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215302" y="362690"/>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rgbClr val="1D9A78"/>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578966" y="332213"/>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描述</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35" name="Rectangle 20"/>
          <p:cNvSpPr>
            <a:spLocks noChangeArrowheads="1"/>
          </p:cNvSpPr>
          <p:nvPr/>
        </p:nvSpPr>
        <p:spPr bwMode="auto">
          <a:xfrm>
            <a:off x="1020281" y="1851443"/>
            <a:ext cx="3901628" cy="135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       通过学习制定商业人物拍摄方案，你能初步了解商业人物图片市场的特点，了解工作流程、岗位职责和企业标准；能够准确地分析客户需求，制作商业人物图片的拍摄进度表。通过学习如何与模特互动，人像基本布光、构图方法，完成拍摄需求，初步掌握拍摄平面模特的要领。</a:t>
            </a:r>
          </a:p>
        </p:txBody>
      </p:sp>
    </p:spTree>
    <p:extLst>
      <p:ext uri="{BB962C8B-B14F-4D97-AF65-F5344CB8AC3E}">
        <p14:creationId xmlns:p14="http://schemas.microsoft.com/office/powerpoint/2010/main" val="27604167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00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anim calcmode="lin" valueType="num">
                                      <p:cBhvr>
                                        <p:cTn id="25" dur="500" fill="hold"/>
                                        <p:tgtEl>
                                          <p:spTgt spid="35"/>
                                        </p:tgtEl>
                                        <p:attrNameLst>
                                          <p:attrName>ppt_x</p:attrName>
                                        </p:attrNameLst>
                                      </p:cBhvr>
                                      <p:tavLst>
                                        <p:tav tm="0">
                                          <p:val>
                                            <p:strVal val="#ppt_x"/>
                                          </p:val>
                                        </p:tav>
                                        <p:tav tm="100000">
                                          <p:val>
                                            <p:strVal val="#ppt_x"/>
                                          </p:val>
                                        </p:tav>
                                      </p:tavLst>
                                    </p:anim>
                                    <p:anim calcmode="lin" valueType="num">
                                      <p:cBhvr>
                                        <p:cTn id="26" dur="500" fill="hold"/>
                                        <p:tgtEl>
                                          <p:spTgt spid="35"/>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1750"/>
                                  </p:stCondLst>
                                  <p:childTnLst>
                                    <p:set>
                                      <p:cBhvr>
                                        <p:cTn id="28" dur="1" fill="hold">
                                          <p:stCondLst>
                                            <p:cond delay="0"/>
                                          </p:stCondLst>
                                        </p:cTn>
                                        <p:tgtEl>
                                          <p:spTgt spid="1033"/>
                                        </p:tgtEl>
                                        <p:attrNameLst>
                                          <p:attrName>style.visibility</p:attrName>
                                        </p:attrNameLst>
                                      </p:cBhvr>
                                      <p:to>
                                        <p:strVal val="visible"/>
                                      </p:to>
                                    </p:set>
                                    <p:animEffect transition="in" filter="fade">
                                      <p:cBhvr>
                                        <p:cTn id="29" dur="500"/>
                                        <p:tgtEl>
                                          <p:spTgt spid="1033"/>
                                        </p:tgtEl>
                                      </p:cBhvr>
                                    </p:animEffect>
                                    <p:anim calcmode="lin" valueType="num">
                                      <p:cBhvr>
                                        <p:cTn id="30" dur="500" fill="hold"/>
                                        <p:tgtEl>
                                          <p:spTgt spid="1033"/>
                                        </p:tgtEl>
                                        <p:attrNameLst>
                                          <p:attrName>ppt_x</p:attrName>
                                        </p:attrNameLst>
                                      </p:cBhvr>
                                      <p:tavLst>
                                        <p:tav tm="0">
                                          <p:val>
                                            <p:strVal val="#ppt_x"/>
                                          </p:val>
                                        </p:tav>
                                        <p:tav tm="100000">
                                          <p:val>
                                            <p:strVal val="#ppt_x"/>
                                          </p:val>
                                        </p:tav>
                                      </p:tavLst>
                                    </p:anim>
                                    <p:anim calcmode="lin" valueType="num">
                                      <p:cBhvr>
                                        <p:cTn id="31" dur="500" fill="hold"/>
                                        <p:tgtEl>
                                          <p:spTgt spid="1033"/>
                                        </p:tgtEl>
                                        <p:attrNameLst>
                                          <p:attrName>ppt_y</p:attrName>
                                        </p:attrNameLst>
                                      </p:cBhvr>
                                      <p:tavLst>
                                        <p:tav tm="0">
                                          <p:val>
                                            <p:strVal val="#ppt_y-.1"/>
                                          </p:val>
                                        </p:tav>
                                        <p:tav tm="100000">
                                          <p:val>
                                            <p:strVal val="#ppt_y"/>
                                          </p:val>
                                        </p:tav>
                                      </p:tavLst>
                                    </p:anim>
                                  </p:childTnLst>
                                </p:cTn>
                              </p:par>
                              <p:par>
                                <p:cTn id="32" presetID="22" presetClass="entr" presetSubtype="1" fill="hold" grpId="0" nodeType="withEffect">
                                  <p:stCondLst>
                                    <p:cond delay="1750"/>
                                  </p:stCondLst>
                                  <p:childTnLst>
                                    <p:set>
                                      <p:cBhvr>
                                        <p:cTn id="33" dur="1" fill="hold">
                                          <p:stCondLst>
                                            <p:cond delay="0"/>
                                          </p:stCondLst>
                                        </p:cTn>
                                        <p:tgtEl>
                                          <p:spTgt spid="62"/>
                                        </p:tgtEl>
                                        <p:attrNameLst>
                                          <p:attrName>style.visibility</p:attrName>
                                        </p:attrNameLst>
                                      </p:cBhvr>
                                      <p:to>
                                        <p:strVal val="visible"/>
                                      </p:to>
                                    </p:set>
                                    <p:animEffect transition="in" filter="wipe(up)">
                                      <p:cBhvr>
                                        <p:cTn id="3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40" grpId="0" animBg="1"/>
      <p:bldP spid="40" grpId="1" animBg="1"/>
      <p:bldP spid="41" grpId="0" animBg="1"/>
      <p:bldP spid="41" grpId="1" animBg="1"/>
      <p:bldP spid="42"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p:cNvSpPr/>
          <p:nvPr/>
        </p:nvSpPr>
        <p:spPr bwMode="auto">
          <a:xfrm>
            <a:off x="218864" y="171792"/>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3" name="Freeform 9"/>
          <p:cNvSpPr/>
          <p:nvPr/>
        </p:nvSpPr>
        <p:spPr bwMode="auto">
          <a:xfrm>
            <a:off x="318748" y="396964"/>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 name="Rectangle 18"/>
          <p:cNvSpPr>
            <a:spLocks noChangeArrowheads="1"/>
          </p:cNvSpPr>
          <p:nvPr/>
        </p:nvSpPr>
        <p:spPr bwMode="auto">
          <a:xfrm>
            <a:off x="682412" y="366487"/>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工作</a:t>
            </a:r>
            <a:r>
              <a:rPr lang="zh-CN" altLang="en-US" sz="2000" b="1" dirty="0">
                <a:solidFill>
                  <a:schemeClr val="accent2"/>
                </a:solidFill>
                <a:latin typeface="Impact" pitchFamily="34" charset="0"/>
                <a:ea typeface="微软雅黑" pitchFamily="34" charset="-122"/>
                <a:cs typeface="宋体" pitchFamily="2" charset="-122"/>
              </a:rPr>
              <a:t>环境</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6" name="菱形 5"/>
          <p:cNvSpPr/>
          <p:nvPr/>
        </p:nvSpPr>
        <p:spPr>
          <a:xfrm>
            <a:off x="4210373" y="1202805"/>
            <a:ext cx="720080" cy="72008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dirty="0"/>
          </a:p>
        </p:txBody>
      </p:sp>
      <p:cxnSp>
        <p:nvCxnSpPr>
          <p:cNvPr id="8" name="直接连接符 7"/>
          <p:cNvCxnSpPr>
            <a:stCxn id="6" idx="2"/>
            <a:endCxn id="23" idx="0"/>
          </p:cNvCxnSpPr>
          <p:nvPr/>
        </p:nvCxnSpPr>
        <p:spPr>
          <a:xfrm>
            <a:off x="4570412" y="1922889"/>
            <a:ext cx="0" cy="165945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6" idx="1"/>
          </p:cNvCxnSpPr>
          <p:nvPr/>
        </p:nvCxnSpPr>
        <p:spPr>
          <a:xfrm flipH="1">
            <a:off x="3922341" y="1562844"/>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402065" y="1074448"/>
            <a:ext cx="2376263" cy="2592288"/>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p>
        </p:txBody>
      </p:sp>
      <p:cxnSp>
        <p:nvCxnSpPr>
          <p:cNvPr id="13" name="直接连接符 12"/>
          <p:cNvCxnSpPr/>
          <p:nvPr/>
        </p:nvCxnSpPr>
        <p:spPr>
          <a:xfrm>
            <a:off x="1487885" y="1562844"/>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20"/>
          <p:cNvSpPr>
            <a:spLocks noChangeArrowheads="1"/>
          </p:cNvSpPr>
          <p:nvPr/>
        </p:nvSpPr>
        <p:spPr bwMode="auto">
          <a:xfrm>
            <a:off x="1487884" y="1301150"/>
            <a:ext cx="1426344"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100" b="1" dirty="0">
                <a:latin typeface="微软雅黑" panose="020B0503020204020204" pitchFamily="34" charset="-122"/>
                <a:ea typeface="微软雅黑" panose="020B0503020204020204" pitchFamily="34" charset="-122"/>
              </a:rPr>
              <a:t>环境要求</a:t>
            </a:r>
          </a:p>
        </p:txBody>
      </p:sp>
      <p:sp>
        <p:nvSpPr>
          <p:cNvPr id="15" name="Rectangle 20"/>
          <p:cNvSpPr>
            <a:spLocks noChangeArrowheads="1"/>
          </p:cNvSpPr>
          <p:nvPr/>
        </p:nvSpPr>
        <p:spPr bwMode="auto">
          <a:xfrm>
            <a:off x="1487885" y="1636430"/>
            <a:ext cx="2218432" cy="17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lnSpc>
                <a:spcPct val="130000"/>
              </a:lnSpc>
              <a:spcBef>
                <a:spcPct val="0"/>
              </a:spcBef>
              <a:spcAft>
                <a:spcPct val="0"/>
              </a:spcAft>
            </a:pPr>
            <a:r>
              <a:rPr lang="zh-CN" altLang="en-US" sz="1000" dirty="0">
                <a:latin typeface="微软雅黑" panose="020B0503020204020204" pitchFamily="34" charset="-122"/>
                <a:ea typeface="微软雅黑" panose="020B0503020204020204" pitchFamily="34" charset="-122"/>
              </a:rPr>
              <a:t>教室、摄影棚、多媒体投影。</a:t>
            </a:r>
          </a:p>
        </p:txBody>
      </p:sp>
      <p:sp>
        <p:nvSpPr>
          <p:cNvPr id="23" name="菱形 22"/>
          <p:cNvSpPr/>
          <p:nvPr/>
        </p:nvSpPr>
        <p:spPr>
          <a:xfrm>
            <a:off x="4210373" y="3582340"/>
            <a:ext cx="720080" cy="72008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dirty="0"/>
          </a:p>
        </p:txBody>
      </p:sp>
      <p:cxnSp>
        <p:nvCxnSpPr>
          <p:cNvPr id="24" name="直接连接符 23"/>
          <p:cNvCxnSpPr/>
          <p:nvPr/>
        </p:nvCxnSpPr>
        <p:spPr>
          <a:xfrm flipH="1">
            <a:off x="4930451" y="3942379"/>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5356846" y="1301150"/>
            <a:ext cx="2376263" cy="3292680"/>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p>
        </p:txBody>
      </p:sp>
      <p:cxnSp>
        <p:nvCxnSpPr>
          <p:cNvPr id="27" name="直接连接符 26"/>
          <p:cNvCxnSpPr/>
          <p:nvPr/>
        </p:nvCxnSpPr>
        <p:spPr>
          <a:xfrm>
            <a:off x="5442664" y="3942379"/>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 name="Rectangle 20"/>
          <p:cNvSpPr>
            <a:spLocks noChangeArrowheads="1"/>
          </p:cNvSpPr>
          <p:nvPr/>
        </p:nvSpPr>
        <p:spPr bwMode="auto">
          <a:xfrm>
            <a:off x="5442664" y="3680685"/>
            <a:ext cx="1426344" cy="19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100" b="1" dirty="0">
                <a:latin typeface="微软雅黑" panose="020B0503020204020204" pitchFamily="34" charset="-122"/>
                <a:ea typeface="微软雅黑" panose="020B0503020204020204" pitchFamily="34" charset="-122"/>
              </a:rPr>
              <a:t>所需工具</a:t>
            </a:r>
          </a:p>
        </p:txBody>
      </p:sp>
      <p:sp>
        <p:nvSpPr>
          <p:cNvPr id="29" name="Rectangle 20"/>
          <p:cNvSpPr>
            <a:spLocks noChangeArrowheads="1"/>
          </p:cNvSpPr>
          <p:nvPr/>
        </p:nvSpPr>
        <p:spPr bwMode="auto">
          <a:xfrm>
            <a:off x="5442664" y="4015965"/>
            <a:ext cx="2218432" cy="380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lnSpc>
                <a:spcPct val="130000"/>
              </a:lnSpc>
              <a:spcBef>
                <a:spcPct val="0"/>
              </a:spcBef>
              <a:spcAft>
                <a:spcPct val="0"/>
              </a:spcAft>
            </a:pPr>
            <a:r>
              <a:rPr lang="zh-CN" altLang="en-US" sz="1000" dirty="0">
                <a:latin typeface="微软雅黑" panose="020B0503020204020204" pitchFamily="34" charset="-122"/>
                <a:ea typeface="微软雅黑" panose="020B0503020204020204" pitchFamily="34" charset="-122"/>
              </a:rPr>
              <a:t>数码专业相机、投影仪、专业摄影灯光、摄影棚。</a:t>
            </a: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885" y="1944181"/>
            <a:ext cx="2218433" cy="1477477"/>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t="5338"/>
          <a:stretch/>
        </p:blipFill>
        <p:spPr>
          <a:xfrm>
            <a:off x="5442664" y="1524921"/>
            <a:ext cx="2218432" cy="198001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3"/>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2"/>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300"/>
                                        <p:tgtEl>
                                          <p:spTgt spid="4"/>
                                        </p:tgtEl>
                                      </p:cBhvr>
                                    </p:animEffect>
                                    <p:anim calcmode="lin" valueType="num">
                                      <p:cBhvr>
                                        <p:cTn id="20" dur="300" fill="hold"/>
                                        <p:tgtEl>
                                          <p:spTgt spid="4"/>
                                        </p:tgtEl>
                                        <p:attrNameLst>
                                          <p:attrName>ppt_x</p:attrName>
                                        </p:attrNameLst>
                                      </p:cBhvr>
                                      <p:tavLst>
                                        <p:tav tm="0">
                                          <p:val>
                                            <p:strVal val="#ppt_x"/>
                                          </p:val>
                                        </p:tav>
                                        <p:tav tm="100000">
                                          <p:val>
                                            <p:strVal val="#ppt_x"/>
                                          </p:val>
                                        </p:tav>
                                      </p:tavLst>
                                    </p:anim>
                                    <p:anim calcmode="lin" valueType="num">
                                      <p:cBhvr>
                                        <p:cTn id="21" dur="300" fill="hold"/>
                                        <p:tgtEl>
                                          <p:spTgt spid="4"/>
                                        </p:tgtEl>
                                        <p:attrNameLst>
                                          <p:attrName>ppt_y</p:attrName>
                                        </p:attrNameLst>
                                      </p:cBhvr>
                                      <p:tavLst>
                                        <p:tav tm="0">
                                          <p:val>
                                            <p:strVal val="#ppt_y-.1"/>
                                          </p:val>
                                        </p:tav>
                                        <p:tav tm="100000">
                                          <p:val>
                                            <p:strVal val="#ppt_y"/>
                                          </p:val>
                                        </p:tav>
                                      </p:tavLst>
                                    </p:anim>
                                  </p:childTnLst>
                                </p:cTn>
                              </p:par>
                              <p:par>
                                <p:cTn id="22" presetID="53" presetClass="entr" presetSubtype="16" fill="hold" grpId="0" nodeType="withEffect">
                                  <p:stCondLst>
                                    <p:cond delay="100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22" presetClass="entr" presetSubtype="2" fill="hold" nodeType="withEffect">
                                  <p:stCondLst>
                                    <p:cond delay="1500"/>
                                  </p:stCondLst>
                                  <p:childTnLst>
                                    <p:set>
                                      <p:cBhvr>
                                        <p:cTn id="28" dur="1" fill="hold">
                                          <p:stCondLst>
                                            <p:cond delay="0"/>
                                          </p:stCondLst>
                                        </p:cTn>
                                        <p:tgtEl>
                                          <p:spTgt spid="18"/>
                                        </p:tgtEl>
                                        <p:attrNameLst>
                                          <p:attrName>style.visibility</p:attrName>
                                        </p:attrNameLst>
                                      </p:cBhvr>
                                      <p:to>
                                        <p:strVal val="visible"/>
                                      </p:to>
                                    </p:set>
                                    <p:animEffect transition="in" filter="wipe(right)">
                                      <p:cBhvr>
                                        <p:cTn id="29" dur="500"/>
                                        <p:tgtEl>
                                          <p:spTgt spid="18"/>
                                        </p:tgtEl>
                                      </p:cBhvr>
                                    </p:animEffect>
                                  </p:childTnLst>
                                </p:cTn>
                              </p:par>
                              <p:par>
                                <p:cTn id="30" presetID="2" presetClass="entr" presetSubtype="8"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0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200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0-#ppt_w/2"/>
                                          </p:val>
                                        </p:tav>
                                        <p:tav tm="100000">
                                          <p:val>
                                            <p:strVal val="#ppt_x"/>
                                          </p:val>
                                        </p:tav>
                                      </p:tavLst>
                                    </p:anim>
                                    <p:anim calcmode="lin" valueType="num">
                                      <p:cBhvr additive="base">
                                        <p:cTn id="41" dur="500" fill="hold"/>
                                        <p:tgtEl>
                                          <p:spTgt spid="5"/>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200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0-#ppt_w/2"/>
                                          </p:val>
                                        </p:tav>
                                        <p:tav tm="100000">
                                          <p:val>
                                            <p:strVal val="#ppt_x"/>
                                          </p:val>
                                        </p:tav>
                                      </p:tavLst>
                                    </p:anim>
                                    <p:anim calcmode="lin" valueType="num">
                                      <p:cBhvr additive="base">
                                        <p:cTn id="45" dur="500" fill="hold"/>
                                        <p:tgtEl>
                                          <p:spTgt spid="14"/>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200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0-#ppt_w/2"/>
                                          </p:val>
                                        </p:tav>
                                        <p:tav tm="100000">
                                          <p:val>
                                            <p:strVal val="#ppt_x"/>
                                          </p:val>
                                        </p:tav>
                                      </p:tavLst>
                                    </p:anim>
                                    <p:anim calcmode="lin" valueType="num">
                                      <p:cBhvr additive="base">
                                        <p:cTn id="49" dur="500" fill="hold"/>
                                        <p:tgtEl>
                                          <p:spTgt spid="15"/>
                                        </p:tgtEl>
                                        <p:attrNameLst>
                                          <p:attrName>ppt_y</p:attrName>
                                        </p:attrNameLst>
                                      </p:cBhvr>
                                      <p:tavLst>
                                        <p:tav tm="0">
                                          <p:val>
                                            <p:strVal val="#ppt_y"/>
                                          </p:val>
                                        </p:tav>
                                        <p:tav tm="100000">
                                          <p:val>
                                            <p:strVal val="#ppt_y"/>
                                          </p:val>
                                        </p:tav>
                                      </p:tavLst>
                                    </p:anim>
                                  </p:childTnLst>
                                </p:cTn>
                              </p:par>
                              <p:par>
                                <p:cTn id="50" presetID="22" presetClass="entr" presetSubtype="1" fill="hold" nodeType="withEffect">
                                  <p:stCondLst>
                                    <p:cond delay="2500"/>
                                  </p:stCondLst>
                                  <p:childTnLst>
                                    <p:set>
                                      <p:cBhvr>
                                        <p:cTn id="51" dur="1" fill="hold">
                                          <p:stCondLst>
                                            <p:cond delay="0"/>
                                          </p:stCondLst>
                                        </p:cTn>
                                        <p:tgtEl>
                                          <p:spTgt spid="8"/>
                                        </p:tgtEl>
                                        <p:attrNameLst>
                                          <p:attrName>style.visibility</p:attrName>
                                        </p:attrNameLst>
                                      </p:cBhvr>
                                      <p:to>
                                        <p:strVal val="visible"/>
                                      </p:to>
                                    </p:set>
                                    <p:animEffect transition="in" filter="wipe(up)">
                                      <p:cBhvr>
                                        <p:cTn id="52" dur="500"/>
                                        <p:tgtEl>
                                          <p:spTgt spid="8"/>
                                        </p:tgtEl>
                                      </p:cBhvr>
                                    </p:animEffect>
                                  </p:childTnLst>
                                </p:cTn>
                              </p:par>
                              <p:par>
                                <p:cTn id="53" presetID="53" presetClass="entr" presetSubtype="16" fill="hold" grpId="0" nodeType="withEffect">
                                  <p:stCondLst>
                                    <p:cond delay="300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Effect transition="in" filter="fade">
                                      <p:cBhvr>
                                        <p:cTn id="57" dur="500"/>
                                        <p:tgtEl>
                                          <p:spTgt spid="23"/>
                                        </p:tgtEl>
                                      </p:cBhvr>
                                    </p:animEffect>
                                  </p:childTnLst>
                                </p:cTn>
                              </p:par>
                              <p:par>
                                <p:cTn id="58" presetID="22" presetClass="entr" presetSubtype="8" fill="hold" nodeType="withEffect">
                                  <p:stCondLst>
                                    <p:cond delay="350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par>
                                <p:cTn id="61" presetID="2" presetClass="entr" presetSubtype="2" fill="hold" grpId="0" nodeType="withEffect">
                                  <p:stCondLst>
                                    <p:cond delay="400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1+#ppt_w/2"/>
                                          </p:val>
                                        </p:tav>
                                        <p:tav tm="100000">
                                          <p:val>
                                            <p:strVal val="#ppt_x"/>
                                          </p:val>
                                        </p:tav>
                                      </p:tavLst>
                                    </p:anim>
                                    <p:anim calcmode="lin" valueType="num">
                                      <p:cBhvr additive="base">
                                        <p:cTn id="64" dur="500" fill="hold"/>
                                        <p:tgtEl>
                                          <p:spTgt spid="25"/>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400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1+#ppt_w/2"/>
                                          </p:val>
                                        </p:tav>
                                        <p:tav tm="100000">
                                          <p:val>
                                            <p:strVal val="#ppt_x"/>
                                          </p:val>
                                        </p:tav>
                                      </p:tavLst>
                                    </p:anim>
                                    <p:anim calcmode="lin" valueType="num">
                                      <p:cBhvr additive="base">
                                        <p:cTn id="68" dur="500" fill="hold"/>
                                        <p:tgtEl>
                                          <p:spTgt spid="28"/>
                                        </p:tgtEl>
                                        <p:attrNameLst>
                                          <p:attrName>ppt_y</p:attrName>
                                        </p:attrNameLst>
                                      </p:cBhvr>
                                      <p:tavLst>
                                        <p:tav tm="0">
                                          <p:val>
                                            <p:strVal val="#ppt_y"/>
                                          </p:val>
                                        </p:tav>
                                        <p:tav tm="100000">
                                          <p:val>
                                            <p:strVal val="#ppt_y"/>
                                          </p:val>
                                        </p:tav>
                                      </p:tavLst>
                                    </p:anim>
                                  </p:childTnLst>
                                </p:cTn>
                              </p:par>
                              <p:par>
                                <p:cTn id="69" presetID="2" presetClass="entr" presetSubtype="2" fill="hold" nodeType="withEffect">
                                  <p:stCondLst>
                                    <p:cond delay="400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1+#ppt_w/2"/>
                                          </p:val>
                                        </p:tav>
                                        <p:tav tm="100000">
                                          <p:val>
                                            <p:strVal val="#ppt_x"/>
                                          </p:val>
                                        </p:tav>
                                      </p:tavLst>
                                    </p:anim>
                                    <p:anim calcmode="lin" valueType="num">
                                      <p:cBhvr additive="base">
                                        <p:cTn id="72" dur="500" fill="hold"/>
                                        <p:tgtEl>
                                          <p:spTgt spid="27"/>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400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500" fill="hold"/>
                                        <p:tgtEl>
                                          <p:spTgt spid="29"/>
                                        </p:tgtEl>
                                        <p:attrNameLst>
                                          <p:attrName>ppt_x</p:attrName>
                                        </p:attrNameLst>
                                      </p:cBhvr>
                                      <p:tavLst>
                                        <p:tav tm="0">
                                          <p:val>
                                            <p:strVal val="1+#ppt_w/2"/>
                                          </p:val>
                                        </p:tav>
                                        <p:tav tm="100000">
                                          <p:val>
                                            <p:strVal val="#ppt_x"/>
                                          </p:val>
                                        </p:tav>
                                      </p:tavLst>
                                    </p:anim>
                                    <p:anim calcmode="lin" valueType="num">
                                      <p:cBhvr additive="base">
                                        <p:cTn id="76" dur="500" fill="hold"/>
                                        <p:tgtEl>
                                          <p:spTgt spid="29"/>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4000"/>
                                  </p:stCondLst>
                                  <p:childTnLst>
                                    <p:set>
                                      <p:cBhvr>
                                        <p:cTn id="78" dur="1" fill="hold">
                                          <p:stCondLst>
                                            <p:cond delay="0"/>
                                          </p:stCondLst>
                                        </p:cTn>
                                        <p:tgtEl>
                                          <p:spTgt spid="10"/>
                                        </p:tgtEl>
                                        <p:attrNameLst>
                                          <p:attrName>style.visibility</p:attrName>
                                        </p:attrNameLst>
                                      </p:cBhvr>
                                      <p:to>
                                        <p:strVal val="visible"/>
                                      </p:to>
                                    </p:set>
                                    <p:anim calcmode="lin" valueType="num">
                                      <p:cBhvr additive="base">
                                        <p:cTn id="79" dur="500" fill="hold"/>
                                        <p:tgtEl>
                                          <p:spTgt spid="10"/>
                                        </p:tgtEl>
                                        <p:attrNameLst>
                                          <p:attrName>ppt_x</p:attrName>
                                        </p:attrNameLst>
                                      </p:cBhvr>
                                      <p:tavLst>
                                        <p:tav tm="0">
                                          <p:val>
                                            <p:strVal val="1+#ppt_w/2"/>
                                          </p:val>
                                        </p:tav>
                                        <p:tav tm="100000">
                                          <p:val>
                                            <p:strVal val="#ppt_x"/>
                                          </p:val>
                                        </p:tav>
                                      </p:tavLst>
                                    </p:anim>
                                    <p:anim calcmode="lin" valueType="num">
                                      <p:cBhvr additive="base">
                                        <p:cTn id="8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p:bldP spid="6" grpId="0" animBg="1"/>
      <p:bldP spid="9" grpId="0" animBg="1"/>
      <p:bldP spid="14" grpId="0"/>
      <p:bldP spid="15" grpId="0"/>
      <p:bldP spid="23" grpId="0" animBg="1"/>
      <p:bldP spid="25" grpId="0" animBg="1"/>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D6CAEE1-1BB4-B56E-FE5F-EB143DE0C6F6}"/>
              </a:ext>
            </a:extLst>
          </p:cNvPr>
          <p:cNvGrpSpPr/>
          <p:nvPr/>
        </p:nvGrpSpPr>
        <p:grpSpPr>
          <a:xfrm>
            <a:off x="161913" y="113354"/>
            <a:ext cx="1489470" cy="658178"/>
            <a:chOff x="1138385" y="0"/>
            <a:chExt cx="1489470" cy="658178"/>
          </a:xfrm>
        </p:grpSpPr>
        <p:sp>
          <p:nvSpPr>
            <p:cNvPr id="40" name="Freeform 8"/>
            <p:cNvSpPr/>
            <p:nvPr/>
          </p:nvSpPr>
          <p:spPr bwMode="auto">
            <a:xfrm>
              <a:off x="1138385"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23826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160193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sp>
        <p:nvSpPr>
          <p:cNvPr id="119" name="Rectangle 24"/>
          <p:cNvSpPr>
            <a:spLocks noChangeArrowheads="1"/>
          </p:cNvSpPr>
          <p:nvPr/>
        </p:nvSpPr>
        <p:spPr bwMode="auto">
          <a:xfrm>
            <a:off x="3982620" y="854933"/>
            <a:ext cx="4774746" cy="46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20000"/>
              </a:lnSpc>
              <a:spcBef>
                <a:spcPts val="300"/>
              </a:spcBef>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a:t>
            </a:r>
            <a:r>
              <a:rPr lang="zh-CN" altLang="en-US" sz="1200" b="1" dirty="0">
                <a:latin typeface="微软雅黑" panose="020B0503020204020204" pitchFamily="34" charset="-122"/>
                <a:ea typeface="微软雅黑" panose="020B0503020204020204" pitchFamily="34" charset="-122"/>
              </a:rPr>
              <a:t>）认识商业摄影。</a:t>
            </a:r>
            <a:endParaRPr lang="en-US" altLang="zh-CN" sz="1200" b="1" dirty="0">
              <a:latin typeface="微软雅黑" panose="020B0503020204020204" pitchFamily="34" charset="-122"/>
              <a:ea typeface="微软雅黑" panose="020B0503020204020204" pitchFamily="34" charset="-122"/>
            </a:endParaRPr>
          </a:p>
          <a:p>
            <a:pPr marL="171450" indent="-171450" algn="just">
              <a:lnSpc>
                <a:spcPct val="120000"/>
              </a:lnSpc>
              <a:spcBef>
                <a:spcPts val="300"/>
              </a:spcBef>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商业摄影，是指作为商业用途而开展的摄影活动。</a:t>
            </a:r>
            <a:endParaRPr lang="en-US" altLang="zh-CN" sz="1200" dirty="0">
              <a:latin typeface="微软雅黑" panose="020B0503020204020204" pitchFamily="34" charset="-122"/>
              <a:ea typeface="微软雅黑" panose="020B0503020204020204" pitchFamily="34" charset="-122"/>
            </a:endParaRPr>
          </a:p>
        </p:txBody>
      </p:sp>
      <p:sp>
        <p:nvSpPr>
          <p:cNvPr id="120" name="Rectangle 24"/>
          <p:cNvSpPr>
            <a:spLocks noChangeArrowheads="1"/>
          </p:cNvSpPr>
          <p:nvPr/>
        </p:nvSpPr>
        <p:spPr bwMode="auto">
          <a:xfrm>
            <a:off x="3994412" y="1442055"/>
            <a:ext cx="4536000" cy="329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50000"/>
              </a:lnSpc>
            </a:pPr>
            <a:r>
              <a:rPr lang="zh-CN" altLang="en-US" sz="1200" b="1" dirty="0">
                <a:latin typeface="微软雅黑" panose="020B0503020204020204" pitchFamily="34" charset="-122"/>
                <a:ea typeface="微软雅黑" panose="020B0503020204020204" pitchFamily="34" charset="-122"/>
              </a:rPr>
              <a:t>① 摄影与设计之间的关系。</a:t>
            </a:r>
            <a:endParaRPr lang="en-US" altLang="zh-CN" sz="1200" b="1" dirty="0">
              <a:latin typeface="微软雅黑" panose="020B0503020204020204" pitchFamily="34" charset="-122"/>
              <a:ea typeface="微软雅黑" panose="020B0503020204020204" pitchFamily="34" charset="-122"/>
            </a:endParaRPr>
          </a:p>
          <a:p>
            <a:pPr marL="171450" indent="-171450" algn="just">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摄影师和设计师一样，都在制造可用于视觉传达的图像。摄影讲究光影层次、画面构图、色彩冷暖、明度、饱和度的对比关系；讲究点、线、面的节奏等，摄影画面构成的规律与设计规律是一致的。此外，摄影的图像语言为设计师提供了更大的空间，而设计师独到的创意又会激发摄影师的更为丰富的表现力。数码摄影技术与图像处理技术的完美结合，促进和推动了设计的发展，数码获取素材，使设计工作变得快捷。摄影成为了实现创意的重要工具。</a:t>
            </a:r>
            <a:endParaRPr lang="en-US" altLang="zh-CN" sz="1200" dirty="0">
              <a:latin typeface="微软雅黑" panose="020B0503020204020204" pitchFamily="34" charset="-122"/>
              <a:ea typeface="微软雅黑" panose="020B0503020204020204" pitchFamily="34" charset="-122"/>
            </a:endParaRPr>
          </a:p>
          <a:p>
            <a:pPr algn="just">
              <a:lnSpc>
                <a:spcPct val="150000"/>
              </a:lnSpc>
            </a:pPr>
            <a:r>
              <a:rPr lang="zh-CN" altLang="en-US" sz="1200" b="1" dirty="0">
                <a:latin typeface="微软雅黑" panose="020B0503020204020204" pitchFamily="34" charset="-122"/>
                <a:ea typeface="微软雅黑" panose="020B0503020204020204" pitchFamily="34" charset="-122"/>
              </a:rPr>
              <a:t>② 商业摄影的工作方法和流程：</a:t>
            </a:r>
            <a:endParaRPr lang="en-US" altLang="zh-CN" sz="1200" b="1" dirty="0">
              <a:latin typeface="微软雅黑" panose="020B0503020204020204" pitchFamily="34" charset="-122"/>
              <a:ea typeface="微软雅黑" panose="020B0503020204020204" pitchFamily="34" charset="-122"/>
            </a:endParaRPr>
          </a:p>
          <a:p>
            <a:pPr marL="171450" indent="-171450" algn="just">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客户需求分析→制订拍摄方案→摄影器材及道具准备→拍摄→校色修图→输出打印。</a:t>
            </a:r>
            <a:endParaRPr lang="en-US" altLang="zh-CN" sz="1200"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DEA3040B-5BDD-C247-EFE3-7013490BAE6A}"/>
              </a:ext>
            </a:extLst>
          </p:cNvPr>
          <p:cNvPicPr>
            <a:picLocks noChangeAspect="1"/>
          </p:cNvPicPr>
          <p:nvPr/>
        </p:nvPicPr>
        <p:blipFill>
          <a:blip r:embed="rId2"/>
          <a:stretch>
            <a:fillRect/>
          </a:stretch>
        </p:blipFill>
        <p:spPr>
          <a:xfrm>
            <a:off x="754412" y="1442055"/>
            <a:ext cx="2552750" cy="2416725"/>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3100"/>
                                      </p:stCondLst>
                                      <p:childTnLst>
                                        <p:set>
                                          <p:cBhvr>
                                            <p:cTn id="6" dur="1" fill="hold">
                                              <p:stCondLst>
                                                <p:cond delay="0"/>
                                              </p:stCondLst>
                                            </p:cTn>
                                            <p:tgtEl>
                                              <p:spTgt spid="119"/>
                                            </p:tgtEl>
                                            <p:attrNameLst>
                                              <p:attrName>style.visibility</p:attrName>
                                            </p:attrNameLst>
                                          </p:cBhvr>
                                          <p:to>
                                            <p:strVal val="visible"/>
                                          </p:to>
                                        </p:set>
                                        <p:anim calcmode="lin" valueType="num" p14:bounceEnd="60000">
                                          <p:cBhvr additive="base">
                                            <p:cTn id="7" dur="500" fill="hold"/>
                                            <p:tgtEl>
                                              <p:spTgt spid="119"/>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60000">
                                      <p:stCondLst>
                                        <p:cond delay="3100"/>
                                      </p:stCondLst>
                                      <p:childTnLst>
                                        <p:set>
                                          <p:cBhvr>
                                            <p:cTn id="10" dur="1" fill="hold">
                                              <p:stCondLst>
                                                <p:cond delay="0"/>
                                              </p:stCondLst>
                                            </p:cTn>
                                            <p:tgtEl>
                                              <p:spTgt spid="120"/>
                                            </p:tgtEl>
                                            <p:attrNameLst>
                                              <p:attrName>style.visibility</p:attrName>
                                            </p:attrNameLst>
                                          </p:cBhvr>
                                          <p:to>
                                            <p:strVal val="visible"/>
                                          </p:to>
                                        </p:set>
                                        <p:anim calcmode="lin" valueType="num" p14:bounceEnd="60000">
                                          <p:cBhvr additive="base">
                                            <p:cTn id="11"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310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1+#ppt_w/2"/>
                                              </p:val>
                                            </p:tav>
                                            <p:tav tm="100000">
                                              <p:val>
                                                <p:strVal val="#ppt_x"/>
                                              </p:val>
                                            </p:tav>
                                          </p:tavLst>
                                        </p:anim>
                                        <p:anim calcmode="lin" valueType="num">
                                          <p:cBhvr additive="base">
                                            <p:cTn id="8" dur="500" fill="hold"/>
                                            <p:tgtEl>
                                              <p:spTgt spid="1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3100"/>
                                      </p:stCondLst>
                                      <p:childTnLst>
                                        <p:set>
                                          <p:cBhvr>
                                            <p:cTn id="10" dur="1" fill="hold">
                                              <p:stCondLst>
                                                <p:cond delay="0"/>
                                              </p:stCondLst>
                                            </p:cTn>
                                            <p:tgtEl>
                                              <p:spTgt spid="120"/>
                                            </p:tgtEl>
                                            <p:attrNameLst>
                                              <p:attrName>style.visibility</p:attrName>
                                            </p:attrNameLst>
                                          </p:cBhvr>
                                          <p:to>
                                            <p:strVal val="visible"/>
                                          </p:to>
                                        </p:set>
                                        <p:anim calcmode="lin" valueType="num">
                                          <p:cBhvr additive="base">
                                            <p:cTn id="11" dur="500" fill="hold"/>
                                            <p:tgtEl>
                                              <p:spTgt spid="120"/>
                                            </p:tgtEl>
                                            <p:attrNameLst>
                                              <p:attrName>ppt_x</p:attrName>
                                            </p:attrNameLst>
                                          </p:cBhvr>
                                          <p:tavLst>
                                            <p:tav tm="0">
                                              <p:val>
                                                <p:strVal val="1+#ppt_w/2"/>
                                              </p:val>
                                            </p:tav>
                                            <p:tav tm="100000">
                                              <p:val>
                                                <p:strVal val="#ppt_x"/>
                                              </p:val>
                                            </p:tav>
                                          </p:tavLst>
                                        </p:anim>
                                        <p:anim calcmode="lin" valueType="num">
                                          <p:cBhvr additive="base">
                                            <p:cTn id="12"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20" grpId="0"/>
        </p:bldLst>
      </p:timing>
    </mc:Fallback>
  </mc:AlternateContent>
</p:sld>
</file>

<file path=ppt/theme/theme1.xml><?xml version="1.0" encoding="utf-8"?>
<a:theme xmlns:a="http://schemas.openxmlformats.org/drawingml/2006/main" name="Office 主题​​">
  <a:themeElements>
    <a:clrScheme name="蓝绿色">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3099</TotalTime>
  <Words>5891</Words>
  <Application>Microsoft Office PowerPoint</Application>
  <PresentationFormat>自定义</PresentationFormat>
  <Paragraphs>289</Paragraphs>
  <Slides>61</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61</vt:i4>
      </vt:variant>
    </vt:vector>
  </HeadingPairs>
  <TitlesOfParts>
    <vt:vector size="68" baseType="lpstr">
      <vt:lpstr>微软雅黑</vt:lpstr>
      <vt:lpstr>Arial</vt:lpstr>
      <vt:lpstr>Calibri</vt:lpstr>
      <vt:lpstr>Calibri Light</vt:lpstr>
      <vt:lpstr>Impact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ma chong</cp:lastModifiedBy>
  <cp:revision>284</cp:revision>
  <dcterms:created xsi:type="dcterms:W3CDTF">2016-02-29T06:04:00Z</dcterms:created>
  <dcterms:modified xsi:type="dcterms:W3CDTF">2023-03-11T03:37:39Z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2052-10.1.0.5559</vt:lpwstr>
  </property>
</Properties>
</file>