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7" r:id="rId5"/>
    <p:sldId id="258" r:id="rId6"/>
    <p:sldId id="259" r:id="rId7"/>
    <p:sldId id="260" r:id="rId8"/>
    <p:sldId id="264" r:id="rId9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4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F4B5-B0F5-48DF-8124-B04FF4796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3B46-4ED8-41B7-A4D5-5979CE72FA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1331640" y="1276618"/>
            <a:ext cx="6192295" cy="845724"/>
          </a:xfrm>
          <a:prstGeom prst="roundRect">
            <a:avLst/>
          </a:prstGeom>
          <a:solidFill>
            <a:srgbClr val="00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234000" tIns="190800" rIns="198000" bIns="190800" anchor="ctr">
            <a:spAutoFit/>
          </a:bodyPr>
          <a:lstStyle/>
          <a:p>
            <a:pPr algn="ctr" eaLnBrk="1" hangingPunct="1">
              <a:lnSpc>
                <a:spcPts val="2880"/>
              </a:lnSpc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滚动轴承的选用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43" y="2284730"/>
            <a:ext cx="4650288" cy="223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755650" y="1168400"/>
            <a:ext cx="3877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滚动轴承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类型的选择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1187450" y="2084388"/>
            <a:ext cx="2560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．载荷的类型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8" name="矩形 3"/>
          <p:cNvSpPr>
            <a:spLocks noChangeArrowheads="1"/>
          </p:cNvSpPr>
          <p:nvPr/>
        </p:nvSpPr>
        <p:spPr bwMode="auto">
          <a:xfrm>
            <a:off x="3078163" y="2841625"/>
            <a:ext cx="25923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径向载荷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轴向载荷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联合载荷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gimg2.baidu.com/image_search/src=http%3A%2F%2Fimg4.99114.com%2Fgroup10%2FM00%2F98%2F21%2FrBADsloyw2iANnwjAADcBTllrxA512.jpg&amp;refer=http%3A%2F%2Fimg4.99114.com&amp;app=2002&amp;size=f9999,10000&amp;q=a80&amp;n=0&amp;g=0n&amp;fmt=auto?sec=1663582450&amp;t=de49049b8628462b6869f768177f999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52047"/>
            <a:ext cx="3574076" cy="218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828040"/>
            <a:ext cx="32800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宋体" panose="02010600030101010101" pitchFamily="2" charset="-122"/>
              </a:rPr>
              <a:t>2.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滚动轴承</a:t>
            </a:r>
            <a:r>
              <a:rPr lang="zh-CN" altLang="en-US" sz="2400" b="1" dirty="0">
                <a:latin typeface="宋体" panose="02010600030101010101" pitchFamily="2" charset="-122"/>
              </a:rPr>
              <a:t>的选用原则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838200" y="1285240"/>
            <a:ext cx="8001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选择滚动轴承类型时，必须根据轴承实际工作情况合理选择，一般应考虑的因素包括轴承所受载荷的大小、方向和性质，轴承的转速以及调心性能要求。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10" name="Picture 6" descr="50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9635"/>
            <a:ext cx="1725295" cy="164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1" name="Picture 7" descr="6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86305"/>
            <a:ext cx="1699260" cy="161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2" name="Picture 8" descr="7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1540"/>
            <a:ext cx="178562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3" name="Picture 9" descr="3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37410"/>
            <a:ext cx="1811020" cy="171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914400" y="3685540"/>
            <a:ext cx="7848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此外，还应考虑经济性因素的影响。球轴承较滚子轴承便宜，调心滚子轴承最贵；同型号的轴承精度等级越高，其价格越贵。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9" b="47533"/>
          <a:stretch>
            <a:fillRect/>
          </a:stretch>
        </p:blipFill>
        <p:spPr bwMode="auto">
          <a:xfrm>
            <a:off x="296003" y="856616"/>
            <a:ext cx="853440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5"/>
          <p:cNvGrpSpPr/>
          <p:nvPr/>
        </p:nvGrpSpPr>
        <p:grpSpPr bwMode="auto">
          <a:xfrm>
            <a:off x="76200" y="1200150"/>
            <a:ext cx="8891588" cy="3486150"/>
            <a:chOff x="96" y="1152"/>
            <a:chExt cx="5601" cy="2928"/>
          </a:xfrm>
        </p:grpSpPr>
        <p:pic>
          <p:nvPicPr>
            <p:cNvPr id="33795" name="Picture 2"/>
            <p:cNvPicPr>
              <a:picLocks noChangeAspect="1" noChangeArrowheads="1"/>
            </p:cNvPicPr>
            <p:nvPr/>
          </p:nvPicPr>
          <p:blipFill>
            <a:blip r:embed="rId1">
              <a:lum contras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67" r="8046"/>
            <a:stretch>
              <a:fillRect/>
            </a:stretch>
          </p:blipFill>
          <p:spPr bwMode="auto">
            <a:xfrm>
              <a:off x="96" y="1389"/>
              <a:ext cx="5568" cy="2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1">
              <a:lum contras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9" b="95270"/>
            <a:stretch>
              <a:fillRect/>
            </a:stretch>
          </p:blipFill>
          <p:spPr bwMode="auto">
            <a:xfrm>
              <a:off x="111" y="1152"/>
              <a:ext cx="5586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5455" r="1111" b="3296"/>
          <a:stretch>
            <a:fillRect/>
          </a:stretch>
        </p:blipFill>
        <p:spPr bwMode="auto">
          <a:xfrm>
            <a:off x="609600" y="1085850"/>
            <a:ext cx="82296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899592" y="1123454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小结：</a:t>
            </a:r>
            <a:endParaRPr lang="zh-CN" altLang="en-US" sz="3200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243" name="矩形 6"/>
          <p:cNvSpPr>
            <a:spLocks noChangeArrowheads="1"/>
          </p:cNvSpPr>
          <p:nvPr/>
        </p:nvSpPr>
        <p:spPr bwMode="auto">
          <a:xfrm>
            <a:off x="2195736" y="1851670"/>
            <a:ext cx="5328592" cy="19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理解滚动轴承载荷的类型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了解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滚动轴承的应用条件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掌握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滚动轴承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选用原则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培养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滚动轴承类型的选用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能力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OWUyZDlhYzI5NGRiMjZiMGI2NzAyOWE1ZDM3NDRkZm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WPS 演示</Application>
  <PresentationFormat>全屏显示(16:9)</PresentationFormat>
  <Paragraphs>23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xue-01</dc:creator>
  <cp:lastModifiedBy>幸福来敲门</cp:lastModifiedBy>
  <cp:revision>7</cp:revision>
  <dcterms:created xsi:type="dcterms:W3CDTF">2022-08-20T08:37:00Z</dcterms:created>
  <dcterms:modified xsi:type="dcterms:W3CDTF">2022-08-20T13:52:45Z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EFCCAAFF3E114B6DA8856A199B74EF68</vt:lpwstr>
  </property>
  <property fmtid="{D5CDD505-2E9C-101B-9397-08002B2CF9AE}" pid="3" name="KSOProductBuildVer">
    <vt:lpwstr>2052-11.1.0.11636</vt:lpwstr>
  </property>
</Properties>
</file>