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44"/>
  </p:notesMasterIdLst>
  <p:sldIdLst>
    <p:sldId id="256" r:id="rId2"/>
    <p:sldId id="266" r:id="rId3"/>
    <p:sldId id="267" r:id="rId4"/>
    <p:sldId id="344" r:id="rId5"/>
    <p:sldId id="258" r:id="rId6"/>
    <p:sldId id="257" r:id="rId7"/>
    <p:sldId id="304" r:id="rId8"/>
    <p:sldId id="263" r:id="rId9"/>
    <p:sldId id="271" r:id="rId10"/>
    <p:sldId id="265" r:id="rId11"/>
    <p:sldId id="345" r:id="rId12"/>
    <p:sldId id="346" r:id="rId13"/>
    <p:sldId id="284" r:id="rId14"/>
    <p:sldId id="321" r:id="rId15"/>
    <p:sldId id="322" r:id="rId16"/>
    <p:sldId id="347" r:id="rId17"/>
    <p:sldId id="323" r:id="rId18"/>
    <p:sldId id="324" r:id="rId19"/>
    <p:sldId id="325" r:id="rId20"/>
    <p:sldId id="348" r:id="rId21"/>
    <p:sldId id="326" r:id="rId22"/>
    <p:sldId id="349" r:id="rId23"/>
    <p:sldId id="327" r:id="rId24"/>
    <p:sldId id="350" r:id="rId25"/>
    <p:sldId id="328" r:id="rId26"/>
    <p:sldId id="337" r:id="rId27"/>
    <p:sldId id="329" r:id="rId28"/>
    <p:sldId id="351" r:id="rId29"/>
    <p:sldId id="338" r:id="rId30"/>
    <p:sldId id="340" r:id="rId31"/>
    <p:sldId id="333" r:id="rId32"/>
    <p:sldId id="334" r:id="rId33"/>
    <p:sldId id="335" r:id="rId34"/>
    <p:sldId id="336" r:id="rId35"/>
    <p:sldId id="339" r:id="rId36"/>
    <p:sldId id="341" r:id="rId37"/>
    <p:sldId id="342" r:id="rId38"/>
    <p:sldId id="343" r:id="rId39"/>
    <p:sldId id="352" r:id="rId40"/>
    <p:sldId id="354" r:id="rId41"/>
    <p:sldId id="316" r:id="rId42"/>
    <p:sldId id="320" r:id="rId43"/>
  </p:sldIdLst>
  <p:sldSz cx="9140825" cy="51419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84" userDrawn="1">
          <p15:clr>
            <a:srgbClr val="A4A3A4"/>
          </p15:clr>
        </p15:guide>
        <p15:guide id="2" pos="293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AFCE"/>
    <a:srgbClr val="558ED5"/>
    <a:srgbClr val="F2A01A"/>
    <a:srgbClr val="8BC145"/>
    <a:srgbClr val="1D9A78"/>
    <a:srgbClr val="53585E"/>
    <a:srgbClr val="EEEFF3"/>
    <a:srgbClr val="F6D3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howGuides="1">
      <p:cViewPr varScale="1">
        <p:scale>
          <a:sx n="109" d="100"/>
          <a:sy n="109" d="100"/>
        </p:scale>
        <p:origin x="662" y="115"/>
      </p:cViewPr>
      <p:guideLst>
        <p:guide orient="horz" pos="1684"/>
        <p:guide pos="2930"/>
      </p:guideLst>
    </p:cSldViewPr>
  </p:slideViewPr>
  <p:notesTextViewPr>
    <p:cViewPr>
      <p:scale>
        <a:sx n="1" d="1"/>
        <a:sy n="1" d="1"/>
      </p:scale>
      <p:origin x="0" y="0"/>
    </p:cViewPr>
  </p:notesTextViewPr>
  <p:sorterViewPr>
    <p:cViewPr>
      <p:scale>
        <a:sx n="100" d="100"/>
        <a:sy n="100" d="100"/>
      </p:scale>
      <p:origin x="0" y="2100"/>
    </p:cViewPr>
  </p:sorter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1C1AFF-D539-45A2-81CA-66B921DD8D52}" type="datetimeFigureOut">
              <a:rPr lang="zh-CN" altLang="en-US" smtClean="0"/>
              <a:t>2023/3/11</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C74456-EB52-4577-819A-4B7EA6F602C1}" type="slidenum">
              <a:rPr lang="zh-CN" altLang="en-US" smtClean="0"/>
              <a:t>‹#›</a:t>
            </a:fld>
            <a:endParaRPr lang="zh-CN" altLang="en-US"/>
          </a:p>
        </p:txBody>
      </p:sp>
    </p:spTree>
    <p:extLst>
      <p:ext uri="{BB962C8B-B14F-4D97-AF65-F5344CB8AC3E}">
        <p14:creationId xmlns:p14="http://schemas.microsoft.com/office/powerpoint/2010/main" val="3222527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2603" y="841513"/>
            <a:ext cx="6855619" cy="1790147"/>
          </a:xfrm>
        </p:spPr>
        <p:txBody>
          <a:bodyPr anchor="b"/>
          <a:lstStyle>
            <a:lvl1pPr algn="ctr">
              <a:defRPr sz="4498"/>
            </a:lvl1pPr>
          </a:lstStyle>
          <a:p>
            <a:r>
              <a:rPr lang="zh-CN" altLang="en-US"/>
              <a:t>单击此处编辑母版标题样式</a:t>
            </a:r>
            <a:endParaRPr lang="en-US" dirty="0"/>
          </a:p>
        </p:txBody>
      </p:sp>
      <p:sp>
        <p:nvSpPr>
          <p:cNvPr id="3" name="Subtitle 2"/>
          <p:cNvSpPr>
            <a:spLocks noGrp="1"/>
          </p:cNvSpPr>
          <p:nvPr>
            <p:ph type="subTitle" idx="1"/>
          </p:nvPr>
        </p:nvSpPr>
        <p:spPr>
          <a:xfrm>
            <a:off x="1142603" y="2700695"/>
            <a:ext cx="6855619" cy="1241438"/>
          </a:xfrm>
        </p:spPr>
        <p:txBody>
          <a:bodyPr/>
          <a:lstStyle>
            <a:lvl1pPr marL="0" indent="0" algn="ctr">
              <a:buNone/>
              <a:defRPr sz="1799"/>
            </a:lvl1pPr>
            <a:lvl2pPr marL="342763" indent="0" algn="ctr">
              <a:buNone/>
              <a:defRPr sz="1499"/>
            </a:lvl2pPr>
            <a:lvl3pPr marL="685526" indent="0" algn="ctr">
              <a:buNone/>
              <a:defRPr sz="1349"/>
            </a:lvl3pPr>
            <a:lvl4pPr marL="1028289" indent="0" algn="ctr">
              <a:buNone/>
              <a:defRPr sz="1200"/>
            </a:lvl4pPr>
            <a:lvl5pPr marL="1371051" indent="0" algn="ctr">
              <a:buNone/>
              <a:defRPr sz="1200"/>
            </a:lvl5pPr>
            <a:lvl6pPr marL="1713814" indent="0" algn="ctr">
              <a:buNone/>
              <a:defRPr sz="1200"/>
            </a:lvl6pPr>
            <a:lvl7pPr marL="2056577" indent="0" algn="ctr">
              <a:buNone/>
              <a:defRPr sz="1200"/>
            </a:lvl7pPr>
            <a:lvl8pPr marL="2399340" indent="0" algn="ctr">
              <a:buNone/>
              <a:defRPr sz="1200"/>
            </a:lvl8pPr>
            <a:lvl9pPr marL="2742103"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62344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58461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1403" y="273759"/>
            <a:ext cx="1970990" cy="435753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432" y="273759"/>
            <a:ext cx="5798711" cy="435753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22126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3456971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11607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05852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38690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36698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标题幻灯片">
    <p:spTree>
      <p:nvGrpSpPr>
        <p:cNvPr id="1" name=""/>
        <p:cNvGrpSpPr/>
        <p:nvPr/>
      </p:nvGrpSpPr>
      <p:grpSpPr>
        <a:xfrm>
          <a:off x="0" y="0"/>
          <a:ext cx="0" cy="0"/>
          <a:chOff x="0" y="0"/>
          <a:chExt cx="0" cy="0"/>
        </a:xfrm>
      </p:grpSpPr>
      <p:sp>
        <p:nvSpPr>
          <p:cNvPr id="7" name="Rectangle 20"/>
          <p:cNvSpPr>
            <a:spLocks noChangeArrowheads="1"/>
          </p:cNvSpPr>
          <p:nvPr userDrawn="1"/>
        </p:nvSpPr>
        <p:spPr bwMode="auto">
          <a:xfrm>
            <a:off x="6801886" y="4860930"/>
            <a:ext cx="187393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fontAlgn="base">
              <a:spcBef>
                <a:spcPct val="0"/>
              </a:spcBef>
              <a:spcAft>
                <a:spcPct val="0"/>
              </a:spcAft>
              <a:buFont typeface="Arial" pitchFamily="34" charset="0"/>
              <a:buNone/>
            </a:pPr>
            <a:r>
              <a:rPr lang="en-US" altLang="zh-CN" sz="800" dirty="0">
                <a:solidFill>
                  <a:srgbClr val="53585E"/>
                </a:solidFill>
                <a:latin typeface="Arial" pitchFamily="34" charset="0"/>
                <a:cs typeface="Arial" pitchFamily="34" charset="0"/>
              </a:rPr>
              <a:t>www.yourwebsite.com</a:t>
            </a:r>
            <a:endParaRPr lang="zh-CN" altLang="en-US" sz="800" dirty="0">
              <a:solidFill>
                <a:srgbClr val="53585E"/>
              </a:solidFill>
              <a:latin typeface="Arial" pitchFamily="34" charset="0"/>
              <a:cs typeface="Arial" pitchFamily="34" charset="0"/>
            </a:endParaRPr>
          </a:p>
        </p:txBody>
      </p:sp>
      <p:sp>
        <p:nvSpPr>
          <p:cNvPr id="8" name="菱形 7"/>
          <p:cNvSpPr/>
          <p:nvPr userDrawn="1"/>
        </p:nvSpPr>
        <p:spPr>
          <a:xfrm>
            <a:off x="8706205" y="4800601"/>
            <a:ext cx="238163" cy="238244"/>
          </a:xfrm>
          <a:prstGeom prst="diamond">
            <a:avLst/>
          </a:prstGeom>
          <a:noFill/>
          <a:ln w="635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1800" dirty="0">
              <a:solidFill>
                <a:schemeClr val="tx1"/>
              </a:solidFill>
            </a:endParaRPr>
          </a:p>
        </p:txBody>
      </p:sp>
      <p:sp>
        <p:nvSpPr>
          <p:cNvPr id="10" name="Rectangle 20"/>
          <p:cNvSpPr>
            <a:spLocks noChangeArrowheads="1"/>
          </p:cNvSpPr>
          <p:nvPr userDrawn="1"/>
        </p:nvSpPr>
        <p:spPr bwMode="auto">
          <a:xfrm>
            <a:off x="251432" y="4860930"/>
            <a:ext cx="175464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en-US" altLang="zh-CN" sz="800" dirty="0">
                <a:solidFill>
                  <a:srgbClr val="53585E"/>
                </a:solidFill>
                <a:latin typeface="Arial" pitchFamily="34" charset="0"/>
                <a:cs typeface="Arial" pitchFamily="34" charset="0"/>
              </a:rPr>
              <a:t>yourmail@business.com</a:t>
            </a:r>
            <a:endParaRPr lang="zh-CN" altLang="en-US" sz="800" dirty="0">
              <a:solidFill>
                <a:srgbClr val="53585E"/>
              </a:solidFill>
              <a:latin typeface="Arial" pitchFamily="34" charset="0"/>
              <a:cs typeface="Arial" pitchFamily="34" charset="0"/>
            </a:endParaRPr>
          </a:p>
        </p:txBody>
      </p:sp>
      <p:sp>
        <p:nvSpPr>
          <p:cNvPr id="11" name="灯片编号占位符 5"/>
          <p:cNvSpPr txBox="1"/>
          <p:nvPr userDrawn="1"/>
        </p:nvSpPr>
        <p:spPr>
          <a:xfrm>
            <a:off x="8646854" y="4854858"/>
            <a:ext cx="359916" cy="144016"/>
          </a:xfrm>
          <a:prstGeom prst="rect">
            <a:avLst/>
          </a:prstGeom>
        </p:spPr>
        <p:txBody>
          <a:bodyPr tIns="0" bIns="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fld id="{36567833-4B14-40FE-AE92-49CC326BF8AB}" type="slidenum">
              <a:rPr lang="zh-CN" altLang="en-US" sz="800">
                <a:solidFill>
                  <a:srgbClr val="53585E"/>
                </a:solidFill>
                <a:latin typeface="+mn-lt"/>
                <a:cs typeface="Arial" pitchFamily="34" charset="0"/>
              </a:rPr>
              <a:t>‹#›</a:t>
            </a:fld>
            <a:endParaRPr lang="zh-CN" altLang="en-US" sz="800" dirty="0">
              <a:solidFill>
                <a:srgbClr val="53585E"/>
              </a:solidFill>
              <a:latin typeface="+mn-lt"/>
              <a:cs typeface="Arial" pitchFamily="34" charset="0"/>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67539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671" y="1281908"/>
            <a:ext cx="7883962" cy="2138893"/>
          </a:xfrm>
        </p:spPr>
        <p:txBody>
          <a:bodyPr anchor="b"/>
          <a:lstStyle>
            <a:lvl1pPr>
              <a:defRPr sz="4498"/>
            </a:lvl1pPr>
          </a:lstStyle>
          <a:p>
            <a:r>
              <a:rPr lang="zh-CN" altLang="en-US"/>
              <a:t>单击此处编辑母版标题样式</a:t>
            </a:r>
            <a:endParaRPr lang="en-US" dirty="0"/>
          </a:p>
        </p:txBody>
      </p:sp>
      <p:sp>
        <p:nvSpPr>
          <p:cNvPr id="3" name="Text Placeholder 2"/>
          <p:cNvSpPr>
            <a:spLocks noGrp="1"/>
          </p:cNvSpPr>
          <p:nvPr>
            <p:ph type="body" idx="1"/>
          </p:nvPr>
        </p:nvSpPr>
        <p:spPr>
          <a:xfrm>
            <a:off x="623671" y="3441036"/>
            <a:ext cx="7883962" cy="1124793"/>
          </a:xfrm>
        </p:spPr>
        <p:txBody>
          <a:bodyPr/>
          <a:lstStyle>
            <a:lvl1pPr marL="0" indent="0">
              <a:buNone/>
              <a:defRPr sz="1799">
                <a:solidFill>
                  <a:schemeClr val="tx1">
                    <a:tint val="75000"/>
                  </a:schemeClr>
                </a:solidFill>
              </a:defRPr>
            </a:lvl1pPr>
            <a:lvl2pPr marL="342763" indent="0">
              <a:buNone/>
              <a:defRPr sz="1499">
                <a:solidFill>
                  <a:schemeClr val="tx1">
                    <a:tint val="75000"/>
                  </a:schemeClr>
                </a:solidFill>
              </a:defRPr>
            </a:lvl2pPr>
            <a:lvl3pPr marL="685526" indent="0">
              <a:buNone/>
              <a:defRPr sz="1349">
                <a:solidFill>
                  <a:schemeClr val="tx1">
                    <a:tint val="75000"/>
                  </a:schemeClr>
                </a:solidFill>
              </a:defRPr>
            </a:lvl3pPr>
            <a:lvl4pPr marL="1028289" indent="0">
              <a:buNone/>
              <a:defRPr sz="1200">
                <a:solidFill>
                  <a:schemeClr val="tx1">
                    <a:tint val="75000"/>
                  </a:schemeClr>
                </a:solidFill>
              </a:defRPr>
            </a:lvl4pPr>
            <a:lvl5pPr marL="1371051" indent="0">
              <a:buNone/>
              <a:defRPr sz="1200">
                <a:solidFill>
                  <a:schemeClr val="tx1">
                    <a:tint val="75000"/>
                  </a:schemeClr>
                </a:solidFill>
              </a:defRPr>
            </a:lvl5pPr>
            <a:lvl6pPr marL="1713814" indent="0">
              <a:buNone/>
              <a:defRPr sz="1200">
                <a:solidFill>
                  <a:schemeClr val="tx1">
                    <a:tint val="75000"/>
                  </a:schemeClr>
                </a:solidFill>
              </a:defRPr>
            </a:lvl6pPr>
            <a:lvl7pPr marL="2056577" indent="0">
              <a:buNone/>
              <a:defRPr sz="1200">
                <a:solidFill>
                  <a:schemeClr val="tx1">
                    <a:tint val="75000"/>
                  </a:schemeClr>
                </a:solidFill>
              </a:defRPr>
            </a:lvl7pPr>
            <a:lvl8pPr marL="2399340" indent="0">
              <a:buNone/>
              <a:defRPr sz="1200">
                <a:solidFill>
                  <a:schemeClr val="tx1">
                    <a:tint val="75000"/>
                  </a:schemeClr>
                </a:solidFill>
              </a:defRPr>
            </a:lvl8pPr>
            <a:lvl9pPr marL="2742103"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84304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432" y="1368796"/>
            <a:ext cx="3884851" cy="326249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7542" y="1368796"/>
            <a:ext cx="3884851" cy="326249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54012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622" y="273759"/>
            <a:ext cx="7883962" cy="993866"/>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623" y="1260483"/>
            <a:ext cx="3866997" cy="617743"/>
          </a:xfrm>
        </p:spPr>
        <p:txBody>
          <a:bodyPr anchor="b"/>
          <a:lstStyle>
            <a:lvl1pPr marL="0" indent="0">
              <a:buNone/>
              <a:defRPr sz="1799" b="1"/>
            </a:lvl1pPr>
            <a:lvl2pPr marL="342763" indent="0">
              <a:buNone/>
              <a:defRPr sz="1499" b="1"/>
            </a:lvl2pPr>
            <a:lvl3pPr marL="685526" indent="0">
              <a:buNone/>
              <a:defRPr sz="1349" b="1"/>
            </a:lvl3pPr>
            <a:lvl4pPr marL="1028289" indent="0">
              <a:buNone/>
              <a:defRPr sz="1200" b="1"/>
            </a:lvl4pPr>
            <a:lvl5pPr marL="1371051" indent="0">
              <a:buNone/>
              <a:defRPr sz="1200" b="1"/>
            </a:lvl5pPr>
            <a:lvl6pPr marL="1713814" indent="0">
              <a:buNone/>
              <a:defRPr sz="1200" b="1"/>
            </a:lvl6pPr>
            <a:lvl7pPr marL="2056577" indent="0">
              <a:buNone/>
              <a:defRPr sz="1200" b="1"/>
            </a:lvl7pPr>
            <a:lvl8pPr marL="2399340" indent="0">
              <a:buNone/>
              <a:defRPr sz="1200" b="1"/>
            </a:lvl8pPr>
            <a:lvl9pPr marL="2742103"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623" y="1878227"/>
            <a:ext cx="3866997" cy="2762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7543" y="1260483"/>
            <a:ext cx="3886041" cy="617743"/>
          </a:xfrm>
        </p:spPr>
        <p:txBody>
          <a:bodyPr anchor="b"/>
          <a:lstStyle>
            <a:lvl1pPr marL="0" indent="0">
              <a:buNone/>
              <a:defRPr sz="1799" b="1"/>
            </a:lvl1pPr>
            <a:lvl2pPr marL="342763" indent="0">
              <a:buNone/>
              <a:defRPr sz="1499" b="1"/>
            </a:lvl2pPr>
            <a:lvl3pPr marL="685526" indent="0">
              <a:buNone/>
              <a:defRPr sz="1349" b="1"/>
            </a:lvl3pPr>
            <a:lvl4pPr marL="1028289" indent="0">
              <a:buNone/>
              <a:defRPr sz="1200" b="1"/>
            </a:lvl4pPr>
            <a:lvl5pPr marL="1371051" indent="0">
              <a:buNone/>
              <a:defRPr sz="1200" b="1"/>
            </a:lvl5pPr>
            <a:lvl6pPr marL="1713814" indent="0">
              <a:buNone/>
              <a:defRPr sz="1200" b="1"/>
            </a:lvl6pPr>
            <a:lvl7pPr marL="2056577" indent="0">
              <a:buNone/>
              <a:defRPr sz="1200" b="1"/>
            </a:lvl7pPr>
            <a:lvl8pPr marL="2399340" indent="0">
              <a:buNone/>
              <a:defRPr sz="1200" b="1"/>
            </a:lvl8pPr>
            <a:lvl9pPr marL="2742103"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7543" y="1878227"/>
            <a:ext cx="3886041" cy="2762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26774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7186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6676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623" y="342794"/>
            <a:ext cx="2948154" cy="1199780"/>
          </a:xfrm>
        </p:spPr>
        <p:txBody>
          <a:bodyPr anchor="b"/>
          <a:lstStyle>
            <a:lvl1pPr>
              <a:defRPr sz="2399"/>
            </a:lvl1pPr>
          </a:lstStyle>
          <a:p>
            <a:r>
              <a:rPr lang="zh-CN" altLang="en-US"/>
              <a:t>单击此处编辑母版标题样式</a:t>
            </a:r>
            <a:endParaRPr lang="en-US" dirty="0"/>
          </a:p>
        </p:txBody>
      </p:sp>
      <p:sp>
        <p:nvSpPr>
          <p:cNvPr id="3" name="Content Placeholder 2"/>
          <p:cNvSpPr>
            <a:spLocks noGrp="1"/>
          </p:cNvSpPr>
          <p:nvPr>
            <p:ph idx="1"/>
          </p:nvPr>
        </p:nvSpPr>
        <p:spPr>
          <a:xfrm>
            <a:off x="3886041" y="740341"/>
            <a:ext cx="4627543" cy="3654091"/>
          </a:xfrm>
        </p:spPr>
        <p:txBody>
          <a:bodyPr/>
          <a:lstStyle>
            <a:lvl1pPr>
              <a:defRPr sz="2399"/>
            </a:lvl1pPr>
            <a:lvl2pPr>
              <a:defRPr sz="2099"/>
            </a:lvl2pPr>
            <a:lvl3pPr>
              <a:defRPr sz="1799"/>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623" y="1542574"/>
            <a:ext cx="2948154" cy="2857809"/>
          </a:xfrm>
        </p:spPr>
        <p:txBody>
          <a:bodyPr/>
          <a:lstStyle>
            <a:lvl1pPr marL="0" indent="0">
              <a:buNone/>
              <a:defRPr sz="1200"/>
            </a:lvl1pPr>
            <a:lvl2pPr marL="342763" indent="0">
              <a:buNone/>
              <a:defRPr sz="1050"/>
            </a:lvl2pPr>
            <a:lvl3pPr marL="685526" indent="0">
              <a:buNone/>
              <a:defRPr sz="900"/>
            </a:lvl3pPr>
            <a:lvl4pPr marL="1028289" indent="0">
              <a:buNone/>
              <a:defRPr sz="750"/>
            </a:lvl4pPr>
            <a:lvl5pPr marL="1371051" indent="0">
              <a:buNone/>
              <a:defRPr sz="750"/>
            </a:lvl5pPr>
            <a:lvl6pPr marL="1713814" indent="0">
              <a:buNone/>
              <a:defRPr sz="750"/>
            </a:lvl6pPr>
            <a:lvl7pPr marL="2056577" indent="0">
              <a:buNone/>
              <a:defRPr sz="750"/>
            </a:lvl7pPr>
            <a:lvl8pPr marL="2399340" indent="0">
              <a:buNone/>
              <a:defRPr sz="750"/>
            </a:lvl8pPr>
            <a:lvl9pPr marL="2742103"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7584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623" y="342794"/>
            <a:ext cx="2948154" cy="1199780"/>
          </a:xfrm>
        </p:spPr>
        <p:txBody>
          <a:bodyPr anchor="b"/>
          <a:lstStyle>
            <a:lvl1pPr>
              <a:defRPr sz="239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6041" y="740341"/>
            <a:ext cx="4627543" cy="3654091"/>
          </a:xfrm>
        </p:spPr>
        <p:txBody>
          <a:bodyPr anchor="t"/>
          <a:lstStyle>
            <a:lvl1pPr marL="0" indent="0">
              <a:buNone/>
              <a:defRPr sz="2399"/>
            </a:lvl1pPr>
            <a:lvl2pPr marL="342763" indent="0">
              <a:buNone/>
              <a:defRPr sz="2099"/>
            </a:lvl2pPr>
            <a:lvl3pPr marL="685526" indent="0">
              <a:buNone/>
              <a:defRPr sz="1799"/>
            </a:lvl3pPr>
            <a:lvl4pPr marL="1028289" indent="0">
              <a:buNone/>
              <a:defRPr sz="1499"/>
            </a:lvl4pPr>
            <a:lvl5pPr marL="1371051" indent="0">
              <a:buNone/>
              <a:defRPr sz="1499"/>
            </a:lvl5pPr>
            <a:lvl6pPr marL="1713814" indent="0">
              <a:buNone/>
              <a:defRPr sz="1499"/>
            </a:lvl6pPr>
            <a:lvl7pPr marL="2056577" indent="0">
              <a:buNone/>
              <a:defRPr sz="1499"/>
            </a:lvl7pPr>
            <a:lvl8pPr marL="2399340" indent="0">
              <a:buNone/>
              <a:defRPr sz="1499"/>
            </a:lvl8pPr>
            <a:lvl9pPr marL="2742103" indent="0">
              <a:buNone/>
              <a:defRPr sz="1499"/>
            </a:lvl9pPr>
          </a:lstStyle>
          <a:p>
            <a:r>
              <a:rPr lang="zh-CN" altLang="en-US"/>
              <a:t>单击图标添加图片</a:t>
            </a:r>
            <a:endParaRPr lang="en-US" dirty="0"/>
          </a:p>
        </p:txBody>
      </p:sp>
      <p:sp>
        <p:nvSpPr>
          <p:cNvPr id="4" name="Text Placeholder 3"/>
          <p:cNvSpPr>
            <a:spLocks noGrp="1"/>
          </p:cNvSpPr>
          <p:nvPr>
            <p:ph type="body" sz="half" idx="2"/>
          </p:nvPr>
        </p:nvSpPr>
        <p:spPr>
          <a:xfrm>
            <a:off x="629623" y="1542574"/>
            <a:ext cx="2948154" cy="2857809"/>
          </a:xfrm>
        </p:spPr>
        <p:txBody>
          <a:bodyPr/>
          <a:lstStyle>
            <a:lvl1pPr marL="0" indent="0">
              <a:buNone/>
              <a:defRPr sz="1200"/>
            </a:lvl1pPr>
            <a:lvl2pPr marL="342763" indent="0">
              <a:buNone/>
              <a:defRPr sz="1050"/>
            </a:lvl2pPr>
            <a:lvl3pPr marL="685526" indent="0">
              <a:buNone/>
              <a:defRPr sz="900"/>
            </a:lvl3pPr>
            <a:lvl4pPr marL="1028289" indent="0">
              <a:buNone/>
              <a:defRPr sz="750"/>
            </a:lvl4pPr>
            <a:lvl5pPr marL="1371051" indent="0">
              <a:buNone/>
              <a:defRPr sz="750"/>
            </a:lvl5pPr>
            <a:lvl6pPr marL="1713814" indent="0">
              <a:buNone/>
              <a:defRPr sz="750"/>
            </a:lvl6pPr>
            <a:lvl7pPr marL="2056577" indent="0">
              <a:buNone/>
              <a:defRPr sz="750"/>
            </a:lvl7pPr>
            <a:lvl8pPr marL="2399340" indent="0">
              <a:buNone/>
              <a:defRPr sz="750"/>
            </a:lvl8pPr>
            <a:lvl9pPr marL="2742103"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24041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432" y="273759"/>
            <a:ext cx="7883962" cy="993866"/>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432" y="1368796"/>
            <a:ext cx="7883962" cy="326249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432" y="4765792"/>
            <a:ext cx="2056686" cy="273759"/>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smtClean="0"/>
              <a:t>3/11/2023</a:t>
            </a:fld>
            <a:endParaRPr lang="en-US" dirty="0"/>
          </a:p>
        </p:txBody>
      </p:sp>
      <p:sp>
        <p:nvSpPr>
          <p:cNvPr id="5" name="Footer Placeholder 4"/>
          <p:cNvSpPr>
            <a:spLocks noGrp="1"/>
          </p:cNvSpPr>
          <p:nvPr>
            <p:ph type="ftr" sz="quarter" idx="3"/>
          </p:nvPr>
        </p:nvSpPr>
        <p:spPr>
          <a:xfrm>
            <a:off x="3027899" y="4765792"/>
            <a:ext cx="3085028" cy="273759"/>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5707" y="4765792"/>
            <a:ext cx="2056686" cy="273759"/>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68237946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685" r:id="rId13"/>
    <p:sldLayoutId id="2147483686" r:id="rId14"/>
    <p:sldLayoutId id="2147483687" r:id="rId15"/>
    <p:sldLayoutId id="2147483688" r:id="rId16"/>
    <p:sldLayoutId id="2147483650" r:id="rId17"/>
  </p:sldLayoutIdLst>
  <p:txStyles>
    <p:titleStyle>
      <a:lvl1pPr algn="l" defTabSz="685526"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381" indent="-171381" algn="l" defTabSz="685526" rtl="0" eaLnBrk="1" latinLnBrk="0" hangingPunct="1">
        <a:lnSpc>
          <a:spcPct val="90000"/>
        </a:lnSpc>
        <a:spcBef>
          <a:spcPts val="750"/>
        </a:spcBef>
        <a:buFont typeface="Arial" panose="020B0604020202020204" pitchFamily="34" charset="0"/>
        <a:buChar char="•"/>
        <a:defRPr sz="2099" kern="1200">
          <a:solidFill>
            <a:schemeClr val="tx1"/>
          </a:solidFill>
          <a:latin typeface="+mn-lt"/>
          <a:ea typeface="+mn-ea"/>
          <a:cs typeface="+mn-cs"/>
        </a:defRPr>
      </a:lvl1pPr>
      <a:lvl2pPr marL="514144" indent="-171381" algn="l" defTabSz="685526"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6907" indent="-171381" algn="l" defTabSz="685526" rtl="0" eaLnBrk="1" latinLnBrk="0" hangingPunct="1">
        <a:lnSpc>
          <a:spcPct val="90000"/>
        </a:lnSpc>
        <a:spcBef>
          <a:spcPts val="375"/>
        </a:spcBef>
        <a:buFont typeface="Arial" panose="020B0604020202020204" pitchFamily="34" charset="0"/>
        <a:buChar char="•"/>
        <a:defRPr sz="1499" kern="1200">
          <a:solidFill>
            <a:schemeClr val="tx1"/>
          </a:solidFill>
          <a:latin typeface="+mn-lt"/>
          <a:ea typeface="+mn-ea"/>
          <a:cs typeface="+mn-cs"/>
        </a:defRPr>
      </a:lvl3pPr>
      <a:lvl4pPr marL="1199670" indent="-171381" algn="l" defTabSz="68552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4pPr>
      <a:lvl5pPr marL="1542433" indent="-171381" algn="l" defTabSz="68552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5pPr>
      <a:lvl6pPr marL="1885196" indent="-171381" algn="l" defTabSz="68552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7958" indent="-171381" algn="l" defTabSz="68552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70721" indent="-171381" algn="l" defTabSz="68552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3484" indent="-171381" algn="l" defTabSz="68552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en-US"/>
      </a:defPPr>
      <a:lvl1pPr marL="0" algn="l" defTabSz="685526" rtl="0" eaLnBrk="1" latinLnBrk="0" hangingPunct="1">
        <a:defRPr sz="1349" kern="1200">
          <a:solidFill>
            <a:schemeClr val="tx1"/>
          </a:solidFill>
          <a:latin typeface="+mn-lt"/>
          <a:ea typeface="+mn-ea"/>
          <a:cs typeface="+mn-cs"/>
        </a:defRPr>
      </a:lvl1pPr>
      <a:lvl2pPr marL="342763" algn="l" defTabSz="685526" rtl="0" eaLnBrk="1" latinLnBrk="0" hangingPunct="1">
        <a:defRPr sz="1349" kern="1200">
          <a:solidFill>
            <a:schemeClr val="tx1"/>
          </a:solidFill>
          <a:latin typeface="+mn-lt"/>
          <a:ea typeface="+mn-ea"/>
          <a:cs typeface="+mn-cs"/>
        </a:defRPr>
      </a:lvl2pPr>
      <a:lvl3pPr marL="685526" algn="l" defTabSz="685526" rtl="0" eaLnBrk="1" latinLnBrk="0" hangingPunct="1">
        <a:defRPr sz="1349" kern="1200">
          <a:solidFill>
            <a:schemeClr val="tx1"/>
          </a:solidFill>
          <a:latin typeface="+mn-lt"/>
          <a:ea typeface="+mn-ea"/>
          <a:cs typeface="+mn-cs"/>
        </a:defRPr>
      </a:lvl3pPr>
      <a:lvl4pPr marL="1028289" algn="l" defTabSz="685526" rtl="0" eaLnBrk="1" latinLnBrk="0" hangingPunct="1">
        <a:defRPr sz="1349" kern="1200">
          <a:solidFill>
            <a:schemeClr val="tx1"/>
          </a:solidFill>
          <a:latin typeface="+mn-lt"/>
          <a:ea typeface="+mn-ea"/>
          <a:cs typeface="+mn-cs"/>
        </a:defRPr>
      </a:lvl4pPr>
      <a:lvl5pPr marL="1371051" algn="l" defTabSz="685526" rtl="0" eaLnBrk="1" latinLnBrk="0" hangingPunct="1">
        <a:defRPr sz="1349" kern="1200">
          <a:solidFill>
            <a:schemeClr val="tx1"/>
          </a:solidFill>
          <a:latin typeface="+mn-lt"/>
          <a:ea typeface="+mn-ea"/>
          <a:cs typeface="+mn-cs"/>
        </a:defRPr>
      </a:lvl5pPr>
      <a:lvl6pPr marL="1713814" algn="l" defTabSz="685526" rtl="0" eaLnBrk="1" latinLnBrk="0" hangingPunct="1">
        <a:defRPr sz="1349" kern="1200">
          <a:solidFill>
            <a:schemeClr val="tx1"/>
          </a:solidFill>
          <a:latin typeface="+mn-lt"/>
          <a:ea typeface="+mn-ea"/>
          <a:cs typeface="+mn-cs"/>
        </a:defRPr>
      </a:lvl6pPr>
      <a:lvl7pPr marL="2056577" algn="l" defTabSz="685526" rtl="0" eaLnBrk="1" latinLnBrk="0" hangingPunct="1">
        <a:defRPr sz="1349" kern="1200">
          <a:solidFill>
            <a:schemeClr val="tx1"/>
          </a:solidFill>
          <a:latin typeface="+mn-lt"/>
          <a:ea typeface="+mn-ea"/>
          <a:cs typeface="+mn-cs"/>
        </a:defRPr>
      </a:lvl7pPr>
      <a:lvl8pPr marL="2399340" algn="l" defTabSz="685526" rtl="0" eaLnBrk="1" latinLnBrk="0" hangingPunct="1">
        <a:defRPr sz="1349" kern="1200">
          <a:solidFill>
            <a:schemeClr val="tx1"/>
          </a:solidFill>
          <a:latin typeface="+mn-lt"/>
          <a:ea typeface="+mn-ea"/>
          <a:cs typeface="+mn-cs"/>
        </a:defRPr>
      </a:lvl8pPr>
      <a:lvl9pPr marL="2742103" algn="l" defTabSz="685526" rtl="0" eaLnBrk="1" latinLnBrk="0" hangingPunct="1">
        <a:defRPr sz="13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12.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13606" y="-7938"/>
            <a:ext cx="2556000" cy="5159376"/>
          </a:xfrm>
          <a:custGeom>
            <a:avLst/>
            <a:gdLst>
              <a:gd name="T0" fmla="*/ 0 w 1624"/>
              <a:gd name="T1" fmla="*/ 0 h 3250"/>
              <a:gd name="T2" fmla="*/ 1624 w 1624"/>
              <a:gd name="T3" fmla="*/ 1625 h 3250"/>
              <a:gd name="T4" fmla="*/ 0 w 1624"/>
              <a:gd name="T5" fmla="*/ 3250 h 3250"/>
              <a:gd name="T6" fmla="*/ 0 w 1624"/>
              <a:gd name="T7" fmla="*/ 0 h 3250"/>
            </a:gdLst>
            <a:ahLst/>
            <a:cxnLst>
              <a:cxn ang="0">
                <a:pos x="T0" y="T1"/>
              </a:cxn>
              <a:cxn ang="0">
                <a:pos x="T2" y="T3"/>
              </a:cxn>
              <a:cxn ang="0">
                <a:pos x="T4" y="T5"/>
              </a:cxn>
              <a:cxn ang="0">
                <a:pos x="T6" y="T7"/>
              </a:cxn>
            </a:cxnLst>
            <a:rect l="0" t="0" r="r" b="b"/>
            <a:pathLst>
              <a:path w="1624" h="3250">
                <a:moveTo>
                  <a:pt x="0" y="0"/>
                </a:moveTo>
                <a:lnTo>
                  <a:pt x="1624" y="1625"/>
                </a:lnTo>
                <a:lnTo>
                  <a:pt x="0" y="3250"/>
                </a:lnTo>
                <a:lnTo>
                  <a:pt x="0" y="0"/>
                </a:lnTo>
                <a:close/>
              </a:path>
            </a:pathLst>
          </a:custGeom>
          <a:blipFill>
            <a:blip r:embed="rId2" cstate="screen"/>
            <a:srcRect/>
            <a:stretch>
              <a:fillRect/>
            </a:stretch>
          </a:blipFill>
          <a:ln w="12700" cap="flat">
            <a:noFill/>
            <a:prstDash val="solid"/>
            <a:miter lim="800000"/>
          </a:ln>
        </p:spPr>
        <p:txBody>
          <a:bodyPr vert="horz" wrap="square" lIns="91440" tIns="45720" rIns="91440" bIns="45720" numCol="1" anchor="t" anchorCtr="0" compatLnSpc="1"/>
          <a:lstStyle/>
          <a:p>
            <a:endParaRPr lang="zh-CN" altLang="en-US"/>
          </a:p>
        </p:txBody>
      </p:sp>
      <p:sp>
        <p:nvSpPr>
          <p:cNvPr id="7" name="Freeform 7"/>
          <p:cNvSpPr/>
          <p:nvPr/>
        </p:nvSpPr>
        <p:spPr bwMode="auto">
          <a:xfrm>
            <a:off x="13606" y="2133600"/>
            <a:ext cx="438938" cy="876300"/>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8" name="Freeform 8"/>
          <p:cNvSpPr/>
          <p:nvPr/>
        </p:nvSpPr>
        <p:spPr bwMode="auto">
          <a:xfrm>
            <a:off x="1979367" y="1562844"/>
            <a:ext cx="580472" cy="1158916"/>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2235737" y="2089959"/>
            <a:ext cx="471804" cy="945307"/>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6" name="Rectangle 18"/>
          <p:cNvSpPr>
            <a:spLocks noChangeArrowheads="1"/>
          </p:cNvSpPr>
          <p:nvPr/>
        </p:nvSpPr>
        <p:spPr bwMode="auto">
          <a:xfrm>
            <a:off x="4270998" y="2054603"/>
            <a:ext cx="33990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zh-CN" altLang="en-US" sz="2800" dirty="0">
                <a:solidFill>
                  <a:schemeClr val="tx1">
                    <a:lumMod val="75000"/>
                    <a:lumOff val="25000"/>
                  </a:schemeClr>
                </a:solidFill>
                <a:latin typeface="Impact" pitchFamily="34" charset="0"/>
                <a:ea typeface="微软雅黑" pitchFamily="34" charset="-122"/>
                <a:cs typeface="宋体" pitchFamily="2" charset="-122"/>
              </a:rPr>
              <a:t>项目四  </a:t>
            </a:r>
            <a:r>
              <a:rPr lang="en-US" altLang="zh-CN" sz="2800" dirty="0">
                <a:solidFill>
                  <a:schemeClr val="accent2"/>
                </a:solidFill>
                <a:latin typeface="微软雅黑" panose="020B0503020204020204" pitchFamily="34" charset="-122"/>
                <a:ea typeface="微软雅黑" panose="020B0503020204020204" pitchFamily="34" charset="-122"/>
                <a:cs typeface="宋体" pitchFamily="2" charset="-122"/>
              </a:rPr>
              <a:t>VI</a:t>
            </a:r>
            <a:r>
              <a:rPr lang="zh-CN" altLang="en-US" sz="2800" dirty="0">
                <a:solidFill>
                  <a:schemeClr val="accent2"/>
                </a:solidFill>
                <a:latin typeface="微软雅黑" panose="020B0503020204020204" pitchFamily="34" charset="-122"/>
                <a:ea typeface="微软雅黑" panose="020B0503020204020204" pitchFamily="34" charset="-122"/>
                <a:cs typeface="宋体" pitchFamily="2" charset="-122"/>
              </a:rPr>
              <a:t>设计</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endParaRPr>
          </a:p>
        </p:txBody>
      </p:sp>
      <p:sp>
        <p:nvSpPr>
          <p:cNvPr id="19" name="Line 21"/>
          <p:cNvSpPr>
            <a:spLocks noChangeShapeType="1"/>
          </p:cNvSpPr>
          <p:nvPr/>
        </p:nvSpPr>
        <p:spPr bwMode="auto">
          <a:xfrm>
            <a:off x="4270998" y="2675012"/>
            <a:ext cx="3399012" cy="0"/>
          </a:xfrm>
          <a:prstGeom prst="line">
            <a:avLst/>
          </a:prstGeom>
          <a:noFill/>
          <a:ln w="6350">
            <a:solidFill>
              <a:schemeClr val="tx1">
                <a:lumMod val="75000"/>
                <a:lumOff val="2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ln>
                <a:solidFill>
                  <a:schemeClr val="tx1">
                    <a:lumMod val="75000"/>
                    <a:lumOff val="25000"/>
                  </a:schemeClr>
                </a:solidFill>
              </a:ln>
              <a:solidFill>
                <a:srgbClr val="000000"/>
              </a:solidFill>
              <a:latin typeface="Arial" pitchFamily="34" charset="0"/>
            </a:endParaRPr>
          </a:p>
        </p:txBody>
      </p:sp>
      <p:sp>
        <p:nvSpPr>
          <p:cNvPr id="10" name="Rectangle 20"/>
          <p:cNvSpPr>
            <a:spLocks noChangeArrowheads="1"/>
          </p:cNvSpPr>
          <p:nvPr/>
        </p:nvSpPr>
        <p:spPr bwMode="auto">
          <a:xfrm>
            <a:off x="4270998" y="2758833"/>
            <a:ext cx="353941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zh-CN" altLang="en-US" sz="900" dirty="0">
                <a:solidFill>
                  <a:schemeClr val="accent1"/>
                </a:solidFill>
                <a:latin typeface="微软雅黑" pitchFamily="34" charset="-122"/>
                <a:ea typeface="微软雅黑" pitchFamily="34" charset="-122"/>
                <a:cs typeface="Arial" pitchFamily="34" charset="0"/>
              </a:rPr>
              <a:t>●</a:t>
            </a:r>
            <a:r>
              <a:rPr lang="zh-CN" altLang="en-US" sz="900" b="1" dirty="0">
                <a:solidFill>
                  <a:srgbClr val="8BC145"/>
                </a:solidFill>
                <a:latin typeface="微软雅黑" panose="020B0503020204020204" pitchFamily="34" charset="-122"/>
                <a:ea typeface="微软雅黑" panose="020B0503020204020204" pitchFamily="34" charset="-122"/>
              </a:rPr>
              <a:t>任务一 设计文化类企业</a:t>
            </a:r>
            <a:r>
              <a:rPr lang="en-US" altLang="zh-CN" sz="900" b="1" dirty="0">
                <a:solidFill>
                  <a:srgbClr val="8BC145"/>
                </a:solidFill>
                <a:latin typeface="微软雅黑" panose="020B0503020204020204" pitchFamily="34" charset="-122"/>
                <a:ea typeface="微软雅黑" panose="020B0503020204020204" pitchFamily="34" charset="-122"/>
              </a:rPr>
              <a:t>VI     </a:t>
            </a:r>
            <a:r>
              <a:rPr lang="zh-CN" altLang="en-US" sz="900" dirty="0">
                <a:solidFill>
                  <a:schemeClr val="accent1"/>
                </a:solidFill>
                <a:latin typeface="微软雅黑" pitchFamily="34" charset="-122"/>
                <a:ea typeface="微软雅黑" pitchFamily="34" charset="-122"/>
                <a:cs typeface="Arial" pitchFamily="34" charset="0"/>
              </a:rPr>
              <a:t>●</a:t>
            </a:r>
            <a:r>
              <a:rPr lang="zh-CN" altLang="en-US" sz="900" dirty="0">
                <a:latin typeface="微软雅黑" panose="020B0503020204020204" pitchFamily="34" charset="-122"/>
                <a:ea typeface="微软雅黑" panose="020B0503020204020204" pitchFamily="34" charset="-122"/>
              </a:rPr>
              <a:t>任务二 设计商业类企业</a:t>
            </a:r>
            <a:r>
              <a:rPr lang="en-US" altLang="zh-CN" sz="900" dirty="0">
                <a:latin typeface="微软雅黑" panose="020B0503020204020204" pitchFamily="34" charset="-122"/>
                <a:ea typeface="微软雅黑" panose="020B0503020204020204" pitchFamily="34" charset="-122"/>
              </a:rPr>
              <a:t>VI</a:t>
            </a:r>
            <a:endParaRPr lang="zh-CN" altLang="en-US" sz="900" dirty="0">
              <a:solidFill>
                <a:srgbClr val="53585E"/>
              </a:solidFill>
              <a:latin typeface="微软雅黑" pitchFamily="34" charset="-122"/>
              <a:ea typeface="微软雅黑" pitchFamily="34" charset="-122"/>
              <a:cs typeface="Arial" pitchFamily="34" charset="0"/>
            </a:endParaRPr>
          </a:p>
        </p:txBody>
      </p:sp>
      <p:sp>
        <p:nvSpPr>
          <p:cNvPr id="11" name="菱形 10"/>
          <p:cNvSpPr/>
          <p:nvPr/>
        </p:nvSpPr>
        <p:spPr>
          <a:xfrm>
            <a:off x="1049254" y="3165533"/>
            <a:ext cx="2034712" cy="2034712"/>
          </a:xfrm>
          <a:prstGeom prst="diamond">
            <a:avLst/>
          </a:prstGeom>
          <a:blipFill>
            <a:blip r:embed="rId3" cstate="print"/>
            <a:srcRect/>
            <a:stretch>
              <a:fillRect r="3"/>
            </a:stretch>
          </a:blipFill>
          <a:ln w="6350" cap="flat">
            <a:noFill/>
            <a:prstDash val="solid"/>
            <a:miter lim="800000"/>
          </a:ln>
        </p:spPr>
        <p:txBody>
          <a:bodyPr vert="horz" wrap="square" lIns="91440" tIns="45720" rIns="91440" bIns="45720" numCol="1" anchor="t" anchorCtr="0" compatLnSpc="1"/>
          <a:lstStyle/>
          <a:p>
            <a:endParaRPr lang="zh-CN" altLang="en-US"/>
          </a:p>
        </p:txBody>
      </p:sp>
      <p:sp>
        <p:nvSpPr>
          <p:cNvPr id="12" name="菱形 11"/>
          <p:cNvSpPr/>
          <p:nvPr/>
        </p:nvSpPr>
        <p:spPr>
          <a:xfrm>
            <a:off x="-4649" y="4227140"/>
            <a:ext cx="2034712" cy="2034712"/>
          </a:xfrm>
          <a:prstGeom prst="diamond">
            <a:avLst/>
          </a:prstGeom>
          <a:solidFill>
            <a:schemeClr val="accent2"/>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5" name="菱形 14"/>
          <p:cNvSpPr/>
          <p:nvPr/>
        </p:nvSpPr>
        <p:spPr>
          <a:xfrm>
            <a:off x="2103700" y="4227140"/>
            <a:ext cx="2034712" cy="2034712"/>
          </a:xfrm>
          <a:prstGeom prst="diamond">
            <a:avLst/>
          </a:pr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7" name="Rectangle 18"/>
          <p:cNvSpPr>
            <a:spLocks noChangeArrowheads="1"/>
          </p:cNvSpPr>
          <p:nvPr/>
        </p:nvSpPr>
        <p:spPr bwMode="auto">
          <a:xfrm>
            <a:off x="4271409" y="1627371"/>
            <a:ext cx="23083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平面设计创意与制作</a:t>
            </a:r>
            <a:endParaRPr lang="en-US" altLang="zh-CN" sz="2000" b="1" dirty="0">
              <a:solidFill>
                <a:schemeClr val="accent1"/>
              </a:solidFill>
              <a:latin typeface="Impact" pitchFamily="34" charset="0"/>
              <a:ea typeface="微软雅黑" pitchFamily="34" charset="-122"/>
              <a:cs typeface="宋体" pitchFamily="2" charset="-122"/>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35" presetClass="emph" presetSubtype="0" repeatCount="3000" fill="hold" grpId="1" nodeType="withEffect">
                                      <p:stCondLst>
                                        <p:cond delay="500"/>
                                      </p:stCondLst>
                                      <p:childTnLst>
                                        <p:anim calcmode="discrete" valueType="str">
                                          <p:cBhvr>
                                            <p:cTn id="14" dur="100" fill="hold"/>
                                            <p:tgtEl>
                                              <p:spTgt spid="7"/>
                                            </p:tgtEl>
                                            <p:attrNameLst>
                                              <p:attrName>style.visibility</p:attrName>
                                            </p:attrNameLst>
                                          </p:cBhvr>
                                          <p:tavLst>
                                            <p:tav tm="0">
                                              <p:val>
                                                <p:strVal val="hidden"/>
                                              </p:val>
                                            </p:tav>
                                            <p:tav tm="50000">
                                              <p:val>
                                                <p:strVal val="visible"/>
                                              </p:val>
                                            </p:tav>
                                          </p:tavLst>
                                        </p:anim>
                                      </p:childTnLst>
                                    </p:cTn>
                                  </p:par>
                                  <p:par>
                                    <p:cTn id="15" presetID="2" presetClass="entr" presetSubtype="8" fill="hold" grpId="0" nodeType="withEffect">
                                      <p:stCondLst>
                                        <p:cond delay="2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35" presetClass="emph" presetSubtype="0" repeatCount="3000" fill="hold" grpId="1" nodeType="withEffect">
                                      <p:stCondLst>
                                        <p:cond delay="600"/>
                                      </p:stCondLst>
                                      <p:childTnLst>
                                        <p:anim calcmode="discrete" valueType="str">
                                          <p:cBhvr>
                                            <p:cTn id="20" dur="100" fill="hold"/>
                                            <p:tgtEl>
                                              <p:spTgt spid="8"/>
                                            </p:tgtEl>
                                            <p:attrNameLst>
                                              <p:attrName>style.visibility</p:attrName>
                                            </p:attrNameLst>
                                          </p:cBhvr>
                                          <p:tavLst>
                                            <p:tav tm="0">
                                              <p:val>
                                                <p:strVal val="hidden"/>
                                              </p:val>
                                            </p:tav>
                                            <p:tav tm="50000">
                                              <p:val>
                                                <p:strVal val="visible"/>
                                              </p:val>
                                            </p:tav>
                                          </p:tavLst>
                                        </p:anim>
                                      </p:childTnLst>
                                    </p:cTn>
                                  </p:par>
                                  <p:par>
                                    <p:cTn id="21" presetID="2" presetClass="entr" presetSubtype="8" fill="hold" grpId="0" nodeType="withEffect">
                                      <p:stCondLst>
                                        <p:cond delay="3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35" presetClass="emph" presetSubtype="0" repeatCount="3000" fill="hold" grpId="1" nodeType="withEffect">
                                      <p:stCondLst>
                                        <p:cond delay="700"/>
                                      </p:stCondLst>
                                      <p:childTnLst>
                                        <p:anim calcmode="discrete" valueType="str">
                                          <p:cBhvr>
                                            <p:cTn id="26" dur="100" fill="hold"/>
                                            <p:tgtEl>
                                              <p:spTgt spid="9"/>
                                            </p:tgtEl>
                                            <p:attrNameLst>
                                              <p:attrName>style.visibility</p:attrName>
                                            </p:attrNameLst>
                                          </p:cBhvr>
                                          <p:tavLst>
                                            <p:tav tm="0">
                                              <p:val>
                                                <p:strVal val="hidden"/>
                                              </p:val>
                                            </p:tav>
                                            <p:tav tm="50000">
                                              <p:val>
                                                <p:strVal val="visible"/>
                                              </p:val>
                                            </p:tav>
                                          </p:tavLst>
                                        </p:anim>
                                      </p:childTnLst>
                                    </p:cTn>
                                  </p:par>
                                  <p:par>
                                    <p:cTn id="27" presetID="2" presetClass="entr" presetSubtype="8" fill="hold" grpId="0" nodeType="withEffect">
                                      <p:stCondLst>
                                        <p:cond delay="70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par>
                                    <p:cTn id="31" presetID="35" presetClass="emph" presetSubtype="0" repeatCount="3000" fill="hold" grpId="1" nodeType="withEffect">
                                      <p:stCondLst>
                                        <p:cond delay="1100"/>
                                      </p:stCondLst>
                                      <p:childTnLst>
                                        <p:anim calcmode="discrete" valueType="str">
                                          <p:cBhvr>
                                            <p:cTn id="32" dur="100" fill="hold"/>
                                            <p:tgtEl>
                                              <p:spTgt spid="15"/>
                                            </p:tgtEl>
                                            <p:attrNameLst>
                                              <p:attrName>style.visibility</p:attrName>
                                            </p:attrNameLst>
                                          </p:cBhvr>
                                          <p:tavLst>
                                            <p:tav tm="0">
                                              <p:val>
                                                <p:strVal val="hidden"/>
                                              </p:val>
                                            </p:tav>
                                            <p:tav tm="50000">
                                              <p:val>
                                                <p:strVal val="visible"/>
                                              </p:val>
                                            </p:tav>
                                          </p:tavLst>
                                        </p:anim>
                                      </p:childTnLst>
                                    </p:cTn>
                                  </p:par>
                                  <p:par>
                                    <p:cTn id="33" presetID="2" presetClass="entr" presetSubtype="8" fill="hold" grpId="0" nodeType="withEffect">
                                      <p:stCondLst>
                                        <p:cond delay="110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4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56" presetClass="entr" presetSubtype="0" fill="hold" grpId="0" nodeType="withEffect">
                                      <p:stCondLst>
                                        <p:cond delay="1400"/>
                                      </p:stCondLst>
                                      <p:iterate type="lt">
                                        <p:tmPct val="6667"/>
                                      </p:iterate>
                                      <p:childTnLst>
                                        <p:set>
                                          <p:cBhvr>
                                            <p:cTn id="42" dur="1" fill="hold">
                                              <p:stCondLst>
                                                <p:cond delay="0"/>
                                              </p:stCondLst>
                                            </p:cTn>
                                            <p:tgtEl>
                                              <p:spTgt spid="16"/>
                                            </p:tgtEl>
                                            <p:attrNameLst>
                                              <p:attrName>style.visibility</p:attrName>
                                            </p:attrNameLst>
                                          </p:cBhvr>
                                          <p:to>
                                            <p:strVal val="visible"/>
                                          </p:to>
                                        </p:set>
                                        <p:anim by="(-#ppt_w*2)" calcmode="lin" valueType="num">
                                          <p:cBhvr rctx="PPT">
                                            <p:cTn id="43" dur="375" autoRev="1" fill="hold">
                                              <p:stCondLst>
                                                <p:cond delay="0"/>
                                              </p:stCondLst>
                                            </p:cTn>
                                            <p:tgtEl>
                                              <p:spTgt spid="16"/>
                                            </p:tgtEl>
                                            <p:attrNameLst>
                                              <p:attrName>ppt_w</p:attrName>
                                            </p:attrNameLst>
                                          </p:cBhvr>
                                        </p:anim>
                                        <p:anim by="(#ppt_w*0.50)" calcmode="lin" valueType="num">
                                          <p:cBhvr>
                                            <p:cTn id="44" dur="375" decel="50000" autoRev="1" fill="hold">
                                              <p:stCondLst>
                                                <p:cond delay="0"/>
                                              </p:stCondLst>
                                            </p:cTn>
                                            <p:tgtEl>
                                              <p:spTgt spid="16"/>
                                            </p:tgtEl>
                                            <p:attrNameLst>
                                              <p:attrName>ppt_x</p:attrName>
                                            </p:attrNameLst>
                                          </p:cBhvr>
                                        </p:anim>
                                        <p:anim from="(-#ppt_h/2)" to="(#ppt_y)" calcmode="lin" valueType="num">
                                          <p:cBhvr>
                                            <p:cTn id="45" dur="750" fill="hold">
                                              <p:stCondLst>
                                                <p:cond delay="0"/>
                                              </p:stCondLst>
                                            </p:cTn>
                                            <p:tgtEl>
                                              <p:spTgt spid="16"/>
                                            </p:tgtEl>
                                            <p:attrNameLst>
                                              <p:attrName>ppt_y</p:attrName>
                                            </p:attrNameLst>
                                          </p:cBhvr>
                                        </p:anim>
                                        <p:animRot by="21600000">
                                          <p:cBhvr>
                                            <p:cTn id="46" dur="750" fill="hold">
                                              <p:stCondLst>
                                                <p:cond delay="0"/>
                                              </p:stCondLst>
                                            </p:cTn>
                                            <p:tgtEl>
                                              <p:spTgt spid="16"/>
                                            </p:tgtEl>
                                            <p:attrNameLst>
                                              <p:attrName>r</p:attrName>
                                            </p:attrNameLst>
                                          </p:cBhvr>
                                        </p:animRot>
                                      </p:childTnLst>
                                    </p:cTn>
                                  </p:par>
                                  <p:par>
                                    <p:cTn id="47" presetID="22" presetClass="entr" presetSubtype="8" fill="hold" grpId="0" nodeType="withEffect">
                                      <p:stCondLst>
                                        <p:cond delay="300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par>
                                    <p:cTn id="50" presetID="2" presetClass="entr" presetSubtype="4" fill="hold" grpId="0" nodeType="withEffect" p14:presetBounceEnd="60000">
                                      <p:stCondLst>
                                        <p:cond delay="3500"/>
                                      </p:stCondLst>
                                      <p:childTnLst>
                                        <p:set>
                                          <p:cBhvr>
                                            <p:cTn id="51" dur="1" fill="hold">
                                              <p:stCondLst>
                                                <p:cond delay="0"/>
                                              </p:stCondLst>
                                            </p:cTn>
                                            <p:tgtEl>
                                              <p:spTgt spid="10"/>
                                            </p:tgtEl>
                                            <p:attrNameLst>
                                              <p:attrName>style.visibility</p:attrName>
                                            </p:attrNameLst>
                                          </p:cBhvr>
                                          <p:to>
                                            <p:strVal val="visible"/>
                                          </p:to>
                                        </p:set>
                                        <p:anim calcmode="lin" valueType="num" p14:bounceEnd="60000">
                                          <p:cBhvr additive="base">
                                            <p:cTn id="52" dur="5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53" dur="500" fill="hold"/>
                                            <p:tgtEl>
                                              <p:spTgt spid="10"/>
                                            </p:tgtEl>
                                            <p:attrNameLst>
                                              <p:attrName>ppt_y</p:attrName>
                                            </p:attrNameLst>
                                          </p:cBhvr>
                                          <p:tavLst>
                                            <p:tav tm="0">
                                              <p:val>
                                                <p:strVal val="1+#ppt_h/2"/>
                                              </p:val>
                                            </p:tav>
                                            <p:tav tm="100000">
                                              <p:val>
                                                <p:strVal val="#ppt_y"/>
                                              </p:val>
                                            </p:tav>
                                          </p:tavLst>
                                        </p:anim>
                                      </p:childTnLst>
                                    </p:cTn>
                                  </p:par>
                                  <p:par>
                                    <p:cTn id="54" presetID="56" presetClass="entr" presetSubtype="0" fill="hold" grpId="0" nodeType="withEffect">
                                      <p:stCondLst>
                                        <p:cond delay="1400"/>
                                      </p:stCondLst>
                                      <p:iterate type="lt">
                                        <p:tmPct val="6667"/>
                                      </p:iterate>
                                      <p:childTnLst>
                                        <p:set>
                                          <p:cBhvr>
                                            <p:cTn id="55" dur="1" fill="hold">
                                              <p:stCondLst>
                                                <p:cond delay="0"/>
                                              </p:stCondLst>
                                            </p:cTn>
                                            <p:tgtEl>
                                              <p:spTgt spid="17"/>
                                            </p:tgtEl>
                                            <p:attrNameLst>
                                              <p:attrName>style.visibility</p:attrName>
                                            </p:attrNameLst>
                                          </p:cBhvr>
                                          <p:to>
                                            <p:strVal val="visible"/>
                                          </p:to>
                                        </p:set>
                                        <p:anim by="(-#ppt_w*2)" calcmode="lin" valueType="num">
                                          <p:cBhvr rctx="PPT">
                                            <p:cTn id="56" dur="375" autoRev="1" fill="hold">
                                              <p:stCondLst>
                                                <p:cond delay="0"/>
                                              </p:stCondLst>
                                            </p:cTn>
                                            <p:tgtEl>
                                              <p:spTgt spid="17"/>
                                            </p:tgtEl>
                                            <p:attrNameLst>
                                              <p:attrName>ppt_w</p:attrName>
                                            </p:attrNameLst>
                                          </p:cBhvr>
                                        </p:anim>
                                        <p:anim by="(#ppt_w*0.50)" calcmode="lin" valueType="num">
                                          <p:cBhvr>
                                            <p:cTn id="57" dur="375" decel="50000" autoRev="1" fill="hold">
                                              <p:stCondLst>
                                                <p:cond delay="0"/>
                                              </p:stCondLst>
                                            </p:cTn>
                                            <p:tgtEl>
                                              <p:spTgt spid="17"/>
                                            </p:tgtEl>
                                            <p:attrNameLst>
                                              <p:attrName>ppt_x</p:attrName>
                                            </p:attrNameLst>
                                          </p:cBhvr>
                                        </p:anim>
                                        <p:anim from="(-#ppt_h/2)" to="(#ppt_y)" calcmode="lin" valueType="num">
                                          <p:cBhvr>
                                            <p:cTn id="58" dur="750" fill="hold">
                                              <p:stCondLst>
                                                <p:cond delay="0"/>
                                              </p:stCondLst>
                                            </p:cTn>
                                            <p:tgtEl>
                                              <p:spTgt spid="17"/>
                                            </p:tgtEl>
                                            <p:attrNameLst>
                                              <p:attrName>ppt_y</p:attrName>
                                            </p:attrNameLst>
                                          </p:cBhvr>
                                        </p:anim>
                                        <p:animRot by="21600000">
                                          <p:cBhvr>
                                            <p:cTn id="59" dur="750" fill="hold">
                                              <p:stCondLst>
                                                <p:cond delay="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P spid="9" grpId="0" animBg="1"/>
          <p:bldP spid="9" grpId="1" animBg="1"/>
          <p:bldP spid="16" grpId="0"/>
          <p:bldP spid="19" grpId="0" animBg="1"/>
          <p:bldP spid="10" grpId="0"/>
          <p:bldP spid="11" grpId="0" animBg="1"/>
          <p:bldP spid="12" grpId="0" animBg="1"/>
          <p:bldP spid="15" grpId="0" animBg="1"/>
          <p:bldP spid="15" grpId="1" animBg="1"/>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35" presetClass="emph" presetSubtype="0" repeatCount="3000" fill="hold" grpId="1" nodeType="withEffect">
                                      <p:stCondLst>
                                        <p:cond delay="500"/>
                                      </p:stCondLst>
                                      <p:childTnLst>
                                        <p:anim calcmode="discrete" valueType="str">
                                          <p:cBhvr>
                                            <p:cTn id="14" dur="100" fill="hold"/>
                                            <p:tgtEl>
                                              <p:spTgt spid="7"/>
                                            </p:tgtEl>
                                            <p:attrNameLst>
                                              <p:attrName>style.visibility</p:attrName>
                                            </p:attrNameLst>
                                          </p:cBhvr>
                                          <p:tavLst>
                                            <p:tav tm="0">
                                              <p:val>
                                                <p:strVal val="hidden"/>
                                              </p:val>
                                            </p:tav>
                                            <p:tav tm="50000">
                                              <p:val>
                                                <p:strVal val="visible"/>
                                              </p:val>
                                            </p:tav>
                                          </p:tavLst>
                                        </p:anim>
                                      </p:childTnLst>
                                    </p:cTn>
                                  </p:par>
                                  <p:par>
                                    <p:cTn id="15" presetID="2" presetClass="entr" presetSubtype="8" fill="hold" grpId="0" nodeType="withEffect">
                                      <p:stCondLst>
                                        <p:cond delay="2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35" presetClass="emph" presetSubtype="0" repeatCount="3000" fill="hold" grpId="1" nodeType="withEffect">
                                      <p:stCondLst>
                                        <p:cond delay="600"/>
                                      </p:stCondLst>
                                      <p:childTnLst>
                                        <p:anim calcmode="discrete" valueType="str">
                                          <p:cBhvr>
                                            <p:cTn id="20" dur="100" fill="hold"/>
                                            <p:tgtEl>
                                              <p:spTgt spid="8"/>
                                            </p:tgtEl>
                                            <p:attrNameLst>
                                              <p:attrName>style.visibility</p:attrName>
                                            </p:attrNameLst>
                                          </p:cBhvr>
                                          <p:tavLst>
                                            <p:tav tm="0">
                                              <p:val>
                                                <p:strVal val="hidden"/>
                                              </p:val>
                                            </p:tav>
                                            <p:tav tm="50000">
                                              <p:val>
                                                <p:strVal val="visible"/>
                                              </p:val>
                                            </p:tav>
                                          </p:tavLst>
                                        </p:anim>
                                      </p:childTnLst>
                                    </p:cTn>
                                  </p:par>
                                  <p:par>
                                    <p:cTn id="21" presetID="2" presetClass="entr" presetSubtype="8" fill="hold" grpId="0" nodeType="withEffect">
                                      <p:stCondLst>
                                        <p:cond delay="3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35" presetClass="emph" presetSubtype="0" repeatCount="3000" fill="hold" grpId="1" nodeType="withEffect">
                                      <p:stCondLst>
                                        <p:cond delay="700"/>
                                      </p:stCondLst>
                                      <p:childTnLst>
                                        <p:anim calcmode="discrete" valueType="str">
                                          <p:cBhvr>
                                            <p:cTn id="26" dur="100" fill="hold"/>
                                            <p:tgtEl>
                                              <p:spTgt spid="9"/>
                                            </p:tgtEl>
                                            <p:attrNameLst>
                                              <p:attrName>style.visibility</p:attrName>
                                            </p:attrNameLst>
                                          </p:cBhvr>
                                          <p:tavLst>
                                            <p:tav tm="0">
                                              <p:val>
                                                <p:strVal val="hidden"/>
                                              </p:val>
                                            </p:tav>
                                            <p:tav tm="50000">
                                              <p:val>
                                                <p:strVal val="visible"/>
                                              </p:val>
                                            </p:tav>
                                          </p:tavLst>
                                        </p:anim>
                                      </p:childTnLst>
                                    </p:cTn>
                                  </p:par>
                                  <p:par>
                                    <p:cTn id="27" presetID="2" presetClass="entr" presetSubtype="8" fill="hold" grpId="0" nodeType="withEffect">
                                      <p:stCondLst>
                                        <p:cond delay="70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par>
                                    <p:cTn id="31" presetID="35" presetClass="emph" presetSubtype="0" repeatCount="3000" fill="hold" grpId="1" nodeType="withEffect">
                                      <p:stCondLst>
                                        <p:cond delay="1100"/>
                                      </p:stCondLst>
                                      <p:childTnLst>
                                        <p:anim calcmode="discrete" valueType="str">
                                          <p:cBhvr>
                                            <p:cTn id="32" dur="100" fill="hold"/>
                                            <p:tgtEl>
                                              <p:spTgt spid="15"/>
                                            </p:tgtEl>
                                            <p:attrNameLst>
                                              <p:attrName>style.visibility</p:attrName>
                                            </p:attrNameLst>
                                          </p:cBhvr>
                                          <p:tavLst>
                                            <p:tav tm="0">
                                              <p:val>
                                                <p:strVal val="hidden"/>
                                              </p:val>
                                            </p:tav>
                                            <p:tav tm="50000">
                                              <p:val>
                                                <p:strVal val="visible"/>
                                              </p:val>
                                            </p:tav>
                                          </p:tavLst>
                                        </p:anim>
                                      </p:childTnLst>
                                    </p:cTn>
                                  </p:par>
                                  <p:par>
                                    <p:cTn id="33" presetID="2" presetClass="entr" presetSubtype="8" fill="hold" grpId="0" nodeType="withEffect">
                                      <p:stCondLst>
                                        <p:cond delay="110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4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56" presetClass="entr" presetSubtype="0" fill="hold" grpId="0" nodeType="withEffect">
                                      <p:stCondLst>
                                        <p:cond delay="1400"/>
                                      </p:stCondLst>
                                      <p:iterate type="lt">
                                        <p:tmPct val="6667"/>
                                      </p:iterate>
                                      <p:childTnLst>
                                        <p:set>
                                          <p:cBhvr>
                                            <p:cTn id="42" dur="1" fill="hold">
                                              <p:stCondLst>
                                                <p:cond delay="0"/>
                                              </p:stCondLst>
                                            </p:cTn>
                                            <p:tgtEl>
                                              <p:spTgt spid="16"/>
                                            </p:tgtEl>
                                            <p:attrNameLst>
                                              <p:attrName>style.visibility</p:attrName>
                                            </p:attrNameLst>
                                          </p:cBhvr>
                                          <p:to>
                                            <p:strVal val="visible"/>
                                          </p:to>
                                        </p:set>
                                        <p:anim by="(-#ppt_w*2)" calcmode="lin" valueType="num">
                                          <p:cBhvr rctx="PPT">
                                            <p:cTn id="43" dur="375" autoRev="1" fill="hold">
                                              <p:stCondLst>
                                                <p:cond delay="0"/>
                                              </p:stCondLst>
                                            </p:cTn>
                                            <p:tgtEl>
                                              <p:spTgt spid="16"/>
                                            </p:tgtEl>
                                            <p:attrNameLst>
                                              <p:attrName>ppt_w</p:attrName>
                                            </p:attrNameLst>
                                          </p:cBhvr>
                                        </p:anim>
                                        <p:anim by="(#ppt_w*0.50)" calcmode="lin" valueType="num">
                                          <p:cBhvr>
                                            <p:cTn id="44" dur="375" decel="50000" autoRev="1" fill="hold">
                                              <p:stCondLst>
                                                <p:cond delay="0"/>
                                              </p:stCondLst>
                                            </p:cTn>
                                            <p:tgtEl>
                                              <p:spTgt spid="16"/>
                                            </p:tgtEl>
                                            <p:attrNameLst>
                                              <p:attrName>ppt_x</p:attrName>
                                            </p:attrNameLst>
                                          </p:cBhvr>
                                        </p:anim>
                                        <p:anim from="(-#ppt_h/2)" to="(#ppt_y)" calcmode="lin" valueType="num">
                                          <p:cBhvr>
                                            <p:cTn id="45" dur="750" fill="hold">
                                              <p:stCondLst>
                                                <p:cond delay="0"/>
                                              </p:stCondLst>
                                            </p:cTn>
                                            <p:tgtEl>
                                              <p:spTgt spid="16"/>
                                            </p:tgtEl>
                                            <p:attrNameLst>
                                              <p:attrName>ppt_y</p:attrName>
                                            </p:attrNameLst>
                                          </p:cBhvr>
                                        </p:anim>
                                        <p:animRot by="21600000">
                                          <p:cBhvr>
                                            <p:cTn id="46" dur="750" fill="hold">
                                              <p:stCondLst>
                                                <p:cond delay="0"/>
                                              </p:stCondLst>
                                            </p:cTn>
                                            <p:tgtEl>
                                              <p:spTgt spid="16"/>
                                            </p:tgtEl>
                                            <p:attrNameLst>
                                              <p:attrName>r</p:attrName>
                                            </p:attrNameLst>
                                          </p:cBhvr>
                                        </p:animRot>
                                      </p:childTnLst>
                                    </p:cTn>
                                  </p:par>
                                  <p:par>
                                    <p:cTn id="47" presetID="22" presetClass="entr" presetSubtype="8" fill="hold" grpId="0" nodeType="withEffect">
                                      <p:stCondLst>
                                        <p:cond delay="300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par>
                                    <p:cTn id="50" presetID="2" presetClass="entr" presetSubtype="4" fill="hold" grpId="0" nodeType="withEffect">
                                      <p:stCondLst>
                                        <p:cond delay="350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par>
                                    <p:cTn id="54" presetID="56" presetClass="entr" presetSubtype="0" fill="hold" grpId="0" nodeType="withEffect">
                                      <p:stCondLst>
                                        <p:cond delay="1400"/>
                                      </p:stCondLst>
                                      <p:iterate type="lt">
                                        <p:tmPct val="6667"/>
                                      </p:iterate>
                                      <p:childTnLst>
                                        <p:set>
                                          <p:cBhvr>
                                            <p:cTn id="55" dur="1" fill="hold">
                                              <p:stCondLst>
                                                <p:cond delay="0"/>
                                              </p:stCondLst>
                                            </p:cTn>
                                            <p:tgtEl>
                                              <p:spTgt spid="17"/>
                                            </p:tgtEl>
                                            <p:attrNameLst>
                                              <p:attrName>style.visibility</p:attrName>
                                            </p:attrNameLst>
                                          </p:cBhvr>
                                          <p:to>
                                            <p:strVal val="visible"/>
                                          </p:to>
                                        </p:set>
                                        <p:anim by="(-#ppt_w*2)" calcmode="lin" valueType="num">
                                          <p:cBhvr rctx="PPT">
                                            <p:cTn id="56" dur="375" autoRev="1" fill="hold">
                                              <p:stCondLst>
                                                <p:cond delay="0"/>
                                              </p:stCondLst>
                                            </p:cTn>
                                            <p:tgtEl>
                                              <p:spTgt spid="17"/>
                                            </p:tgtEl>
                                            <p:attrNameLst>
                                              <p:attrName>ppt_w</p:attrName>
                                            </p:attrNameLst>
                                          </p:cBhvr>
                                        </p:anim>
                                        <p:anim by="(#ppt_w*0.50)" calcmode="lin" valueType="num">
                                          <p:cBhvr>
                                            <p:cTn id="57" dur="375" decel="50000" autoRev="1" fill="hold">
                                              <p:stCondLst>
                                                <p:cond delay="0"/>
                                              </p:stCondLst>
                                            </p:cTn>
                                            <p:tgtEl>
                                              <p:spTgt spid="17"/>
                                            </p:tgtEl>
                                            <p:attrNameLst>
                                              <p:attrName>ppt_x</p:attrName>
                                            </p:attrNameLst>
                                          </p:cBhvr>
                                        </p:anim>
                                        <p:anim from="(-#ppt_h/2)" to="(#ppt_y)" calcmode="lin" valueType="num">
                                          <p:cBhvr>
                                            <p:cTn id="58" dur="750" fill="hold">
                                              <p:stCondLst>
                                                <p:cond delay="0"/>
                                              </p:stCondLst>
                                            </p:cTn>
                                            <p:tgtEl>
                                              <p:spTgt spid="17"/>
                                            </p:tgtEl>
                                            <p:attrNameLst>
                                              <p:attrName>ppt_y</p:attrName>
                                            </p:attrNameLst>
                                          </p:cBhvr>
                                        </p:anim>
                                        <p:animRot by="21600000">
                                          <p:cBhvr>
                                            <p:cTn id="59" dur="750" fill="hold">
                                              <p:stCondLst>
                                                <p:cond delay="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P spid="9" grpId="0" animBg="1"/>
          <p:bldP spid="9" grpId="1" animBg="1"/>
          <p:bldP spid="16" grpId="0"/>
          <p:bldP spid="19" grpId="0" animBg="1"/>
          <p:bldP spid="10" grpId="0"/>
          <p:bldP spid="11" grpId="0" animBg="1"/>
          <p:bldP spid="12" grpId="0" animBg="1"/>
          <p:bldP spid="15" grpId="0" animBg="1"/>
          <p:bldP spid="15" grpId="1" animBg="1"/>
          <p:bldP spid="17"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4"/>
          <p:cNvSpPr>
            <a:spLocks noChangeArrowheads="1"/>
          </p:cNvSpPr>
          <p:nvPr/>
        </p:nvSpPr>
        <p:spPr bwMode="auto">
          <a:xfrm>
            <a:off x="758591" y="842957"/>
            <a:ext cx="2799542" cy="20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latin typeface="微软雅黑" panose="020B0503020204020204" pitchFamily="34" charset="-122"/>
                <a:ea typeface="微软雅黑" panose="020B0503020204020204" pitchFamily="34" charset="-122"/>
              </a:rPr>
              <a:t>② </a:t>
            </a:r>
            <a:r>
              <a:rPr lang="en-US" altLang="zh-CN" sz="1200" b="1" dirty="0">
                <a:latin typeface="微软雅黑" panose="020B0503020204020204" pitchFamily="34" charset="-122"/>
                <a:ea typeface="微软雅黑" panose="020B0503020204020204" pitchFamily="34" charset="-122"/>
              </a:rPr>
              <a:t>VI </a:t>
            </a:r>
            <a:r>
              <a:rPr lang="zh-CN" altLang="en-US" sz="1200" b="1" dirty="0">
                <a:latin typeface="微软雅黑" panose="020B0503020204020204" pitchFamily="34" charset="-122"/>
                <a:ea typeface="微软雅黑" panose="020B0503020204020204" pitchFamily="34" charset="-122"/>
              </a:rPr>
              <a:t>设计的软件介绍。</a:t>
            </a:r>
            <a:endParaRPr lang="en-US" altLang="zh-CN" sz="1200" b="1" dirty="0">
              <a:latin typeface="微软雅黑" panose="020B0503020204020204" pitchFamily="34" charset="-122"/>
              <a:ea typeface="微软雅黑" panose="020B0503020204020204" pitchFamily="34" charset="-122"/>
            </a:endParaRPr>
          </a:p>
        </p:txBody>
      </p:sp>
      <p:sp>
        <p:nvSpPr>
          <p:cNvPr id="6" name="Rectangle 24"/>
          <p:cNvSpPr>
            <a:spLocks noChangeArrowheads="1"/>
          </p:cNvSpPr>
          <p:nvPr/>
        </p:nvSpPr>
        <p:spPr bwMode="auto">
          <a:xfrm>
            <a:off x="754412" y="1130956"/>
            <a:ext cx="7564179" cy="52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38" indent="-171438">
              <a:lnSpc>
                <a:spcPct val="150000"/>
              </a:lnSpc>
              <a:spcBef>
                <a:spcPts val="500"/>
              </a:spcBef>
              <a:buClr>
                <a:schemeClr val="tx1">
                  <a:lumMod val="75000"/>
                  <a:lumOff val="25000"/>
                </a:schemeClr>
              </a:buClr>
              <a:buFont typeface="Wingdings" pitchFamily="2" charset="2"/>
              <a:buChar char="n"/>
            </a:pPr>
            <a:r>
              <a:rPr lang="en-US" altLang="zh-CN" sz="1200" dirty="0">
                <a:latin typeface="微软雅黑" panose="020B0503020204020204" pitchFamily="34" charset="-122"/>
                <a:ea typeface="微软雅黑" panose="020B0503020204020204" pitchFamily="34" charset="-122"/>
              </a:rPr>
              <a:t>VI </a:t>
            </a:r>
            <a:r>
              <a:rPr lang="zh-CN" altLang="en-US" sz="1200" dirty="0">
                <a:latin typeface="微软雅黑" panose="020B0503020204020204" pitchFamily="34" charset="-122"/>
                <a:ea typeface="微软雅黑" panose="020B0503020204020204" pitchFamily="34" charset="-122"/>
              </a:rPr>
              <a:t>设计软件主要有</a:t>
            </a:r>
            <a:r>
              <a:rPr lang="en-US" altLang="zh-CN" sz="1200" dirty="0">
                <a:latin typeface="微软雅黑" panose="020B0503020204020204" pitchFamily="34" charset="-122"/>
                <a:ea typeface="微软雅黑" panose="020B0503020204020204" pitchFamily="34" charset="-122"/>
              </a:rPr>
              <a:t>Photoshop</a:t>
            </a:r>
            <a:r>
              <a:rPr lang="zh-CN" altLang="en-US" sz="1200" dirty="0">
                <a:latin typeface="微软雅黑" panose="020B0503020204020204" pitchFamily="34" charset="-122"/>
                <a:ea typeface="微软雅黑" panose="020B0503020204020204" pitchFamily="34" charset="-122"/>
              </a:rPr>
              <a:t>（图</a:t>
            </a:r>
            <a:r>
              <a:rPr lang="en-US" altLang="zh-CN" sz="1200" dirty="0">
                <a:latin typeface="微软雅黑" panose="020B0503020204020204" pitchFamily="34" charset="-122"/>
                <a:ea typeface="微软雅黑" panose="020B0503020204020204" pitchFamily="34" charset="-122"/>
              </a:rPr>
              <a:t>3-4-2</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Illustrator</a:t>
            </a:r>
            <a:r>
              <a:rPr lang="zh-CN" altLang="en-US" sz="1200" dirty="0">
                <a:latin typeface="微软雅黑" panose="020B0503020204020204" pitchFamily="34" charset="-122"/>
                <a:ea typeface="微软雅黑" panose="020B0503020204020204" pitchFamily="34" charset="-122"/>
              </a:rPr>
              <a:t>（图</a:t>
            </a:r>
            <a:r>
              <a:rPr lang="en-US" altLang="zh-CN" sz="1200" dirty="0">
                <a:latin typeface="微软雅黑" panose="020B0503020204020204" pitchFamily="34" charset="-122"/>
                <a:ea typeface="微软雅黑" panose="020B0503020204020204" pitchFamily="34" charset="-122"/>
              </a:rPr>
              <a:t>3-4-3</a:t>
            </a:r>
            <a:r>
              <a:rPr lang="zh-CN" altLang="en-US" sz="1200" dirty="0">
                <a:latin typeface="微软雅黑" panose="020B0503020204020204" pitchFamily="34" charset="-122"/>
                <a:ea typeface="微软雅黑" panose="020B0503020204020204" pitchFamily="34" charset="-122"/>
              </a:rPr>
              <a:t>）等软件，有时也会用到</a:t>
            </a:r>
            <a:r>
              <a:rPr lang="en-US" altLang="zh-CN" sz="1200" dirty="0">
                <a:latin typeface="微软雅黑" panose="020B0503020204020204" pitchFamily="34" charset="-122"/>
                <a:ea typeface="微软雅黑" panose="020B0503020204020204" pitchFamily="34" charset="-122"/>
              </a:rPr>
              <a:t>Painter </a:t>
            </a:r>
            <a:r>
              <a:rPr lang="zh-CN" altLang="en-US" sz="1200" dirty="0">
                <a:latin typeface="微软雅黑" panose="020B0503020204020204" pitchFamily="34" charset="-122"/>
                <a:ea typeface="微软雅黑" panose="020B0503020204020204" pitchFamily="34" charset="-122"/>
              </a:rPr>
              <a:t>手绘软件（这是一款专业性、艺术性较强的绘画软件，可以用来绘画设计草图）。</a:t>
            </a:r>
            <a:endParaRPr lang="en-US" altLang="zh-CN" sz="1200" dirty="0">
              <a:latin typeface="微软雅黑" panose="020B0503020204020204" pitchFamily="34" charset="-122"/>
              <a:ea typeface="微软雅黑" panose="020B0503020204020204" pitchFamily="34" charset="-122"/>
            </a:endParaRPr>
          </a:p>
        </p:txBody>
      </p:sp>
      <p:sp>
        <p:nvSpPr>
          <p:cNvPr id="1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grpSp>
        <p:nvGrpSpPr>
          <p:cNvPr id="8" name="组合 7"/>
          <p:cNvGrpSpPr/>
          <p:nvPr/>
        </p:nvGrpSpPr>
        <p:grpSpPr>
          <a:xfrm>
            <a:off x="2716088" y="2280801"/>
            <a:ext cx="1684090" cy="1950652"/>
            <a:chOff x="1490692" y="2090525"/>
            <a:chExt cx="1684090" cy="1950652"/>
          </a:xfrm>
        </p:grpSpPr>
        <p:pic>
          <p:nvPicPr>
            <p:cNvPr id="2" name="图片 1"/>
            <p:cNvPicPr>
              <a:picLocks noChangeAspect="1"/>
            </p:cNvPicPr>
            <p:nvPr/>
          </p:nvPicPr>
          <p:blipFill>
            <a:blip r:embed="rId2"/>
            <a:stretch>
              <a:fillRect/>
            </a:stretch>
          </p:blipFill>
          <p:spPr>
            <a:xfrm>
              <a:off x="1490692" y="2090525"/>
              <a:ext cx="1684090" cy="1632725"/>
            </a:xfrm>
            <a:prstGeom prst="rect">
              <a:avLst/>
            </a:prstGeom>
            <a:blipFill dpi="0" rotWithShape="1">
              <a:blip r:embed="rId3" cstate="screen"/>
              <a:srcRect/>
              <a:stretch>
                <a:fillRect/>
              </a:stretch>
            </a:blipFill>
            <a:ln>
              <a:noFill/>
            </a:ln>
          </p:spPr>
        </p:pic>
        <p:sp>
          <p:nvSpPr>
            <p:cNvPr id="3" name="矩形 2"/>
            <p:cNvSpPr/>
            <p:nvPr/>
          </p:nvSpPr>
          <p:spPr>
            <a:xfrm>
              <a:off x="1520162" y="3794956"/>
              <a:ext cx="1654620" cy="246221"/>
            </a:xfrm>
            <a:prstGeom prst="rect">
              <a:avLst/>
            </a:prstGeom>
          </p:spPr>
          <p:txBody>
            <a:bodyPr wrap="none">
              <a:spAutoFit/>
            </a:bodyPr>
            <a:lstStyle/>
            <a:p>
              <a:r>
                <a:rPr lang="zh-CN" altLang="en-US" sz="1000" dirty="0">
                  <a:latin typeface="微软雅黑" panose="020B0503020204020204" pitchFamily="34" charset="-122"/>
                  <a:ea typeface="微软雅黑" panose="020B0503020204020204" pitchFamily="34" charset="-122"/>
                </a:rPr>
                <a:t>图</a:t>
              </a:r>
              <a:r>
                <a:rPr lang="en-US" altLang="zh-CN" sz="1000" dirty="0">
                  <a:latin typeface="微软雅黑" panose="020B0503020204020204" pitchFamily="34" charset="-122"/>
                  <a:ea typeface="微软雅黑" panose="020B0503020204020204" pitchFamily="34" charset="-122"/>
                </a:rPr>
                <a:t>3-4-2 Photoshop </a:t>
              </a:r>
              <a:r>
                <a:rPr lang="zh-CN" altLang="en-US" sz="1000" dirty="0">
                  <a:latin typeface="微软雅黑" panose="020B0503020204020204" pitchFamily="34" charset="-122"/>
                  <a:ea typeface="微软雅黑" panose="020B0503020204020204" pitchFamily="34" charset="-122"/>
                </a:rPr>
                <a:t>软件</a:t>
              </a:r>
            </a:p>
          </p:txBody>
        </p:sp>
      </p:grpSp>
      <p:grpSp>
        <p:nvGrpSpPr>
          <p:cNvPr id="9" name="组合 8"/>
          <p:cNvGrpSpPr/>
          <p:nvPr/>
        </p:nvGrpSpPr>
        <p:grpSpPr>
          <a:xfrm>
            <a:off x="4797602" y="2280801"/>
            <a:ext cx="1684090" cy="1950652"/>
            <a:chOff x="3572206" y="2090525"/>
            <a:chExt cx="1684090" cy="1950652"/>
          </a:xfrm>
        </p:grpSpPr>
        <p:pic>
          <p:nvPicPr>
            <p:cNvPr id="4" name="图片 3"/>
            <p:cNvPicPr>
              <a:picLocks noChangeAspect="1"/>
            </p:cNvPicPr>
            <p:nvPr/>
          </p:nvPicPr>
          <p:blipFill>
            <a:blip r:embed="rId4"/>
            <a:stretch>
              <a:fillRect/>
            </a:stretch>
          </p:blipFill>
          <p:spPr>
            <a:xfrm>
              <a:off x="3572206" y="2090525"/>
              <a:ext cx="1684090" cy="1639377"/>
            </a:xfrm>
            <a:prstGeom prst="rect">
              <a:avLst/>
            </a:prstGeom>
          </p:spPr>
        </p:pic>
        <p:sp>
          <p:nvSpPr>
            <p:cNvPr id="7" name="矩形 6"/>
            <p:cNvSpPr/>
            <p:nvPr/>
          </p:nvSpPr>
          <p:spPr>
            <a:xfrm>
              <a:off x="3603234" y="3794956"/>
              <a:ext cx="1638590" cy="246221"/>
            </a:xfrm>
            <a:prstGeom prst="rect">
              <a:avLst/>
            </a:prstGeom>
          </p:spPr>
          <p:txBody>
            <a:bodyPr wrap="none">
              <a:spAutoFit/>
            </a:bodyPr>
            <a:lstStyle/>
            <a:p>
              <a:r>
                <a:rPr lang="zh-CN" altLang="en-US" sz="1000" dirty="0">
                  <a:latin typeface="微软雅黑" panose="020B0503020204020204" pitchFamily="34" charset="-122"/>
                  <a:ea typeface="微软雅黑" panose="020B0503020204020204" pitchFamily="34" charset="-122"/>
                </a:rPr>
                <a:t>图</a:t>
              </a:r>
              <a:r>
                <a:rPr lang="en-US" altLang="zh-CN" sz="1000" dirty="0">
                  <a:latin typeface="微软雅黑" panose="020B0503020204020204" pitchFamily="34" charset="-122"/>
                  <a:ea typeface="微软雅黑" panose="020B0503020204020204" pitchFamily="34" charset="-122"/>
                </a:rPr>
                <a:t>3-4-3 Illustration </a:t>
              </a:r>
              <a:r>
                <a:rPr lang="zh-CN" altLang="en-US" sz="1000" dirty="0">
                  <a:latin typeface="微软雅黑" panose="020B0503020204020204" pitchFamily="34" charset="-122"/>
                  <a:ea typeface="微软雅黑" panose="020B0503020204020204" pitchFamily="34" charset="-122"/>
                </a:rPr>
                <a:t>软件</a:t>
              </a:r>
            </a:p>
          </p:txBody>
        </p:sp>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0000">
                                      <p:stCondLst>
                                        <p:cond delay="60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500" fill="hold"/>
                                            <p:tgtEl>
                                              <p:spTgt spid="5"/>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0000">
                                      <p:stCondLst>
                                        <p:cond delay="600"/>
                                      </p:stCondLst>
                                      <p:childTnLst>
                                        <p:set>
                                          <p:cBhvr>
                                            <p:cTn id="10" dur="1" fill="hold">
                                              <p:stCondLst>
                                                <p:cond delay="0"/>
                                              </p:stCondLst>
                                            </p:cTn>
                                            <p:tgtEl>
                                              <p:spTgt spid="6"/>
                                            </p:tgtEl>
                                            <p:attrNameLst>
                                              <p:attrName>style.visibility</p:attrName>
                                            </p:attrNameLst>
                                          </p:cBhvr>
                                          <p:to>
                                            <p:strVal val="visible"/>
                                          </p:to>
                                        </p:set>
                                        <p:anim calcmode="lin" valueType="num" p14:bounceEnd="60000">
                                          <p:cBhvr additive="base">
                                            <p:cTn id="11" dur="500" fill="hold"/>
                                            <p:tgtEl>
                                              <p:spTgt spid="6"/>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100"/>
                                </p:stCondLst>
                                <p:childTnLst>
                                  <p:par>
                                    <p:cTn id="14" presetID="2" presetClass="entr" presetSubtype="8" fill="hold" nodeType="afterEffect" p14:presetBounceEnd="60000">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14:bounceEnd="60000">
                                          <p:cBhvr additive="base">
                                            <p:cTn id="16" dur="500" fill="hold"/>
                                            <p:tgtEl>
                                              <p:spTgt spid="8"/>
                                            </p:tgtEl>
                                            <p:attrNameLst>
                                              <p:attrName>ppt_x</p:attrName>
                                            </p:attrNameLst>
                                          </p:cBhvr>
                                          <p:tavLst>
                                            <p:tav tm="0">
                                              <p:val>
                                                <p:strVal val="0-#ppt_w/2"/>
                                              </p:val>
                                            </p:tav>
                                            <p:tav tm="100000">
                                              <p:val>
                                                <p:strVal val="#ppt_x"/>
                                              </p:val>
                                            </p:tav>
                                          </p:tavLst>
                                        </p:anim>
                                        <p:anim calcmode="lin" valueType="num" p14:bounceEnd="60000">
                                          <p:cBhvr additive="base">
                                            <p:cTn id="17" dur="5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14:presetBounceEnd="60000">
                                      <p:stCondLst>
                                        <p:cond delay="600"/>
                                      </p:stCondLst>
                                      <p:childTnLst>
                                        <p:set>
                                          <p:cBhvr>
                                            <p:cTn id="19" dur="1" fill="hold">
                                              <p:stCondLst>
                                                <p:cond delay="0"/>
                                              </p:stCondLst>
                                            </p:cTn>
                                            <p:tgtEl>
                                              <p:spTgt spid="9"/>
                                            </p:tgtEl>
                                            <p:attrNameLst>
                                              <p:attrName>style.visibility</p:attrName>
                                            </p:attrNameLst>
                                          </p:cBhvr>
                                          <p:to>
                                            <p:strVal val="visible"/>
                                          </p:to>
                                        </p:set>
                                        <p:anim calcmode="lin" valueType="num" p14:bounceEnd="60000">
                                          <p:cBhvr additive="base">
                                            <p:cTn id="20" dur="500" fill="hold"/>
                                            <p:tgtEl>
                                              <p:spTgt spid="9"/>
                                            </p:tgtEl>
                                            <p:attrNameLst>
                                              <p:attrName>ppt_x</p:attrName>
                                            </p:attrNameLst>
                                          </p:cBhvr>
                                          <p:tavLst>
                                            <p:tav tm="0">
                                              <p:val>
                                                <p:strVal val="1+#ppt_w/2"/>
                                              </p:val>
                                            </p:tav>
                                            <p:tav tm="100000">
                                              <p:val>
                                                <p:strVal val="#ppt_x"/>
                                              </p:val>
                                            </p:tav>
                                          </p:tavLst>
                                        </p:anim>
                                        <p:anim calcmode="lin" valueType="num" p14:bounceEnd="60000">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6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100"/>
                                </p:stCondLst>
                                <p:childTnLst>
                                  <p:par>
                                    <p:cTn id="14" presetID="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60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15" name="Rectangle 24"/>
          <p:cNvSpPr>
            <a:spLocks noChangeArrowheads="1"/>
          </p:cNvSpPr>
          <p:nvPr/>
        </p:nvSpPr>
        <p:spPr bwMode="auto">
          <a:xfrm>
            <a:off x="898412" y="1346956"/>
            <a:ext cx="3672000" cy="2460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38" indent="-171438" algn="just">
              <a:lnSpc>
                <a:spcPct val="150000"/>
              </a:lnSpc>
              <a:spcBef>
                <a:spcPts val="500"/>
              </a:spcBef>
              <a:buClr>
                <a:schemeClr val="tx1">
                  <a:lumMod val="75000"/>
                  <a:lumOff val="25000"/>
                </a:schemeClr>
              </a:buClr>
              <a:buFont typeface="Wingdings" pitchFamily="2" charset="2"/>
              <a:buChar char="n"/>
            </a:pPr>
            <a:r>
              <a:rPr lang="en-US" altLang="zh-CN" sz="1200" dirty="0">
                <a:latin typeface="微软雅黑" panose="020B0503020204020204" pitchFamily="34" charset="-122"/>
                <a:ea typeface="微软雅黑" panose="020B0503020204020204" pitchFamily="34" charset="-122"/>
              </a:rPr>
              <a:t>Photoshop </a:t>
            </a:r>
            <a:r>
              <a:rPr lang="zh-CN" altLang="en-US" sz="1200" dirty="0">
                <a:latin typeface="微软雅黑" panose="020B0503020204020204" pitchFamily="34" charset="-122"/>
                <a:ea typeface="微软雅黑" panose="020B0503020204020204" pitchFamily="34" charset="-122"/>
              </a:rPr>
              <a:t>简称</a:t>
            </a:r>
            <a:r>
              <a:rPr lang="en-US" altLang="zh-CN" sz="1200" dirty="0">
                <a:latin typeface="微软雅黑" panose="020B0503020204020204" pitchFamily="34" charset="-122"/>
                <a:ea typeface="微软雅黑" panose="020B0503020204020204" pitchFamily="34" charset="-122"/>
              </a:rPr>
              <a:t>PS</a:t>
            </a:r>
            <a:r>
              <a:rPr lang="zh-CN" altLang="en-US" sz="1200" dirty="0">
                <a:latin typeface="微软雅黑" panose="020B0503020204020204" pitchFamily="34" charset="-122"/>
                <a:ea typeface="微软雅黑" panose="020B0503020204020204" pitchFamily="34" charset="-122"/>
              </a:rPr>
              <a:t>，是由</a:t>
            </a:r>
            <a:r>
              <a:rPr lang="en-US" altLang="zh-CN" sz="1200" dirty="0">
                <a:latin typeface="微软雅黑" panose="020B0503020204020204" pitchFamily="34" charset="-122"/>
                <a:ea typeface="微软雅黑" panose="020B0503020204020204" pitchFamily="34" charset="-122"/>
              </a:rPr>
              <a:t>Adobe Systems </a:t>
            </a:r>
            <a:r>
              <a:rPr lang="zh-CN" altLang="en-US" sz="1200" dirty="0">
                <a:latin typeface="微软雅黑" panose="020B0503020204020204" pitchFamily="34" charset="-122"/>
                <a:ea typeface="微软雅黑" panose="020B0503020204020204" pitchFamily="34" charset="-122"/>
              </a:rPr>
              <a:t>开发和发行的图像处理软件。</a:t>
            </a:r>
            <a:r>
              <a:rPr lang="en-US" altLang="zh-CN" sz="1200" dirty="0">
                <a:latin typeface="微软雅黑" panose="020B0503020204020204" pitchFamily="34" charset="-122"/>
                <a:ea typeface="微软雅黑" panose="020B0503020204020204" pitchFamily="34" charset="-122"/>
              </a:rPr>
              <a:t>Photoshop </a:t>
            </a:r>
            <a:r>
              <a:rPr lang="zh-CN" altLang="en-US" sz="1200" dirty="0">
                <a:latin typeface="微软雅黑" panose="020B0503020204020204" pitchFamily="34" charset="-122"/>
                <a:ea typeface="微软雅黑" panose="020B0503020204020204" pitchFamily="34" charset="-122"/>
              </a:rPr>
              <a:t>主要处理以像素所构成的数字图像。使用其众多的编修与绘图工具，可以有效地进行图片编辑工作。</a:t>
            </a:r>
            <a:r>
              <a:rPr lang="en-US" altLang="zh-CN" sz="1200" dirty="0">
                <a:latin typeface="微软雅黑" panose="020B0503020204020204" pitchFamily="34" charset="-122"/>
                <a:ea typeface="微软雅黑" panose="020B0503020204020204" pitchFamily="34" charset="-122"/>
              </a:rPr>
              <a:t>Photoshop </a:t>
            </a:r>
            <a:r>
              <a:rPr lang="zh-CN" altLang="en-US" sz="1200" dirty="0">
                <a:latin typeface="微软雅黑" panose="020B0503020204020204" pitchFamily="34" charset="-122"/>
                <a:ea typeface="微软雅黑" panose="020B0503020204020204" pitchFamily="34" charset="-122"/>
              </a:rPr>
              <a:t>是世界顶尖级的图像设计与制作工具软件。图像处理是对已有的位图图像进行编辑加工处理。在表现图像中的阴影和色彩的细微变化方面进行一些特殊效果处理时，使用位图形式是最佳的选择，</a:t>
            </a:r>
            <a:r>
              <a:rPr lang="en-US" altLang="zh-CN" sz="1200" dirty="0">
                <a:latin typeface="微软雅黑" panose="020B0503020204020204" pitchFamily="34" charset="-122"/>
                <a:ea typeface="微软雅黑" panose="020B0503020204020204" pitchFamily="34" charset="-122"/>
              </a:rPr>
              <a:t>Photoshop </a:t>
            </a:r>
            <a:r>
              <a:rPr lang="zh-CN" altLang="en-US" sz="1200" dirty="0">
                <a:latin typeface="微软雅黑" panose="020B0503020204020204" pitchFamily="34" charset="-122"/>
                <a:ea typeface="微软雅黑" panose="020B0503020204020204" pitchFamily="34" charset="-122"/>
              </a:rPr>
              <a:t>在这方面的优点是矢量图无法比拟的。</a:t>
            </a:r>
            <a:endParaRPr lang="en-US" altLang="zh-CN" sz="1200" dirty="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992" y="1315764"/>
            <a:ext cx="3093421" cy="2664000"/>
          </a:xfrm>
          <a:prstGeom prst="rect">
            <a:avLst/>
          </a:prstGeom>
        </p:spPr>
      </p:pic>
    </p:spTree>
    <p:extLst>
      <p:ext uri="{BB962C8B-B14F-4D97-AF65-F5344CB8AC3E}">
        <p14:creationId xmlns:p14="http://schemas.microsoft.com/office/powerpoint/2010/main" val="2588348060"/>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0000">
                                          <p:cBhvr additive="base">
                                            <p:cTn id="7" dur="500" fill="hold"/>
                                            <p:tgtEl>
                                              <p:spTgt spid="15"/>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0000">
                                      <p:stCondLst>
                                        <p:cond delay="600"/>
                                      </p:stCondLst>
                                      <p:childTnLst>
                                        <p:set>
                                          <p:cBhvr>
                                            <p:cTn id="10" dur="1" fill="hold">
                                              <p:stCondLst>
                                                <p:cond delay="0"/>
                                              </p:stCondLst>
                                            </p:cTn>
                                            <p:tgtEl>
                                              <p:spTgt spid="8"/>
                                            </p:tgtEl>
                                            <p:attrNameLst>
                                              <p:attrName>style.visibility</p:attrName>
                                            </p:attrNameLst>
                                          </p:cBhvr>
                                          <p:to>
                                            <p:strVal val="visible"/>
                                          </p:to>
                                        </p:set>
                                        <p:anim calcmode="lin" valueType="num" p14:bounceEnd="60000">
                                          <p:cBhvr additive="base">
                                            <p:cTn id="11" dur="500" fill="hold"/>
                                            <p:tgtEl>
                                              <p:spTgt spid="8"/>
                                            </p:tgtEl>
                                            <p:attrNameLst>
                                              <p:attrName>ppt_x</p:attrName>
                                            </p:attrNameLst>
                                          </p:cBhvr>
                                          <p:tavLst>
                                            <p:tav tm="0">
                                              <p:val>
                                                <p:strVal val="1+#ppt_w/2"/>
                                              </p:val>
                                            </p:tav>
                                            <p:tav tm="100000">
                                              <p:val>
                                                <p:strVal val="#ppt_x"/>
                                              </p:val>
                                            </p:tav>
                                          </p:tavLst>
                                        </p:anim>
                                        <p:anim calcmode="lin" valueType="num" p14:bounceEnd="60000">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6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17" name="Rectangle 24"/>
          <p:cNvSpPr>
            <a:spLocks noChangeArrowheads="1"/>
          </p:cNvSpPr>
          <p:nvPr/>
        </p:nvSpPr>
        <p:spPr bwMode="auto">
          <a:xfrm>
            <a:off x="511747" y="770956"/>
            <a:ext cx="7802665" cy="1075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gn="just">
              <a:lnSpc>
                <a:spcPct val="150000"/>
              </a:lnSpc>
              <a:buFont typeface="Wingdings" panose="05000000000000000000" pitchFamily="2" charset="2"/>
              <a:buChar char="n"/>
            </a:pPr>
            <a:r>
              <a:rPr lang="en-US" altLang="zh-CN" sz="1200" dirty="0">
                <a:latin typeface="微软雅黑" panose="020B0503020204020204" pitchFamily="34" charset="-122"/>
                <a:ea typeface="微软雅黑" panose="020B0503020204020204" pitchFamily="34" charset="-122"/>
              </a:rPr>
              <a:t>Illustrator </a:t>
            </a:r>
            <a:r>
              <a:rPr lang="zh-CN" altLang="en-US" sz="1200" dirty="0">
                <a:latin typeface="微软雅黑" panose="020B0503020204020204" pitchFamily="34" charset="-122"/>
                <a:ea typeface="微软雅黑" panose="020B0503020204020204" pitchFamily="34" charset="-122"/>
              </a:rPr>
              <a:t>简称</a:t>
            </a:r>
            <a:r>
              <a:rPr lang="en-US" altLang="zh-CN" sz="1200" dirty="0">
                <a:latin typeface="微软雅黑" panose="020B0503020204020204" pitchFamily="34" charset="-122"/>
                <a:ea typeface="微软雅黑" panose="020B0503020204020204" pitchFamily="34" charset="-122"/>
              </a:rPr>
              <a:t>AI</a:t>
            </a:r>
            <a:r>
              <a:rPr lang="zh-CN" altLang="en-US" sz="1200" dirty="0">
                <a:latin typeface="微软雅黑" panose="020B0503020204020204" pitchFamily="34" charset="-122"/>
                <a:ea typeface="微软雅黑" panose="020B0503020204020204" pitchFamily="34" charset="-122"/>
              </a:rPr>
              <a:t>，是一种应用于出版、多媒体和在线图像的工业标准矢量插画的软件，作为一款非常好的图片处理工具，</a:t>
            </a:r>
            <a:r>
              <a:rPr lang="en-US" altLang="zh-CN" sz="1200" dirty="0">
                <a:latin typeface="微软雅黑" panose="020B0503020204020204" pitchFamily="34" charset="-122"/>
                <a:ea typeface="微软雅黑" panose="020B0503020204020204" pitchFamily="34" charset="-122"/>
              </a:rPr>
              <a:t>Adobe Illustrator </a:t>
            </a:r>
            <a:r>
              <a:rPr lang="zh-CN" altLang="en-US" sz="1200" dirty="0">
                <a:latin typeface="微软雅黑" panose="020B0503020204020204" pitchFamily="34" charset="-122"/>
                <a:ea typeface="微软雅黑" panose="020B0503020204020204" pitchFamily="34" charset="-122"/>
              </a:rPr>
              <a:t>广泛应用于印刷出版、专业插画、多媒体图像处理和互联网页面的制作等方面，为线稿提供较高的精度和控制。</a:t>
            </a:r>
            <a:r>
              <a:rPr lang="en-US" altLang="zh-CN" sz="1200" dirty="0">
                <a:latin typeface="微软雅黑" panose="020B0503020204020204" pitchFamily="34" charset="-122"/>
                <a:ea typeface="微软雅黑" panose="020B0503020204020204" pitchFamily="34" charset="-122"/>
              </a:rPr>
              <a:t>Illustrator </a:t>
            </a:r>
            <a:r>
              <a:rPr lang="zh-CN" altLang="en-US" sz="1200" dirty="0">
                <a:latin typeface="微软雅黑" panose="020B0503020204020204" pitchFamily="34" charset="-122"/>
                <a:ea typeface="微软雅黑" panose="020B0503020204020204" pitchFamily="34" charset="-122"/>
              </a:rPr>
              <a:t>作为全球最著名的矢量图形软件，以其强大的功能和体贴用户的界面，已经占据了全球矢量编辑软件中的大部分份额。</a:t>
            </a:r>
            <a:endParaRPr lang="en-US" altLang="zh-CN" sz="1200" dirty="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9083" y="1994956"/>
            <a:ext cx="4202657" cy="2863934"/>
          </a:xfrm>
          <a:prstGeom prst="rect">
            <a:avLst/>
          </a:prstGeom>
        </p:spPr>
      </p:pic>
    </p:spTree>
    <p:extLst>
      <p:ext uri="{BB962C8B-B14F-4D97-AF65-F5344CB8AC3E}">
        <p14:creationId xmlns:p14="http://schemas.microsoft.com/office/powerpoint/2010/main" val="271808665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0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60000">
                                          <p:cBhvr additive="base">
                                            <p:cTn id="7" dur="500" fill="hold"/>
                                            <p:tgtEl>
                                              <p:spTgt spid="17"/>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0000">
                                      <p:stCondLst>
                                        <p:cond delay="600"/>
                                      </p:stCondLst>
                                      <p:childTnLst>
                                        <p:set>
                                          <p:cBhvr>
                                            <p:cTn id="10" dur="1" fill="hold">
                                              <p:stCondLst>
                                                <p:cond delay="0"/>
                                              </p:stCondLst>
                                            </p:cTn>
                                            <p:tgtEl>
                                              <p:spTgt spid="8"/>
                                            </p:tgtEl>
                                            <p:attrNameLst>
                                              <p:attrName>style.visibility</p:attrName>
                                            </p:attrNameLst>
                                          </p:cBhvr>
                                          <p:to>
                                            <p:strVal val="visible"/>
                                          </p:to>
                                        </p:set>
                                        <p:anim calcmode="lin" valueType="num" p14:bounceEnd="60000">
                                          <p:cBhvr additive="base">
                                            <p:cTn id="11" dur="500" fill="hold"/>
                                            <p:tgtEl>
                                              <p:spTgt spid="8"/>
                                            </p:tgtEl>
                                            <p:attrNameLst>
                                              <p:attrName>ppt_x</p:attrName>
                                            </p:attrNameLst>
                                          </p:cBhvr>
                                          <p:tavLst>
                                            <p:tav tm="0">
                                              <p:val>
                                                <p:strVal val="1+#ppt_w/2"/>
                                              </p:val>
                                            </p:tav>
                                            <p:tav tm="100000">
                                              <p:val>
                                                <p:strVal val="#ppt_x"/>
                                              </p:val>
                                            </p:tav>
                                          </p:tavLst>
                                        </p:anim>
                                        <p:anim calcmode="lin" valueType="num" p14:bounceEnd="60000">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6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26" name="Rectangle 24"/>
          <p:cNvSpPr>
            <a:spLocks noChangeArrowheads="1"/>
          </p:cNvSpPr>
          <p:nvPr/>
        </p:nvSpPr>
        <p:spPr bwMode="auto">
          <a:xfrm>
            <a:off x="898412" y="728094"/>
            <a:ext cx="2846770" cy="20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20000"/>
              </a:lnSpc>
              <a:spcBef>
                <a:spcPts val="300"/>
              </a:spcBef>
            </a:pPr>
            <a:r>
              <a:rPr lang="en-US" altLang="zh-CN" sz="1200" b="1" dirty="0">
                <a:latin typeface="微软雅黑" panose="020B0503020204020204" pitchFamily="34" charset="-122"/>
                <a:ea typeface="微软雅黑" panose="020B0503020204020204" pitchFamily="34" charset="-122"/>
              </a:rPr>
              <a:t>③ CIS </a:t>
            </a:r>
            <a:r>
              <a:rPr lang="zh-CN" altLang="en-US" sz="1200" b="1" dirty="0">
                <a:latin typeface="微软雅黑" panose="020B0503020204020204" pitchFamily="34" charset="-122"/>
                <a:ea typeface="微软雅黑" panose="020B0503020204020204" pitchFamily="34" charset="-122"/>
              </a:rPr>
              <a:t>的概念。</a:t>
            </a:r>
            <a:endParaRPr lang="en-US" altLang="zh-CN" sz="1200" b="1" dirty="0">
              <a:latin typeface="微软雅黑" panose="020B0503020204020204" pitchFamily="34" charset="-122"/>
              <a:ea typeface="微软雅黑" panose="020B0503020204020204" pitchFamily="34" charset="-122"/>
            </a:endParaRPr>
          </a:p>
        </p:txBody>
      </p:sp>
      <p:sp>
        <p:nvSpPr>
          <p:cNvPr id="27" name="Rectangle 24"/>
          <p:cNvSpPr>
            <a:spLocks noChangeArrowheads="1"/>
          </p:cNvSpPr>
          <p:nvPr/>
        </p:nvSpPr>
        <p:spPr bwMode="auto">
          <a:xfrm>
            <a:off x="898412" y="1058956"/>
            <a:ext cx="7295042" cy="203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38" indent="-171438" algn="just">
              <a:lnSpc>
                <a:spcPct val="15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要想了解什么是</a:t>
            </a:r>
            <a:r>
              <a:rPr lang="en-US" altLang="zh-CN" sz="1200" dirty="0">
                <a:latin typeface="微软雅黑" panose="020B0503020204020204" pitchFamily="34" charset="-122"/>
                <a:ea typeface="微软雅黑" panose="020B0503020204020204" pitchFamily="34" charset="-122"/>
              </a:rPr>
              <a:t>VI </a:t>
            </a:r>
            <a:r>
              <a:rPr lang="zh-CN" altLang="en-US" sz="1200" dirty="0">
                <a:latin typeface="微软雅黑" panose="020B0503020204020204" pitchFamily="34" charset="-122"/>
                <a:ea typeface="微软雅黑" panose="020B0503020204020204" pitchFamily="34" charset="-122"/>
              </a:rPr>
              <a:t>设计，就要先了解什么是</a:t>
            </a:r>
            <a:r>
              <a:rPr lang="en-US" altLang="zh-CN" sz="1200" dirty="0">
                <a:latin typeface="微软雅黑" panose="020B0503020204020204" pitchFamily="34" charset="-122"/>
                <a:ea typeface="微软雅黑" panose="020B0503020204020204" pitchFamily="34" charset="-122"/>
              </a:rPr>
              <a:t>CIS</a:t>
            </a:r>
            <a:r>
              <a:rPr lang="zh-CN" altLang="en-US" sz="1200" dirty="0">
                <a:latin typeface="微软雅黑" panose="020B0503020204020204" pitchFamily="34" charset="-122"/>
                <a:ea typeface="微软雅黑" panose="020B0503020204020204" pitchFamily="34" charset="-122"/>
              </a:rPr>
              <a:t>。那么什么是</a:t>
            </a:r>
            <a:r>
              <a:rPr lang="en-US" altLang="zh-CN" sz="1200" dirty="0">
                <a:latin typeface="微软雅黑" panose="020B0503020204020204" pitchFamily="34" charset="-122"/>
                <a:ea typeface="微软雅黑" panose="020B0503020204020204" pitchFamily="34" charset="-122"/>
              </a:rPr>
              <a:t>CIS </a:t>
            </a:r>
            <a:r>
              <a:rPr lang="zh-CN" altLang="en-US" sz="1200" dirty="0">
                <a:latin typeface="微软雅黑" panose="020B0503020204020204" pitchFamily="34" charset="-122"/>
                <a:ea typeface="微软雅黑" panose="020B0503020204020204" pitchFamily="34" charset="-122"/>
              </a:rPr>
              <a:t>呢？</a:t>
            </a:r>
            <a:r>
              <a:rPr lang="en-US" altLang="zh-CN" sz="1200" dirty="0">
                <a:latin typeface="微软雅黑" panose="020B0503020204020204" pitchFamily="34" charset="-122"/>
                <a:ea typeface="微软雅黑" panose="020B0503020204020204" pitchFamily="34" charset="-122"/>
              </a:rPr>
              <a:t>CIS </a:t>
            </a:r>
            <a:r>
              <a:rPr lang="zh-CN" altLang="en-US" sz="1200" dirty="0">
                <a:latin typeface="微软雅黑" panose="020B0503020204020204" pitchFamily="34" charset="-122"/>
                <a:ea typeface="微软雅黑" panose="020B0503020204020204" pitchFamily="34" charset="-122"/>
              </a:rPr>
              <a:t>的具体组成部分：理念识别（</a:t>
            </a:r>
            <a:r>
              <a:rPr lang="en-US" altLang="zh-CN" sz="1200" dirty="0">
                <a:latin typeface="微软雅黑" panose="020B0503020204020204" pitchFamily="34" charset="-122"/>
                <a:ea typeface="微软雅黑" panose="020B0503020204020204" pitchFamily="34" charset="-122"/>
              </a:rPr>
              <a:t>MI</a:t>
            </a:r>
            <a:r>
              <a:rPr lang="zh-CN" altLang="en-US" sz="1200" dirty="0">
                <a:latin typeface="微软雅黑" panose="020B0503020204020204" pitchFamily="34" charset="-122"/>
                <a:ea typeface="微软雅黑" panose="020B0503020204020204" pitchFamily="34" charset="-122"/>
              </a:rPr>
              <a:t>），行为识别（</a:t>
            </a:r>
            <a:r>
              <a:rPr lang="en-US" altLang="zh-CN" sz="1200" dirty="0">
                <a:latin typeface="微软雅黑" panose="020B0503020204020204" pitchFamily="34" charset="-122"/>
                <a:ea typeface="微软雅黑" panose="020B0503020204020204" pitchFamily="34" charset="-122"/>
              </a:rPr>
              <a:t>BI</a:t>
            </a:r>
            <a:r>
              <a:rPr lang="zh-CN" altLang="en-US" sz="1200" dirty="0">
                <a:latin typeface="微软雅黑" panose="020B0503020204020204" pitchFamily="34" charset="-122"/>
                <a:ea typeface="微软雅黑" panose="020B0503020204020204" pitchFamily="34" charset="-122"/>
              </a:rPr>
              <a:t>），视觉识别（</a:t>
            </a:r>
            <a:r>
              <a:rPr lang="en-US" altLang="zh-CN" sz="1200" dirty="0">
                <a:latin typeface="微软雅黑" panose="020B0503020204020204" pitchFamily="34" charset="-122"/>
                <a:ea typeface="微软雅黑" panose="020B0503020204020204" pitchFamily="34" charset="-122"/>
              </a:rPr>
              <a:t>VI</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marL="171438" indent="-171438" algn="just">
              <a:lnSpc>
                <a:spcPct val="150000"/>
              </a:lnSpc>
              <a:spcBef>
                <a:spcPts val="500"/>
              </a:spcBef>
              <a:buClr>
                <a:schemeClr val="tx1">
                  <a:lumMod val="75000"/>
                  <a:lumOff val="25000"/>
                </a:schemeClr>
              </a:buClr>
              <a:buFont typeface="Wingdings" pitchFamily="2" charset="2"/>
              <a:buChar char="n"/>
            </a:pPr>
            <a:r>
              <a:rPr lang="en-US" altLang="zh-CN" sz="1200" dirty="0">
                <a:latin typeface="微软雅黑" panose="020B0503020204020204" pitchFamily="34" charset="-122"/>
                <a:ea typeface="微软雅黑" panose="020B0503020204020204" pitchFamily="34" charset="-122"/>
              </a:rPr>
              <a:t>CIS </a:t>
            </a:r>
            <a:r>
              <a:rPr lang="zh-CN" altLang="en-US" sz="1200" dirty="0">
                <a:latin typeface="微软雅黑" panose="020B0503020204020204" pitchFamily="34" charset="-122"/>
                <a:ea typeface="微软雅黑" panose="020B0503020204020204" pitchFamily="34" charset="-122"/>
              </a:rPr>
              <a:t>是</a:t>
            </a:r>
            <a:r>
              <a:rPr lang="en-US" altLang="zh-CN" sz="1200" dirty="0">
                <a:latin typeface="微软雅黑" panose="020B0503020204020204" pitchFamily="34" charset="-122"/>
                <a:ea typeface="微软雅黑" panose="020B0503020204020204" pitchFamily="34" charset="-122"/>
              </a:rPr>
              <a:t>Corporate Identity System </a:t>
            </a:r>
            <a:r>
              <a:rPr lang="zh-CN" altLang="en-US" sz="1200" dirty="0">
                <a:latin typeface="微软雅黑" panose="020B0503020204020204" pitchFamily="34" charset="-122"/>
                <a:ea typeface="微软雅黑" panose="020B0503020204020204" pitchFamily="34" charset="-122"/>
              </a:rPr>
              <a:t>首字母缩写，意思是“企业形象识别系统”。</a:t>
            </a:r>
            <a:r>
              <a:rPr lang="en-US" altLang="zh-CN" sz="1200" dirty="0">
                <a:latin typeface="微软雅黑" panose="020B0503020204020204" pitchFamily="34" charset="-122"/>
                <a:ea typeface="微软雅黑" panose="020B0503020204020204" pitchFamily="34" charset="-122"/>
              </a:rPr>
              <a:t>CIS </a:t>
            </a:r>
            <a:r>
              <a:rPr lang="zh-CN" altLang="en-US" sz="1200" dirty="0">
                <a:latin typeface="微软雅黑" panose="020B0503020204020204" pitchFamily="34" charset="-122"/>
                <a:ea typeface="微软雅黑" panose="020B0503020204020204" pitchFamily="34" charset="-122"/>
              </a:rPr>
              <a:t>把企业形象作为一个整体进行建设和发展。</a:t>
            </a:r>
            <a:endParaRPr lang="en-US" altLang="zh-CN" sz="1200" dirty="0">
              <a:latin typeface="微软雅黑" panose="020B0503020204020204" pitchFamily="34" charset="-122"/>
              <a:ea typeface="微软雅黑" panose="020B0503020204020204" pitchFamily="34" charset="-122"/>
            </a:endParaRPr>
          </a:p>
          <a:p>
            <a:pPr marL="171438" indent="-171438" algn="just">
              <a:lnSpc>
                <a:spcPct val="150000"/>
              </a:lnSpc>
              <a:spcBef>
                <a:spcPts val="500"/>
              </a:spcBef>
              <a:buClr>
                <a:schemeClr val="tx1">
                  <a:lumMod val="75000"/>
                  <a:lumOff val="25000"/>
                </a:schemeClr>
              </a:buClr>
              <a:buFont typeface="Wingdings" pitchFamily="2" charset="2"/>
              <a:buChar char="n"/>
            </a:pPr>
            <a:r>
              <a:rPr lang="en-US" altLang="zh-CN" sz="1200" dirty="0">
                <a:latin typeface="微软雅黑" panose="020B0503020204020204" pitchFamily="34" charset="-122"/>
                <a:ea typeface="微软雅黑" panose="020B0503020204020204" pitchFamily="34" charset="-122"/>
              </a:rPr>
              <a:t>CIS </a:t>
            </a:r>
            <a:r>
              <a:rPr lang="zh-CN" altLang="en-US" sz="1200" dirty="0">
                <a:latin typeface="微软雅黑" panose="020B0503020204020204" pitchFamily="34" charset="-122"/>
                <a:ea typeface="微软雅黑" panose="020B0503020204020204" pitchFamily="34" charset="-122"/>
              </a:rPr>
              <a:t>的目标是，将生产系统、管理系统和营销、包装、广告和促销形象做一个标准化设计和统一管理，从而调动企业的积极性和每个员工的归属感、身份认同，使各职能部门能够有效地合作。对外，通过符号形式的整合，形成独特的企业形象，以方便市民识别，认同企业形象，推广他们的产品或进行服务的推广。</a:t>
            </a:r>
            <a:endParaRPr lang="en-US" altLang="zh-CN" sz="12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5983" y="3131548"/>
            <a:ext cx="3459899" cy="1902818"/>
          </a:xfrm>
          <a:prstGeom prst="rect">
            <a:avLst/>
          </a:prstGeom>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0000">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14:bounceEnd="60000">
                                          <p:cBhvr additive="base">
                                            <p:cTn id="7" dur="500" fill="hold"/>
                                            <p:tgtEl>
                                              <p:spTgt spid="26"/>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0000">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14:bounceEnd="60000">
                                          <p:cBhvr additive="base">
                                            <p:cTn id="11" dur="500" fill="hold"/>
                                            <p:tgtEl>
                                              <p:spTgt spid="27"/>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0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60000">
                                          <p:cBhvr additive="base">
                                            <p:cTn id="15" dur="500" fill="hold"/>
                                            <p:tgtEl>
                                              <p:spTgt spid="4"/>
                                            </p:tgtEl>
                                            <p:attrNameLst>
                                              <p:attrName>ppt_x</p:attrName>
                                            </p:attrNameLst>
                                          </p:cBhvr>
                                          <p:tavLst>
                                            <p:tav tm="0">
                                              <p:val>
                                                <p:strVal val="1+#ppt_w/2"/>
                                              </p:val>
                                            </p:tav>
                                            <p:tav tm="100000">
                                              <p:val>
                                                <p:strVal val="#ppt_x"/>
                                              </p:val>
                                            </p:tav>
                                          </p:tavLst>
                                        </p:anim>
                                        <p:anim calcmode="lin" valueType="num" p14:bounceEnd="60000">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27" name="Rectangle 24"/>
          <p:cNvSpPr>
            <a:spLocks noChangeArrowheads="1"/>
          </p:cNvSpPr>
          <p:nvPr/>
        </p:nvSpPr>
        <p:spPr bwMode="auto">
          <a:xfrm>
            <a:off x="3629429" y="990294"/>
            <a:ext cx="500845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gn="just">
              <a:spcBef>
                <a:spcPts val="600"/>
              </a:spcBef>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在企业理念的基础上，</a:t>
            </a:r>
            <a:r>
              <a:rPr lang="en-US" altLang="zh-CN" sz="1200" dirty="0">
                <a:latin typeface="微软雅黑" panose="020B0503020204020204" pitchFamily="34" charset="-122"/>
                <a:ea typeface="微软雅黑" panose="020B0503020204020204" pitchFamily="34" charset="-122"/>
              </a:rPr>
              <a:t>CIS </a:t>
            </a:r>
            <a:r>
              <a:rPr lang="zh-CN" altLang="en-US" sz="1200" dirty="0">
                <a:latin typeface="微软雅黑" panose="020B0503020204020204" pitchFamily="34" charset="-122"/>
                <a:ea typeface="微软雅黑" panose="020B0503020204020204" pitchFamily="34" charset="-122"/>
              </a:rPr>
              <a:t>系统是由</a:t>
            </a:r>
            <a:r>
              <a:rPr lang="en-US" altLang="zh-CN" sz="1200" dirty="0">
                <a:latin typeface="微软雅黑" panose="020B0503020204020204" pitchFamily="34" charset="-122"/>
                <a:ea typeface="微软雅黑" panose="020B0503020204020204" pitchFamily="34" charset="-122"/>
              </a:rPr>
              <a:t>MI</a:t>
            </a:r>
            <a:r>
              <a:rPr lang="zh-CN" altLang="en-US" sz="1200" dirty="0">
                <a:latin typeface="微软雅黑" panose="020B0503020204020204" pitchFamily="34" charset="-122"/>
                <a:ea typeface="微软雅黑" panose="020B0503020204020204" pitchFamily="34" charset="-122"/>
              </a:rPr>
              <a:t>（理念识别），</a:t>
            </a:r>
            <a:r>
              <a:rPr lang="en-US" altLang="zh-CN" sz="1200" dirty="0">
                <a:latin typeface="微软雅黑" panose="020B0503020204020204" pitchFamily="34" charset="-122"/>
                <a:ea typeface="微软雅黑" panose="020B0503020204020204" pitchFamily="34" charset="-122"/>
              </a:rPr>
              <a:t>BI</a:t>
            </a:r>
            <a:r>
              <a:rPr lang="zh-CN" altLang="en-US" sz="1200" dirty="0">
                <a:latin typeface="微软雅黑" panose="020B0503020204020204" pitchFamily="34" charset="-122"/>
                <a:ea typeface="微软雅黑" panose="020B0503020204020204" pitchFamily="34" charset="-122"/>
              </a:rPr>
              <a:t>（行为识别），</a:t>
            </a:r>
            <a:r>
              <a:rPr lang="en-US" altLang="zh-CN" sz="1200" dirty="0">
                <a:latin typeface="微软雅黑" panose="020B0503020204020204" pitchFamily="34" charset="-122"/>
                <a:ea typeface="微软雅黑" panose="020B0503020204020204" pitchFamily="34" charset="-122"/>
              </a:rPr>
              <a:t>VI</a:t>
            </a:r>
            <a:r>
              <a:rPr lang="zh-CN" altLang="en-US" sz="1200" dirty="0">
                <a:latin typeface="微软雅黑" panose="020B0503020204020204" pitchFamily="34" charset="-122"/>
                <a:ea typeface="微软雅黑" panose="020B0503020204020204" pitchFamily="34" charset="-122"/>
              </a:rPr>
              <a:t>（视觉识别）三个方面组成，在</a:t>
            </a:r>
            <a:r>
              <a:rPr lang="en-US" altLang="zh-CN" sz="1200" dirty="0">
                <a:latin typeface="微软雅黑" panose="020B0503020204020204" pitchFamily="34" charset="-122"/>
                <a:ea typeface="微软雅黑" panose="020B0503020204020204" pitchFamily="34" charset="-122"/>
              </a:rPr>
              <a:t>CIS </a:t>
            </a:r>
            <a:r>
              <a:rPr lang="zh-CN" altLang="en-US" sz="1200" dirty="0">
                <a:latin typeface="微软雅黑" panose="020B0503020204020204" pitchFamily="34" charset="-122"/>
                <a:ea typeface="微软雅黑" panose="020B0503020204020204" pitchFamily="34" charset="-122"/>
              </a:rPr>
              <a:t>的三大构成（图</a:t>
            </a:r>
            <a:r>
              <a:rPr lang="en-US" altLang="zh-CN" sz="1200" dirty="0">
                <a:latin typeface="微软雅黑" panose="020B0503020204020204" pitchFamily="34" charset="-122"/>
                <a:ea typeface="微软雅黑" panose="020B0503020204020204" pitchFamily="34" charset="-122"/>
              </a:rPr>
              <a:t>3-4-4</a:t>
            </a:r>
            <a:r>
              <a:rPr lang="zh-CN" altLang="en-US" sz="1200" dirty="0">
                <a:latin typeface="微软雅黑" panose="020B0503020204020204" pitchFamily="34" charset="-122"/>
                <a:ea typeface="微软雅黑" panose="020B0503020204020204" pitchFamily="34" charset="-122"/>
              </a:rPr>
              <a:t>）中，核心是</a:t>
            </a:r>
            <a:r>
              <a:rPr lang="en-US" altLang="zh-CN" sz="1200" dirty="0">
                <a:latin typeface="微软雅黑" panose="020B0503020204020204" pitchFamily="34" charset="-122"/>
                <a:ea typeface="微软雅黑" panose="020B0503020204020204" pitchFamily="34" charset="-122"/>
              </a:rPr>
              <a:t>MI</a:t>
            </a:r>
            <a:r>
              <a:rPr lang="zh-CN" altLang="en-US" sz="1200" dirty="0">
                <a:latin typeface="微软雅黑" panose="020B0503020204020204" pitchFamily="34" charset="-122"/>
                <a:ea typeface="微软雅黑" panose="020B0503020204020204" pitchFamily="34" charset="-122"/>
              </a:rPr>
              <a:t>，它是整个</a:t>
            </a:r>
            <a:r>
              <a:rPr lang="en-US" altLang="zh-CN" sz="1200" dirty="0">
                <a:latin typeface="微软雅黑" panose="020B0503020204020204" pitchFamily="34" charset="-122"/>
                <a:ea typeface="微软雅黑" panose="020B0503020204020204" pitchFamily="34" charset="-122"/>
              </a:rPr>
              <a:t>CIS </a:t>
            </a:r>
            <a:r>
              <a:rPr lang="zh-CN" altLang="en-US" sz="1200" dirty="0">
                <a:latin typeface="微软雅黑" panose="020B0503020204020204" pitchFamily="34" charset="-122"/>
                <a:ea typeface="微软雅黑" panose="020B0503020204020204" pitchFamily="34" charset="-122"/>
              </a:rPr>
              <a:t>的最高决策层，给整个系统奠定了理论基础和行为准则，并通过</a:t>
            </a:r>
            <a:r>
              <a:rPr lang="en-US" altLang="zh-CN" sz="1200" dirty="0">
                <a:latin typeface="微软雅黑" panose="020B0503020204020204" pitchFamily="34" charset="-122"/>
                <a:ea typeface="微软雅黑" panose="020B0503020204020204" pitchFamily="34" charset="-122"/>
              </a:rPr>
              <a:t>BI </a:t>
            </a:r>
            <a:r>
              <a:rPr lang="zh-CN" altLang="en-US" sz="1200" dirty="0">
                <a:latin typeface="微软雅黑" panose="020B0503020204020204" pitchFamily="34" charset="-122"/>
                <a:ea typeface="微软雅黑" panose="020B0503020204020204" pitchFamily="34" charset="-122"/>
              </a:rPr>
              <a:t>与</a:t>
            </a:r>
            <a:r>
              <a:rPr lang="en-US" altLang="zh-CN" sz="1200" dirty="0">
                <a:latin typeface="微软雅黑" panose="020B0503020204020204" pitchFamily="34" charset="-122"/>
                <a:ea typeface="微软雅黑" panose="020B0503020204020204" pitchFamily="34" charset="-122"/>
              </a:rPr>
              <a:t>VI </a:t>
            </a:r>
            <a:r>
              <a:rPr lang="zh-CN" altLang="en-US" sz="1200" dirty="0">
                <a:latin typeface="微软雅黑" panose="020B0503020204020204" pitchFamily="34" charset="-122"/>
                <a:ea typeface="微软雅黑" panose="020B0503020204020204" pitchFamily="34" charset="-122"/>
              </a:rPr>
              <a:t>表达出来。所有的行为相关知识与视觉设计都是围绕着</a:t>
            </a:r>
            <a:r>
              <a:rPr lang="en-US" altLang="zh-CN" sz="1200" dirty="0">
                <a:latin typeface="微软雅黑" panose="020B0503020204020204" pitchFamily="34" charset="-122"/>
                <a:ea typeface="微软雅黑" panose="020B0503020204020204" pitchFamily="34" charset="-122"/>
              </a:rPr>
              <a:t>MI </a:t>
            </a:r>
            <a:r>
              <a:rPr lang="zh-CN" altLang="en-US" sz="1200" dirty="0">
                <a:latin typeface="微软雅黑" panose="020B0503020204020204" pitchFamily="34" charset="-122"/>
                <a:ea typeface="微软雅黑" panose="020B0503020204020204" pitchFamily="34" charset="-122"/>
              </a:rPr>
              <a:t>这个中心展开的，成功的</a:t>
            </a:r>
            <a:r>
              <a:rPr lang="en-US" altLang="zh-CN" sz="1200" dirty="0">
                <a:latin typeface="微软雅黑" panose="020B0503020204020204" pitchFamily="34" charset="-122"/>
                <a:ea typeface="微软雅黑" panose="020B0503020204020204" pitchFamily="34" charset="-122"/>
              </a:rPr>
              <a:t>BI </a:t>
            </a:r>
            <a:r>
              <a:rPr lang="zh-CN" altLang="en-US" sz="1200" dirty="0">
                <a:latin typeface="微软雅黑" panose="020B0503020204020204" pitchFamily="34" charset="-122"/>
                <a:ea typeface="微软雅黑" panose="020B0503020204020204" pitchFamily="34" charset="-122"/>
              </a:rPr>
              <a:t>与</a:t>
            </a:r>
            <a:r>
              <a:rPr lang="en-US" altLang="zh-CN" sz="1200" dirty="0">
                <a:latin typeface="微软雅黑" panose="020B0503020204020204" pitchFamily="34" charset="-122"/>
                <a:ea typeface="微软雅黑" panose="020B0503020204020204" pitchFamily="34" charset="-122"/>
              </a:rPr>
              <a:t>VI </a:t>
            </a:r>
            <a:r>
              <a:rPr lang="zh-CN" altLang="en-US" sz="1200" dirty="0">
                <a:latin typeface="微软雅黑" panose="020B0503020204020204" pitchFamily="34" charset="-122"/>
                <a:ea typeface="微软雅黑" panose="020B0503020204020204" pitchFamily="34" charset="-122"/>
              </a:rPr>
              <a:t>就是将企业的独特神准确表达出来。 </a:t>
            </a:r>
            <a:r>
              <a:rPr lang="en-US" altLang="zh-CN" sz="1200" dirty="0">
                <a:latin typeface="微软雅黑" panose="020B0503020204020204" pitchFamily="34" charset="-122"/>
                <a:ea typeface="微软雅黑" panose="020B0503020204020204" pitchFamily="34" charset="-122"/>
              </a:rPr>
              <a:t>CIS </a:t>
            </a:r>
            <a:r>
              <a:rPr lang="zh-CN" altLang="en-US" sz="1200" dirty="0">
                <a:latin typeface="微软雅黑" panose="020B0503020204020204" pitchFamily="34" charset="-122"/>
                <a:ea typeface="微软雅黑" panose="020B0503020204020204" pitchFamily="34" charset="-122"/>
              </a:rPr>
              <a:t>是</a:t>
            </a:r>
            <a:r>
              <a:rPr lang="en-US" altLang="zh-CN" sz="1200" dirty="0">
                <a:latin typeface="微软雅黑" panose="020B0503020204020204" pitchFamily="34" charset="-122"/>
                <a:ea typeface="微软雅黑" panose="020B0503020204020204" pitchFamily="34" charset="-122"/>
              </a:rPr>
              <a:t>Corporate Identity System </a:t>
            </a:r>
            <a:r>
              <a:rPr lang="zh-CN" altLang="en-US" sz="1200" dirty="0">
                <a:latin typeface="微软雅黑" panose="020B0503020204020204" pitchFamily="34" charset="-122"/>
                <a:ea typeface="微软雅黑" panose="020B0503020204020204" pitchFamily="34" charset="-122"/>
              </a:rPr>
              <a:t>首字母缩写，意思是“企业形象识别系统”。</a:t>
            </a:r>
            <a:r>
              <a:rPr lang="en-US" altLang="zh-CN" sz="1200" dirty="0">
                <a:latin typeface="微软雅黑" panose="020B0503020204020204" pitchFamily="34" charset="-122"/>
                <a:ea typeface="微软雅黑" panose="020B0503020204020204" pitchFamily="34" charset="-122"/>
              </a:rPr>
              <a:t>CIS </a:t>
            </a:r>
            <a:r>
              <a:rPr lang="zh-CN" altLang="en-US" sz="1200" dirty="0">
                <a:latin typeface="微软雅黑" panose="020B0503020204020204" pitchFamily="34" charset="-122"/>
                <a:ea typeface="微软雅黑" panose="020B0503020204020204" pitchFamily="34" charset="-122"/>
              </a:rPr>
              <a:t>把企业形象作为一个整体进行建设和发展。</a:t>
            </a:r>
            <a:endParaRPr lang="en-US" altLang="zh-CN" sz="1200"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754412" y="1364919"/>
            <a:ext cx="2252758" cy="2748259"/>
            <a:chOff x="450638" y="1364918"/>
            <a:chExt cx="2252758" cy="2748259"/>
          </a:xfrm>
        </p:grpSpPr>
        <p:pic>
          <p:nvPicPr>
            <p:cNvPr id="2" name="图片 1"/>
            <p:cNvPicPr>
              <a:picLocks noChangeAspect="1"/>
            </p:cNvPicPr>
            <p:nvPr/>
          </p:nvPicPr>
          <p:blipFill>
            <a:blip r:embed="rId2"/>
            <a:stretch>
              <a:fillRect/>
            </a:stretch>
          </p:blipFill>
          <p:spPr>
            <a:xfrm>
              <a:off x="450638" y="1364918"/>
              <a:ext cx="2252758" cy="2459699"/>
            </a:xfrm>
            <a:prstGeom prst="rect">
              <a:avLst/>
            </a:prstGeom>
          </p:spPr>
        </p:pic>
        <p:sp>
          <p:nvSpPr>
            <p:cNvPr id="3" name="矩形 2"/>
            <p:cNvSpPr/>
            <p:nvPr/>
          </p:nvSpPr>
          <p:spPr>
            <a:xfrm>
              <a:off x="792988" y="3866956"/>
              <a:ext cx="1568058" cy="246221"/>
            </a:xfrm>
            <a:prstGeom prst="rect">
              <a:avLst/>
            </a:prstGeom>
          </p:spPr>
          <p:txBody>
            <a:bodyPr wrap="none">
              <a:spAutoFit/>
            </a:bodyPr>
            <a:lstStyle/>
            <a:p>
              <a:r>
                <a:rPr lang="zh-CN" altLang="en-US" sz="1000" dirty="0">
                  <a:latin typeface="微软雅黑" panose="020B0503020204020204" pitchFamily="34" charset="-122"/>
                  <a:ea typeface="微软雅黑" panose="020B0503020204020204" pitchFamily="34" charset="-122"/>
                </a:rPr>
                <a:t>图</a:t>
              </a:r>
              <a:r>
                <a:rPr lang="en-US" altLang="zh-CN" sz="1000" dirty="0">
                  <a:latin typeface="微软雅黑" panose="020B0503020204020204" pitchFamily="34" charset="-122"/>
                  <a:ea typeface="微软雅黑" panose="020B0503020204020204" pitchFamily="34" charset="-122"/>
                </a:rPr>
                <a:t>3-4-4 CIS </a:t>
              </a:r>
              <a:r>
                <a:rPr lang="zh-CN" altLang="en-US" sz="1000" dirty="0">
                  <a:latin typeface="微软雅黑" panose="020B0503020204020204" pitchFamily="34" charset="-122"/>
                  <a:ea typeface="微软雅黑" panose="020B0503020204020204" pitchFamily="34" charset="-122"/>
                </a:rPr>
                <a:t>的三大构成</a:t>
              </a:r>
            </a:p>
          </p:txBody>
        </p:sp>
      </p:grpSp>
      <p:sp>
        <p:nvSpPr>
          <p:cNvPr id="8" name="Rectangle 24"/>
          <p:cNvSpPr>
            <a:spLocks noChangeArrowheads="1"/>
          </p:cNvSpPr>
          <p:nvPr/>
        </p:nvSpPr>
        <p:spPr bwMode="auto">
          <a:xfrm>
            <a:off x="3629429" y="2447115"/>
            <a:ext cx="500845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gn="just">
              <a:spcBef>
                <a:spcPts val="600"/>
              </a:spcBef>
              <a:buFont typeface="Wingdings" panose="05000000000000000000" pitchFamily="2" charset="2"/>
              <a:buChar char="n"/>
            </a:pPr>
            <a:r>
              <a:rPr lang="en-US" altLang="zh-CN" sz="1200" dirty="0">
                <a:latin typeface="微软雅黑" panose="020B0503020204020204" pitchFamily="34" charset="-122"/>
                <a:ea typeface="微软雅黑" panose="020B0503020204020204" pitchFamily="34" charset="-122"/>
              </a:rPr>
              <a:t>MI </a:t>
            </a:r>
            <a:r>
              <a:rPr lang="zh-CN" altLang="en-US" sz="1200" dirty="0">
                <a:latin typeface="微软雅黑" panose="020B0503020204020204" pitchFamily="34" charset="-122"/>
                <a:ea typeface="微软雅黑" panose="020B0503020204020204" pitchFamily="34" charset="-122"/>
              </a:rPr>
              <a:t>是指确立企业自己的经营理念，企业对经营目标、经营思想、经营方式和营销状态进行总体规划和界定。主要包括：产业特征，组织体制，管理原则，企业精神，企业价值观，企业文化，企业信条，经营理念，经营方针，市场定位，社会责任和发展规划等。它是一个企业在经营过程中，企业决策者的思维方式的全面表现。</a:t>
            </a:r>
            <a:endParaRPr lang="en-US" altLang="zh-CN" sz="1200" dirty="0">
              <a:latin typeface="微软雅黑" panose="020B0503020204020204" pitchFamily="34" charset="-122"/>
              <a:ea typeface="微软雅黑" panose="020B0503020204020204" pitchFamily="34" charset="-122"/>
            </a:endParaRPr>
          </a:p>
        </p:txBody>
      </p:sp>
      <p:sp>
        <p:nvSpPr>
          <p:cNvPr id="9" name="Rectangle 24"/>
          <p:cNvSpPr>
            <a:spLocks noChangeArrowheads="1"/>
          </p:cNvSpPr>
          <p:nvPr/>
        </p:nvSpPr>
        <p:spPr bwMode="auto">
          <a:xfrm>
            <a:off x="3629429" y="3506956"/>
            <a:ext cx="500845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gn="just">
              <a:spcBef>
                <a:spcPts val="600"/>
              </a:spcBef>
              <a:buFont typeface="Wingdings" panose="05000000000000000000" pitchFamily="2" charset="2"/>
              <a:buChar char="n"/>
            </a:pPr>
            <a:r>
              <a:rPr lang="en-US" altLang="zh-CN" sz="1200" dirty="0">
                <a:latin typeface="微软雅黑" panose="020B0503020204020204" pitchFamily="34" charset="-122"/>
                <a:ea typeface="微软雅黑" panose="020B0503020204020204" pitchFamily="34" charset="-122"/>
              </a:rPr>
              <a:t>BI </a:t>
            </a:r>
            <a:r>
              <a:rPr lang="zh-CN" altLang="en-US" sz="1200" dirty="0">
                <a:latin typeface="微软雅黑" panose="020B0503020204020204" pitchFamily="34" charset="-122"/>
                <a:ea typeface="微软雅黑" panose="020B0503020204020204" pitchFamily="34" charset="-122"/>
              </a:rPr>
              <a:t>直接反映企业理念的个性和特殊性，是企业实践经营理念与创造企业文化的准则，对企业运作方式所作的统一规划而形成的动态识别系统。对内包括：组织制度，管理规范，行为规范，干部教育，职工教育，工作环境，生产设备，福利制度等；对外包括：市场调查，公共关系，营销相关知识，流通对策，产品研发，公益性、文化性相关知识等。它是企业管理行为过程中的教育、执行的外在表现。</a:t>
            </a:r>
            <a:endParaRPr lang="en-US" altLang="zh-CN"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6104428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0000">
                                          <p:cBhvr additive="base">
                                            <p:cTn id="7" dur="500" fill="hold"/>
                                            <p:tgtEl>
                                              <p:spTgt spid="4"/>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0000">
                                      <p:stCondLst>
                                        <p:cond delay="600"/>
                                      </p:stCondLst>
                                      <p:childTnLst>
                                        <p:set>
                                          <p:cBhvr>
                                            <p:cTn id="10" dur="1" fill="hold">
                                              <p:stCondLst>
                                                <p:cond delay="0"/>
                                              </p:stCondLst>
                                            </p:cTn>
                                            <p:tgtEl>
                                              <p:spTgt spid="27"/>
                                            </p:tgtEl>
                                            <p:attrNameLst>
                                              <p:attrName>style.visibility</p:attrName>
                                            </p:attrNameLst>
                                          </p:cBhvr>
                                          <p:to>
                                            <p:strVal val="visible"/>
                                          </p:to>
                                        </p:set>
                                        <p:anim calcmode="lin" valueType="num" p14:bounceEnd="60000">
                                          <p:cBhvr additive="base">
                                            <p:cTn id="11" dur="500" fill="hold"/>
                                            <p:tgtEl>
                                              <p:spTgt spid="27"/>
                                            </p:tgtEl>
                                            <p:attrNameLst>
                                              <p:attrName>ppt_x</p:attrName>
                                            </p:attrNameLst>
                                          </p:cBhvr>
                                          <p:tavLst>
                                            <p:tav tm="0">
                                              <p:val>
                                                <p:strVal val="1+#ppt_w/2"/>
                                              </p:val>
                                            </p:tav>
                                            <p:tav tm="100000">
                                              <p:val>
                                                <p:strVal val="#ppt_x"/>
                                              </p:val>
                                            </p:tav>
                                          </p:tavLst>
                                        </p:anim>
                                        <p:anim calcmode="lin" valueType="num" p14:bounceEnd="60000">
                                          <p:cBhvr additive="base">
                                            <p:cTn id="12" dur="5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100"/>
                                </p:stCondLst>
                                <p:childTnLst>
                                  <p:par>
                                    <p:cTn id="14" presetID="2" presetClass="entr" presetSubtype="2" fill="hold" grpId="0" nodeType="afterEffect" p14:presetBounceEnd="60000">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14:bounceEnd="60000">
                                          <p:cBhvr additive="base">
                                            <p:cTn id="16" dur="500" fill="hold"/>
                                            <p:tgtEl>
                                              <p:spTgt spid="8"/>
                                            </p:tgtEl>
                                            <p:attrNameLst>
                                              <p:attrName>ppt_x</p:attrName>
                                            </p:attrNameLst>
                                          </p:cBhvr>
                                          <p:tavLst>
                                            <p:tav tm="0">
                                              <p:val>
                                                <p:strVal val="1+#ppt_w/2"/>
                                              </p:val>
                                            </p:tav>
                                            <p:tav tm="100000">
                                              <p:val>
                                                <p:strVal val="#ppt_x"/>
                                              </p:val>
                                            </p:tav>
                                          </p:tavLst>
                                        </p:anim>
                                        <p:anim calcmode="lin" valueType="num" p14:bounceEnd="60000">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1600"/>
                                </p:stCondLst>
                                <p:childTnLst>
                                  <p:par>
                                    <p:cTn id="19" presetID="2" presetClass="entr" presetSubtype="2" fill="hold" grpId="0" nodeType="afterEffect" p14:presetBounceEnd="60000">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14:bounceEnd="60000">
                                          <p:cBhvr additive="base">
                                            <p:cTn id="21" dur="500" fill="hold"/>
                                            <p:tgtEl>
                                              <p:spTgt spid="9"/>
                                            </p:tgtEl>
                                            <p:attrNameLst>
                                              <p:attrName>ppt_x</p:attrName>
                                            </p:attrNameLst>
                                          </p:cBhvr>
                                          <p:tavLst>
                                            <p:tav tm="0">
                                              <p:val>
                                                <p:strVal val="1+#ppt_w/2"/>
                                              </p:val>
                                            </p:tav>
                                            <p:tav tm="100000">
                                              <p:val>
                                                <p:strVal val="#ppt_x"/>
                                              </p:val>
                                            </p:tav>
                                          </p:tavLst>
                                        </p:anim>
                                        <p:anim calcmode="lin" valueType="num" p14:bounceEnd="60000">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8"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60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1+#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100"/>
                                </p:stCondLst>
                                <p:childTnLst>
                                  <p:par>
                                    <p:cTn id="14" presetID="2" presetClass="entr" presetSubtype="2"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1600"/>
                                </p:stCondLst>
                                <p:childTnLst>
                                  <p:par>
                                    <p:cTn id="19" presetID="2" presetClass="entr" presetSubtype="2"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8" grpId="0"/>
          <p:bldP spid="9"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27" name="Rectangle 24"/>
          <p:cNvSpPr>
            <a:spLocks noChangeArrowheads="1"/>
          </p:cNvSpPr>
          <p:nvPr/>
        </p:nvSpPr>
        <p:spPr bwMode="auto">
          <a:xfrm>
            <a:off x="3994412" y="1202956"/>
            <a:ext cx="4248000" cy="301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gn="just">
              <a:lnSpc>
                <a:spcPct val="150000"/>
              </a:lnSpc>
              <a:buFont typeface="Wingdings" panose="05000000000000000000" pitchFamily="2" charset="2"/>
              <a:buChar char="n"/>
            </a:pPr>
            <a:r>
              <a:rPr lang="en-US" altLang="zh-CN" sz="1200" dirty="0">
                <a:latin typeface="微软雅黑" panose="020B0503020204020204" pitchFamily="34" charset="-122"/>
                <a:ea typeface="微软雅黑" panose="020B0503020204020204" pitchFamily="34" charset="-122"/>
              </a:rPr>
              <a:t>VI </a:t>
            </a:r>
            <a:r>
              <a:rPr lang="zh-CN" altLang="en-US" sz="1200" dirty="0">
                <a:latin typeface="微软雅黑" panose="020B0503020204020204" pitchFamily="34" charset="-122"/>
                <a:ea typeface="微软雅黑" panose="020B0503020204020204" pitchFamily="34" charset="-122"/>
              </a:rPr>
              <a:t>以标志、标准字、标准色为核心展开的完整的、系统的视觉表达体系。将上述的企业理念、企业文化、服务内容、企业规范等抽象概念转换为具体记忆和可识别的形象符号，从而塑造出排他性的企业形象。</a:t>
            </a:r>
            <a:endParaRPr lang="en-US" altLang="zh-CN" sz="1200" dirty="0">
              <a:latin typeface="微软雅黑" panose="020B0503020204020204" pitchFamily="34" charset="-122"/>
              <a:ea typeface="微软雅黑" panose="020B0503020204020204" pitchFamily="34" charset="-122"/>
            </a:endParaRPr>
          </a:p>
          <a:p>
            <a:pPr marL="171450" indent="-171450" algn="just">
              <a:lnSpc>
                <a:spcPct val="150000"/>
              </a:lnSpc>
              <a:buFont typeface="Wingdings" panose="05000000000000000000" pitchFamily="2" charset="2"/>
              <a:buChar char="n"/>
            </a:pPr>
            <a:r>
              <a:rPr lang="en-US" altLang="zh-CN" sz="1200" dirty="0">
                <a:latin typeface="微软雅黑" panose="020B0503020204020204" pitchFamily="34" charset="-122"/>
                <a:ea typeface="微软雅黑" panose="020B0503020204020204" pitchFamily="34" charset="-122"/>
              </a:rPr>
              <a:t>VI </a:t>
            </a:r>
            <a:r>
              <a:rPr lang="zh-CN" altLang="en-US" sz="1200" dirty="0">
                <a:latin typeface="微软雅黑" panose="020B0503020204020204" pitchFamily="34" charset="-122"/>
                <a:ea typeface="微软雅黑" panose="020B0503020204020204" pitchFamily="34" charset="-122"/>
              </a:rPr>
              <a:t>即（</a:t>
            </a:r>
            <a:r>
              <a:rPr lang="en-US" altLang="zh-CN" sz="1200" dirty="0">
                <a:latin typeface="微软雅黑" panose="020B0503020204020204" pitchFamily="34" charset="-122"/>
                <a:ea typeface="微软雅黑" panose="020B0503020204020204" pitchFamily="34" charset="-122"/>
              </a:rPr>
              <a:t>Visual Identity</a:t>
            </a:r>
            <a:r>
              <a:rPr lang="zh-CN" altLang="en-US" sz="1200" dirty="0">
                <a:latin typeface="微软雅黑" panose="020B0503020204020204" pitchFamily="34" charset="-122"/>
                <a:ea typeface="微软雅黑" panose="020B0503020204020204" pitchFamily="34" charset="-122"/>
              </a:rPr>
              <a:t>），视觉识别系统，是</a:t>
            </a:r>
            <a:r>
              <a:rPr lang="en-US" altLang="zh-CN" sz="1200" dirty="0">
                <a:latin typeface="微软雅黑" panose="020B0503020204020204" pitchFamily="34" charset="-122"/>
                <a:ea typeface="微软雅黑" panose="020B0503020204020204" pitchFamily="34" charset="-122"/>
              </a:rPr>
              <a:t>CIS </a:t>
            </a:r>
            <a:r>
              <a:rPr lang="zh-CN" altLang="en-US" sz="1200" dirty="0">
                <a:latin typeface="微软雅黑" panose="020B0503020204020204" pitchFamily="34" charset="-122"/>
                <a:ea typeface="微软雅黑" panose="020B0503020204020204" pitchFamily="34" charset="-122"/>
              </a:rPr>
              <a:t>系统最具传播力和感染力的部分。</a:t>
            </a:r>
            <a:r>
              <a:rPr lang="en-US" altLang="zh-CN" sz="1200" dirty="0">
                <a:latin typeface="微软雅黑" panose="020B0503020204020204" pitchFamily="34" charset="-122"/>
                <a:ea typeface="微软雅黑" panose="020B0503020204020204" pitchFamily="34" charset="-122"/>
              </a:rPr>
              <a:t>VI </a:t>
            </a:r>
            <a:r>
              <a:rPr lang="zh-CN" altLang="en-US" sz="1200" dirty="0">
                <a:latin typeface="微软雅黑" panose="020B0503020204020204" pitchFamily="34" charset="-122"/>
                <a:ea typeface="微软雅黑" panose="020B0503020204020204" pitchFamily="34" charset="-122"/>
              </a:rPr>
              <a:t>系统包括两大部分。</a:t>
            </a:r>
            <a:endParaRPr lang="en-US" altLang="zh-CN" sz="1200" dirty="0">
              <a:latin typeface="微软雅黑" panose="020B0503020204020204" pitchFamily="34" charset="-122"/>
              <a:ea typeface="微软雅黑" panose="020B0503020204020204" pitchFamily="34" charset="-122"/>
            </a:endParaRPr>
          </a:p>
          <a:p>
            <a:pPr marL="171450" indent="-171450" algn="just">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基础部分：企业名称、企业标志、标准字、标准色、辅助图形、企业吉祥物、宣传口号等；</a:t>
            </a:r>
            <a:endParaRPr lang="en-US" altLang="zh-CN" sz="1200" dirty="0">
              <a:latin typeface="微软雅黑" panose="020B0503020204020204" pitchFamily="34" charset="-122"/>
              <a:ea typeface="微软雅黑" panose="020B0503020204020204" pitchFamily="34" charset="-122"/>
            </a:endParaRPr>
          </a:p>
          <a:p>
            <a:pPr marL="171450" indent="-171450" algn="just">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应用部分：产品造型、办公用品、企业环境、交通工具、服装服饰、广告媒体、招牌、包装系统、公务礼品、陈列展示以及印刷出版物等。</a:t>
            </a:r>
            <a:endParaRPr lang="en-US" altLang="zh-CN" sz="12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20597" b="3095"/>
          <a:stretch/>
        </p:blipFill>
        <p:spPr>
          <a:xfrm>
            <a:off x="1010921" y="1443721"/>
            <a:ext cx="2512118" cy="2254470"/>
          </a:xfrm>
          <a:prstGeom prst="rect">
            <a:avLst/>
          </a:prstGeom>
        </p:spPr>
      </p:pic>
    </p:spTree>
    <p:extLst>
      <p:ext uri="{BB962C8B-B14F-4D97-AF65-F5344CB8AC3E}">
        <p14:creationId xmlns:p14="http://schemas.microsoft.com/office/powerpoint/2010/main" val="1948372396"/>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0000">
                                      <p:stCondLst>
                                        <p:cond delay="600"/>
                                      </p:stCondLst>
                                      <p:childTnLst>
                                        <p:set>
                                          <p:cBhvr>
                                            <p:cTn id="10" dur="1" fill="hold">
                                              <p:stCondLst>
                                                <p:cond delay="0"/>
                                              </p:stCondLst>
                                            </p:cTn>
                                            <p:tgtEl>
                                              <p:spTgt spid="27"/>
                                            </p:tgtEl>
                                            <p:attrNameLst>
                                              <p:attrName>style.visibility</p:attrName>
                                            </p:attrNameLst>
                                          </p:cBhvr>
                                          <p:to>
                                            <p:strVal val="visible"/>
                                          </p:to>
                                        </p:set>
                                        <p:anim calcmode="lin" valueType="num" p14:bounceEnd="60000">
                                          <p:cBhvr additive="base">
                                            <p:cTn id="11" dur="500" fill="hold"/>
                                            <p:tgtEl>
                                              <p:spTgt spid="27"/>
                                            </p:tgtEl>
                                            <p:attrNameLst>
                                              <p:attrName>ppt_x</p:attrName>
                                            </p:attrNameLst>
                                          </p:cBhvr>
                                          <p:tavLst>
                                            <p:tav tm="0">
                                              <p:val>
                                                <p:strVal val="1+#ppt_w/2"/>
                                              </p:val>
                                            </p:tav>
                                            <p:tav tm="100000">
                                              <p:val>
                                                <p:strVal val="#ppt_x"/>
                                              </p:val>
                                            </p:tav>
                                          </p:tavLst>
                                        </p:anim>
                                        <p:anim calcmode="lin" valueType="num" p14:bounceEnd="60000">
                                          <p:cBhvr additive="base">
                                            <p:cTn id="12"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60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1+#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27" name="Rectangle 24"/>
          <p:cNvSpPr>
            <a:spLocks noChangeArrowheads="1"/>
          </p:cNvSpPr>
          <p:nvPr/>
        </p:nvSpPr>
        <p:spPr bwMode="auto">
          <a:xfrm>
            <a:off x="1031142" y="846263"/>
            <a:ext cx="1895042" cy="24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38" indent="-171438" algn="just">
              <a:lnSpc>
                <a:spcPct val="150000"/>
              </a:lnSpc>
              <a:spcBef>
                <a:spcPts val="500"/>
              </a:spcBef>
              <a:buClr>
                <a:schemeClr val="tx1">
                  <a:lumMod val="75000"/>
                  <a:lumOff val="25000"/>
                </a:schemeClr>
              </a:buClr>
              <a:buFont typeface="Wingdings" pitchFamily="2" charset="2"/>
              <a:buChar char="n"/>
            </a:pPr>
            <a:r>
              <a:rPr lang="en-US" altLang="zh-CN" sz="1200" b="1" dirty="0">
                <a:latin typeface="微软雅黑" panose="020B0503020204020204" pitchFamily="34" charset="-122"/>
                <a:ea typeface="微软雅黑" panose="020B0503020204020204" pitchFamily="34" charset="-122"/>
              </a:rPr>
              <a:t>VI </a:t>
            </a:r>
            <a:r>
              <a:rPr lang="zh-CN" altLang="en-US" sz="1200" b="1" dirty="0">
                <a:latin typeface="微软雅黑" panose="020B0503020204020204" pitchFamily="34" charset="-122"/>
                <a:ea typeface="微软雅黑" panose="020B0503020204020204" pitchFamily="34" charset="-122"/>
              </a:rPr>
              <a:t>设计的流程</a:t>
            </a:r>
            <a:endParaRPr lang="en-US" altLang="zh-CN" sz="1200" b="1" dirty="0">
              <a:latin typeface="微软雅黑" panose="020B0503020204020204" pitchFamily="34" charset="-122"/>
              <a:ea typeface="微软雅黑" panose="020B0503020204020204" pitchFamily="34" charset="-122"/>
            </a:endParaRPr>
          </a:p>
        </p:txBody>
      </p:sp>
      <p:sp>
        <p:nvSpPr>
          <p:cNvPr id="5" name="任意多边形 4"/>
          <p:cNvSpPr/>
          <p:nvPr/>
        </p:nvSpPr>
        <p:spPr>
          <a:xfrm>
            <a:off x="1839158" y="1508112"/>
            <a:ext cx="1418554" cy="851132"/>
          </a:xfrm>
          <a:custGeom>
            <a:avLst/>
            <a:gdLst>
              <a:gd name="connsiteX0" fmla="*/ 0 w 1418554"/>
              <a:gd name="connsiteY0" fmla="*/ 85113 h 851132"/>
              <a:gd name="connsiteX1" fmla="*/ 85113 w 1418554"/>
              <a:gd name="connsiteY1" fmla="*/ 0 h 851132"/>
              <a:gd name="connsiteX2" fmla="*/ 1333441 w 1418554"/>
              <a:gd name="connsiteY2" fmla="*/ 0 h 851132"/>
              <a:gd name="connsiteX3" fmla="*/ 1418554 w 1418554"/>
              <a:gd name="connsiteY3" fmla="*/ 85113 h 851132"/>
              <a:gd name="connsiteX4" fmla="*/ 1418554 w 1418554"/>
              <a:gd name="connsiteY4" fmla="*/ 766019 h 851132"/>
              <a:gd name="connsiteX5" fmla="*/ 1333441 w 1418554"/>
              <a:gd name="connsiteY5" fmla="*/ 851132 h 851132"/>
              <a:gd name="connsiteX6" fmla="*/ 85113 w 1418554"/>
              <a:gd name="connsiteY6" fmla="*/ 851132 h 851132"/>
              <a:gd name="connsiteX7" fmla="*/ 0 w 1418554"/>
              <a:gd name="connsiteY7" fmla="*/ 766019 h 851132"/>
              <a:gd name="connsiteX8" fmla="*/ 0 w 1418554"/>
              <a:gd name="connsiteY8" fmla="*/ 85113 h 85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8554" h="851132">
                <a:moveTo>
                  <a:pt x="0" y="85113"/>
                </a:moveTo>
                <a:cubicBezTo>
                  <a:pt x="0" y="38106"/>
                  <a:pt x="38106" y="0"/>
                  <a:pt x="85113" y="0"/>
                </a:cubicBezTo>
                <a:lnTo>
                  <a:pt x="1333441" y="0"/>
                </a:lnTo>
                <a:cubicBezTo>
                  <a:pt x="1380448" y="0"/>
                  <a:pt x="1418554" y="38106"/>
                  <a:pt x="1418554" y="85113"/>
                </a:cubicBezTo>
                <a:lnTo>
                  <a:pt x="1418554" y="766019"/>
                </a:lnTo>
                <a:cubicBezTo>
                  <a:pt x="1418554" y="813026"/>
                  <a:pt x="1380448" y="851132"/>
                  <a:pt x="1333441" y="851132"/>
                </a:cubicBezTo>
                <a:lnTo>
                  <a:pt x="85113" y="851132"/>
                </a:lnTo>
                <a:cubicBezTo>
                  <a:pt x="38106" y="851132"/>
                  <a:pt x="0" y="813026"/>
                  <a:pt x="0" y="766019"/>
                </a:cubicBezTo>
                <a:lnTo>
                  <a:pt x="0" y="85113"/>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5889" tIns="85889" rIns="85889" bIns="85889" numCol="1" spcCol="1270" anchor="ctr" anchorCtr="0">
            <a:noAutofit/>
          </a:bodyPr>
          <a:lstStyle/>
          <a:p>
            <a:pPr algn="ctr" defTabSz="711200">
              <a:lnSpc>
                <a:spcPct val="90000"/>
              </a:lnSpc>
              <a:spcBef>
                <a:spcPct val="0"/>
              </a:spcBef>
              <a:spcAft>
                <a:spcPct val="35000"/>
              </a:spcAft>
            </a:pPr>
            <a:r>
              <a:rPr lang="zh-CN" altLang="en-US" sz="1600" dirty="0">
                <a:latin typeface="微软雅黑" panose="020B0503020204020204" pitchFamily="34" charset="-122"/>
                <a:ea typeface="微软雅黑" panose="020B0503020204020204" pitchFamily="34" charset="-122"/>
              </a:rPr>
              <a:t>调研</a:t>
            </a:r>
          </a:p>
        </p:txBody>
      </p:sp>
      <p:sp>
        <p:nvSpPr>
          <p:cNvPr id="6" name="任意多边形 5"/>
          <p:cNvSpPr/>
          <p:nvPr/>
        </p:nvSpPr>
        <p:spPr>
          <a:xfrm>
            <a:off x="3382546" y="1757778"/>
            <a:ext cx="300733" cy="351801"/>
          </a:xfrm>
          <a:custGeom>
            <a:avLst/>
            <a:gdLst>
              <a:gd name="connsiteX0" fmla="*/ 0 w 300733"/>
              <a:gd name="connsiteY0" fmla="*/ 70360 h 351801"/>
              <a:gd name="connsiteX1" fmla="*/ 150367 w 300733"/>
              <a:gd name="connsiteY1" fmla="*/ 70360 h 351801"/>
              <a:gd name="connsiteX2" fmla="*/ 150367 w 300733"/>
              <a:gd name="connsiteY2" fmla="*/ 0 h 351801"/>
              <a:gd name="connsiteX3" fmla="*/ 300733 w 300733"/>
              <a:gd name="connsiteY3" fmla="*/ 175901 h 351801"/>
              <a:gd name="connsiteX4" fmla="*/ 150367 w 300733"/>
              <a:gd name="connsiteY4" fmla="*/ 351801 h 351801"/>
              <a:gd name="connsiteX5" fmla="*/ 150367 w 300733"/>
              <a:gd name="connsiteY5" fmla="*/ 281441 h 351801"/>
              <a:gd name="connsiteX6" fmla="*/ 0 w 300733"/>
              <a:gd name="connsiteY6" fmla="*/ 281441 h 351801"/>
              <a:gd name="connsiteX7" fmla="*/ 0 w 300733"/>
              <a:gd name="connsiteY7" fmla="*/ 70360 h 35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733" h="351801">
                <a:moveTo>
                  <a:pt x="0" y="70360"/>
                </a:moveTo>
                <a:lnTo>
                  <a:pt x="150367" y="70360"/>
                </a:lnTo>
                <a:lnTo>
                  <a:pt x="150367" y="0"/>
                </a:lnTo>
                <a:lnTo>
                  <a:pt x="300733" y="175901"/>
                </a:lnTo>
                <a:lnTo>
                  <a:pt x="150367" y="351801"/>
                </a:lnTo>
                <a:lnTo>
                  <a:pt x="150367" y="281441"/>
                </a:lnTo>
                <a:lnTo>
                  <a:pt x="0" y="281441"/>
                </a:lnTo>
                <a:lnTo>
                  <a:pt x="0" y="70360"/>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70360" rIns="90220" bIns="70360" numCol="1" spcCol="1270" anchor="ctr" anchorCtr="0">
            <a:noAutofit/>
          </a:bodyPr>
          <a:lstStyle/>
          <a:p>
            <a:pPr algn="ctr" defTabSz="533400">
              <a:lnSpc>
                <a:spcPct val="90000"/>
              </a:lnSpc>
              <a:spcBef>
                <a:spcPct val="0"/>
              </a:spcBef>
              <a:spcAft>
                <a:spcPct val="35000"/>
              </a:spcAft>
            </a:pPr>
            <a:endParaRPr lang="zh-CN" altLang="en-US" sz="1200">
              <a:latin typeface="微软雅黑" panose="020B0503020204020204" pitchFamily="34" charset="-122"/>
              <a:ea typeface="微软雅黑" panose="020B0503020204020204" pitchFamily="34" charset="-122"/>
            </a:endParaRPr>
          </a:p>
        </p:txBody>
      </p:sp>
      <p:sp>
        <p:nvSpPr>
          <p:cNvPr id="7" name="任意多边形 6"/>
          <p:cNvSpPr/>
          <p:nvPr/>
        </p:nvSpPr>
        <p:spPr>
          <a:xfrm>
            <a:off x="3825134" y="1508112"/>
            <a:ext cx="1418554" cy="851132"/>
          </a:xfrm>
          <a:custGeom>
            <a:avLst/>
            <a:gdLst>
              <a:gd name="connsiteX0" fmla="*/ 0 w 1418554"/>
              <a:gd name="connsiteY0" fmla="*/ 85113 h 851132"/>
              <a:gd name="connsiteX1" fmla="*/ 85113 w 1418554"/>
              <a:gd name="connsiteY1" fmla="*/ 0 h 851132"/>
              <a:gd name="connsiteX2" fmla="*/ 1333441 w 1418554"/>
              <a:gd name="connsiteY2" fmla="*/ 0 h 851132"/>
              <a:gd name="connsiteX3" fmla="*/ 1418554 w 1418554"/>
              <a:gd name="connsiteY3" fmla="*/ 85113 h 851132"/>
              <a:gd name="connsiteX4" fmla="*/ 1418554 w 1418554"/>
              <a:gd name="connsiteY4" fmla="*/ 766019 h 851132"/>
              <a:gd name="connsiteX5" fmla="*/ 1333441 w 1418554"/>
              <a:gd name="connsiteY5" fmla="*/ 851132 h 851132"/>
              <a:gd name="connsiteX6" fmla="*/ 85113 w 1418554"/>
              <a:gd name="connsiteY6" fmla="*/ 851132 h 851132"/>
              <a:gd name="connsiteX7" fmla="*/ 0 w 1418554"/>
              <a:gd name="connsiteY7" fmla="*/ 766019 h 851132"/>
              <a:gd name="connsiteX8" fmla="*/ 0 w 1418554"/>
              <a:gd name="connsiteY8" fmla="*/ 85113 h 85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8554" h="851132">
                <a:moveTo>
                  <a:pt x="0" y="85113"/>
                </a:moveTo>
                <a:cubicBezTo>
                  <a:pt x="0" y="38106"/>
                  <a:pt x="38106" y="0"/>
                  <a:pt x="85113" y="0"/>
                </a:cubicBezTo>
                <a:lnTo>
                  <a:pt x="1333441" y="0"/>
                </a:lnTo>
                <a:cubicBezTo>
                  <a:pt x="1380448" y="0"/>
                  <a:pt x="1418554" y="38106"/>
                  <a:pt x="1418554" y="85113"/>
                </a:cubicBezTo>
                <a:lnTo>
                  <a:pt x="1418554" y="766019"/>
                </a:lnTo>
                <a:cubicBezTo>
                  <a:pt x="1418554" y="813026"/>
                  <a:pt x="1380448" y="851132"/>
                  <a:pt x="1333441" y="851132"/>
                </a:cubicBezTo>
                <a:lnTo>
                  <a:pt x="85113" y="851132"/>
                </a:lnTo>
                <a:cubicBezTo>
                  <a:pt x="38106" y="851132"/>
                  <a:pt x="0" y="813026"/>
                  <a:pt x="0" y="766019"/>
                </a:cubicBezTo>
                <a:lnTo>
                  <a:pt x="0" y="85113"/>
                </a:lnTo>
                <a:close/>
              </a:path>
            </a:pathLst>
          </a:custGeom>
        </p:spPr>
        <p:style>
          <a:lnRef idx="2">
            <a:schemeClr val="lt1">
              <a:hueOff val="0"/>
              <a:satOff val="0"/>
              <a:lumOff val="0"/>
              <a:alphaOff val="0"/>
            </a:schemeClr>
          </a:lnRef>
          <a:fillRef idx="1">
            <a:schemeClr val="accent4">
              <a:hueOff val="-2239550"/>
              <a:satOff val="1052"/>
              <a:lumOff val="392"/>
              <a:alphaOff val="0"/>
            </a:schemeClr>
          </a:fillRef>
          <a:effectRef idx="0">
            <a:schemeClr val="accent4">
              <a:hueOff val="-2239550"/>
              <a:satOff val="1052"/>
              <a:lumOff val="392"/>
              <a:alphaOff val="0"/>
            </a:schemeClr>
          </a:effectRef>
          <a:fontRef idx="minor">
            <a:schemeClr val="lt1"/>
          </a:fontRef>
        </p:style>
        <p:txBody>
          <a:bodyPr spcFirstLastPara="0" vert="horz" wrap="square" lIns="85889" tIns="85889" rIns="85889" bIns="85889" numCol="1" spcCol="1270" anchor="ctr" anchorCtr="0">
            <a:noAutofit/>
          </a:bodyPr>
          <a:lstStyle/>
          <a:p>
            <a:pPr algn="ctr" defTabSz="711200">
              <a:lnSpc>
                <a:spcPct val="90000"/>
              </a:lnSpc>
              <a:spcBef>
                <a:spcPct val="0"/>
              </a:spcBef>
              <a:spcAft>
                <a:spcPct val="35000"/>
              </a:spcAft>
            </a:pPr>
            <a:r>
              <a:rPr lang="zh-CN" altLang="en-US" sz="1600" dirty="0">
                <a:latin typeface="微软雅黑" panose="020B0503020204020204" pitchFamily="34" charset="-122"/>
                <a:ea typeface="微软雅黑" panose="020B0503020204020204" pitchFamily="34" charset="-122"/>
              </a:rPr>
              <a:t>品牌战略定位</a:t>
            </a:r>
          </a:p>
        </p:txBody>
      </p:sp>
      <p:sp>
        <p:nvSpPr>
          <p:cNvPr id="8" name="任意多边形 7"/>
          <p:cNvSpPr/>
          <p:nvPr/>
        </p:nvSpPr>
        <p:spPr>
          <a:xfrm>
            <a:off x="5368523" y="1757778"/>
            <a:ext cx="300733" cy="351801"/>
          </a:xfrm>
          <a:custGeom>
            <a:avLst/>
            <a:gdLst>
              <a:gd name="connsiteX0" fmla="*/ 0 w 300733"/>
              <a:gd name="connsiteY0" fmla="*/ 70360 h 351801"/>
              <a:gd name="connsiteX1" fmla="*/ 150367 w 300733"/>
              <a:gd name="connsiteY1" fmla="*/ 70360 h 351801"/>
              <a:gd name="connsiteX2" fmla="*/ 150367 w 300733"/>
              <a:gd name="connsiteY2" fmla="*/ 0 h 351801"/>
              <a:gd name="connsiteX3" fmla="*/ 300733 w 300733"/>
              <a:gd name="connsiteY3" fmla="*/ 175901 h 351801"/>
              <a:gd name="connsiteX4" fmla="*/ 150367 w 300733"/>
              <a:gd name="connsiteY4" fmla="*/ 351801 h 351801"/>
              <a:gd name="connsiteX5" fmla="*/ 150367 w 300733"/>
              <a:gd name="connsiteY5" fmla="*/ 281441 h 351801"/>
              <a:gd name="connsiteX6" fmla="*/ 0 w 300733"/>
              <a:gd name="connsiteY6" fmla="*/ 281441 h 351801"/>
              <a:gd name="connsiteX7" fmla="*/ 0 w 300733"/>
              <a:gd name="connsiteY7" fmla="*/ 70360 h 35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733" h="351801">
                <a:moveTo>
                  <a:pt x="0" y="70360"/>
                </a:moveTo>
                <a:lnTo>
                  <a:pt x="150367" y="70360"/>
                </a:lnTo>
                <a:lnTo>
                  <a:pt x="150367" y="0"/>
                </a:lnTo>
                <a:lnTo>
                  <a:pt x="300733" y="175901"/>
                </a:lnTo>
                <a:lnTo>
                  <a:pt x="150367" y="351801"/>
                </a:lnTo>
                <a:lnTo>
                  <a:pt x="150367" y="281441"/>
                </a:lnTo>
                <a:lnTo>
                  <a:pt x="0" y="281441"/>
                </a:lnTo>
                <a:lnTo>
                  <a:pt x="0" y="70360"/>
                </a:lnTo>
                <a:close/>
              </a:path>
            </a:pathLst>
          </a:custGeom>
        </p:spPr>
        <p:style>
          <a:lnRef idx="0">
            <a:schemeClr val="lt1">
              <a:hueOff val="0"/>
              <a:satOff val="0"/>
              <a:lumOff val="0"/>
              <a:alphaOff val="0"/>
            </a:schemeClr>
          </a:lnRef>
          <a:fillRef idx="1">
            <a:schemeClr val="accent4">
              <a:hueOff val="-2799437"/>
              <a:satOff val="1315"/>
              <a:lumOff val="490"/>
              <a:alphaOff val="0"/>
            </a:schemeClr>
          </a:fillRef>
          <a:effectRef idx="0">
            <a:schemeClr val="accent4">
              <a:hueOff val="-2799437"/>
              <a:satOff val="1315"/>
              <a:lumOff val="490"/>
              <a:alphaOff val="0"/>
            </a:schemeClr>
          </a:effectRef>
          <a:fontRef idx="minor">
            <a:schemeClr val="lt1"/>
          </a:fontRef>
        </p:style>
        <p:txBody>
          <a:bodyPr spcFirstLastPara="0" vert="horz" wrap="square" lIns="0" tIns="70360" rIns="90220" bIns="70360" numCol="1" spcCol="1270" anchor="ctr" anchorCtr="0">
            <a:noAutofit/>
          </a:bodyPr>
          <a:lstStyle/>
          <a:p>
            <a:pPr algn="ctr" defTabSz="533400">
              <a:lnSpc>
                <a:spcPct val="90000"/>
              </a:lnSpc>
              <a:spcBef>
                <a:spcPct val="0"/>
              </a:spcBef>
              <a:spcAft>
                <a:spcPct val="35000"/>
              </a:spcAft>
            </a:pPr>
            <a:endParaRPr lang="zh-CN" altLang="en-US" sz="1200">
              <a:latin typeface="微软雅黑" panose="020B0503020204020204" pitchFamily="34" charset="-122"/>
              <a:ea typeface="微软雅黑" panose="020B0503020204020204" pitchFamily="34" charset="-122"/>
            </a:endParaRPr>
          </a:p>
        </p:txBody>
      </p:sp>
      <p:sp>
        <p:nvSpPr>
          <p:cNvPr id="9" name="任意多边形 8"/>
          <p:cNvSpPr/>
          <p:nvPr/>
        </p:nvSpPr>
        <p:spPr>
          <a:xfrm>
            <a:off x="5811111" y="1508112"/>
            <a:ext cx="1418554" cy="851132"/>
          </a:xfrm>
          <a:custGeom>
            <a:avLst/>
            <a:gdLst>
              <a:gd name="connsiteX0" fmla="*/ 0 w 1418554"/>
              <a:gd name="connsiteY0" fmla="*/ 85113 h 851132"/>
              <a:gd name="connsiteX1" fmla="*/ 85113 w 1418554"/>
              <a:gd name="connsiteY1" fmla="*/ 0 h 851132"/>
              <a:gd name="connsiteX2" fmla="*/ 1333441 w 1418554"/>
              <a:gd name="connsiteY2" fmla="*/ 0 h 851132"/>
              <a:gd name="connsiteX3" fmla="*/ 1418554 w 1418554"/>
              <a:gd name="connsiteY3" fmla="*/ 85113 h 851132"/>
              <a:gd name="connsiteX4" fmla="*/ 1418554 w 1418554"/>
              <a:gd name="connsiteY4" fmla="*/ 766019 h 851132"/>
              <a:gd name="connsiteX5" fmla="*/ 1333441 w 1418554"/>
              <a:gd name="connsiteY5" fmla="*/ 851132 h 851132"/>
              <a:gd name="connsiteX6" fmla="*/ 85113 w 1418554"/>
              <a:gd name="connsiteY6" fmla="*/ 851132 h 851132"/>
              <a:gd name="connsiteX7" fmla="*/ 0 w 1418554"/>
              <a:gd name="connsiteY7" fmla="*/ 766019 h 851132"/>
              <a:gd name="connsiteX8" fmla="*/ 0 w 1418554"/>
              <a:gd name="connsiteY8" fmla="*/ 85113 h 85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8554" h="851132">
                <a:moveTo>
                  <a:pt x="0" y="85113"/>
                </a:moveTo>
                <a:cubicBezTo>
                  <a:pt x="0" y="38106"/>
                  <a:pt x="38106" y="0"/>
                  <a:pt x="85113" y="0"/>
                </a:cubicBezTo>
                <a:lnTo>
                  <a:pt x="1333441" y="0"/>
                </a:lnTo>
                <a:cubicBezTo>
                  <a:pt x="1380448" y="0"/>
                  <a:pt x="1418554" y="38106"/>
                  <a:pt x="1418554" y="85113"/>
                </a:cubicBezTo>
                <a:lnTo>
                  <a:pt x="1418554" y="766019"/>
                </a:lnTo>
                <a:cubicBezTo>
                  <a:pt x="1418554" y="813026"/>
                  <a:pt x="1380448" y="851132"/>
                  <a:pt x="1333441" y="851132"/>
                </a:cubicBezTo>
                <a:lnTo>
                  <a:pt x="85113" y="851132"/>
                </a:lnTo>
                <a:cubicBezTo>
                  <a:pt x="38106" y="851132"/>
                  <a:pt x="0" y="813026"/>
                  <a:pt x="0" y="766019"/>
                </a:cubicBezTo>
                <a:lnTo>
                  <a:pt x="0" y="85113"/>
                </a:lnTo>
                <a:close/>
              </a:path>
            </a:pathLst>
          </a:custGeom>
        </p:spPr>
        <p:style>
          <a:lnRef idx="2">
            <a:schemeClr val="lt1">
              <a:hueOff val="0"/>
              <a:satOff val="0"/>
              <a:lumOff val="0"/>
              <a:alphaOff val="0"/>
            </a:schemeClr>
          </a:lnRef>
          <a:fillRef idx="1">
            <a:schemeClr val="accent4">
              <a:hueOff val="-4479100"/>
              <a:satOff val="2104"/>
              <a:lumOff val="784"/>
              <a:alphaOff val="0"/>
            </a:schemeClr>
          </a:fillRef>
          <a:effectRef idx="0">
            <a:schemeClr val="accent4">
              <a:hueOff val="-4479100"/>
              <a:satOff val="2104"/>
              <a:lumOff val="784"/>
              <a:alphaOff val="0"/>
            </a:schemeClr>
          </a:effectRef>
          <a:fontRef idx="minor">
            <a:schemeClr val="lt1"/>
          </a:fontRef>
        </p:style>
        <p:txBody>
          <a:bodyPr spcFirstLastPara="0" vert="horz" wrap="square" lIns="85889" tIns="85889" rIns="85889" bIns="85889" numCol="1" spcCol="1270" anchor="ctr" anchorCtr="0">
            <a:noAutofit/>
          </a:bodyPr>
          <a:lstStyle/>
          <a:p>
            <a:pPr algn="ctr" defTabSz="711200">
              <a:lnSpc>
                <a:spcPct val="90000"/>
              </a:lnSpc>
              <a:spcBef>
                <a:spcPct val="0"/>
              </a:spcBef>
              <a:spcAft>
                <a:spcPct val="35000"/>
              </a:spcAft>
            </a:pPr>
            <a:r>
              <a:rPr lang="zh-CN" altLang="en-US" sz="1600" dirty="0">
                <a:latin typeface="微软雅黑" panose="020B0503020204020204" pitchFamily="34" charset="-122"/>
                <a:ea typeface="微软雅黑" panose="020B0503020204020204" pitchFamily="34" charset="-122"/>
              </a:rPr>
              <a:t>设计战略方向</a:t>
            </a:r>
          </a:p>
        </p:txBody>
      </p:sp>
      <p:sp>
        <p:nvSpPr>
          <p:cNvPr id="10" name="任意多边形 9"/>
          <p:cNvSpPr/>
          <p:nvPr/>
        </p:nvSpPr>
        <p:spPr>
          <a:xfrm>
            <a:off x="6344488" y="2484078"/>
            <a:ext cx="351801" cy="300733"/>
          </a:xfrm>
          <a:custGeom>
            <a:avLst/>
            <a:gdLst>
              <a:gd name="connsiteX0" fmla="*/ 0 w 300733"/>
              <a:gd name="connsiteY0" fmla="*/ 70360 h 351801"/>
              <a:gd name="connsiteX1" fmla="*/ 150367 w 300733"/>
              <a:gd name="connsiteY1" fmla="*/ 70360 h 351801"/>
              <a:gd name="connsiteX2" fmla="*/ 150367 w 300733"/>
              <a:gd name="connsiteY2" fmla="*/ 0 h 351801"/>
              <a:gd name="connsiteX3" fmla="*/ 300733 w 300733"/>
              <a:gd name="connsiteY3" fmla="*/ 175901 h 351801"/>
              <a:gd name="connsiteX4" fmla="*/ 150367 w 300733"/>
              <a:gd name="connsiteY4" fmla="*/ 351801 h 351801"/>
              <a:gd name="connsiteX5" fmla="*/ 150367 w 300733"/>
              <a:gd name="connsiteY5" fmla="*/ 281441 h 351801"/>
              <a:gd name="connsiteX6" fmla="*/ 0 w 300733"/>
              <a:gd name="connsiteY6" fmla="*/ 281441 h 351801"/>
              <a:gd name="connsiteX7" fmla="*/ 0 w 300733"/>
              <a:gd name="connsiteY7" fmla="*/ 70360 h 35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733" h="351801">
                <a:moveTo>
                  <a:pt x="240587" y="0"/>
                </a:moveTo>
                <a:lnTo>
                  <a:pt x="240587" y="175901"/>
                </a:lnTo>
                <a:lnTo>
                  <a:pt x="300733" y="175901"/>
                </a:lnTo>
                <a:lnTo>
                  <a:pt x="150366" y="351801"/>
                </a:lnTo>
                <a:lnTo>
                  <a:pt x="0" y="175901"/>
                </a:lnTo>
                <a:lnTo>
                  <a:pt x="60146" y="175901"/>
                </a:lnTo>
                <a:lnTo>
                  <a:pt x="60146" y="0"/>
                </a:lnTo>
                <a:lnTo>
                  <a:pt x="240587" y="0"/>
                </a:lnTo>
                <a:close/>
              </a:path>
            </a:pathLst>
          </a:custGeom>
        </p:spPr>
        <p:style>
          <a:lnRef idx="0">
            <a:schemeClr val="lt1">
              <a:hueOff val="0"/>
              <a:satOff val="0"/>
              <a:lumOff val="0"/>
              <a:alphaOff val="0"/>
            </a:schemeClr>
          </a:lnRef>
          <a:fillRef idx="1">
            <a:schemeClr val="accent4">
              <a:hueOff val="-5598875"/>
              <a:satOff val="2630"/>
              <a:lumOff val="980"/>
              <a:alphaOff val="0"/>
            </a:schemeClr>
          </a:fillRef>
          <a:effectRef idx="0">
            <a:schemeClr val="accent4">
              <a:hueOff val="-5598875"/>
              <a:satOff val="2630"/>
              <a:lumOff val="980"/>
              <a:alphaOff val="0"/>
            </a:schemeClr>
          </a:effectRef>
          <a:fontRef idx="minor">
            <a:schemeClr val="lt1"/>
          </a:fontRef>
        </p:style>
        <p:txBody>
          <a:bodyPr spcFirstLastPara="0" vert="horz" wrap="square" lIns="70360" tIns="0" rIns="70360" bIns="90220" numCol="1" spcCol="1270" anchor="ctr" anchorCtr="0">
            <a:noAutofit/>
          </a:bodyPr>
          <a:lstStyle/>
          <a:p>
            <a:pPr algn="ctr" defTabSz="533400">
              <a:lnSpc>
                <a:spcPct val="90000"/>
              </a:lnSpc>
              <a:spcBef>
                <a:spcPct val="0"/>
              </a:spcBef>
              <a:spcAft>
                <a:spcPct val="35000"/>
              </a:spcAft>
            </a:pPr>
            <a:endParaRPr lang="zh-CN" altLang="en-US" sz="1200">
              <a:latin typeface="微软雅黑" panose="020B0503020204020204" pitchFamily="34" charset="-122"/>
              <a:ea typeface="微软雅黑" panose="020B0503020204020204" pitchFamily="34" charset="-122"/>
            </a:endParaRPr>
          </a:p>
        </p:txBody>
      </p:sp>
      <p:sp>
        <p:nvSpPr>
          <p:cNvPr id="11" name="任意多边形 10"/>
          <p:cNvSpPr/>
          <p:nvPr/>
        </p:nvSpPr>
        <p:spPr>
          <a:xfrm>
            <a:off x="5811111" y="2926666"/>
            <a:ext cx="1418554" cy="851132"/>
          </a:xfrm>
          <a:custGeom>
            <a:avLst/>
            <a:gdLst>
              <a:gd name="connsiteX0" fmla="*/ 0 w 1418554"/>
              <a:gd name="connsiteY0" fmla="*/ 85113 h 851132"/>
              <a:gd name="connsiteX1" fmla="*/ 85113 w 1418554"/>
              <a:gd name="connsiteY1" fmla="*/ 0 h 851132"/>
              <a:gd name="connsiteX2" fmla="*/ 1333441 w 1418554"/>
              <a:gd name="connsiteY2" fmla="*/ 0 h 851132"/>
              <a:gd name="connsiteX3" fmla="*/ 1418554 w 1418554"/>
              <a:gd name="connsiteY3" fmla="*/ 85113 h 851132"/>
              <a:gd name="connsiteX4" fmla="*/ 1418554 w 1418554"/>
              <a:gd name="connsiteY4" fmla="*/ 766019 h 851132"/>
              <a:gd name="connsiteX5" fmla="*/ 1333441 w 1418554"/>
              <a:gd name="connsiteY5" fmla="*/ 851132 h 851132"/>
              <a:gd name="connsiteX6" fmla="*/ 85113 w 1418554"/>
              <a:gd name="connsiteY6" fmla="*/ 851132 h 851132"/>
              <a:gd name="connsiteX7" fmla="*/ 0 w 1418554"/>
              <a:gd name="connsiteY7" fmla="*/ 766019 h 851132"/>
              <a:gd name="connsiteX8" fmla="*/ 0 w 1418554"/>
              <a:gd name="connsiteY8" fmla="*/ 85113 h 85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8554" h="851132">
                <a:moveTo>
                  <a:pt x="0" y="85113"/>
                </a:moveTo>
                <a:cubicBezTo>
                  <a:pt x="0" y="38106"/>
                  <a:pt x="38106" y="0"/>
                  <a:pt x="85113" y="0"/>
                </a:cubicBezTo>
                <a:lnTo>
                  <a:pt x="1333441" y="0"/>
                </a:lnTo>
                <a:cubicBezTo>
                  <a:pt x="1380448" y="0"/>
                  <a:pt x="1418554" y="38106"/>
                  <a:pt x="1418554" y="85113"/>
                </a:cubicBezTo>
                <a:lnTo>
                  <a:pt x="1418554" y="766019"/>
                </a:lnTo>
                <a:cubicBezTo>
                  <a:pt x="1418554" y="813026"/>
                  <a:pt x="1380448" y="851132"/>
                  <a:pt x="1333441" y="851132"/>
                </a:cubicBezTo>
                <a:lnTo>
                  <a:pt x="85113" y="851132"/>
                </a:lnTo>
                <a:cubicBezTo>
                  <a:pt x="38106" y="851132"/>
                  <a:pt x="0" y="813026"/>
                  <a:pt x="0" y="766019"/>
                </a:cubicBezTo>
                <a:lnTo>
                  <a:pt x="0" y="85113"/>
                </a:lnTo>
                <a:close/>
              </a:path>
            </a:pathLst>
          </a:custGeom>
        </p:spPr>
        <p:style>
          <a:lnRef idx="2">
            <a:schemeClr val="lt1">
              <a:hueOff val="0"/>
              <a:satOff val="0"/>
              <a:lumOff val="0"/>
              <a:alphaOff val="0"/>
            </a:schemeClr>
          </a:lnRef>
          <a:fillRef idx="1">
            <a:schemeClr val="accent4">
              <a:hueOff val="-6718650"/>
              <a:satOff val="3156"/>
              <a:lumOff val="1175"/>
              <a:alphaOff val="0"/>
            </a:schemeClr>
          </a:fillRef>
          <a:effectRef idx="0">
            <a:schemeClr val="accent4">
              <a:hueOff val="-6718650"/>
              <a:satOff val="3156"/>
              <a:lumOff val="1175"/>
              <a:alphaOff val="0"/>
            </a:schemeClr>
          </a:effectRef>
          <a:fontRef idx="minor">
            <a:schemeClr val="lt1"/>
          </a:fontRef>
        </p:style>
        <p:txBody>
          <a:bodyPr spcFirstLastPara="0" vert="horz" wrap="square" lIns="85889" tIns="85889" rIns="85889" bIns="85889" numCol="1" spcCol="1270" anchor="ctr" anchorCtr="0">
            <a:noAutofit/>
          </a:bodyPr>
          <a:lstStyle/>
          <a:p>
            <a:pPr algn="ctr" defTabSz="711200">
              <a:lnSpc>
                <a:spcPct val="90000"/>
              </a:lnSpc>
              <a:spcBef>
                <a:spcPct val="0"/>
              </a:spcBef>
              <a:spcAft>
                <a:spcPct val="35000"/>
              </a:spcAft>
            </a:pPr>
            <a:r>
              <a:rPr lang="en-US" altLang="zh-CN" sz="1600" dirty="0">
                <a:latin typeface="微软雅黑" panose="020B0503020204020204" pitchFamily="34" charset="-122"/>
                <a:ea typeface="微软雅黑" panose="020B0503020204020204" pitchFamily="34" charset="-122"/>
              </a:rPr>
              <a:t>Logo </a:t>
            </a:r>
            <a:r>
              <a:rPr lang="zh-CN" altLang="en-US" sz="1600" dirty="0">
                <a:latin typeface="微软雅黑" panose="020B0503020204020204" pitchFamily="34" charset="-122"/>
                <a:ea typeface="微软雅黑" panose="020B0503020204020204" pitchFamily="34" charset="-122"/>
              </a:rPr>
              <a:t>设计</a:t>
            </a:r>
          </a:p>
        </p:txBody>
      </p:sp>
      <p:sp>
        <p:nvSpPr>
          <p:cNvPr id="15" name="任意多边形 14"/>
          <p:cNvSpPr/>
          <p:nvPr/>
        </p:nvSpPr>
        <p:spPr>
          <a:xfrm>
            <a:off x="5385544" y="3176333"/>
            <a:ext cx="300734" cy="351801"/>
          </a:xfrm>
          <a:custGeom>
            <a:avLst/>
            <a:gdLst>
              <a:gd name="connsiteX0" fmla="*/ 0 w 300733"/>
              <a:gd name="connsiteY0" fmla="*/ 70360 h 351801"/>
              <a:gd name="connsiteX1" fmla="*/ 150367 w 300733"/>
              <a:gd name="connsiteY1" fmla="*/ 70360 h 351801"/>
              <a:gd name="connsiteX2" fmla="*/ 150367 w 300733"/>
              <a:gd name="connsiteY2" fmla="*/ 0 h 351801"/>
              <a:gd name="connsiteX3" fmla="*/ 300733 w 300733"/>
              <a:gd name="connsiteY3" fmla="*/ 175901 h 351801"/>
              <a:gd name="connsiteX4" fmla="*/ 150367 w 300733"/>
              <a:gd name="connsiteY4" fmla="*/ 351801 h 351801"/>
              <a:gd name="connsiteX5" fmla="*/ 150367 w 300733"/>
              <a:gd name="connsiteY5" fmla="*/ 281441 h 351801"/>
              <a:gd name="connsiteX6" fmla="*/ 0 w 300733"/>
              <a:gd name="connsiteY6" fmla="*/ 281441 h 351801"/>
              <a:gd name="connsiteX7" fmla="*/ 0 w 300733"/>
              <a:gd name="connsiteY7" fmla="*/ 70360 h 35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733" h="351801">
                <a:moveTo>
                  <a:pt x="300733" y="281441"/>
                </a:moveTo>
                <a:lnTo>
                  <a:pt x="150366" y="281441"/>
                </a:lnTo>
                <a:lnTo>
                  <a:pt x="150366" y="351801"/>
                </a:lnTo>
                <a:lnTo>
                  <a:pt x="0" y="175900"/>
                </a:lnTo>
                <a:lnTo>
                  <a:pt x="150366" y="0"/>
                </a:lnTo>
                <a:lnTo>
                  <a:pt x="150366" y="70360"/>
                </a:lnTo>
                <a:lnTo>
                  <a:pt x="300733" y="70360"/>
                </a:lnTo>
                <a:lnTo>
                  <a:pt x="300733" y="281441"/>
                </a:lnTo>
                <a:close/>
              </a:path>
            </a:pathLst>
          </a:custGeom>
        </p:spPr>
        <p:style>
          <a:lnRef idx="0">
            <a:schemeClr val="lt1">
              <a:hueOff val="0"/>
              <a:satOff val="0"/>
              <a:lumOff val="0"/>
              <a:alphaOff val="0"/>
            </a:schemeClr>
          </a:lnRef>
          <a:fillRef idx="1">
            <a:schemeClr val="accent4">
              <a:hueOff val="-8398312"/>
              <a:satOff val="3945"/>
              <a:lumOff val="1469"/>
              <a:alphaOff val="0"/>
            </a:schemeClr>
          </a:fillRef>
          <a:effectRef idx="0">
            <a:schemeClr val="accent4">
              <a:hueOff val="-8398312"/>
              <a:satOff val="3945"/>
              <a:lumOff val="1469"/>
              <a:alphaOff val="0"/>
            </a:schemeClr>
          </a:effectRef>
          <a:fontRef idx="minor">
            <a:schemeClr val="lt1"/>
          </a:fontRef>
        </p:style>
        <p:txBody>
          <a:bodyPr spcFirstLastPara="0" vert="horz" wrap="square" lIns="90220" tIns="70360" rIns="1" bIns="70360" numCol="1" spcCol="1270" anchor="ctr" anchorCtr="0">
            <a:noAutofit/>
          </a:bodyPr>
          <a:lstStyle/>
          <a:p>
            <a:pPr algn="ctr" defTabSz="533400">
              <a:lnSpc>
                <a:spcPct val="90000"/>
              </a:lnSpc>
              <a:spcBef>
                <a:spcPct val="0"/>
              </a:spcBef>
              <a:spcAft>
                <a:spcPct val="35000"/>
              </a:spcAft>
            </a:pPr>
            <a:endParaRPr lang="zh-CN" altLang="en-US" sz="1200">
              <a:latin typeface="微软雅黑" panose="020B0503020204020204" pitchFamily="34" charset="-122"/>
              <a:ea typeface="微软雅黑" panose="020B0503020204020204" pitchFamily="34" charset="-122"/>
            </a:endParaRPr>
          </a:p>
        </p:txBody>
      </p:sp>
      <p:sp>
        <p:nvSpPr>
          <p:cNvPr id="16" name="任意多边形 15"/>
          <p:cNvSpPr/>
          <p:nvPr/>
        </p:nvSpPr>
        <p:spPr>
          <a:xfrm>
            <a:off x="3825134" y="2926666"/>
            <a:ext cx="1418554" cy="851132"/>
          </a:xfrm>
          <a:custGeom>
            <a:avLst/>
            <a:gdLst>
              <a:gd name="connsiteX0" fmla="*/ 0 w 1418554"/>
              <a:gd name="connsiteY0" fmla="*/ 85113 h 851132"/>
              <a:gd name="connsiteX1" fmla="*/ 85113 w 1418554"/>
              <a:gd name="connsiteY1" fmla="*/ 0 h 851132"/>
              <a:gd name="connsiteX2" fmla="*/ 1333441 w 1418554"/>
              <a:gd name="connsiteY2" fmla="*/ 0 h 851132"/>
              <a:gd name="connsiteX3" fmla="*/ 1418554 w 1418554"/>
              <a:gd name="connsiteY3" fmla="*/ 85113 h 851132"/>
              <a:gd name="connsiteX4" fmla="*/ 1418554 w 1418554"/>
              <a:gd name="connsiteY4" fmla="*/ 766019 h 851132"/>
              <a:gd name="connsiteX5" fmla="*/ 1333441 w 1418554"/>
              <a:gd name="connsiteY5" fmla="*/ 851132 h 851132"/>
              <a:gd name="connsiteX6" fmla="*/ 85113 w 1418554"/>
              <a:gd name="connsiteY6" fmla="*/ 851132 h 851132"/>
              <a:gd name="connsiteX7" fmla="*/ 0 w 1418554"/>
              <a:gd name="connsiteY7" fmla="*/ 766019 h 851132"/>
              <a:gd name="connsiteX8" fmla="*/ 0 w 1418554"/>
              <a:gd name="connsiteY8" fmla="*/ 85113 h 85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8554" h="851132">
                <a:moveTo>
                  <a:pt x="0" y="85113"/>
                </a:moveTo>
                <a:cubicBezTo>
                  <a:pt x="0" y="38106"/>
                  <a:pt x="38106" y="0"/>
                  <a:pt x="85113" y="0"/>
                </a:cubicBezTo>
                <a:lnTo>
                  <a:pt x="1333441" y="0"/>
                </a:lnTo>
                <a:cubicBezTo>
                  <a:pt x="1380448" y="0"/>
                  <a:pt x="1418554" y="38106"/>
                  <a:pt x="1418554" y="85113"/>
                </a:cubicBezTo>
                <a:lnTo>
                  <a:pt x="1418554" y="766019"/>
                </a:lnTo>
                <a:cubicBezTo>
                  <a:pt x="1418554" y="813026"/>
                  <a:pt x="1380448" y="851132"/>
                  <a:pt x="1333441" y="851132"/>
                </a:cubicBezTo>
                <a:lnTo>
                  <a:pt x="85113" y="851132"/>
                </a:lnTo>
                <a:cubicBezTo>
                  <a:pt x="38106" y="851132"/>
                  <a:pt x="0" y="813026"/>
                  <a:pt x="0" y="766019"/>
                </a:cubicBezTo>
                <a:lnTo>
                  <a:pt x="0" y="85113"/>
                </a:lnTo>
                <a:close/>
              </a:path>
            </a:pathLst>
          </a:custGeom>
        </p:spPr>
        <p:style>
          <a:lnRef idx="2">
            <a:schemeClr val="lt1">
              <a:hueOff val="0"/>
              <a:satOff val="0"/>
              <a:lumOff val="0"/>
              <a:alphaOff val="0"/>
            </a:schemeClr>
          </a:lnRef>
          <a:fillRef idx="1">
            <a:schemeClr val="accent4">
              <a:hueOff val="-8958200"/>
              <a:satOff val="4208"/>
              <a:lumOff val="1567"/>
              <a:alphaOff val="0"/>
            </a:schemeClr>
          </a:fillRef>
          <a:effectRef idx="0">
            <a:schemeClr val="accent4">
              <a:hueOff val="-8958200"/>
              <a:satOff val="4208"/>
              <a:lumOff val="1567"/>
              <a:alphaOff val="0"/>
            </a:schemeClr>
          </a:effectRef>
          <a:fontRef idx="minor">
            <a:schemeClr val="lt1"/>
          </a:fontRef>
        </p:style>
        <p:txBody>
          <a:bodyPr spcFirstLastPara="0" vert="horz" wrap="square" lIns="85889" tIns="85889" rIns="85889" bIns="85889" numCol="1" spcCol="1270" anchor="ctr" anchorCtr="0">
            <a:noAutofit/>
          </a:bodyPr>
          <a:lstStyle/>
          <a:p>
            <a:pPr algn="ctr" defTabSz="711200">
              <a:lnSpc>
                <a:spcPct val="90000"/>
              </a:lnSpc>
              <a:spcBef>
                <a:spcPct val="0"/>
              </a:spcBef>
              <a:spcAft>
                <a:spcPct val="35000"/>
              </a:spcAft>
            </a:pPr>
            <a:r>
              <a:rPr lang="zh-CN" altLang="en-US" sz="1600" dirty="0">
                <a:latin typeface="微软雅黑" panose="020B0503020204020204" pitchFamily="34" charset="-122"/>
                <a:ea typeface="微软雅黑" panose="020B0503020204020204" pitchFamily="34" charset="-122"/>
              </a:rPr>
              <a:t>基础部分</a:t>
            </a:r>
          </a:p>
        </p:txBody>
      </p:sp>
      <p:sp>
        <p:nvSpPr>
          <p:cNvPr id="17" name="任意多边形 16"/>
          <p:cNvSpPr/>
          <p:nvPr/>
        </p:nvSpPr>
        <p:spPr>
          <a:xfrm>
            <a:off x="3399568" y="3176333"/>
            <a:ext cx="300734" cy="351801"/>
          </a:xfrm>
          <a:custGeom>
            <a:avLst/>
            <a:gdLst>
              <a:gd name="connsiteX0" fmla="*/ 0 w 300733"/>
              <a:gd name="connsiteY0" fmla="*/ 70360 h 351801"/>
              <a:gd name="connsiteX1" fmla="*/ 150367 w 300733"/>
              <a:gd name="connsiteY1" fmla="*/ 70360 h 351801"/>
              <a:gd name="connsiteX2" fmla="*/ 150367 w 300733"/>
              <a:gd name="connsiteY2" fmla="*/ 0 h 351801"/>
              <a:gd name="connsiteX3" fmla="*/ 300733 w 300733"/>
              <a:gd name="connsiteY3" fmla="*/ 175901 h 351801"/>
              <a:gd name="connsiteX4" fmla="*/ 150367 w 300733"/>
              <a:gd name="connsiteY4" fmla="*/ 351801 h 351801"/>
              <a:gd name="connsiteX5" fmla="*/ 150367 w 300733"/>
              <a:gd name="connsiteY5" fmla="*/ 281441 h 351801"/>
              <a:gd name="connsiteX6" fmla="*/ 0 w 300733"/>
              <a:gd name="connsiteY6" fmla="*/ 281441 h 351801"/>
              <a:gd name="connsiteX7" fmla="*/ 0 w 300733"/>
              <a:gd name="connsiteY7" fmla="*/ 70360 h 35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733" h="351801">
                <a:moveTo>
                  <a:pt x="300733" y="281441"/>
                </a:moveTo>
                <a:lnTo>
                  <a:pt x="150366" y="281441"/>
                </a:lnTo>
                <a:lnTo>
                  <a:pt x="150366" y="351801"/>
                </a:lnTo>
                <a:lnTo>
                  <a:pt x="0" y="175900"/>
                </a:lnTo>
                <a:lnTo>
                  <a:pt x="150366" y="0"/>
                </a:lnTo>
                <a:lnTo>
                  <a:pt x="150366" y="70360"/>
                </a:lnTo>
                <a:lnTo>
                  <a:pt x="300733" y="70360"/>
                </a:lnTo>
                <a:lnTo>
                  <a:pt x="300733" y="281441"/>
                </a:lnTo>
                <a:close/>
              </a:path>
            </a:pathLst>
          </a:custGeom>
        </p:spPr>
        <p:style>
          <a:lnRef idx="0">
            <a:schemeClr val="lt1">
              <a:hueOff val="0"/>
              <a:satOff val="0"/>
              <a:lumOff val="0"/>
              <a:alphaOff val="0"/>
            </a:schemeClr>
          </a:lnRef>
          <a:fillRef idx="1">
            <a:schemeClr val="accent4">
              <a:hueOff val="-11197749"/>
              <a:satOff val="5260"/>
              <a:lumOff val="1959"/>
              <a:alphaOff val="0"/>
            </a:schemeClr>
          </a:fillRef>
          <a:effectRef idx="0">
            <a:schemeClr val="accent4">
              <a:hueOff val="-11197749"/>
              <a:satOff val="5260"/>
              <a:lumOff val="1959"/>
              <a:alphaOff val="0"/>
            </a:schemeClr>
          </a:effectRef>
          <a:fontRef idx="minor">
            <a:schemeClr val="lt1"/>
          </a:fontRef>
        </p:style>
        <p:txBody>
          <a:bodyPr spcFirstLastPara="0" vert="horz" wrap="square" lIns="90220" tIns="70360" rIns="1" bIns="70360" numCol="1" spcCol="1270" anchor="ctr" anchorCtr="0">
            <a:noAutofit/>
          </a:bodyPr>
          <a:lstStyle/>
          <a:p>
            <a:pPr algn="ctr" defTabSz="533400">
              <a:lnSpc>
                <a:spcPct val="90000"/>
              </a:lnSpc>
              <a:spcBef>
                <a:spcPct val="0"/>
              </a:spcBef>
              <a:spcAft>
                <a:spcPct val="35000"/>
              </a:spcAft>
            </a:pPr>
            <a:endParaRPr lang="zh-CN" altLang="en-US" sz="1200">
              <a:latin typeface="微软雅黑" panose="020B0503020204020204" pitchFamily="34" charset="-122"/>
              <a:ea typeface="微软雅黑" panose="020B0503020204020204" pitchFamily="34" charset="-122"/>
            </a:endParaRPr>
          </a:p>
        </p:txBody>
      </p:sp>
      <p:sp>
        <p:nvSpPr>
          <p:cNvPr id="18" name="任意多边形 17"/>
          <p:cNvSpPr/>
          <p:nvPr/>
        </p:nvSpPr>
        <p:spPr>
          <a:xfrm>
            <a:off x="1839158" y="2926666"/>
            <a:ext cx="1418554" cy="851132"/>
          </a:xfrm>
          <a:custGeom>
            <a:avLst/>
            <a:gdLst>
              <a:gd name="connsiteX0" fmla="*/ 0 w 1418554"/>
              <a:gd name="connsiteY0" fmla="*/ 85113 h 851132"/>
              <a:gd name="connsiteX1" fmla="*/ 85113 w 1418554"/>
              <a:gd name="connsiteY1" fmla="*/ 0 h 851132"/>
              <a:gd name="connsiteX2" fmla="*/ 1333441 w 1418554"/>
              <a:gd name="connsiteY2" fmla="*/ 0 h 851132"/>
              <a:gd name="connsiteX3" fmla="*/ 1418554 w 1418554"/>
              <a:gd name="connsiteY3" fmla="*/ 85113 h 851132"/>
              <a:gd name="connsiteX4" fmla="*/ 1418554 w 1418554"/>
              <a:gd name="connsiteY4" fmla="*/ 766019 h 851132"/>
              <a:gd name="connsiteX5" fmla="*/ 1333441 w 1418554"/>
              <a:gd name="connsiteY5" fmla="*/ 851132 h 851132"/>
              <a:gd name="connsiteX6" fmla="*/ 85113 w 1418554"/>
              <a:gd name="connsiteY6" fmla="*/ 851132 h 851132"/>
              <a:gd name="connsiteX7" fmla="*/ 0 w 1418554"/>
              <a:gd name="connsiteY7" fmla="*/ 766019 h 851132"/>
              <a:gd name="connsiteX8" fmla="*/ 0 w 1418554"/>
              <a:gd name="connsiteY8" fmla="*/ 85113 h 85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8554" h="851132">
                <a:moveTo>
                  <a:pt x="0" y="85113"/>
                </a:moveTo>
                <a:cubicBezTo>
                  <a:pt x="0" y="38106"/>
                  <a:pt x="38106" y="0"/>
                  <a:pt x="85113" y="0"/>
                </a:cubicBezTo>
                <a:lnTo>
                  <a:pt x="1333441" y="0"/>
                </a:lnTo>
                <a:cubicBezTo>
                  <a:pt x="1380448" y="0"/>
                  <a:pt x="1418554" y="38106"/>
                  <a:pt x="1418554" y="85113"/>
                </a:cubicBezTo>
                <a:lnTo>
                  <a:pt x="1418554" y="766019"/>
                </a:lnTo>
                <a:cubicBezTo>
                  <a:pt x="1418554" y="813026"/>
                  <a:pt x="1380448" y="851132"/>
                  <a:pt x="1333441" y="851132"/>
                </a:cubicBezTo>
                <a:lnTo>
                  <a:pt x="85113" y="851132"/>
                </a:lnTo>
                <a:cubicBezTo>
                  <a:pt x="38106" y="851132"/>
                  <a:pt x="0" y="813026"/>
                  <a:pt x="0" y="766019"/>
                </a:cubicBezTo>
                <a:lnTo>
                  <a:pt x="0" y="85113"/>
                </a:lnTo>
                <a:close/>
              </a:path>
            </a:pathLst>
          </a:custGeom>
        </p:spPr>
        <p:style>
          <a:lnRef idx="2">
            <a:schemeClr val="lt1">
              <a:hueOff val="0"/>
              <a:satOff val="0"/>
              <a:lumOff val="0"/>
              <a:alphaOff val="0"/>
            </a:schemeClr>
          </a:lnRef>
          <a:fillRef idx="1">
            <a:schemeClr val="accent4">
              <a:hueOff val="-11197749"/>
              <a:satOff val="5260"/>
              <a:lumOff val="1959"/>
              <a:alphaOff val="0"/>
            </a:schemeClr>
          </a:fillRef>
          <a:effectRef idx="0">
            <a:schemeClr val="accent4">
              <a:hueOff val="-11197749"/>
              <a:satOff val="5260"/>
              <a:lumOff val="1959"/>
              <a:alphaOff val="0"/>
            </a:schemeClr>
          </a:effectRef>
          <a:fontRef idx="minor">
            <a:schemeClr val="lt1"/>
          </a:fontRef>
        </p:style>
        <p:txBody>
          <a:bodyPr spcFirstLastPara="0" vert="horz" wrap="square" lIns="85889" tIns="85889" rIns="85889" bIns="85889" numCol="1" spcCol="1270" anchor="ctr" anchorCtr="0">
            <a:noAutofit/>
          </a:bodyPr>
          <a:lstStyle/>
          <a:p>
            <a:pPr algn="ctr" defTabSz="711200">
              <a:lnSpc>
                <a:spcPct val="90000"/>
              </a:lnSpc>
              <a:spcBef>
                <a:spcPct val="0"/>
              </a:spcBef>
              <a:spcAft>
                <a:spcPct val="35000"/>
              </a:spcAft>
            </a:pPr>
            <a:r>
              <a:rPr lang="zh-CN" altLang="en-US" sz="1600" dirty="0">
                <a:latin typeface="微软雅黑" panose="020B0503020204020204" pitchFamily="34" charset="-122"/>
                <a:ea typeface="微软雅黑" panose="020B0503020204020204" pitchFamily="34" charset="-122"/>
              </a:rPr>
              <a:t>应用部分</a:t>
            </a:r>
          </a:p>
        </p:txBody>
      </p:sp>
    </p:spTree>
    <p:extLst>
      <p:ext uri="{BB962C8B-B14F-4D97-AF65-F5344CB8AC3E}">
        <p14:creationId xmlns:p14="http://schemas.microsoft.com/office/powerpoint/2010/main" val="198929146"/>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0000">
                                      <p:stCondLst>
                                        <p:cond delay="600"/>
                                      </p:stCondLst>
                                      <p:childTnLst>
                                        <p:set>
                                          <p:cBhvr>
                                            <p:cTn id="6" dur="1" fill="hold">
                                              <p:stCondLst>
                                                <p:cond delay="0"/>
                                              </p:stCondLst>
                                            </p:cTn>
                                            <p:tgtEl>
                                              <p:spTgt spid="27"/>
                                            </p:tgtEl>
                                            <p:attrNameLst>
                                              <p:attrName>style.visibility</p:attrName>
                                            </p:attrNameLst>
                                          </p:cBhvr>
                                          <p:to>
                                            <p:strVal val="visible"/>
                                          </p:to>
                                        </p:set>
                                        <p:anim calcmode="lin" valueType="num" p14:bounceEnd="60000">
                                          <p:cBhvr additive="base">
                                            <p:cTn id="7" dur="500" fill="hold"/>
                                            <p:tgtEl>
                                              <p:spTgt spid="27"/>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11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6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right)">
                                          <p:cBhvr>
                                            <p:cTn id="39" dur="500"/>
                                            <p:tgtEl>
                                              <p:spTgt spid="11"/>
                                            </p:tgtEl>
                                          </p:cBhvr>
                                        </p:animEffect>
                                      </p:childTnLst>
                                    </p:cTn>
                                  </p:par>
                                </p:childTnLst>
                              </p:cTn>
                            </p:par>
                            <p:par>
                              <p:cTn id="40" fill="hold">
                                <p:stCondLst>
                                  <p:cond delay="500"/>
                                </p:stCondLst>
                                <p:childTnLst>
                                  <p:par>
                                    <p:cTn id="41" presetID="22" presetClass="entr" presetSubtype="2"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right)">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right)">
                                          <p:cBhvr>
                                            <p:cTn id="48" dur="500"/>
                                            <p:tgtEl>
                                              <p:spTgt spid="16"/>
                                            </p:tgtEl>
                                          </p:cBhvr>
                                        </p:animEffect>
                                      </p:childTnLst>
                                    </p:cTn>
                                  </p:par>
                                </p:childTnLst>
                              </p:cTn>
                            </p:par>
                            <p:par>
                              <p:cTn id="49" fill="hold">
                                <p:stCondLst>
                                  <p:cond delay="500"/>
                                </p:stCondLst>
                                <p:childTnLst>
                                  <p:par>
                                    <p:cTn id="50" presetID="22" presetClass="entr" presetSubtype="2"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right)">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right)">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 grpId="0" animBg="1"/>
          <p:bldP spid="6" grpId="0" animBg="1"/>
          <p:bldP spid="7" grpId="0" animBg="1"/>
          <p:bldP spid="8" grpId="0" animBg="1"/>
          <p:bldP spid="9" grpId="0" animBg="1"/>
          <p:bldP spid="10" grpId="0" animBg="1"/>
          <p:bldP spid="11" grpId="0" animBg="1"/>
          <p:bldP spid="15" grpId="0" animBg="1"/>
          <p:bldP spid="16" grpId="0" animBg="1"/>
          <p:bldP spid="17" grpId="0" animBg="1"/>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6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11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6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right)">
                                          <p:cBhvr>
                                            <p:cTn id="39" dur="500"/>
                                            <p:tgtEl>
                                              <p:spTgt spid="11"/>
                                            </p:tgtEl>
                                          </p:cBhvr>
                                        </p:animEffect>
                                      </p:childTnLst>
                                    </p:cTn>
                                  </p:par>
                                </p:childTnLst>
                              </p:cTn>
                            </p:par>
                            <p:par>
                              <p:cTn id="40" fill="hold">
                                <p:stCondLst>
                                  <p:cond delay="500"/>
                                </p:stCondLst>
                                <p:childTnLst>
                                  <p:par>
                                    <p:cTn id="41" presetID="22" presetClass="entr" presetSubtype="2"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right)">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right)">
                                          <p:cBhvr>
                                            <p:cTn id="48" dur="500"/>
                                            <p:tgtEl>
                                              <p:spTgt spid="16"/>
                                            </p:tgtEl>
                                          </p:cBhvr>
                                        </p:animEffect>
                                      </p:childTnLst>
                                    </p:cTn>
                                  </p:par>
                                </p:childTnLst>
                              </p:cTn>
                            </p:par>
                            <p:par>
                              <p:cTn id="49" fill="hold">
                                <p:stCondLst>
                                  <p:cond delay="500"/>
                                </p:stCondLst>
                                <p:childTnLst>
                                  <p:par>
                                    <p:cTn id="50" presetID="22" presetClass="entr" presetSubtype="2"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right)">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right)">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 grpId="0" animBg="1"/>
          <p:bldP spid="6" grpId="0" animBg="1"/>
          <p:bldP spid="7" grpId="0" animBg="1"/>
          <p:bldP spid="8" grpId="0" animBg="1"/>
          <p:bldP spid="9" grpId="0" animBg="1"/>
          <p:bldP spid="10" grpId="0" animBg="1"/>
          <p:bldP spid="11" grpId="0" animBg="1"/>
          <p:bldP spid="15" grpId="0" animBg="1"/>
          <p:bldP spid="16" grpId="0" animBg="1"/>
          <p:bldP spid="17" grpId="0" animBg="1"/>
          <p:bldP spid="18"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26" name="Rectangle 24"/>
          <p:cNvSpPr>
            <a:spLocks noChangeArrowheads="1"/>
          </p:cNvSpPr>
          <p:nvPr/>
        </p:nvSpPr>
        <p:spPr bwMode="auto">
          <a:xfrm>
            <a:off x="754412" y="1130956"/>
            <a:ext cx="3249958" cy="20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20000"/>
              </a:lnSpc>
              <a:spcBef>
                <a:spcPts val="300"/>
              </a:spcBef>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）学校标志设计案例分析。</a:t>
            </a:r>
            <a:endParaRPr lang="en-US" altLang="zh-CN" sz="1200" b="1" dirty="0">
              <a:latin typeface="微软雅黑" panose="020B0503020204020204" pitchFamily="34" charset="-122"/>
              <a:ea typeface="微软雅黑" panose="020B0503020204020204" pitchFamily="34" charset="-122"/>
            </a:endParaRPr>
          </a:p>
        </p:txBody>
      </p:sp>
      <p:sp>
        <p:nvSpPr>
          <p:cNvPr id="27" name="Rectangle 24"/>
          <p:cNvSpPr>
            <a:spLocks noChangeArrowheads="1"/>
          </p:cNvSpPr>
          <p:nvPr/>
        </p:nvSpPr>
        <p:spPr bwMode="auto">
          <a:xfrm>
            <a:off x="754412" y="1578397"/>
            <a:ext cx="4559042" cy="2524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spcBef>
                <a:spcPts val="500"/>
              </a:spcBef>
              <a:buClr>
                <a:schemeClr val="tx1">
                  <a:lumMod val="75000"/>
                  <a:lumOff val="25000"/>
                </a:schemeClr>
              </a:buClr>
            </a:pPr>
            <a:r>
              <a:rPr lang="zh-CN" altLang="en-US" sz="1200" b="1" dirty="0">
                <a:latin typeface="微软雅黑" panose="020B0503020204020204" pitchFamily="34" charset="-122"/>
                <a:ea typeface="微软雅黑" panose="020B0503020204020204" pitchFamily="34" charset="-122"/>
              </a:rPr>
              <a:t>① </a:t>
            </a:r>
            <a:r>
              <a:rPr lang="en-US" altLang="zh-CN" sz="1200" b="1" dirty="0">
                <a:latin typeface="微软雅黑" panose="020B0503020204020204" pitchFamily="34" charset="-122"/>
                <a:ea typeface="微软雅黑" panose="020B0503020204020204" pitchFamily="34" charset="-122"/>
              </a:rPr>
              <a:t>VI </a:t>
            </a:r>
            <a:r>
              <a:rPr lang="zh-CN" altLang="en-US" sz="1200" b="1" dirty="0">
                <a:latin typeface="微软雅黑" panose="020B0503020204020204" pitchFamily="34" charset="-122"/>
                <a:ea typeface="微软雅黑" panose="020B0503020204020204" pitchFamily="34" charset="-122"/>
              </a:rPr>
              <a:t>设计导入教育系统的内容。</a:t>
            </a:r>
            <a:endParaRPr lang="en-US" altLang="zh-CN" sz="1200" b="1" dirty="0">
              <a:latin typeface="微软雅黑" panose="020B0503020204020204" pitchFamily="34" charset="-122"/>
              <a:ea typeface="微软雅黑" panose="020B0503020204020204" pitchFamily="34" charset="-122"/>
            </a:endParaRPr>
          </a:p>
          <a:p>
            <a:pPr marL="171438" indent="-171438" algn="just">
              <a:lnSpc>
                <a:spcPct val="15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企业的经营理念要反映企业存在的社会价值，而学校的管理理念要反映校园文化存在的社会价值，以及其所追求的文化目标思想。这些内容，通常尽可能用简明确切的，能为学校内外乐意接受的语句来表达。校园引入</a:t>
            </a:r>
            <a:r>
              <a:rPr lang="en-US" altLang="zh-CN" sz="1200" dirty="0">
                <a:latin typeface="微软雅黑" panose="020B0503020204020204" pitchFamily="34" charset="-122"/>
                <a:ea typeface="微软雅黑" panose="020B0503020204020204" pitchFamily="34" charset="-122"/>
              </a:rPr>
              <a:t>VI </a:t>
            </a:r>
            <a:r>
              <a:rPr lang="zh-CN" altLang="en-US" sz="1200" dirty="0">
                <a:latin typeface="微软雅黑" panose="020B0503020204020204" pitchFamily="34" charset="-122"/>
                <a:ea typeface="微软雅黑" panose="020B0503020204020204" pitchFamily="34" charset="-122"/>
              </a:rPr>
              <a:t>设计识别系统，要旨是学校内部协调和对外交往中应该具备一种统一的规范和原则，这种原则具体体现在无论是教师还是学生都有一致的视觉规范，需要全校内外在理解学校文化和诉求的基础上，把它变成具有创造性的、能体现校园文化特色的、具有一定识别性的视觉体系。</a:t>
            </a:r>
            <a:endParaRPr lang="en-US" altLang="zh-CN" sz="120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2412" y="1904634"/>
            <a:ext cx="2810537" cy="1872000"/>
          </a:xfrm>
          <a:prstGeom prst="rect">
            <a:avLst/>
          </a:prstGeom>
        </p:spPr>
      </p:pic>
    </p:spTree>
    <p:extLst>
      <p:ext uri="{BB962C8B-B14F-4D97-AF65-F5344CB8AC3E}">
        <p14:creationId xmlns:p14="http://schemas.microsoft.com/office/powerpoint/2010/main" val="458143867"/>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0000">
                                      <p:stCondLst>
                                        <p:cond delay="600"/>
                                      </p:stCondLst>
                                      <p:childTnLst>
                                        <p:set>
                                          <p:cBhvr>
                                            <p:cTn id="6" dur="1" fill="hold">
                                              <p:stCondLst>
                                                <p:cond delay="0"/>
                                              </p:stCondLst>
                                            </p:cTn>
                                            <p:tgtEl>
                                              <p:spTgt spid="26"/>
                                            </p:tgtEl>
                                            <p:attrNameLst>
                                              <p:attrName>style.visibility</p:attrName>
                                            </p:attrNameLst>
                                          </p:cBhvr>
                                          <p:to>
                                            <p:strVal val="visible"/>
                                          </p:to>
                                        </p:set>
                                        <p:anim calcmode="lin" valueType="num" p14:bounceEnd="60000">
                                          <p:cBhvr additive="base">
                                            <p:cTn id="7" dur="500" fill="hold"/>
                                            <p:tgtEl>
                                              <p:spTgt spid="26"/>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0000">
                                      <p:stCondLst>
                                        <p:cond delay="600"/>
                                      </p:stCondLst>
                                      <p:childTnLst>
                                        <p:set>
                                          <p:cBhvr>
                                            <p:cTn id="10" dur="1" fill="hold">
                                              <p:stCondLst>
                                                <p:cond delay="0"/>
                                              </p:stCondLst>
                                            </p:cTn>
                                            <p:tgtEl>
                                              <p:spTgt spid="27"/>
                                            </p:tgtEl>
                                            <p:attrNameLst>
                                              <p:attrName>style.visibility</p:attrName>
                                            </p:attrNameLst>
                                          </p:cBhvr>
                                          <p:to>
                                            <p:strVal val="visible"/>
                                          </p:to>
                                        </p:set>
                                        <p:anim calcmode="lin" valueType="num" p14:bounceEnd="60000">
                                          <p:cBhvr additive="base">
                                            <p:cTn id="11" dur="500" fill="hold"/>
                                            <p:tgtEl>
                                              <p:spTgt spid="27"/>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60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60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27" name="Rectangle 24"/>
          <p:cNvSpPr>
            <a:spLocks noChangeArrowheads="1"/>
          </p:cNvSpPr>
          <p:nvPr/>
        </p:nvSpPr>
        <p:spPr bwMode="auto">
          <a:xfrm>
            <a:off x="898413" y="1058956"/>
            <a:ext cx="4464000" cy="3355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spcBef>
                <a:spcPts val="500"/>
              </a:spcBef>
              <a:buClr>
                <a:schemeClr val="tx1">
                  <a:lumMod val="75000"/>
                  <a:lumOff val="25000"/>
                </a:schemeClr>
              </a:buClr>
            </a:pPr>
            <a:r>
              <a:rPr lang="zh-CN" altLang="en-US" sz="1200" b="1" dirty="0">
                <a:latin typeface="微软雅黑" panose="020B0503020204020204" pitchFamily="34" charset="-122"/>
                <a:ea typeface="微软雅黑" panose="020B0503020204020204" pitchFamily="34" charset="-122"/>
              </a:rPr>
              <a:t>②“北京市顺义区第十中学”标志设计分析。</a:t>
            </a:r>
            <a:endParaRPr lang="en-US" altLang="zh-CN" sz="1200" b="1" dirty="0">
              <a:latin typeface="微软雅黑" panose="020B0503020204020204" pitchFamily="34" charset="-122"/>
              <a:ea typeface="微软雅黑" panose="020B0503020204020204" pitchFamily="34" charset="-122"/>
            </a:endParaRPr>
          </a:p>
          <a:p>
            <a:pPr marL="171450" indent="-171450" algn="just">
              <a:lnSpc>
                <a:spcPct val="150000"/>
              </a:lnSpc>
              <a:spcBef>
                <a:spcPts val="500"/>
              </a:spcBef>
              <a:buClr>
                <a:schemeClr val="tx1">
                  <a:lumMod val="75000"/>
                  <a:lumOff val="25000"/>
                </a:schemeClr>
              </a:buClr>
              <a:buFont typeface="Wingdings" panose="05000000000000000000" pitchFamily="2" charset="2"/>
              <a:buChar char="n"/>
            </a:pPr>
            <a:r>
              <a:rPr lang="en-US" altLang="zh-CN" sz="1200" dirty="0">
                <a:latin typeface="微软雅黑" panose="020B0503020204020204" pitchFamily="34" charset="-122"/>
                <a:ea typeface="微软雅黑" panose="020B0503020204020204" pitchFamily="34" charset="-122"/>
              </a:rPr>
              <a:t>A</a:t>
            </a:r>
            <a:r>
              <a:rPr lang="zh-CN" altLang="en-US" sz="1200" dirty="0">
                <a:latin typeface="微软雅黑" panose="020B0503020204020204" pitchFamily="34" charset="-122"/>
                <a:ea typeface="微软雅黑" panose="020B0503020204020204" pitchFamily="34" charset="-122"/>
              </a:rPr>
              <a:t>．标志设计的意义。</a:t>
            </a:r>
            <a:endParaRPr lang="en-US" altLang="zh-CN" sz="1200" dirty="0">
              <a:latin typeface="微软雅黑" panose="020B0503020204020204" pitchFamily="34" charset="-122"/>
              <a:ea typeface="微软雅黑" panose="020B0503020204020204" pitchFamily="34" charset="-122"/>
            </a:endParaRPr>
          </a:p>
          <a:p>
            <a:pPr marL="171450" indent="-171450" algn="just">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标志是一种象征符号，把传达的内容转换成图形语言，用形和色来表达思想和抽象的概念，代表某种事物的性质及本质特征。商标，则是指区别商品，反映商品精神面貌的一种专用符号。“符号”是借助类比、联想的性质，将一件事的性质赋予、归类于一些代表性的附属物上。</a:t>
            </a:r>
            <a:endParaRPr lang="en-US" altLang="zh-CN" sz="1200" dirty="0">
              <a:latin typeface="微软雅黑" panose="020B0503020204020204" pitchFamily="34" charset="-122"/>
              <a:ea typeface="微软雅黑" panose="020B0503020204020204" pitchFamily="34" charset="-122"/>
            </a:endParaRPr>
          </a:p>
          <a:p>
            <a:pPr marL="171450" indent="-171450" algn="just">
              <a:lnSpc>
                <a:spcPct val="150000"/>
              </a:lnSpc>
              <a:buFont typeface="Wingdings" panose="05000000000000000000" pitchFamily="2" charset="2"/>
              <a:buChar char="n"/>
            </a:pPr>
            <a:r>
              <a:rPr lang="en-US" altLang="zh-CN" sz="1200" dirty="0">
                <a:latin typeface="微软雅黑" panose="020B0503020204020204" pitchFamily="34" charset="-122"/>
                <a:ea typeface="微软雅黑" panose="020B0503020204020204" pitchFamily="34" charset="-122"/>
              </a:rPr>
              <a:t>B</a:t>
            </a:r>
            <a:r>
              <a:rPr lang="zh-CN" altLang="en-US" sz="1200" dirty="0">
                <a:latin typeface="微软雅黑" panose="020B0503020204020204" pitchFamily="34" charset="-122"/>
                <a:ea typeface="微软雅黑" panose="020B0503020204020204" pitchFamily="34" charset="-122"/>
              </a:rPr>
              <a:t>．标志设计分析。</a:t>
            </a:r>
            <a:endParaRPr lang="en-US" altLang="zh-CN" sz="1200" dirty="0">
              <a:latin typeface="微软雅黑" panose="020B0503020204020204" pitchFamily="34" charset="-122"/>
              <a:ea typeface="微软雅黑" panose="020B0503020204020204" pitchFamily="34" charset="-122"/>
            </a:endParaRPr>
          </a:p>
          <a:p>
            <a:pPr marL="171450" indent="-171450" algn="just">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北京顺义区第十中学标志，能看出有阿拉伯数字</a:t>
            </a:r>
            <a:r>
              <a:rPr lang="en-US" altLang="zh-CN" sz="1200" dirty="0">
                <a:latin typeface="微软雅黑" panose="020B0503020204020204" pitchFamily="34" charset="-122"/>
                <a:ea typeface="微软雅黑" panose="020B0503020204020204" pitchFamily="34" charset="-122"/>
              </a:rPr>
              <a:t>10 </a:t>
            </a:r>
            <a:r>
              <a:rPr lang="zh-CN" altLang="en-US" sz="1200" dirty="0">
                <a:latin typeface="微软雅黑" panose="020B0503020204020204" pitchFamily="34" charset="-122"/>
                <a:ea typeface="微软雅黑" panose="020B0503020204020204" pitchFamily="34" charset="-122"/>
              </a:rPr>
              <a:t>的字样，代表着顺义十中。飞机图形象征着学校不断进取的宗旨，又暗示着顺义十中就坐落在机场附近。标志的用色：橙色与蓝色相搭配，象征着学生们朝气蓬勃和充满活力与力量，如图</a:t>
            </a:r>
            <a:r>
              <a:rPr lang="en-US" altLang="zh-CN" sz="1200" dirty="0">
                <a:latin typeface="微软雅黑" panose="020B0503020204020204" pitchFamily="34" charset="-122"/>
                <a:ea typeface="微软雅黑" panose="020B0503020204020204" pitchFamily="34" charset="-122"/>
              </a:rPr>
              <a:t>3-4-5 </a:t>
            </a:r>
            <a:r>
              <a:rPr lang="zh-CN" altLang="en-US" sz="1200" dirty="0">
                <a:latin typeface="微软雅黑" panose="020B0503020204020204" pitchFamily="34" charset="-122"/>
                <a:ea typeface="微软雅黑" panose="020B0503020204020204" pitchFamily="34" charset="-122"/>
              </a:rPr>
              <a:t>所示。</a:t>
            </a:r>
            <a:endParaRPr lang="en-US" altLang="zh-CN" sz="12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6010412" y="1554968"/>
            <a:ext cx="2062571" cy="2031976"/>
          </a:xfrm>
          <a:prstGeom prst="rect">
            <a:avLst/>
          </a:prstGeom>
        </p:spPr>
      </p:pic>
      <p:sp>
        <p:nvSpPr>
          <p:cNvPr id="4" name="矩形 3"/>
          <p:cNvSpPr/>
          <p:nvPr/>
        </p:nvSpPr>
        <p:spPr>
          <a:xfrm>
            <a:off x="6010411" y="3695437"/>
            <a:ext cx="2088000" cy="246221"/>
          </a:xfrm>
          <a:prstGeom prst="rect">
            <a:avLst/>
          </a:prstGeom>
        </p:spPr>
        <p:txBody>
          <a:bodyPr wrap="square">
            <a:spAutoFit/>
          </a:bodyPr>
          <a:lstStyle/>
          <a:p>
            <a:r>
              <a:rPr lang="zh-CN" altLang="en-US" sz="1000" dirty="0">
                <a:latin typeface="微软雅黑" panose="020B0503020204020204" pitchFamily="34" charset="-122"/>
                <a:ea typeface="微软雅黑" panose="020B0503020204020204" pitchFamily="34" charset="-122"/>
              </a:rPr>
              <a:t>图</a:t>
            </a:r>
            <a:r>
              <a:rPr lang="en-US" altLang="zh-CN" sz="1000" dirty="0">
                <a:latin typeface="微软雅黑" panose="020B0503020204020204" pitchFamily="34" charset="-122"/>
                <a:ea typeface="微软雅黑" panose="020B0503020204020204" pitchFamily="34" charset="-122"/>
              </a:rPr>
              <a:t>3-4-5 </a:t>
            </a:r>
            <a:r>
              <a:rPr lang="zh-CN" altLang="en-US" sz="1000" dirty="0">
                <a:latin typeface="微软雅黑" panose="020B0503020204020204" pitchFamily="34" charset="-122"/>
                <a:ea typeface="微软雅黑" panose="020B0503020204020204" pitchFamily="34" charset="-122"/>
              </a:rPr>
              <a:t>北京顺义区第十中学标志</a:t>
            </a:r>
          </a:p>
        </p:txBody>
      </p:sp>
    </p:spTree>
    <p:extLst>
      <p:ext uri="{BB962C8B-B14F-4D97-AF65-F5344CB8AC3E}">
        <p14:creationId xmlns:p14="http://schemas.microsoft.com/office/powerpoint/2010/main" val="2978778899"/>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0000">
                                      <p:stCondLst>
                                        <p:cond delay="600"/>
                                      </p:stCondLst>
                                      <p:childTnLst>
                                        <p:set>
                                          <p:cBhvr>
                                            <p:cTn id="6" dur="1" fill="hold">
                                              <p:stCondLst>
                                                <p:cond delay="0"/>
                                              </p:stCondLst>
                                            </p:cTn>
                                            <p:tgtEl>
                                              <p:spTgt spid="27"/>
                                            </p:tgtEl>
                                            <p:attrNameLst>
                                              <p:attrName>style.visibility</p:attrName>
                                            </p:attrNameLst>
                                          </p:cBhvr>
                                          <p:to>
                                            <p:strVal val="visible"/>
                                          </p:to>
                                        </p:set>
                                        <p:anim calcmode="lin" valueType="num" p14:bounceEnd="60000">
                                          <p:cBhvr additive="base">
                                            <p:cTn id="7" dur="500" fill="hold"/>
                                            <p:tgtEl>
                                              <p:spTgt spid="27"/>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6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6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6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27" name="Rectangle 24"/>
          <p:cNvSpPr>
            <a:spLocks noChangeArrowheads="1"/>
          </p:cNvSpPr>
          <p:nvPr/>
        </p:nvSpPr>
        <p:spPr bwMode="auto">
          <a:xfrm>
            <a:off x="1010921" y="1515335"/>
            <a:ext cx="4224958" cy="2183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gn="just">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在设计标志的时候除了草图绘制以外，首先要给客户呈现多套方案。下面是“北京市顺义区第十中学”标志设计中其他备选方案。</a:t>
            </a:r>
            <a:endParaRPr lang="en-US" altLang="zh-CN" sz="1200" dirty="0">
              <a:latin typeface="微软雅黑" panose="020B0503020204020204" pitchFamily="34" charset="-122"/>
              <a:ea typeface="微软雅黑" panose="020B0503020204020204" pitchFamily="34" charset="-122"/>
            </a:endParaRPr>
          </a:p>
          <a:p>
            <a:pPr marL="171450" indent="-171450" algn="just">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方案</a:t>
            </a:r>
            <a:r>
              <a:rPr lang="en-US" altLang="zh-CN" sz="1200" dirty="0">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该标志以书的形状组成，两边的形状即是书，又是一双手；象征着顺义十中与北京四中联手，为你打开知识的大门，带你通向成功的道路；组成的形状是“十”字，同时也是“中”字；标志以蓝色为主，象征着朝气蓬勃的学生，如图</a:t>
            </a:r>
            <a:r>
              <a:rPr lang="en-US" altLang="zh-CN" sz="1200" dirty="0">
                <a:latin typeface="微软雅黑" panose="020B0503020204020204" pitchFamily="34" charset="-122"/>
                <a:ea typeface="微软雅黑" panose="020B0503020204020204" pitchFamily="34" charset="-122"/>
              </a:rPr>
              <a:t>3-4-6 </a:t>
            </a:r>
            <a:r>
              <a:rPr lang="zh-CN" altLang="en-US" sz="1200" dirty="0">
                <a:latin typeface="微软雅黑" panose="020B0503020204020204" pitchFamily="34" charset="-122"/>
                <a:ea typeface="微软雅黑" panose="020B0503020204020204" pitchFamily="34" charset="-122"/>
              </a:rPr>
              <a:t>所示。</a:t>
            </a:r>
            <a:endParaRPr lang="en-US" altLang="zh-CN" sz="120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5938412" y="1346956"/>
            <a:ext cx="1919766" cy="2259600"/>
          </a:xfrm>
          <a:prstGeom prst="rect">
            <a:avLst/>
          </a:prstGeom>
        </p:spPr>
      </p:pic>
      <p:sp>
        <p:nvSpPr>
          <p:cNvPr id="5" name="矩形 4"/>
          <p:cNvSpPr/>
          <p:nvPr/>
        </p:nvSpPr>
        <p:spPr>
          <a:xfrm>
            <a:off x="6365922" y="3651539"/>
            <a:ext cx="1021433" cy="246221"/>
          </a:xfrm>
          <a:prstGeom prst="rect">
            <a:avLst/>
          </a:prstGeom>
        </p:spPr>
        <p:txBody>
          <a:bodyPr wrap="none">
            <a:spAutoFit/>
          </a:bodyPr>
          <a:lstStyle/>
          <a:p>
            <a:r>
              <a:rPr lang="zh-CN" altLang="en-US" sz="1000" dirty="0">
                <a:latin typeface="微软雅黑" panose="020B0503020204020204" pitchFamily="34" charset="-122"/>
                <a:ea typeface="微软雅黑" panose="020B0503020204020204" pitchFamily="34" charset="-122"/>
              </a:rPr>
              <a:t>图</a:t>
            </a:r>
            <a:r>
              <a:rPr lang="en-US" altLang="zh-CN" sz="1000" dirty="0">
                <a:latin typeface="微软雅黑" panose="020B0503020204020204" pitchFamily="34" charset="-122"/>
                <a:ea typeface="微软雅黑" panose="020B0503020204020204" pitchFamily="34" charset="-122"/>
              </a:rPr>
              <a:t>3-4-6 </a:t>
            </a:r>
            <a:r>
              <a:rPr lang="zh-CN" altLang="en-US" sz="1000" dirty="0">
                <a:latin typeface="微软雅黑" panose="020B0503020204020204" pitchFamily="34" charset="-122"/>
                <a:ea typeface="微软雅黑" panose="020B0503020204020204" pitchFamily="34" charset="-122"/>
              </a:rPr>
              <a:t>方案</a:t>
            </a:r>
            <a:r>
              <a:rPr lang="en-US" altLang="zh-CN" sz="1000" dirty="0">
                <a:latin typeface="微软雅黑" panose="020B0503020204020204" pitchFamily="34" charset="-122"/>
                <a:ea typeface="微软雅黑" panose="020B0503020204020204" pitchFamily="34" charset="-122"/>
              </a:rPr>
              <a:t>1</a:t>
            </a:r>
            <a:endParaRPr lang="zh-CN" altLang="en-US" sz="1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19162845"/>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0000">
                                      <p:stCondLst>
                                        <p:cond delay="600"/>
                                      </p:stCondLst>
                                      <p:childTnLst>
                                        <p:set>
                                          <p:cBhvr>
                                            <p:cTn id="6" dur="1" fill="hold">
                                              <p:stCondLst>
                                                <p:cond delay="0"/>
                                              </p:stCondLst>
                                            </p:cTn>
                                            <p:tgtEl>
                                              <p:spTgt spid="27"/>
                                            </p:tgtEl>
                                            <p:attrNameLst>
                                              <p:attrName>style.visibility</p:attrName>
                                            </p:attrNameLst>
                                          </p:cBhvr>
                                          <p:to>
                                            <p:strVal val="visible"/>
                                          </p:to>
                                        </p:set>
                                        <p:anim calcmode="lin" valueType="num" p14:bounceEnd="60000">
                                          <p:cBhvr additive="base">
                                            <p:cTn id="7" dur="500" fill="hold"/>
                                            <p:tgtEl>
                                              <p:spTgt spid="27"/>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6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6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6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6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6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0"/>
          <p:cNvSpPr>
            <a:spLocks noChangeArrowheads="1"/>
          </p:cNvSpPr>
          <p:nvPr/>
        </p:nvSpPr>
        <p:spPr bwMode="auto">
          <a:xfrm>
            <a:off x="1042412" y="2855467"/>
            <a:ext cx="2938060" cy="158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000" dirty="0">
                <a:latin typeface="微软雅黑" panose="020B0503020204020204" pitchFamily="34" charset="-122"/>
                <a:ea typeface="微软雅黑" panose="020B0503020204020204" pitchFamily="34" charset="-122"/>
              </a:rPr>
              <a:t>       </a:t>
            </a:r>
            <a:r>
              <a:rPr lang="en-US" altLang="zh-CN" sz="1000" dirty="0">
                <a:latin typeface="微软雅黑" panose="020B0503020204020204" pitchFamily="34" charset="-122"/>
                <a:ea typeface="微软雅黑" panose="020B0503020204020204" pitchFamily="34" charset="-122"/>
              </a:rPr>
              <a:t>VI </a:t>
            </a:r>
            <a:r>
              <a:rPr lang="zh-CN" altLang="en-US" sz="1000" dirty="0">
                <a:latin typeface="微软雅黑" panose="020B0503020204020204" pitchFamily="34" charset="-122"/>
                <a:ea typeface="微软雅黑" panose="020B0503020204020204" pitchFamily="34" charset="-122"/>
              </a:rPr>
              <a:t>设计，又称为视觉识别设计，是指在企业经营理念的指导下，利用平面设计等手法将企业的内在气质和市场定位视觉化、形象化。</a:t>
            </a:r>
            <a:endParaRPr lang="en-US" altLang="zh-CN" sz="1000" dirty="0">
              <a:latin typeface="微软雅黑" panose="020B0503020204020204" pitchFamily="34" charset="-122"/>
              <a:ea typeface="微软雅黑" panose="020B0503020204020204" pitchFamily="34" charset="-122"/>
            </a:endParaRPr>
          </a:p>
          <a:p>
            <a:pPr>
              <a:lnSpc>
                <a:spcPct val="150000"/>
              </a:lnSpc>
            </a:pPr>
            <a:r>
              <a:rPr lang="zh-CN" altLang="en-US" sz="1000" dirty="0">
                <a:latin typeface="微软雅黑" panose="020B0503020204020204" pitchFamily="34" charset="-122"/>
                <a:ea typeface="微软雅黑" panose="020B0503020204020204" pitchFamily="34" charset="-122"/>
              </a:rPr>
              <a:t>      本项目的主要任务是掌握</a:t>
            </a:r>
            <a:r>
              <a:rPr lang="en-US" altLang="zh-CN" sz="1000" dirty="0">
                <a:latin typeface="微软雅黑" panose="020B0503020204020204" pitchFamily="34" charset="-122"/>
                <a:ea typeface="微软雅黑" panose="020B0503020204020204" pitchFamily="34" charset="-122"/>
              </a:rPr>
              <a:t>VI </a:t>
            </a:r>
            <a:r>
              <a:rPr lang="zh-CN" altLang="en-US" sz="1000" dirty="0">
                <a:latin typeface="微软雅黑" panose="020B0503020204020204" pitchFamily="34" charset="-122"/>
                <a:ea typeface="微软雅黑" panose="020B0503020204020204" pitchFamily="34" charset="-122"/>
              </a:rPr>
              <a:t>设计的方法和技能，按照实际工作流程完成</a:t>
            </a:r>
            <a:r>
              <a:rPr lang="en-US" altLang="zh-CN" sz="1000" dirty="0">
                <a:latin typeface="微软雅黑" panose="020B0503020204020204" pitchFamily="34" charset="-122"/>
                <a:ea typeface="微软雅黑" panose="020B0503020204020204" pitchFamily="34" charset="-122"/>
              </a:rPr>
              <a:t>VI </a:t>
            </a:r>
            <a:r>
              <a:rPr lang="zh-CN" altLang="en-US" sz="1000" dirty="0">
                <a:latin typeface="微软雅黑" panose="020B0503020204020204" pitchFamily="34" charset="-122"/>
                <a:ea typeface="微软雅黑" panose="020B0503020204020204" pitchFamily="34" charset="-122"/>
              </a:rPr>
              <a:t>设计工作。使学生具备自我阐述能力和沟通技巧，培养团队合作意识和创新精神。</a:t>
            </a:r>
            <a:endParaRPr lang="zh-CN" altLang="en-US" sz="1000" dirty="0">
              <a:solidFill>
                <a:srgbClr val="53585E"/>
              </a:solidFill>
              <a:latin typeface="微软雅黑" panose="020B0503020204020204" pitchFamily="34" charset="-122"/>
              <a:ea typeface="微软雅黑" panose="020B0503020204020204" pitchFamily="34" charset="-122"/>
              <a:cs typeface="Arial" pitchFamily="34" charset="0"/>
            </a:endParaRPr>
          </a:p>
        </p:txBody>
      </p:sp>
      <p:sp>
        <p:nvSpPr>
          <p:cNvPr id="10" name="Rectangle 20"/>
          <p:cNvSpPr>
            <a:spLocks noChangeArrowheads="1"/>
          </p:cNvSpPr>
          <p:nvPr/>
        </p:nvSpPr>
        <p:spPr bwMode="auto">
          <a:xfrm>
            <a:off x="4786412" y="2855467"/>
            <a:ext cx="3456000" cy="145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38" indent="-171438" algn="just" fontAlgn="base">
              <a:lnSpc>
                <a:spcPct val="130000"/>
              </a:lnSpc>
              <a:spcBef>
                <a:spcPts val="600"/>
              </a:spcBef>
              <a:spcAft>
                <a:spcPct val="0"/>
              </a:spcAft>
              <a:buClr>
                <a:schemeClr val="tx1">
                  <a:lumMod val="75000"/>
                  <a:lumOff val="25000"/>
                </a:schemeClr>
              </a:buClr>
              <a:buFont typeface="Wingdings" pitchFamily="2" charset="2"/>
              <a:buChar char="u"/>
            </a:pPr>
            <a:r>
              <a:rPr lang="zh-CN" altLang="en-US" sz="1000" b="1" dirty="0">
                <a:latin typeface="微软雅黑" panose="020B0503020204020204" pitchFamily="34" charset="-122"/>
                <a:ea typeface="微软雅黑" panose="020B0503020204020204" pitchFamily="34" charset="-122"/>
              </a:rPr>
              <a:t>任务一：</a:t>
            </a:r>
            <a:r>
              <a:rPr lang="zh-CN" altLang="en-US" sz="1000" dirty="0">
                <a:latin typeface="微软雅黑" panose="020B0503020204020204" pitchFamily="34" charset="-122"/>
                <a:ea typeface="微软雅黑" panose="020B0503020204020204" pitchFamily="34" charset="-122"/>
              </a:rPr>
              <a:t>文化类</a:t>
            </a:r>
            <a:r>
              <a:rPr lang="en-US" altLang="zh-CN" sz="1000" dirty="0">
                <a:latin typeface="微软雅黑" panose="020B0503020204020204" pitchFamily="34" charset="-122"/>
                <a:ea typeface="微软雅黑" panose="020B0503020204020204" pitchFamily="34" charset="-122"/>
              </a:rPr>
              <a:t>VI </a:t>
            </a:r>
            <a:r>
              <a:rPr lang="zh-CN" altLang="en-US" sz="1000" dirty="0">
                <a:latin typeface="微软雅黑" panose="020B0503020204020204" pitchFamily="34" charset="-122"/>
                <a:ea typeface="微软雅黑" panose="020B0503020204020204" pitchFamily="34" charset="-122"/>
              </a:rPr>
              <a:t>的设计。其中包括两大方面的内容：文化类基础部分设计和文化类应用部分设计，基础部分设计主要包括标准字体的设计和标准色的设计。应用部分设计包括办公用品、环境设计、办公服装、专用车辆等。</a:t>
            </a:r>
            <a:endParaRPr lang="en-US" altLang="zh-CN" sz="1000" dirty="0">
              <a:latin typeface="微软雅黑" panose="020B0503020204020204" pitchFamily="34" charset="-122"/>
              <a:ea typeface="微软雅黑" panose="020B0503020204020204" pitchFamily="34" charset="-122"/>
            </a:endParaRPr>
          </a:p>
          <a:p>
            <a:pPr marL="171438" indent="-171438" algn="just" fontAlgn="base">
              <a:lnSpc>
                <a:spcPct val="130000"/>
              </a:lnSpc>
              <a:spcBef>
                <a:spcPts val="600"/>
              </a:spcBef>
              <a:spcAft>
                <a:spcPct val="0"/>
              </a:spcAft>
              <a:buClr>
                <a:schemeClr val="tx1">
                  <a:lumMod val="75000"/>
                  <a:lumOff val="25000"/>
                </a:schemeClr>
              </a:buClr>
              <a:buFont typeface="Wingdings" pitchFamily="2" charset="2"/>
              <a:buChar char="u"/>
            </a:pPr>
            <a:r>
              <a:rPr lang="zh-CN" altLang="en-US" sz="1000" b="1" dirty="0">
                <a:latin typeface="微软雅黑" panose="020B0503020204020204" pitchFamily="34" charset="-122"/>
                <a:ea typeface="微软雅黑" panose="020B0503020204020204" pitchFamily="34" charset="-122"/>
              </a:rPr>
              <a:t>任务二：</a:t>
            </a:r>
            <a:r>
              <a:rPr lang="zh-CN" altLang="en-US" sz="1000" dirty="0">
                <a:latin typeface="微软雅黑" panose="020B0503020204020204" pitchFamily="34" charset="-122"/>
                <a:ea typeface="微软雅黑" panose="020B0503020204020204" pitchFamily="34" charset="-122"/>
              </a:rPr>
              <a:t>企业类</a:t>
            </a:r>
            <a:r>
              <a:rPr lang="en-US" altLang="zh-CN" sz="1000" dirty="0">
                <a:latin typeface="微软雅黑" panose="020B0503020204020204" pitchFamily="34" charset="-122"/>
                <a:ea typeface="微软雅黑" panose="020B0503020204020204" pitchFamily="34" charset="-122"/>
              </a:rPr>
              <a:t>VI </a:t>
            </a:r>
            <a:r>
              <a:rPr lang="zh-CN" altLang="en-US" sz="1000" dirty="0">
                <a:latin typeface="微软雅黑" panose="020B0503020204020204" pitchFamily="34" charset="-122"/>
                <a:ea typeface="微软雅黑" panose="020B0503020204020204" pitchFamily="34" charset="-122"/>
              </a:rPr>
              <a:t>的设计。这部分内容主要让学生进一步认识企业类标志设计在</a:t>
            </a:r>
            <a:r>
              <a:rPr lang="en-US" altLang="zh-CN" sz="1000" dirty="0">
                <a:latin typeface="微软雅黑" panose="020B0503020204020204" pitchFamily="34" charset="-122"/>
                <a:ea typeface="微软雅黑" panose="020B0503020204020204" pitchFamily="34" charset="-122"/>
              </a:rPr>
              <a:t>VI </a:t>
            </a:r>
            <a:r>
              <a:rPr lang="zh-CN" altLang="en-US" sz="1000" dirty="0">
                <a:latin typeface="微软雅黑" panose="020B0503020204020204" pitchFamily="34" charset="-122"/>
                <a:ea typeface="微软雅黑" panose="020B0503020204020204" pitchFamily="34" charset="-122"/>
              </a:rPr>
              <a:t>设计的作用和地位，重点掌握标志设计和标志设计的延展及标志设计在延展设计中的应用。</a:t>
            </a:r>
          </a:p>
        </p:txBody>
      </p:sp>
      <p:sp>
        <p:nvSpPr>
          <p:cNvPr id="13" name="Freeform 7"/>
          <p:cNvSpPr>
            <a:spLocks noEditPoints="1"/>
          </p:cNvSpPr>
          <p:nvPr/>
        </p:nvSpPr>
        <p:spPr bwMode="auto">
          <a:xfrm>
            <a:off x="709038" y="2427998"/>
            <a:ext cx="333375" cy="268391"/>
          </a:xfrm>
          <a:custGeom>
            <a:avLst/>
            <a:gdLst>
              <a:gd name="T0" fmla="*/ 0 w 734"/>
              <a:gd name="T1" fmla="*/ 591 h 591"/>
              <a:gd name="T2" fmla="*/ 0 w 734"/>
              <a:gd name="T3" fmla="*/ 311 h 591"/>
              <a:gd name="T4" fmla="*/ 265 w 734"/>
              <a:gd name="T5" fmla="*/ 0 h 591"/>
              <a:gd name="T6" fmla="*/ 265 w 734"/>
              <a:gd name="T7" fmla="*/ 122 h 591"/>
              <a:gd name="T8" fmla="*/ 166 w 734"/>
              <a:gd name="T9" fmla="*/ 235 h 591"/>
              <a:gd name="T10" fmla="*/ 166 w 734"/>
              <a:gd name="T11" fmla="*/ 288 h 591"/>
              <a:gd name="T12" fmla="*/ 287 w 734"/>
              <a:gd name="T13" fmla="*/ 288 h 591"/>
              <a:gd name="T14" fmla="*/ 287 w 734"/>
              <a:gd name="T15" fmla="*/ 591 h 591"/>
              <a:gd name="T16" fmla="*/ 0 w 734"/>
              <a:gd name="T17" fmla="*/ 591 h 591"/>
              <a:gd name="T18" fmla="*/ 446 w 734"/>
              <a:gd name="T19" fmla="*/ 591 h 591"/>
              <a:gd name="T20" fmla="*/ 446 w 734"/>
              <a:gd name="T21" fmla="*/ 311 h 591"/>
              <a:gd name="T22" fmla="*/ 711 w 734"/>
              <a:gd name="T23" fmla="*/ 0 h 591"/>
              <a:gd name="T24" fmla="*/ 711 w 734"/>
              <a:gd name="T25" fmla="*/ 122 h 591"/>
              <a:gd name="T26" fmla="*/ 651 w 734"/>
              <a:gd name="T27" fmla="*/ 167 h 591"/>
              <a:gd name="T28" fmla="*/ 635 w 734"/>
              <a:gd name="T29" fmla="*/ 182 h 591"/>
              <a:gd name="T30" fmla="*/ 613 w 734"/>
              <a:gd name="T31" fmla="*/ 235 h 591"/>
              <a:gd name="T32" fmla="*/ 613 w 734"/>
              <a:gd name="T33" fmla="*/ 288 h 591"/>
              <a:gd name="T34" fmla="*/ 734 w 734"/>
              <a:gd name="T35" fmla="*/ 288 h 591"/>
              <a:gd name="T36" fmla="*/ 734 w 734"/>
              <a:gd name="T37" fmla="*/ 591 h 591"/>
              <a:gd name="T38" fmla="*/ 446 w 734"/>
              <a:gd name="T39" fmla="*/ 591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4" h="591">
                <a:moveTo>
                  <a:pt x="0" y="591"/>
                </a:moveTo>
                <a:cubicBezTo>
                  <a:pt x="0" y="311"/>
                  <a:pt x="0" y="311"/>
                  <a:pt x="0" y="311"/>
                </a:cubicBezTo>
                <a:cubicBezTo>
                  <a:pt x="30" y="134"/>
                  <a:pt x="118" y="31"/>
                  <a:pt x="265" y="0"/>
                </a:cubicBezTo>
                <a:cubicBezTo>
                  <a:pt x="265" y="122"/>
                  <a:pt x="265" y="122"/>
                  <a:pt x="265" y="122"/>
                </a:cubicBezTo>
                <a:cubicBezTo>
                  <a:pt x="209" y="147"/>
                  <a:pt x="176" y="185"/>
                  <a:pt x="166" y="235"/>
                </a:cubicBezTo>
                <a:cubicBezTo>
                  <a:pt x="166" y="288"/>
                  <a:pt x="166" y="288"/>
                  <a:pt x="166" y="288"/>
                </a:cubicBezTo>
                <a:cubicBezTo>
                  <a:pt x="287" y="288"/>
                  <a:pt x="287" y="288"/>
                  <a:pt x="287" y="288"/>
                </a:cubicBezTo>
                <a:cubicBezTo>
                  <a:pt x="287" y="591"/>
                  <a:pt x="287" y="591"/>
                  <a:pt x="287" y="591"/>
                </a:cubicBezTo>
                <a:lnTo>
                  <a:pt x="0" y="591"/>
                </a:lnTo>
                <a:close/>
                <a:moveTo>
                  <a:pt x="446" y="591"/>
                </a:moveTo>
                <a:cubicBezTo>
                  <a:pt x="446" y="311"/>
                  <a:pt x="446" y="311"/>
                  <a:pt x="446" y="311"/>
                </a:cubicBezTo>
                <a:cubicBezTo>
                  <a:pt x="461" y="144"/>
                  <a:pt x="550" y="41"/>
                  <a:pt x="711" y="0"/>
                </a:cubicBezTo>
                <a:cubicBezTo>
                  <a:pt x="711" y="122"/>
                  <a:pt x="711" y="122"/>
                  <a:pt x="711" y="122"/>
                </a:cubicBezTo>
                <a:cubicBezTo>
                  <a:pt x="686" y="137"/>
                  <a:pt x="666" y="152"/>
                  <a:pt x="651" y="167"/>
                </a:cubicBezTo>
                <a:cubicBezTo>
                  <a:pt x="651" y="172"/>
                  <a:pt x="645" y="177"/>
                  <a:pt x="635" y="182"/>
                </a:cubicBezTo>
                <a:cubicBezTo>
                  <a:pt x="620" y="207"/>
                  <a:pt x="613" y="225"/>
                  <a:pt x="613" y="235"/>
                </a:cubicBezTo>
                <a:cubicBezTo>
                  <a:pt x="613" y="288"/>
                  <a:pt x="613" y="288"/>
                  <a:pt x="613" y="288"/>
                </a:cubicBezTo>
                <a:cubicBezTo>
                  <a:pt x="734" y="288"/>
                  <a:pt x="734" y="288"/>
                  <a:pt x="734" y="288"/>
                </a:cubicBezTo>
                <a:cubicBezTo>
                  <a:pt x="734" y="591"/>
                  <a:pt x="734" y="591"/>
                  <a:pt x="734" y="591"/>
                </a:cubicBezTo>
                <a:lnTo>
                  <a:pt x="446" y="591"/>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7" name="Freeform 7"/>
          <p:cNvSpPr>
            <a:spLocks noEditPoints="1"/>
          </p:cNvSpPr>
          <p:nvPr/>
        </p:nvSpPr>
        <p:spPr bwMode="auto">
          <a:xfrm rot="10800000">
            <a:off x="3980473" y="4380780"/>
            <a:ext cx="333375" cy="268391"/>
          </a:xfrm>
          <a:custGeom>
            <a:avLst/>
            <a:gdLst>
              <a:gd name="T0" fmla="*/ 0 w 734"/>
              <a:gd name="T1" fmla="*/ 591 h 591"/>
              <a:gd name="T2" fmla="*/ 0 w 734"/>
              <a:gd name="T3" fmla="*/ 311 h 591"/>
              <a:gd name="T4" fmla="*/ 265 w 734"/>
              <a:gd name="T5" fmla="*/ 0 h 591"/>
              <a:gd name="T6" fmla="*/ 265 w 734"/>
              <a:gd name="T7" fmla="*/ 122 h 591"/>
              <a:gd name="T8" fmla="*/ 166 w 734"/>
              <a:gd name="T9" fmla="*/ 235 h 591"/>
              <a:gd name="T10" fmla="*/ 166 w 734"/>
              <a:gd name="T11" fmla="*/ 288 h 591"/>
              <a:gd name="T12" fmla="*/ 287 w 734"/>
              <a:gd name="T13" fmla="*/ 288 h 591"/>
              <a:gd name="T14" fmla="*/ 287 w 734"/>
              <a:gd name="T15" fmla="*/ 591 h 591"/>
              <a:gd name="T16" fmla="*/ 0 w 734"/>
              <a:gd name="T17" fmla="*/ 591 h 591"/>
              <a:gd name="T18" fmla="*/ 446 w 734"/>
              <a:gd name="T19" fmla="*/ 591 h 591"/>
              <a:gd name="T20" fmla="*/ 446 w 734"/>
              <a:gd name="T21" fmla="*/ 311 h 591"/>
              <a:gd name="T22" fmla="*/ 711 w 734"/>
              <a:gd name="T23" fmla="*/ 0 h 591"/>
              <a:gd name="T24" fmla="*/ 711 w 734"/>
              <a:gd name="T25" fmla="*/ 122 h 591"/>
              <a:gd name="T26" fmla="*/ 651 w 734"/>
              <a:gd name="T27" fmla="*/ 167 h 591"/>
              <a:gd name="T28" fmla="*/ 635 w 734"/>
              <a:gd name="T29" fmla="*/ 182 h 591"/>
              <a:gd name="T30" fmla="*/ 613 w 734"/>
              <a:gd name="T31" fmla="*/ 235 h 591"/>
              <a:gd name="T32" fmla="*/ 613 w 734"/>
              <a:gd name="T33" fmla="*/ 288 h 591"/>
              <a:gd name="T34" fmla="*/ 734 w 734"/>
              <a:gd name="T35" fmla="*/ 288 h 591"/>
              <a:gd name="T36" fmla="*/ 734 w 734"/>
              <a:gd name="T37" fmla="*/ 591 h 591"/>
              <a:gd name="T38" fmla="*/ 446 w 734"/>
              <a:gd name="T39" fmla="*/ 591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4" h="591">
                <a:moveTo>
                  <a:pt x="0" y="591"/>
                </a:moveTo>
                <a:cubicBezTo>
                  <a:pt x="0" y="311"/>
                  <a:pt x="0" y="311"/>
                  <a:pt x="0" y="311"/>
                </a:cubicBezTo>
                <a:cubicBezTo>
                  <a:pt x="30" y="134"/>
                  <a:pt x="118" y="31"/>
                  <a:pt x="265" y="0"/>
                </a:cubicBezTo>
                <a:cubicBezTo>
                  <a:pt x="265" y="122"/>
                  <a:pt x="265" y="122"/>
                  <a:pt x="265" y="122"/>
                </a:cubicBezTo>
                <a:cubicBezTo>
                  <a:pt x="209" y="147"/>
                  <a:pt x="176" y="185"/>
                  <a:pt x="166" y="235"/>
                </a:cubicBezTo>
                <a:cubicBezTo>
                  <a:pt x="166" y="288"/>
                  <a:pt x="166" y="288"/>
                  <a:pt x="166" y="288"/>
                </a:cubicBezTo>
                <a:cubicBezTo>
                  <a:pt x="287" y="288"/>
                  <a:pt x="287" y="288"/>
                  <a:pt x="287" y="288"/>
                </a:cubicBezTo>
                <a:cubicBezTo>
                  <a:pt x="287" y="591"/>
                  <a:pt x="287" y="591"/>
                  <a:pt x="287" y="591"/>
                </a:cubicBezTo>
                <a:lnTo>
                  <a:pt x="0" y="591"/>
                </a:lnTo>
                <a:close/>
                <a:moveTo>
                  <a:pt x="446" y="591"/>
                </a:moveTo>
                <a:cubicBezTo>
                  <a:pt x="446" y="311"/>
                  <a:pt x="446" y="311"/>
                  <a:pt x="446" y="311"/>
                </a:cubicBezTo>
                <a:cubicBezTo>
                  <a:pt x="461" y="144"/>
                  <a:pt x="550" y="41"/>
                  <a:pt x="711" y="0"/>
                </a:cubicBezTo>
                <a:cubicBezTo>
                  <a:pt x="711" y="122"/>
                  <a:pt x="711" y="122"/>
                  <a:pt x="711" y="122"/>
                </a:cubicBezTo>
                <a:cubicBezTo>
                  <a:pt x="686" y="137"/>
                  <a:pt x="666" y="152"/>
                  <a:pt x="651" y="167"/>
                </a:cubicBezTo>
                <a:cubicBezTo>
                  <a:pt x="651" y="172"/>
                  <a:pt x="645" y="177"/>
                  <a:pt x="635" y="182"/>
                </a:cubicBezTo>
                <a:cubicBezTo>
                  <a:pt x="620" y="207"/>
                  <a:pt x="613" y="225"/>
                  <a:pt x="613" y="235"/>
                </a:cubicBezTo>
                <a:cubicBezTo>
                  <a:pt x="613" y="288"/>
                  <a:pt x="613" y="288"/>
                  <a:pt x="613" y="288"/>
                </a:cubicBezTo>
                <a:cubicBezTo>
                  <a:pt x="734" y="288"/>
                  <a:pt x="734" y="288"/>
                  <a:pt x="734" y="288"/>
                </a:cubicBezTo>
                <a:cubicBezTo>
                  <a:pt x="734" y="591"/>
                  <a:pt x="734" y="591"/>
                  <a:pt x="734" y="591"/>
                </a:cubicBezTo>
                <a:lnTo>
                  <a:pt x="446" y="591"/>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pic>
        <p:nvPicPr>
          <p:cNvPr id="7" name="图片 6">
            <a:extLst>
              <a:ext uri="{FF2B5EF4-FFF2-40B4-BE49-F238E27FC236}">
                <a16:creationId xmlns:a16="http://schemas.microsoft.com/office/drawing/2014/main" id="{43188F7A-24E3-90C0-D21C-8DF1D78F8184}"/>
              </a:ext>
            </a:extLst>
          </p:cNvPr>
          <p:cNvPicPr>
            <a:picLocks noChangeAspect="1"/>
          </p:cNvPicPr>
          <p:nvPr/>
        </p:nvPicPr>
        <p:blipFill>
          <a:blip r:embed="rId2"/>
          <a:stretch>
            <a:fillRect/>
          </a:stretch>
        </p:blipFill>
        <p:spPr>
          <a:xfrm>
            <a:off x="2129" y="-17069"/>
            <a:ext cx="9138696" cy="2475191"/>
          </a:xfrm>
          <a:prstGeom prst="rect">
            <a:avLst/>
          </a:prstGeom>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3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2" presetClass="entr" presetSubtype="2" fill="hold" grpId="0" nodeType="withEffect" p14:presetBounceEnd="60000">
                                      <p:stCondLst>
                                        <p:cond delay="1800"/>
                                      </p:stCondLst>
                                      <p:childTnLst>
                                        <p:set>
                                          <p:cBhvr>
                                            <p:cTn id="11" dur="1" fill="hold">
                                              <p:stCondLst>
                                                <p:cond delay="0"/>
                                              </p:stCondLst>
                                            </p:cTn>
                                            <p:tgtEl>
                                              <p:spTgt spid="9"/>
                                            </p:tgtEl>
                                            <p:attrNameLst>
                                              <p:attrName>style.visibility</p:attrName>
                                            </p:attrNameLst>
                                          </p:cBhvr>
                                          <p:to>
                                            <p:strVal val="visible"/>
                                          </p:to>
                                        </p:set>
                                        <p:anim calcmode="lin" valueType="num" p14:bounceEnd="60000">
                                          <p:cBhvr additive="base">
                                            <p:cTn id="12" dur="500" fill="hold"/>
                                            <p:tgtEl>
                                              <p:spTgt spid="9"/>
                                            </p:tgtEl>
                                            <p:attrNameLst>
                                              <p:attrName>ppt_x</p:attrName>
                                            </p:attrNameLst>
                                          </p:cBhvr>
                                          <p:tavLst>
                                            <p:tav tm="0">
                                              <p:val>
                                                <p:strVal val="1+#ppt_w/2"/>
                                              </p:val>
                                            </p:tav>
                                            <p:tav tm="100000">
                                              <p:val>
                                                <p:strVal val="#ppt_x"/>
                                              </p:val>
                                            </p:tav>
                                          </p:tavLst>
                                        </p:anim>
                                        <p:anim calcmode="lin" valueType="num" p14:bounceEnd="60000">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42" presetClass="entr" presetSubtype="0" fill="hold" grpId="0" nodeType="withEffect">
                                      <p:stCondLst>
                                        <p:cond delay="23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130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animBg="1"/>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3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2" presetClass="entr" presetSubtype="2" fill="hold" grpId="0" nodeType="withEffect">
                                      <p:stCondLst>
                                        <p:cond delay="18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42" presetClass="entr" presetSubtype="0" fill="hold" grpId="0" nodeType="withEffect">
                                      <p:stCondLst>
                                        <p:cond delay="23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130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animBg="1"/>
          <p:bldP spid="17"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27" name="Rectangle 24"/>
          <p:cNvSpPr>
            <a:spLocks noChangeArrowheads="1"/>
          </p:cNvSpPr>
          <p:nvPr/>
        </p:nvSpPr>
        <p:spPr bwMode="auto">
          <a:xfrm>
            <a:off x="1026958" y="1816045"/>
            <a:ext cx="3675552" cy="162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gn="just">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方案</a:t>
            </a:r>
            <a:r>
              <a:rPr lang="en-US" altLang="zh-CN" sz="1200" dirty="0">
                <a:latin typeface="微软雅黑" panose="020B0503020204020204" pitchFamily="34" charset="-122"/>
                <a:ea typeface="微软雅黑" panose="020B0503020204020204" pitchFamily="34" charset="-122"/>
              </a:rPr>
              <a:t>2</a:t>
            </a:r>
            <a:r>
              <a:rPr lang="zh-CN" altLang="en-US" sz="1200" dirty="0">
                <a:latin typeface="微软雅黑" panose="020B0503020204020204" pitchFamily="34" charset="-122"/>
                <a:ea typeface="微软雅黑" panose="020B0503020204020204" pitchFamily="34" charset="-122"/>
              </a:rPr>
              <a:t>：该标志以四本书与字母“</a:t>
            </a:r>
            <a:r>
              <a:rPr lang="en-US" altLang="zh-CN" sz="1200" dirty="0">
                <a:latin typeface="微软雅黑" panose="020B0503020204020204" pitchFamily="34" charset="-122"/>
                <a:ea typeface="微软雅黑" panose="020B0503020204020204" pitchFamily="34" charset="-122"/>
              </a:rPr>
              <a:t>S</a:t>
            </a:r>
            <a:r>
              <a:rPr lang="zh-CN" altLang="en-US" sz="1200" dirty="0">
                <a:latin typeface="微软雅黑" panose="020B0503020204020204" pitchFamily="34" charset="-122"/>
                <a:ea typeface="微软雅黑" panose="020B0503020204020204" pitchFamily="34" charset="-122"/>
              </a:rPr>
              <a:t>”组成；“</a:t>
            </a:r>
            <a:r>
              <a:rPr lang="en-US" altLang="zh-CN" sz="1200" dirty="0">
                <a:latin typeface="微软雅黑" panose="020B0503020204020204" pitchFamily="34" charset="-122"/>
                <a:ea typeface="微软雅黑" panose="020B0503020204020204" pitchFamily="34" charset="-122"/>
              </a:rPr>
              <a:t>S</a:t>
            </a:r>
            <a:r>
              <a:rPr lang="zh-CN" altLang="en-US" sz="1200" dirty="0">
                <a:latin typeface="微软雅黑" panose="020B0503020204020204" pitchFamily="34" charset="-122"/>
                <a:ea typeface="微软雅黑" panose="020B0503020204020204" pitchFamily="34" charset="-122"/>
              </a:rPr>
              <a:t>”既是十中和四中拼音的字母，同时也是顺义的首字母，象征着顺义十中与北京四中联手互助，一步更比一步高，不断进步；整个标志又是一个“中”字；标志以蓝色为主，象征着朝气蓬勃的中学生，如图</a:t>
            </a:r>
            <a:r>
              <a:rPr lang="en-US" altLang="zh-CN" sz="1200" dirty="0">
                <a:latin typeface="微软雅黑" panose="020B0503020204020204" pitchFamily="34" charset="-122"/>
                <a:ea typeface="微软雅黑" panose="020B0503020204020204" pitchFamily="34" charset="-122"/>
              </a:rPr>
              <a:t>3-4-7 </a:t>
            </a:r>
            <a:r>
              <a:rPr lang="zh-CN" altLang="en-US" sz="1200" dirty="0">
                <a:latin typeface="微软雅黑" panose="020B0503020204020204" pitchFamily="34" charset="-122"/>
                <a:ea typeface="微软雅黑" panose="020B0503020204020204" pitchFamily="34" charset="-122"/>
              </a:rPr>
              <a:t>所示。</a:t>
            </a:r>
            <a:endParaRPr lang="en-US" altLang="zh-CN" sz="1200"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a:stretch>
            <a:fillRect/>
          </a:stretch>
        </p:blipFill>
        <p:spPr>
          <a:xfrm>
            <a:off x="5650412" y="1634956"/>
            <a:ext cx="2142281" cy="1687200"/>
          </a:xfrm>
          <a:prstGeom prst="rect">
            <a:avLst/>
          </a:prstGeom>
        </p:spPr>
      </p:pic>
      <p:sp>
        <p:nvSpPr>
          <p:cNvPr id="7" name="矩形 6"/>
          <p:cNvSpPr/>
          <p:nvPr/>
        </p:nvSpPr>
        <p:spPr>
          <a:xfrm>
            <a:off x="6232094" y="3445402"/>
            <a:ext cx="1021433" cy="246221"/>
          </a:xfrm>
          <a:prstGeom prst="rect">
            <a:avLst/>
          </a:prstGeom>
        </p:spPr>
        <p:txBody>
          <a:bodyPr wrap="none">
            <a:spAutoFit/>
          </a:bodyPr>
          <a:lstStyle/>
          <a:p>
            <a:r>
              <a:rPr lang="zh-CN" altLang="en-US" sz="1000" dirty="0">
                <a:latin typeface="微软雅黑" panose="020B0503020204020204" pitchFamily="34" charset="-122"/>
                <a:ea typeface="微软雅黑" panose="020B0503020204020204" pitchFamily="34" charset="-122"/>
              </a:rPr>
              <a:t>图</a:t>
            </a:r>
            <a:r>
              <a:rPr lang="en-US" altLang="zh-CN" sz="1000" dirty="0">
                <a:latin typeface="微软雅黑" panose="020B0503020204020204" pitchFamily="34" charset="-122"/>
                <a:ea typeface="微软雅黑" panose="020B0503020204020204" pitchFamily="34" charset="-122"/>
              </a:rPr>
              <a:t>3-4-7 </a:t>
            </a:r>
            <a:r>
              <a:rPr lang="zh-CN" altLang="en-US" sz="1000" dirty="0">
                <a:latin typeface="微软雅黑" panose="020B0503020204020204" pitchFamily="34" charset="-122"/>
                <a:ea typeface="微软雅黑" panose="020B0503020204020204" pitchFamily="34" charset="-122"/>
              </a:rPr>
              <a:t>方案</a:t>
            </a:r>
            <a:r>
              <a:rPr lang="en-US" altLang="zh-CN" sz="1000" dirty="0">
                <a:latin typeface="微软雅黑" panose="020B0503020204020204" pitchFamily="34" charset="-122"/>
                <a:ea typeface="微软雅黑" panose="020B0503020204020204" pitchFamily="34" charset="-122"/>
              </a:rPr>
              <a:t>2</a:t>
            </a:r>
            <a:endParaRPr lang="zh-CN" altLang="en-US" sz="1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18996090"/>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0000">
                                      <p:stCondLst>
                                        <p:cond delay="600"/>
                                      </p:stCondLst>
                                      <p:childTnLst>
                                        <p:set>
                                          <p:cBhvr>
                                            <p:cTn id="6" dur="1" fill="hold">
                                              <p:stCondLst>
                                                <p:cond delay="0"/>
                                              </p:stCondLst>
                                            </p:cTn>
                                            <p:tgtEl>
                                              <p:spTgt spid="27"/>
                                            </p:tgtEl>
                                            <p:attrNameLst>
                                              <p:attrName>style.visibility</p:attrName>
                                            </p:attrNameLst>
                                          </p:cBhvr>
                                          <p:to>
                                            <p:strVal val="visible"/>
                                          </p:to>
                                        </p:set>
                                        <p:anim calcmode="lin" valueType="num" p14:bounceEnd="60000">
                                          <p:cBhvr additive="base">
                                            <p:cTn id="7" dur="500" fill="hold"/>
                                            <p:tgtEl>
                                              <p:spTgt spid="27"/>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6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6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6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6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6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7"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27" name="Rectangle 24"/>
          <p:cNvSpPr>
            <a:spLocks noChangeArrowheads="1"/>
          </p:cNvSpPr>
          <p:nvPr/>
        </p:nvSpPr>
        <p:spPr bwMode="auto">
          <a:xfrm>
            <a:off x="1010921" y="1894777"/>
            <a:ext cx="3864958" cy="135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gn="just">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方案</a:t>
            </a:r>
            <a:r>
              <a:rPr lang="en-US" altLang="zh-CN" sz="1200" dirty="0">
                <a:latin typeface="微软雅黑" panose="020B0503020204020204" pitchFamily="34" charset="-122"/>
                <a:ea typeface="微软雅黑" panose="020B0503020204020204" pitchFamily="34" charset="-122"/>
              </a:rPr>
              <a:t>3</a:t>
            </a:r>
            <a:r>
              <a:rPr lang="zh-CN" altLang="en-US" sz="1200" dirty="0">
                <a:latin typeface="微软雅黑" panose="020B0503020204020204" pitchFamily="34" charset="-122"/>
                <a:ea typeface="微软雅黑" panose="020B0503020204020204" pitchFamily="34" charset="-122"/>
              </a:rPr>
              <a:t>：该标志以十中的地形组成，其中反白处是“十中”二字；又像两名学生坐在书桌前学习；下面也是个“四”字，象征着与“四中”相互合作；橙色与蓝色相搭配，象征着学生们朝气蓬勃、充满活力，如图</a:t>
            </a:r>
            <a:r>
              <a:rPr lang="en-US" altLang="zh-CN" sz="1200" dirty="0">
                <a:latin typeface="微软雅黑" panose="020B0503020204020204" pitchFamily="34" charset="-122"/>
                <a:ea typeface="微软雅黑" panose="020B0503020204020204" pitchFamily="34" charset="-122"/>
              </a:rPr>
              <a:t>3-4-8 </a:t>
            </a:r>
            <a:r>
              <a:rPr lang="zh-CN" altLang="en-US" sz="1200" dirty="0">
                <a:latin typeface="微软雅黑" panose="020B0503020204020204" pitchFamily="34" charset="-122"/>
                <a:ea typeface="微软雅黑" panose="020B0503020204020204" pitchFamily="34" charset="-122"/>
              </a:rPr>
              <a:t>所示。</a:t>
            </a:r>
            <a:endParaRPr lang="en-US" altLang="zh-CN" sz="1200" dirty="0">
              <a:latin typeface="微软雅黑" panose="020B0503020204020204" pitchFamily="34" charset="-122"/>
              <a:ea typeface="微软雅黑" panose="020B0503020204020204" pitchFamily="34" charset="-122"/>
            </a:endParaRPr>
          </a:p>
        </p:txBody>
      </p:sp>
      <p:sp>
        <p:nvSpPr>
          <p:cNvPr id="5" name="矩形 4"/>
          <p:cNvSpPr/>
          <p:nvPr/>
        </p:nvSpPr>
        <p:spPr>
          <a:xfrm>
            <a:off x="6162250" y="3402995"/>
            <a:ext cx="1021433" cy="246221"/>
          </a:xfrm>
          <a:prstGeom prst="rect">
            <a:avLst/>
          </a:prstGeom>
        </p:spPr>
        <p:txBody>
          <a:bodyPr wrap="none">
            <a:spAutoFit/>
          </a:bodyPr>
          <a:lstStyle/>
          <a:p>
            <a:r>
              <a:rPr lang="zh-CN" altLang="en-US" sz="1000" dirty="0">
                <a:latin typeface="微软雅黑" panose="020B0503020204020204" pitchFamily="34" charset="-122"/>
                <a:ea typeface="微软雅黑" panose="020B0503020204020204" pitchFamily="34" charset="-122"/>
              </a:rPr>
              <a:t>图</a:t>
            </a:r>
            <a:r>
              <a:rPr lang="en-US" altLang="zh-CN" sz="1000" dirty="0">
                <a:latin typeface="微软雅黑" panose="020B0503020204020204" pitchFamily="34" charset="-122"/>
                <a:ea typeface="微软雅黑" panose="020B0503020204020204" pitchFamily="34" charset="-122"/>
              </a:rPr>
              <a:t>3-4-8 </a:t>
            </a:r>
            <a:r>
              <a:rPr lang="zh-CN" altLang="en-US" sz="1000" dirty="0">
                <a:latin typeface="微软雅黑" panose="020B0503020204020204" pitchFamily="34" charset="-122"/>
                <a:ea typeface="微软雅黑" panose="020B0503020204020204" pitchFamily="34" charset="-122"/>
              </a:rPr>
              <a:t>方案</a:t>
            </a:r>
            <a:r>
              <a:rPr lang="en-US" altLang="zh-CN" sz="1000" dirty="0">
                <a:latin typeface="微软雅黑" panose="020B0503020204020204" pitchFamily="34" charset="-122"/>
                <a:ea typeface="微软雅黑" panose="020B0503020204020204" pitchFamily="34" charset="-122"/>
              </a:rPr>
              <a:t>3</a:t>
            </a:r>
            <a:endParaRPr lang="zh-CN" altLang="en-US" sz="10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5578412" y="1562956"/>
            <a:ext cx="2189111" cy="1800000"/>
          </a:xfrm>
          <a:prstGeom prst="rect">
            <a:avLst/>
          </a:prstGeom>
        </p:spPr>
      </p:pic>
    </p:spTree>
    <p:extLst>
      <p:ext uri="{BB962C8B-B14F-4D97-AF65-F5344CB8AC3E}">
        <p14:creationId xmlns:p14="http://schemas.microsoft.com/office/powerpoint/2010/main" val="3652069465"/>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0000">
                                      <p:stCondLst>
                                        <p:cond delay="600"/>
                                      </p:stCondLst>
                                      <p:childTnLst>
                                        <p:set>
                                          <p:cBhvr>
                                            <p:cTn id="6" dur="1" fill="hold">
                                              <p:stCondLst>
                                                <p:cond delay="0"/>
                                              </p:stCondLst>
                                            </p:cTn>
                                            <p:tgtEl>
                                              <p:spTgt spid="27"/>
                                            </p:tgtEl>
                                            <p:attrNameLst>
                                              <p:attrName>style.visibility</p:attrName>
                                            </p:attrNameLst>
                                          </p:cBhvr>
                                          <p:to>
                                            <p:strVal val="visible"/>
                                          </p:to>
                                        </p:set>
                                        <p:anim calcmode="lin" valueType="num" p14:bounceEnd="60000">
                                          <p:cBhvr additive="base">
                                            <p:cTn id="7" dur="500" fill="hold"/>
                                            <p:tgtEl>
                                              <p:spTgt spid="27"/>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6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3" fill="hold" nodeType="withEffect">
                                      <p:stCondLst>
                                        <p:cond delay="6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6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6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3" fill="hold" nodeType="withEffect">
                                      <p:stCondLst>
                                        <p:cond delay="6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27" name="Rectangle 24"/>
          <p:cNvSpPr>
            <a:spLocks noChangeArrowheads="1"/>
          </p:cNvSpPr>
          <p:nvPr/>
        </p:nvSpPr>
        <p:spPr bwMode="auto">
          <a:xfrm>
            <a:off x="1010921" y="1634956"/>
            <a:ext cx="4271042" cy="162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gn="just">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方案</a:t>
            </a:r>
            <a:r>
              <a:rPr lang="en-US" altLang="zh-CN" sz="1200" dirty="0">
                <a:latin typeface="微软雅黑" panose="020B0503020204020204" pitchFamily="34" charset="-122"/>
                <a:ea typeface="微软雅黑" panose="020B0503020204020204" pitchFamily="34" charset="-122"/>
              </a:rPr>
              <a:t>4</a:t>
            </a:r>
            <a:r>
              <a:rPr lang="zh-CN" altLang="en-US" sz="1200" dirty="0">
                <a:latin typeface="微软雅黑" panose="020B0503020204020204" pitchFamily="34" charset="-122"/>
                <a:ea typeface="微软雅黑" panose="020B0503020204020204" pitchFamily="34" charset="-122"/>
              </a:rPr>
              <a:t>：整个标志是一个人字，象征着顺义十中以人为本的办学理念；标志由阿拉伯数字</a:t>
            </a:r>
            <a:r>
              <a:rPr lang="en-US" altLang="zh-CN" sz="1200" dirty="0">
                <a:latin typeface="微软雅黑" panose="020B0503020204020204" pitchFamily="34" charset="-122"/>
                <a:ea typeface="微软雅黑" panose="020B0503020204020204" pitchFamily="34" charset="-122"/>
              </a:rPr>
              <a:t>10 </a:t>
            </a:r>
            <a:r>
              <a:rPr lang="zh-CN" altLang="en-US" sz="1200" dirty="0">
                <a:latin typeface="微软雅黑" panose="020B0503020204020204" pitchFamily="34" charset="-122"/>
                <a:ea typeface="微软雅黑" panose="020B0503020204020204" pitchFamily="34" charset="-122"/>
              </a:rPr>
              <a:t>组成，同时又是个“人”的形状，左边的一瞥下半部分是毛笔的笔触，代表着文化底蕴，上半部分给人以一种上升的感觉，代表着腾飞的十中；右面的圆代表着圆满</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圆莘莘学子一个大学梦想；标志以蓝色为主，象征着朝气蓬勃的学生，如图</a:t>
            </a:r>
            <a:r>
              <a:rPr lang="en-US" altLang="zh-CN" sz="1200" dirty="0">
                <a:latin typeface="微软雅黑" panose="020B0503020204020204" pitchFamily="34" charset="-122"/>
                <a:ea typeface="微软雅黑" panose="020B0503020204020204" pitchFamily="34" charset="-122"/>
              </a:rPr>
              <a:t>3-4-9 </a:t>
            </a:r>
            <a:r>
              <a:rPr lang="zh-CN" altLang="en-US" sz="1200" dirty="0">
                <a:latin typeface="微软雅黑" panose="020B0503020204020204" pitchFamily="34" charset="-122"/>
                <a:ea typeface="微软雅黑" panose="020B0503020204020204" pitchFamily="34" charset="-122"/>
              </a:rPr>
              <a:t>所示。</a:t>
            </a:r>
            <a:endParaRPr lang="en-US" altLang="zh-CN" sz="1200" dirty="0">
              <a:latin typeface="微软雅黑" panose="020B0503020204020204" pitchFamily="34" charset="-122"/>
              <a:ea typeface="微软雅黑" panose="020B0503020204020204" pitchFamily="34" charset="-122"/>
            </a:endParaRPr>
          </a:p>
        </p:txBody>
      </p:sp>
      <p:sp>
        <p:nvSpPr>
          <p:cNvPr id="7" name="矩形 6"/>
          <p:cNvSpPr/>
          <p:nvPr/>
        </p:nvSpPr>
        <p:spPr>
          <a:xfrm>
            <a:off x="6460660" y="3418597"/>
            <a:ext cx="1021433" cy="246221"/>
          </a:xfrm>
          <a:prstGeom prst="rect">
            <a:avLst/>
          </a:prstGeom>
        </p:spPr>
        <p:txBody>
          <a:bodyPr wrap="none">
            <a:spAutoFit/>
          </a:bodyPr>
          <a:lstStyle/>
          <a:p>
            <a:r>
              <a:rPr lang="zh-CN" altLang="en-US" sz="1000" dirty="0">
                <a:latin typeface="微软雅黑" panose="020B0503020204020204" pitchFamily="34" charset="-122"/>
                <a:ea typeface="微软雅黑" panose="020B0503020204020204" pitchFamily="34" charset="-122"/>
              </a:rPr>
              <a:t>图</a:t>
            </a:r>
            <a:r>
              <a:rPr lang="en-US" altLang="zh-CN" sz="1000" dirty="0">
                <a:latin typeface="微软雅黑" panose="020B0503020204020204" pitchFamily="34" charset="-122"/>
                <a:ea typeface="微软雅黑" panose="020B0503020204020204" pitchFamily="34" charset="-122"/>
              </a:rPr>
              <a:t>3-4-9 </a:t>
            </a:r>
            <a:r>
              <a:rPr lang="zh-CN" altLang="en-US" sz="1000" dirty="0">
                <a:latin typeface="微软雅黑" panose="020B0503020204020204" pitchFamily="34" charset="-122"/>
                <a:ea typeface="微软雅黑" panose="020B0503020204020204" pitchFamily="34" charset="-122"/>
              </a:rPr>
              <a:t>方案</a:t>
            </a:r>
            <a:r>
              <a:rPr lang="en-US" altLang="zh-CN" sz="1000" dirty="0">
                <a:latin typeface="微软雅黑" panose="020B0503020204020204" pitchFamily="34" charset="-122"/>
                <a:ea typeface="微软雅黑" panose="020B0503020204020204" pitchFamily="34" charset="-122"/>
              </a:rPr>
              <a:t>4</a:t>
            </a:r>
            <a:endParaRPr lang="zh-CN" altLang="en-US" sz="10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5811286" y="1490956"/>
            <a:ext cx="2320180" cy="1843920"/>
          </a:xfrm>
          <a:prstGeom prst="rect">
            <a:avLst/>
          </a:prstGeom>
        </p:spPr>
      </p:pic>
    </p:spTree>
    <p:extLst>
      <p:ext uri="{BB962C8B-B14F-4D97-AF65-F5344CB8AC3E}">
        <p14:creationId xmlns:p14="http://schemas.microsoft.com/office/powerpoint/2010/main" val="3272351178"/>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0000">
                                      <p:stCondLst>
                                        <p:cond delay="600"/>
                                      </p:stCondLst>
                                      <p:childTnLst>
                                        <p:set>
                                          <p:cBhvr>
                                            <p:cTn id="6" dur="1" fill="hold">
                                              <p:stCondLst>
                                                <p:cond delay="0"/>
                                              </p:stCondLst>
                                            </p:cTn>
                                            <p:tgtEl>
                                              <p:spTgt spid="27"/>
                                            </p:tgtEl>
                                            <p:attrNameLst>
                                              <p:attrName>style.visibility</p:attrName>
                                            </p:attrNameLst>
                                          </p:cBhvr>
                                          <p:to>
                                            <p:strVal val="visible"/>
                                          </p:to>
                                        </p:set>
                                        <p:anim calcmode="lin" valueType="num" p14:bounceEnd="60000">
                                          <p:cBhvr additive="base">
                                            <p:cTn id="7" dur="500" fill="hold"/>
                                            <p:tgtEl>
                                              <p:spTgt spid="27"/>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6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6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6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7"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27" name="Rectangle 24"/>
          <p:cNvSpPr>
            <a:spLocks noChangeArrowheads="1"/>
          </p:cNvSpPr>
          <p:nvPr/>
        </p:nvSpPr>
        <p:spPr bwMode="auto">
          <a:xfrm>
            <a:off x="1010920" y="1632602"/>
            <a:ext cx="4135491" cy="190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gn="just">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方案</a:t>
            </a:r>
            <a:r>
              <a:rPr lang="en-US" altLang="zh-CN" sz="1200" dirty="0">
                <a:latin typeface="微软雅黑" panose="020B0503020204020204" pitchFamily="34" charset="-122"/>
                <a:ea typeface="微软雅黑" panose="020B0503020204020204" pitchFamily="34" charset="-122"/>
              </a:rPr>
              <a:t>5</a:t>
            </a:r>
            <a:r>
              <a:rPr lang="zh-CN" altLang="en-US" sz="1200" dirty="0">
                <a:latin typeface="微软雅黑" panose="020B0503020204020204" pitchFamily="34" charset="-122"/>
                <a:ea typeface="微软雅黑" panose="020B0503020204020204" pitchFamily="34" charset="-122"/>
              </a:rPr>
              <a:t>：该标志以顺义的“义”为原型，组成一个“中”的同时又有“十”；顺义十中坐落在机场附近，而人字外环形圈表示着飞机飞行的轨道，有着蒸蒸日上之意；人行图案又有向前奔跑的动势，象征着拼搏、奋进；标志又像卫星，代表着十中以人为本的教育是顺义这个卫星城的一大亮点；标志以蓝色为主，象征着朝气蓬勃的学生；橙色代表着青春与力量，如图</a:t>
            </a:r>
            <a:r>
              <a:rPr lang="en-US" altLang="zh-CN" sz="1200" dirty="0">
                <a:latin typeface="微软雅黑" panose="020B0503020204020204" pitchFamily="34" charset="-122"/>
                <a:ea typeface="微软雅黑" panose="020B0503020204020204" pitchFamily="34" charset="-122"/>
              </a:rPr>
              <a:t>3-4-10 </a:t>
            </a:r>
            <a:r>
              <a:rPr lang="zh-CN" altLang="en-US" sz="1200" dirty="0">
                <a:latin typeface="微软雅黑" panose="020B0503020204020204" pitchFamily="34" charset="-122"/>
                <a:ea typeface="微软雅黑" panose="020B0503020204020204" pitchFamily="34" charset="-122"/>
              </a:rPr>
              <a:t>所示。</a:t>
            </a:r>
            <a:endParaRPr lang="en-US" altLang="zh-CN" sz="1200" dirty="0">
              <a:latin typeface="微软雅黑" panose="020B0503020204020204" pitchFamily="34" charset="-122"/>
              <a:ea typeface="微软雅黑" panose="020B0503020204020204" pitchFamily="34" charset="-122"/>
            </a:endParaRPr>
          </a:p>
        </p:txBody>
      </p:sp>
      <p:sp>
        <p:nvSpPr>
          <p:cNvPr id="5" name="矩形 4"/>
          <p:cNvSpPr/>
          <p:nvPr/>
        </p:nvSpPr>
        <p:spPr>
          <a:xfrm>
            <a:off x="6290444" y="3506957"/>
            <a:ext cx="1096775" cy="246221"/>
          </a:xfrm>
          <a:prstGeom prst="rect">
            <a:avLst/>
          </a:prstGeom>
        </p:spPr>
        <p:txBody>
          <a:bodyPr wrap="none">
            <a:spAutoFit/>
          </a:bodyPr>
          <a:lstStyle/>
          <a:p>
            <a:r>
              <a:rPr lang="zh-CN" altLang="en-US" sz="1000" dirty="0">
                <a:latin typeface="微软雅黑" panose="020B0503020204020204" pitchFamily="34" charset="-122"/>
                <a:ea typeface="微软雅黑" panose="020B0503020204020204" pitchFamily="34" charset="-122"/>
              </a:rPr>
              <a:t>图</a:t>
            </a:r>
            <a:r>
              <a:rPr lang="en-US" altLang="zh-CN" sz="1000" dirty="0">
                <a:latin typeface="微软雅黑" panose="020B0503020204020204" pitchFamily="34" charset="-122"/>
                <a:ea typeface="微软雅黑" panose="020B0503020204020204" pitchFamily="34" charset="-122"/>
              </a:rPr>
              <a:t>3-4-10 </a:t>
            </a:r>
            <a:r>
              <a:rPr lang="zh-CN" altLang="en-US" sz="1000" dirty="0">
                <a:latin typeface="微软雅黑" panose="020B0503020204020204" pitchFamily="34" charset="-122"/>
                <a:ea typeface="微软雅黑" panose="020B0503020204020204" pitchFamily="34" charset="-122"/>
              </a:rPr>
              <a:t>方案</a:t>
            </a:r>
            <a:r>
              <a:rPr lang="en-US" altLang="zh-CN" sz="1000" dirty="0">
                <a:latin typeface="微软雅黑" panose="020B0503020204020204" pitchFamily="34" charset="-122"/>
                <a:ea typeface="微软雅黑" panose="020B0503020204020204" pitchFamily="34" charset="-122"/>
              </a:rPr>
              <a:t>5</a:t>
            </a:r>
            <a:endParaRPr lang="zh-CN" altLang="en-US" sz="100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5794412" y="1418956"/>
            <a:ext cx="2088838" cy="2043120"/>
          </a:xfrm>
          <a:prstGeom prst="rect">
            <a:avLst/>
          </a:prstGeom>
        </p:spPr>
      </p:pic>
    </p:spTree>
    <p:extLst>
      <p:ext uri="{BB962C8B-B14F-4D97-AF65-F5344CB8AC3E}">
        <p14:creationId xmlns:p14="http://schemas.microsoft.com/office/powerpoint/2010/main" val="1142528399"/>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0000">
                                      <p:stCondLst>
                                        <p:cond delay="600"/>
                                      </p:stCondLst>
                                      <p:childTnLst>
                                        <p:set>
                                          <p:cBhvr>
                                            <p:cTn id="6" dur="1" fill="hold">
                                              <p:stCondLst>
                                                <p:cond delay="0"/>
                                              </p:stCondLst>
                                            </p:cTn>
                                            <p:tgtEl>
                                              <p:spTgt spid="27"/>
                                            </p:tgtEl>
                                            <p:attrNameLst>
                                              <p:attrName>style.visibility</p:attrName>
                                            </p:attrNameLst>
                                          </p:cBhvr>
                                          <p:to>
                                            <p:strVal val="visible"/>
                                          </p:to>
                                        </p:set>
                                        <p:anim calcmode="lin" valueType="num" p14:bounceEnd="60000">
                                          <p:cBhvr additive="base">
                                            <p:cTn id="7" dur="500" fill="hold"/>
                                            <p:tgtEl>
                                              <p:spTgt spid="27"/>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6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3" fill="hold" nodeType="withEffect">
                                      <p:stCondLst>
                                        <p:cond delay="6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6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6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3" fill="hold" nodeType="withEffect">
                                      <p:stCondLst>
                                        <p:cond delay="6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27" name="Rectangle 24"/>
          <p:cNvSpPr>
            <a:spLocks noChangeArrowheads="1"/>
          </p:cNvSpPr>
          <p:nvPr/>
        </p:nvSpPr>
        <p:spPr bwMode="auto">
          <a:xfrm>
            <a:off x="993358" y="1756277"/>
            <a:ext cx="4063491" cy="162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gn="just">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方案</a:t>
            </a:r>
            <a:r>
              <a:rPr lang="en-US" altLang="zh-CN" sz="1200" dirty="0">
                <a:latin typeface="微软雅黑" panose="020B0503020204020204" pitchFamily="34" charset="-122"/>
                <a:ea typeface="微软雅黑" panose="020B0503020204020204" pitchFamily="34" charset="-122"/>
              </a:rPr>
              <a:t>6</a:t>
            </a:r>
            <a:r>
              <a:rPr lang="zh-CN" altLang="en-US" sz="1200" dirty="0">
                <a:latin typeface="微软雅黑" panose="020B0503020204020204" pitchFamily="34" charset="-122"/>
                <a:ea typeface="微软雅黑" panose="020B0503020204020204" pitchFamily="34" charset="-122"/>
              </a:rPr>
              <a:t>：飞机形状突出顺义十中就坐落在机场附近；飞行的翅膀和尾翼组成了阿拉伯数字</a:t>
            </a:r>
            <a:r>
              <a:rPr lang="en-US" altLang="zh-CN" sz="1200" dirty="0">
                <a:latin typeface="微软雅黑" panose="020B0503020204020204" pitchFamily="34" charset="-122"/>
                <a:ea typeface="微软雅黑" panose="020B0503020204020204" pitchFamily="34" charset="-122"/>
              </a:rPr>
              <a:t>10 </a:t>
            </a:r>
            <a:r>
              <a:rPr lang="zh-CN" altLang="en-US" sz="1200" dirty="0">
                <a:latin typeface="微软雅黑" panose="020B0503020204020204" pitchFamily="34" charset="-122"/>
                <a:ea typeface="微软雅黑" panose="020B0503020204020204" pitchFamily="34" charset="-122"/>
              </a:rPr>
              <a:t>的字样，同时也是“</a:t>
            </a:r>
            <a:r>
              <a:rPr lang="en-US" altLang="zh-CN" sz="1200" dirty="0">
                <a:latin typeface="微软雅黑" panose="020B0503020204020204" pitchFamily="34" charset="-122"/>
                <a:ea typeface="微软雅黑" panose="020B0503020204020204" pitchFamily="34" charset="-122"/>
              </a:rPr>
              <a:t>S</a:t>
            </a:r>
            <a:r>
              <a:rPr lang="zh-CN" altLang="en-US" sz="1200" dirty="0">
                <a:latin typeface="微软雅黑" panose="020B0503020204020204" pitchFamily="34" charset="-122"/>
                <a:ea typeface="微软雅黑" panose="020B0503020204020204" pitchFamily="34" charset="-122"/>
              </a:rPr>
              <a:t>”，代表着顺义十中不断腾飞；飞机的形状酷似一把打开知识之门的钥匙；标志以代表科技的蓝色为主，象征着学校的文化底蕴，代表着教师知识水平高，如图</a:t>
            </a:r>
            <a:r>
              <a:rPr lang="en-US" altLang="zh-CN" sz="1200" dirty="0">
                <a:latin typeface="微软雅黑" panose="020B0503020204020204" pitchFamily="34" charset="-122"/>
                <a:ea typeface="微软雅黑" panose="020B0503020204020204" pitchFamily="34" charset="-122"/>
              </a:rPr>
              <a:t>3-4-11 </a:t>
            </a:r>
            <a:r>
              <a:rPr lang="zh-CN" altLang="en-US" sz="1200" dirty="0">
                <a:latin typeface="微软雅黑" panose="020B0503020204020204" pitchFamily="34" charset="-122"/>
                <a:ea typeface="微软雅黑" panose="020B0503020204020204" pitchFamily="34" charset="-122"/>
              </a:rPr>
              <a:t>所示。</a:t>
            </a:r>
            <a:endParaRPr lang="en-US" altLang="zh-CN" sz="1200" dirty="0">
              <a:latin typeface="微软雅黑" panose="020B0503020204020204" pitchFamily="34" charset="-122"/>
              <a:ea typeface="微软雅黑" panose="020B0503020204020204" pitchFamily="34" charset="-122"/>
            </a:endParaRPr>
          </a:p>
        </p:txBody>
      </p:sp>
      <p:sp>
        <p:nvSpPr>
          <p:cNvPr id="7" name="矩形 6"/>
          <p:cNvSpPr/>
          <p:nvPr/>
        </p:nvSpPr>
        <p:spPr>
          <a:xfrm>
            <a:off x="6203995" y="3412842"/>
            <a:ext cx="1096775" cy="246221"/>
          </a:xfrm>
          <a:prstGeom prst="rect">
            <a:avLst/>
          </a:prstGeom>
        </p:spPr>
        <p:txBody>
          <a:bodyPr wrap="none">
            <a:spAutoFit/>
          </a:bodyPr>
          <a:lstStyle/>
          <a:p>
            <a:r>
              <a:rPr lang="zh-CN" altLang="en-US" sz="1000" dirty="0">
                <a:latin typeface="微软雅黑" panose="020B0503020204020204" pitchFamily="34" charset="-122"/>
                <a:ea typeface="微软雅黑" panose="020B0503020204020204" pitchFamily="34" charset="-122"/>
              </a:rPr>
              <a:t>图</a:t>
            </a:r>
            <a:r>
              <a:rPr lang="en-US" altLang="zh-CN" sz="1000" dirty="0">
                <a:latin typeface="微软雅黑" panose="020B0503020204020204" pitchFamily="34" charset="-122"/>
                <a:ea typeface="微软雅黑" panose="020B0503020204020204" pitchFamily="34" charset="-122"/>
              </a:rPr>
              <a:t>3-4-11 </a:t>
            </a:r>
            <a:r>
              <a:rPr lang="zh-CN" altLang="en-US" sz="1000" dirty="0">
                <a:latin typeface="微软雅黑" panose="020B0503020204020204" pitchFamily="34" charset="-122"/>
                <a:ea typeface="微软雅黑" panose="020B0503020204020204" pitchFamily="34" charset="-122"/>
              </a:rPr>
              <a:t>方案</a:t>
            </a:r>
            <a:r>
              <a:rPr lang="en-US" altLang="zh-CN" sz="1000" dirty="0">
                <a:latin typeface="微软雅黑" panose="020B0503020204020204" pitchFamily="34" charset="-122"/>
                <a:ea typeface="微软雅黑" panose="020B0503020204020204" pitchFamily="34" charset="-122"/>
              </a:rPr>
              <a:t>6</a:t>
            </a:r>
            <a:endParaRPr lang="zh-CN" altLang="en-US" sz="1000"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a:stretch>
            <a:fillRect/>
          </a:stretch>
        </p:blipFill>
        <p:spPr>
          <a:xfrm>
            <a:off x="5866412" y="1438982"/>
            <a:ext cx="1849582" cy="1946652"/>
          </a:xfrm>
          <a:prstGeom prst="rect">
            <a:avLst/>
          </a:prstGeom>
        </p:spPr>
      </p:pic>
    </p:spTree>
    <p:extLst>
      <p:ext uri="{BB962C8B-B14F-4D97-AF65-F5344CB8AC3E}">
        <p14:creationId xmlns:p14="http://schemas.microsoft.com/office/powerpoint/2010/main" val="2686812530"/>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0000">
                                      <p:stCondLst>
                                        <p:cond delay="600"/>
                                      </p:stCondLst>
                                      <p:childTnLst>
                                        <p:set>
                                          <p:cBhvr>
                                            <p:cTn id="6" dur="1" fill="hold">
                                              <p:stCondLst>
                                                <p:cond delay="0"/>
                                              </p:stCondLst>
                                            </p:cTn>
                                            <p:tgtEl>
                                              <p:spTgt spid="27"/>
                                            </p:tgtEl>
                                            <p:attrNameLst>
                                              <p:attrName>style.visibility</p:attrName>
                                            </p:attrNameLst>
                                          </p:cBhvr>
                                          <p:to>
                                            <p:strVal val="visible"/>
                                          </p:to>
                                        </p:set>
                                        <p:anim calcmode="lin" valueType="num" p14:bounceEnd="60000">
                                          <p:cBhvr additive="base">
                                            <p:cTn id="7" dur="500" fill="hold"/>
                                            <p:tgtEl>
                                              <p:spTgt spid="27"/>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6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6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6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7"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27" name="Rectangle 24"/>
          <p:cNvSpPr>
            <a:spLocks noChangeArrowheads="1"/>
          </p:cNvSpPr>
          <p:nvPr/>
        </p:nvSpPr>
        <p:spPr bwMode="auto">
          <a:xfrm>
            <a:off x="1013458" y="1308719"/>
            <a:ext cx="3556954" cy="224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spcBef>
                <a:spcPts val="500"/>
              </a:spcBef>
              <a:buClr>
                <a:schemeClr val="tx1">
                  <a:lumMod val="75000"/>
                  <a:lumOff val="25000"/>
                </a:schemeClr>
              </a:buClr>
            </a:pPr>
            <a:r>
              <a:rPr lang="zh-CN" altLang="en-US" sz="1200" b="1" dirty="0">
                <a:latin typeface="微软雅黑" panose="020B0503020204020204" pitchFamily="34" charset="-122"/>
                <a:ea typeface="微软雅黑" panose="020B0503020204020204" pitchFamily="34" charset="-122"/>
              </a:rPr>
              <a:t>③ “北京市顺义区第十中学”基础部分。</a:t>
            </a:r>
            <a:endParaRPr lang="en-US" altLang="zh-CN" sz="1200" b="1" dirty="0">
              <a:latin typeface="微软雅黑" panose="020B0503020204020204" pitchFamily="34" charset="-122"/>
              <a:ea typeface="微软雅黑" panose="020B0503020204020204" pitchFamily="34" charset="-122"/>
            </a:endParaRPr>
          </a:p>
          <a:p>
            <a:pPr marL="171450" indent="-171450" algn="just">
              <a:lnSpc>
                <a:spcPct val="150000"/>
              </a:lnSpc>
              <a:spcBef>
                <a:spcPts val="500"/>
              </a:spcBef>
              <a:buClr>
                <a:schemeClr val="tx1">
                  <a:lumMod val="75000"/>
                  <a:lumOff val="25000"/>
                </a:schemeClr>
              </a:buClr>
              <a:buFont typeface="Wingdings" panose="05000000000000000000" pitchFamily="2" charset="2"/>
              <a:buChar char="n"/>
            </a:pPr>
            <a:r>
              <a:rPr lang="en-US" altLang="zh-CN" sz="1200" dirty="0">
                <a:latin typeface="微软雅黑" panose="020B0503020204020204" pitchFamily="34" charset="-122"/>
                <a:ea typeface="微软雅黑" panose="020B0503020204020204" pitchFamily="34" charset="-122"/>
              </a:rPr>
              <a:t>A</a:t>
            </a:r>
            <a:r>
              <a:rPr lang="zh-CN" altLang="en-US" sz="1200" dirty="0">
                <a:latin typeface="微软雅黑" panose="020B0503020204020204" pitchFamily="34" charset="-122"/>
                <a:ea typeface="微软雅黑" panose="020B0503020204020204" pitchFamily="34" charset="-122"/>
              </a:rPr>
              <a:t>．标志的尺寸。</a:t>
            </a:r>
            <a:endParaRPr lang="en-US" altLang="zh-CN" sz="1200" dirty="0">
              <a:latin typeface="微软雅黑" panose="020B0503020204020204" pitchFamily="34" charset="-122"/>
              <a:ea typeface="微软雅黑" panose="020B0503020204020204" pitchFamily="34" charset="-122"/>
            </a:endParaRPr>
          </a:p>
          <a:p>
            <a:pPr marL="171450" indent="-171450" algn="just">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图</a:t>
            </a:r>
            <a:r>
              <a:rPr lang="en-US" altLang="zh-CN" sz="1200" dirty="0">
                <a:latin typeface="微软雅黑" panose="020B0503020204020204" pitchFamily="34" charset="-122"/>
                <a:ea typeface="微软雅黑" panose="020B0503020204020204" pitchFamily="34" charset="-122"/>
              </a:rPr>
              <a:t>3-4-12 </a:t>
            </a:r>
            <a:r>
              <a:rPr lang="zh-CN" altLang="en-US" sz="1200" dirty="0">
                <a:latin typeface="微软雅黑" panose="020B0503020204020204" pitchFamily="34" charset="-122"/>
                <a:ea typeface="微软雅黑" panose="020B0503020204020204" pitchFamily="34" charset="-122"/>
              </a:rPr>
              <a:t>介绍了北京市顺义区第十中学标志的造型比例、线条粗细、空间距离等，据此可准确绘制出北京市顺义区第十中学的标志。该标志在制作过程中，应严格按本手册相关规定执行。为了突出标志的独立性，这里特规定单独使用的不可侵入范围和最小使用规范。</a:t>
            </a:r>
            <a:endParaRPr lang="en-US" altLang="zh-CN" sz="1200" dirty="0">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4749" y="538077"/>
            <a:ext cx="2664000" cy="4065757"/>
          </a:xfrm>
          <a:prstGeom prst="rect">
            <a:avLst/>
          </a:prstGeom>
        </p:spPr>
      </p:pic>
      <p:sp>
        <p:nvSpPr>
          <p:cNvPr id="2" name="矩形 1"/>
          <p:cNvSpPr/>
          <p:nvPr/>
        </p:nvSpPr>
        <p:spPr>
          <a:xfrm>
            <a:off x="6332750" y="4603047"/>
            <a:ext cx="726481" cy="272895"/>
          </a:xfrm>
          <a:prstGeom prst="rect">
            <a:avLst/>
          </a:prstGeom>
        </p:spPr>
        <p:txBody>
          <a:bodyPr wrap="none">
            <a:spAutoFit/>
          </a:bodyPr>
          <a:lstStyle/>
          <a:p>
            <a:pPr algn="ctr" fontAlgn="base">
              <a:lnSpc>
                <a:spcPct val="130000"/>
              </a:lnSpc>
              <a:spcBef>
                <a:spcPct val="0"/>
              </a:spcBef>
              <a:spcAft>
                <a:spcPct val="0"/>
              </a:spcAft>
            </a:pPr>
            <a:r>
              <a:rPr lang="zh-CN" altLang="en-US" sz="1000" dirty="0">
                <a:latin typeface="微软雅黑" panose="020B0503020204020204" pitchFamily="34" charset="-122"/>
                <a:ea typeface="微软雅黑" panose="020B0503020204020204" pitchFamily="34" charset="-122"/>
              </a:rPr>
              <a:t>图</a:t>
            </a:r>
            <a:r>
              <a:rPr lang="en-US" altLang="zh-CN" sz="1000" dirty="0">
                <a:latin typeface="微软雅黑" panose="020B0503020204020204" pitchFamily="34" charset="-122"/>
                <a:ea typeface="微软雅黑" panose="020B0503020204020204" pitchFamily="34" charset="-122"/>
              </a:rPr>
              <a:t>3-4-12</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spTree>
    <p:extLst>
      <p:ext uri="{BB962C8B-B14F-4D97-AF65-F5344CB8AC3E}">
        <p14:creationId xmlns:p14="http://schemas.microsoft.com/office/powerpoint/2010/main" val="2913438569"/>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0000">
                                      <p:stCondLst>
                                        <p:cond delay="600"/>
                                      </p:stCondLst>
                                      <p:childTnLst>
                                        <p:set>
                                          <p:cBhvr>
                                            <p:cTn id="6" dur="1" fill="hold">
                                              <p:stCondLst>
                                                <p:cond delay="0"/>
                                              </p:stCondLst>
                                            </p:cTn>
                                            <p:tgtEl>
                                              <p:spTgt spid="27"/>
                                            </p:tgtEl>
                                            <p:attrNameLst>
                                              <p:attrName>style.visibility</p:attrName>
                                            </p:attrNameLst>
                                          </p:cBhvr>
                                          <p:to>
                                            <p:strVal val="visible"/>
                                          </p:to>
                                        </p:set>
                                        <p:anim calcmode="lin" valueType="num" p14:bounceEnd="60000">
                                          <p:cBhvr additive="base">
                                            <p:cTn id="7" dur="500" fill="hold"/>
                                            <p:tgtEl>
                                              <p:spTgt spid="27"/>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15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6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15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27" name="Rectangle 24"/>
          <p:cNvSpPr>
            <a:spLocks noChangeArrowheads="1"/>
          </p:cNvSpPr>
          <p:nvPr/>
        </p:nvSpPr>
        <p:spPr bwMode="auto">
          <a:xfrm>
            <a:off x="1186412" y="1642163"/>
            <a:ext cx="3384000" cy="135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gn="just">
              <a:lnSpc>
                <a:spcPct val="150000"/>
              </a:lnSpc>
              <a:spcBef>
                <a:spcPts val="500"/>
              </a:spcBef>
              <a:buClr>
                <a:schemeClr val="tx1">
                  <a:lumMod val="75000"/>
                  <a:lumOff val="25000"/>
                </a:schemeClr>
              </a:buClr>
              <a:buFont typeface="Wingdings" panose="05000000000000000000" pitchFamily="2" charset="2"/>
              <a:buChar char="n"/>
            </a:pPr>
            <a:r>
              <a:rPr lang="en-US" altLang="zh-CN" sz="1200" b="1" dirty="0">
                <a:latin typeface="微软雅黑" panose="020B0503020204020204" pitchFamily="34" charset="-122"/>
                <a:ea typeface="微软雅黑" panose="020B0503020204020204" pitchFamily="34" charset="-122"/>
              </a:rPr>
              <a:t>B</a:t>
            </a:r>
            <a:r>
              <a:rPr lang="zh-CN" altLang="en-US" sz="1200" b="1" dirty="0">
                <a:latin typeface="微软雅黑" panose="020B0503020204020204" pitchFamily="34" charset="-122"/>
                <a:ea typeface="微软雅黑" panose="020B0503020204020204" pitchFamily="34" charset="-122"/>
              </a:rPr>
              <a:t>．标志的制图标准。</a:t>
            </a:r>
            <a:endParaRPr lang="en-US" altLang="zh-CN" sz="1200" b="1" dirty="0">
              <a:latin typeface="微软雅黑" panose="020B0503020204020204" pitchFamily="34" charset="-122"/>
              <a:ea typeface="微软雅黑" panose="020B0503020204020204" pitchFamily="34" charset="-122"/>
            </a:endParaRPr>
          </a:p>
          <a:p>
            <a:pPr marL="171450" indent="-171450" algn="just">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标志是对外宣传整体形象的核心，应保证其严肃性和统一性，本图介绍了北京市顺义区第十中学标志的造型比例、线条粗细、空间距离等，据此可准确制出标志，如图</a:t>
            </a:r>
            <a:r>
              <a:rPr lang="en-US" altLang="zh-CN" sz="1200" dirty="0">
                <a:latin typeface="微软雅黑" panose="020B0503020204020204" pitchFamily="34" charset="-122"/>
                <a:ea typeface="微软雅黑" panose="020B0503020204020204" pitchFamily="34" charset="-122"/>
              </a:rPr>
              <a:t>3-4-13 </a:t>
            </a:r>
            <a:r>
              <a:rPr lang="zh-CN" altLang="en-US" sz="1200" dirty="0">
                <a:latin typeface="微软雅黑" panose="020B0503020204020204" pitchFamily="34" charset="-122"/>
                <a:ea typeface="微软雅黑" panose="020B0503020204020204" pitchFamily="34" charset="-122"/>
              </a:rPr>
              <a:t>所示。</a:t>
            </a:r>
            <a:endParaRPr lang="en-US" altLang="zh-CN" sz="1200" dirty="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1855" y="502472"/>
            <a:ext cx="2622558" cy="3908741"/>
          </a:xfrm>
          <a:prstGeom prst="rect">
            <a:avLst/>
          </a:prstGeom>
        </p:spPr>
      </p:pic>
      <p:sp>
        <p:nvSpPr>
          <p:cNvPr id="9" name="Rectangle 20"/>
          <p:cNvSpPr>
            <a:spLocks noChangeArrowheads="1"/>
          </p:cNvSpPr>
          <p:nvPr/>
        </p:nvSpPr>
        <p:spPr bwMode="auto">
          <a:xfrm>
            <a:off x="5547855" y="4504255"/>
            <a:ext cx="2218432" cy="18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lnSpc>
                <a:spcPct val="130000"/>
              </a:lnSpc>
              <a:spcBef>
                <a:spcPct val="0"/>
              </a:spcBef>
              <a:spcAft>
                <a:spcPct val="0"/>
              </a:spcAft>
            </a:pPr>
            <a:r>
              <a:rPr lang="zh-CN" altLang="en-US" sz="1000" dirty="0">
                <a:latin typeface="微软雅黑" panose="020B0503020204020204" pitchFamily="34" charset="-122"/>
                <a:ea typeface="微软雅黑" panose="020B0503020204020204" pitchFamily="34" charset="-122"/>
              </a:rPr>
              <a:t>图</a:t>
            </a:r>
            <a:r>
              <a:rPr lang="en-US" altLang="zh-CN" sz="1000" dirty="0">
                <a:latin typeface="微软雅黑" panose="020B0503020204020204" pitchFamily="34" charset="-122"/>
                <a:ea typeface="微软雅黑" panose="020B0503020204020204" pitchFamily="34" charset="-122"/>
              </a:rPr>
              <a:t>3-4-13 </a:t>
            </a:r>
            <a:r>
              <a:rPr lang="zh-CN" altLang="en-US" sz="1000" dirty="0">
                <a:latin typeface="微软雅黑" panose="020B0503020204020204" pitchFamily="34" charset="-122"/>
                <a:ea typeface="微软雅黑" panose="020B0503020204020204" pitchFamily="34" charset="-122"/>
              </a:rPr>
              <a:t>标志线稿网格制图规范</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spTree>
    <p:extLst>
      <p:ext uri="{BB962C8B-B14F-4D97-AF65-F5344CB8AC3E}">
        <p14:creationId xmlns:p14="http://schemas.microsoft.com/office/powerpoint/2010/main" val="3281396718"/>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0000">
                                      <p:stCondLst>
                                        <p:cond delay="600"/>
                                      </p:stCondLst>
                                      <p:childTnLst>
                                        <p:set>
                                          <p:cBhvr>
                                            <p:cTn id="6" dur="1" fill="hold">
                                              <p:stCondLst>
                                                <p:cond delay="0"/>
                                              </p:stCondLst>
                                            </p:cTn>
                                            <p:tgtEl>
                                              <p:spTgt spid="27"/>
                                            </p:tgtEl>
                                            <p:attrNameLst>
                                              <p:attrName>style.visibility</p:attrName>
                                            </p:attrNameLst>
                                          </p:cBhvr>
                                          <p:to>
                                            <p:strVal val="visible"/>
                                          </p:to>
                                        </p:set>
                                        <p:anim calcmode="lin" valueType="num" p14:bounceEnd="60000">
                                          <p:cBhvr additive="base">
                                            <p:cTn id="7" dur="500" fill="hold"/>
                                            <p:tgtEl>
                                              <p:spTgt spid="27"/>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0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6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0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9"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27" name="Rectangle 24"/>
          <p:cNvSpPr>
            <a:spLocks noChangeArrowheads="1"/>
          </p:cNvSpPr>
          <p:nvPr/>
        </p:nvSpPr>
        <p:spPr bwMode="auto">
          <a:xfrm>
            <a:off x="922891" y="706001"/>
            <a:ext cx="7295042" cy="1075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gn="just">
              <a:lnSpc>
                <a:spcPct val="150000"/>
              </a:lnSpc>
              <a:spcBef>
                <a:spcPts val="500"/>
              </a:spcBef>
              <a:buClr>
                <a:schemeClr val="tx1">
                  <a:lumMod val="75000"/>
                  <a:lumOff val="25000"/>
                </a:schemeClr>
              </a:buClr>
              <a:buFont typeface="Wingdings" panose="05000000000000000000" pitchFamily="2" charset="2"/>
              <a:buChar char="n"/>
            </a:pPr>
            <a:r>
              <a:rPr lang="en-US" altLang="zh-CN" sz="1200" b="1" dirty="0">
                <a:latin typeface="微软雅黑" panose="020B0503020204020204" pitchFamily="34" charset="-122"/>
                <a:ea typeface="微软雅黑" panose="020B0503020204020204" pitchFamily="34" charset="-122"/>
              </a:rPr>
              <a:t>C</a:t>
            </a:r>
            <a:r>
              <a:rPr lang="zh-CN" altLang="en-US" sz="1200" b="1" dirty="0">
                <a:latin typeface="微软雅黑" panose="020B0503020204020204" pitchFamily="34" charset="-122"/>
                <a:ea typeface="微软雅黑" panose="020B0503020204020204" pitchFamily="34" charset="-122"/>
              </a:rPr>
              <a:t>．标志的使用范例。</a:t>
            </a:r>
            <a:endParaRPr lang="en-US" altLang="zh-CN" sz="1200" b="1" dirty="0">
              <a:latin typeface="微软雅黑" panose="020B0503020204020204" pitchFamily="34" charset="-122"/>
              <a:ea typeface="微软雅黑" panose="020B0503020204020204" pitchFamily="34" charset="-122"/>
            </a:endParaRPr>
          </a:p>
          <a:p>
            <a:pPr marL="171450" indent="-171450" algn="just">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为了严格执行北京市顺义区第十中学的使用规范，避免在日后应用中发生不规范的应用，保护学校的对外形象，非本册规定的标志规范不得在任何情况下使用。标志必须严格按照标准规范制作，错误运用会导致学校形象的不良传播，在使用中，错误的用法如图</a:t>
            </a:r>
            <a:r>
              <a:rPr lang="en-US" altLang="zh-CN" sz="1200" dirty="0">
                <a:latin typeface="微软雅黑" panose="020B0503020204020204" pitchFamily="34" charset="-122"/>
                <a:ea typeface="微软雅黑" panose="020B0503020204020204" pitchFamily="34" charset="-122"/>
              </a:rPr>
              <a:t>3-4-14 </a:t>
            </a:r>
            <a:r>
              <a:rPr lang="zh-CN" altLang="en-US" sz="1200" dirty="0">
                <a:latin typeface="微软雅黑" panose="020B0503020204020204" pitchFamily="34" charset="-122"/>
                <a:ea typeface="微软雅黑" panose="020B0503020204020204" pitchFamily="34" charset="-122"/>
              </a:rPr>
              <a:t>和图</a:t>
            </a:r>
            <a:r>
              <a:rPr lang="en-US" altLang="zh-CN" sz="1200" dirty="0">
                <a:latin typeface="微软雅黑" panose="020B0503020204020204" pitchFamily="34" charset="-122"/>
                <a:ea typeface="微软雅黑" panose="020B0503020204020204" pitchFamily="34" charset="-122"/>
              </a:rPr>
              <a:t>3-4-15</a:t>
            </a:r>
            <a:r>
              <a:rPr lang="zh-CN" altLang="en-US" sz="1200" dirty="0">
                <a:latin typeface="微软雅黑" panose="020B0503020204020204" pitchFamily="34" charset="-122"/>
                <a:ea typeface="微软雅黑" panose="020B0503020204020204" pitchFamily="34" charset="-122"/>
              </a:rPr>
              <a:t>所示。</a:t>
            </a:r>
            <a:endParaRPr lang="en-US" altLang="zh-CN" sz="1200" dirty="0">
              <a:latin typeface="微软雅黑" panose="020B0503020204020204" pitchFamily="34" charset="-122"/>
              <a:ea typeface="微软雅黑" panose="020B0503020204020204" pitchFamily="34" charset="-122"/>
            </a:endParaRPr>
          </a:p>
        </p:txBody>
      </p:sp>
      <p:grpSp>
        <p:nvGrpSpPr>
          <p:cNvPr id="3" name="组合 2"/>
          <p:cNvGrpSpPr/>
          <p:nvPr/>
        </p:nvGrpSpPr>
        <p:grpSpPr>
          <a:xfrm>
            <a:off x="2095474" y="1984889"/>
            <a:ext cx="2146528" cy="2945792"/>
            <a:chOff x="953268" y="1984889"/>
            <a:chExt cx="2146528" cy="2945792"/>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9358" y="1984889"/>
              <a:ext cx="1875173" cy="2737929"/>
            </a:xfrm>
            <a:prstGeom prst="rect">
              <a:avLst/>
            </a:prstGeom>
          </p:spPr>
        </p:pic>
        <p:sp>
          <p:nvSpPr>
            <p:cNvPr id="8" name="Rectangle 20"/>
            <p:cNvSpPr>
              <a:spLocks noChangeArrowheads="1"/>
            </p:cNvSpPr>
            <p:nvPr/>
          </p:nvSpPr>
          <p:spPr bwMode="auto">
            <a:xfrm>
              <a:off x="953268" y="4750119"/>
              <a:ext cx="2146528" cy="18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lnSpc>
                  <a:spcPct val="130000"/>
                </a:lnSpc>
                <a:spcBef>
                  <a:spcPct val="0"/>
                </a:spcBef>
                <a:spcAft>
                  <a:spcPct val="0"/>
                </a:spcAft>
              </a:pPr>
              <a:r>
                <a:rPr lang="zh-CN" altLang="en-US" sz="1000" dirty="0">
                  <a:latin typeface="微软雅黑" panose="020B0503020204020204" pitchFamily="34" charset="-122"/>
                  <a:ea typeface="微软雅黑" panose="020B0503020204020204" pitchFamily="34" charset="-122"/>
                </a:rPr>
                <a:t>图</a:t>
              </a:r>
              <a:r>
                <a:rPr lang="en-US" altLang="zh-CN" sz="1000" dirty="0">
                  <a:latin typeface="微软雅黑" panose="020B0503020204020204" pitchFamily="34" charset="-122"/>
                  <a:ea typeface="微软雅黑" panose="020B0503020204020204" pitchFamily="34" charset="-122"/>
                </a:rPr>
                <a:t>3-4-14 </a:t>
              </a:r>
              <a:r>
                <a:rPr lang="zh-CN" altLang="en-US" sz="1000" dirty="0">
                  <a:latin typeface="微软雅黑" panose="020B0503020204020204" pitchFamily="34" charset="-122"/>
                  <a:ea typeface="微软雅黑" panose="020B0503020204020204" pitchFamily="34" charset="-122"/>
                </a:rPr>
                <a:t>不规范使用范例</a:t>
              </a:r>
              <a:r>
                <a:rPr lang="en-US" altLang="zh-CN" sz="1000" dirty="0">
                  <a:latin typeface="微软雅黑" panose="020B0503020204020204" pitchFamily="34" charset="-122"/>
                  <a:ea typeface="微软雅黑" panose="020B0503020204020204" pitchFamily="34" charset="-122"/>
                </a:rPr>
                <a:t>1</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grpSp>
      <p:grpSp>
        <p:nvGrpSpPr>
          <p:cNvPr id="2" name="组合 1"/>
          <p:cNvGrpSpPr/>
          <p:nvPr/>
        </p:nvGrpSpPr>
        <p:grpSpPr>
          <a:xfrm>
            <a:off x="4464738" y="1984889"/>
            <a:ext cx="2218432" cy="2945793"/>
            <a:chOff x="3322532" y="1984888"/>
            <a:chExt cx="2218432" cy="2945793"/>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1396" y="1984888"/>
              <a:ext cx="1795799" cy="2737929"/>
            </a:xfrm>
            <a:prstGeom prst="rect">
              <a:avLst/>
            </a:prstGeom>
          </p:spPr>
        </p:pic>
        <p:sp>
          <p:nvSpPr>
            <p:cNvPr id="10" name="Rectangle 20"/>
            <p:cNvSpPr>
              <a:spLocks noChangeArrowheads="1"/>
            </p:cNvSpPr>
            <p:nvPr/>
          </p:nvSpPr>
          <p:spPr bwMode="auto">
            <a:xfrm>
              <a:off x="3322532" y="4750119"/>
              <a:ext cx="2218432" cy="18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lnSpc>
                  <a:spcPct val="130000"/>
                </a:lnSpc>
                <a:spcBef>
                  <a:spcPct val="0"/>
                </a:spcBef>
                <a:spcAft>
                  <a:spcPct val="0"/>
                </a:spcAft>
              </a:pPr>
              <a:r>
                <a:rPr lang="zh-CN" altLang="en-US" sz="1000" dirty="0">
                  <a:latin typeface="微软雅黑" panose="020B0503020204020204" pitchFamily="34" charset="-122"/>
                  <a:ea typeface="微软雅黑" panose="020B0503020204020204" pitchFamily="34" charset="-122"/>
                </a:rPr>
                <a:t>图</a:t>
              </a:r>
              <a:r>
                <a:rPr lang="en-US" altLang="zh-CN" sz="1000" dirty="0">
                  <a:latin typeface="微软雅黑" panose="020B0503020204020204" pitchFamily="34" charset="-122"/>
                  <a:ea typeface="微软雅黑" panose="020B0503020204020204" pitchFamily="34" charset="-122"/>
                </a:rPr>
                <a:t>3-4-15 </a:t>
              </a:r>
              <a:r>
                <a:rPr lang="zh-CN" altLang="en-US" sz="1000" dirty="0">
                  <a:latin typeface="微软雅黑" panose="020B0503020204020204" pitchFamily="34" charset="-122"/>
                  <a:ea typeface="微软雅黑" panose="020B0503020204020204" pitchFamily="34" charset="-122"/>
                </a:rPr>
                <a:t>不规范使用范例</a:t>
              </a:r>
              <a:r>
                <a:rPr lang="en-US" altLang="zh-CN" sz="1000" dirty="0">
                  <a:latin typeface="微软雅黑" panose="020B0503020204020204" pitchFamily="34" charset="-122"/>
                  <a:ea typeface="微软雅黑" panose="020B0503020204020204" pitchFamily="34" charset="-122"/>
                </a:rPr>
                <a:t>2</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grpSp>
    </p:spTree>
    <p:extLst>
      <p:ext uri="{BB962C8B-B14F-4D97-AF65-F5344CB8AC3E}">
        <p14:creationId xmlns:p14="http://schemas.microsoft.com/office/powerpoint/2010/main" val="330212555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0000">
                                      <p:stCondLst>
                                        <p:cond delay="600"/>
                                      </p:stCondLst>
                                      <p:childTnLst>
                                        <p:set>
                                          <p:cBhvr>
                                            <p:cTn id="6" dur="1" fill="hold">
                                              <p:stCondLst>
                                                <p:cond delay="0"/>
                                              </p:stCondLst>
                                            </p:cTn>
                                            <p:tgtEl>
                                              <p:spTgt spid="27"/>
                                            </p:tgtEl>
                                            <p:attrNameLst>
                                              <p:attrName>style.visibility</p:attrName>
                                            </p:attrNameLst>
                                          </p:cBhvr>
                                          <p:to>
                                            <p:strVal val="visible"/>
                                          </p:to>
                                        </p:set>
                                        <p:anim calcmode="lin" valueType="num" p14:bounceEnd="60000">
                                          <p:cBhvr additive="base">
                                            <p:cTn id="7" dur="500" fill="hold"/>
                                            <p:tgtEl>
                                              <p:spTgt spid="27"/>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0000">
                                      <p:stCondLst>
                                        <p:cond delay="600"/>
                                      </p:stCondLst>
                                      <p:childTnLst>
                                        <p:set>
                                          <p:cBhvr>
                                            <p:cTn id="10" dur="1" fill="hold">
                                              <p:stCondLst>
                                                <p:cond delay="0"/>
                                              </p:stCondLst>
                                            </p:cTn>
                                            <p:tgtEl>
                                              <p:spTgt spid="2"/>
                                            </p:tgtEl>
                                            <p:attrNameLst>
                                              <p:attrName>style.visibility</p:attrName>
                                            </p:attrNameLst>
                                          </p:cBhvr>
                                          <p:to>
                                            <p:strVal val="visible"/>
                                          </p:to>
                                        </p:set>
                                        <p:anim calcmode="lin" valueType="num" p14:bounceEnd="60000">
                                          <p:cBhvr additive="base">
                                            <p:cTn id="11" dur="500" fill="hold"/>
                                            <p:tgtEl>
                                              <p:spTgt spid="2"/>
                                            </p:tgtEl>
                                            <p:attrNameLst>
                                              <p:attrName>ppt_x</p:attrName>
                                            </p:attrNameLst>
                                          </p:cBhvr>
                                          <p:tavLst>
                                            <p:tav tm="0">
                                              <p:val>
                                                <p:strVal val="1+#ppt_w/2"/>
                                              </p:val>
                                            </p:tav>
                                            <p:tav tm="100000">
                                              <p:val>
                                                <p:strVal val="#ppt_x"/>
                                              </p:val>
                                            </p:tav>
                                          </p:tavLst>
                                        </p:anim>
                                        <p:anim calcmode="lin" valueType="num" p14:bounceEnd="60000">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60000">
                                      <p:stCondLst>
                                        <p:cond delay="600"/>
                                      </p:stCondLst>
                                      <p:childTnLst>
                                        <p:set>
                                          <p:cBhvr>
                                            <p:cTn id="14" dur="1" fill="hold">
                                              <p:stCondLst>
                                                <p:cond delay="0"/>
                                              </p:stCondLst>
                                            </p:cTn>
                                            <p:tgtEl>
                                              <p:spTgt spid="3"/>
                                            </p:tgtEl>
                                            <p:attrNameLst>
                                              <p:attrName>style.visibility</p:attrName>
                                            </p:attrNameLst>
                                          </p:cBhvr>
                                          <p:to>
                                            <p:strVal val="visible"/>
                                          </p:to>
                                        </p:set>
                                        <p:anim calcmode="lin" valueType="num" p14:bounceEnd="60000">
                                          <p:cBhvr additive="base">
                                            <p:cTn id="15" dur="500" fill="hold"/>
                                            <p:tgtEl>
                                              <p:spTgt spid="3"/>
                                            </p:tgtEl>
                                            <p:attrNameLst>
                                              <p:attrName>ppt_x</p:attrName>
                                            </p:attrNameLst>
                                          </p:cBhvr>
                                          <p:tavLst>
                                            <p:tav tm="0">
                                              <p:val>
                                                <p:strVal val="0-#ppt_w/2"/>
                                              </p:val>
                                            </p:tav>
                                            <p:tav tm="100000">
                                              <p:val>
                                                <p:strVal val="#ppt_x"/>
                                              </p:val>
                                            </p:tav>
                                          </p:tavLst>
                                        </p:anim>
                                        <p:anim calcmode="lin" valueType="num" p14:bounceEnd="60000">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6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6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6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2">
            <a:extLst>
              <a:ext uri="{28A0092B-C50C-407E-A947-70E740481C1C}">
                <a14:useLocalDpi xmlns:a14="http://schemas.microsoft.com/office/drawing/2010/main" val="0"/>
              </a:ext>
            </a:extLst>
          </a:blip>
          <a:srcRect l="13078" t="962" r="13078" b="578"/>
          <a:stretch>
            <a:fillRect/>
          </a:stretch>
        </p:blipFill>
        <p:spPr>
          <a:xfrm>
            <a:off x="917265" y="1194203"/>
            <a:ext cx="2998543" cy="2998543"/>
          </a:xfrm>
          <a:custGeom>
            <a:avLst/>
            <a:gdLst>
              <a:gd name="connsiteX0" fmla="*/ 1499272 w 2998543"/>
              <a:gd name="connsiteY0" fmla="*/ 0 h 2998543"/>
              <a:gd name="connsiteX1" fmla="*/ 2998543 w 2998543"/>
              <a:gd name="connsiteY1" fmla="*/ 1499272 h 2998543"/>
              <a:gd name="connsiteX2" fmla="*/ 1499272 w 2998543"/>
              <a:gd name="connsiteY2" fmla="*/ 2998543 h 2998543"/>
              <a:gd name="connsiteX3" fmla="*/ 0 w 2998543"/>
              <a:gd name="connsiteY3" fmla="*/ 1499272 h 2998543"/>
            </a:gdLst>
            <a:ahLst/>
            <a:cxnLst>
              <a:cxn ang="0">
                <a:pos x="connsiteX0" y="connsiteY0"/>
              </a:cxn>
              <a:cxn ang="0">
                <a:pos x="connsiteX1" y="connsiteY1"/>
              </a:cxn>
              <a:cxn ang="0">
                <a:pos x="connsiteX2" y="connsiteY2"/>
              </a:cxn>
              <a:cxn ang="0">
                <a:pos x="connsiteX3" y="connsiteY3"/>
              </a:cxn>
            </a:cxnLst>
            <a:rect l="l" t="t" r="r" b="b"/>
            <a:pathLst>
              <a:path w="2998543" h="2998543">
                <a:moveTo>
                  <a:pt x="1499272" y="0"/>
                </a:moveTo>
                <a:lnTo>
                  <a:pt x="2998543" y="1499272"/>
                </a:lnTo>
                <a:lnTo>
                  <a:pt x="1499272" y="2998543"/>
                </a:lnTo>
                <a:lnTo>
                  <a:pt x="0" y="1499272"/>
                </a:lnTo>
                <a:close/>
              </a:path>
            </a:pathLst>
          </a:custGeom>
        </p:spPr>
      </p:pic>
      <p:sp>
        <p:nvSpPr>
          <p:cNvPr id="40"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41"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2"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113" name="菱形 112"/>
          <p:cNvSpPr/>
          <p:nvPr/>
        </p:nvSpPr>
        <p:spPr>
          <a:xfrm>
            <a:off x="754412" y="1683457"/>
            <a:ext cx="638034" cy="63803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Freeform 24"/>
          <p:cNvSpPr>
            <a:spLocks noEditPoints="1"/>
          </p:cNvSpPr>
          <p:nvPr/>
        </p:nvSpPr>
        <p:spPr bwMode="auto">
          <a:xfrm>
            <a:off x="961903" y="1897177"/>
            <a:ext cx="223052" cy="210595"/>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菱形 120"/>
          <p:cNvSpPr/>
          <p:nvPr/>
        </p:nvSpPr>
        <p:spPr>
          <a:xfrm>
            <a:off x="3533606" y="1788754"/>
            <a:ext cx="638034" cy="638034"/>
          </a:xfrm>
          <a:prstGeom prst="diamon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Freeform 26"/>
          <p:cNvSpPr>
            <a:spLocks noEditPoints="1"/>
          </p:cNvSpPr>
          <p:nvPr/>
        </p:nvSpPr>
        <p:spPr bwMode="auto">
          <a:xfrm>
            <a:off x="3742945" y="1997578"/>
            <a:ext cx="219356" cy="220386"/>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菱形 122"/>
          <p:cNvSpPr/>
          <p:nvPr/>
        </p:nvSpPr>
        <p:spPr>
          <a:xfrm>
            <a:off x="1073429" y="2570956"/>
            <a:ext cx="1809408" cy="180940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Freeform 21"/>
          <p:cNvSpPr>
            <a:spLocks noEditPoints="1"/>
          </p:cNvSpPr>
          <p:nvPr/>
        </p:nvSpPr>
        <p:spPr bwMode="auto">
          <a:xfrm>
            <a:off x="1857982" y="2935505"/>
            <a:ext cx="240302" cy="245642"/>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Rectangle 24"/>
          <p:cNvSpPr>
            <a:spLocks noChangeArrowheads="1"/>
          </p:cNvSpPr>
          <p:nvPr/>
        </p:nvSpPr>
        <p:spPr bwMode="auto">
          <a:xfrm>
            <a:off x="1297719" y="3290876"/>
            <a:ext cx="1379526" cy="83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bg1"/>
                </a:solidFill>
                <a:latin typeface="微软雅黑" panose="020B0503020204020204" pitchFamily="34" charset="-122"/>
                <a:ea typeface="微软雅黑" panose="020B0503020204020204" pitchFamily="34" charset="-122"/>
              </a:rPr>
              <a:t>文化类标准</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1400" b="1" dirty="0">
                <a:solidFill>
                  <a:schemeClr val="bg1"/>
                </a:solidFill>
                <a:latin typeface="微软雅黑" panose="020B0503020204020204" pitchFamily="34" charset="-122"/>
                <a:ea typeface="微软雅黑" panose="020B0503020204020204" pitchFamily="34" charset="-122"/>
              </a:rPr>
              <a:t>字体、标准色</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1400" b="1" dirty="0">
                <a:solidFill>
                  <a:schemeClr val="bg1"/>
                </a:solidFill>
                <a:latin typeface="微软雅黑" panose="020B0503020204020204" pitchFamily="34" charset="-122"/>
                <a:ea typeface="微软雅黑" panose="020B0503020204020204" pitchFamily="34" charset="-122"/>
              </a:rPr>
              <a:t>设计</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124" name="Freeform 9"/>
          <p:cNvSpPr/>
          <p:nvPr/>
        </p:nvSpPr>
        <p:spPr bwMode="auto">
          <a:xfrm>
            <a:off x="1210327" y="3774536"/>
            <a:ext cx="174784" cy="350198"/>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5" name="Freeform 7"/>
          <p:cNvSpPr/>
          <p:nvPr/>
        </p:nvSpPr>
        <p:spPr bwMode="auto">
          <a:xfrm>
            <a:off x="1642560" y="2357041"/>
            <a:ext cx="179115" cy="357587"/>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19" name="Rectangle 24"/>
          <p:cNvSpPr>
            <a:spLocks noChangeArrowheads="1"/>
          </p:cNvSpPr>
          <p:nvPr/>
        </p:nvSpPr>
        <p:spPr bwMode="auto">
          <a:xfrm>
            <a:off x="4382819" y="736600"/>
            <a:ext cx="3960000" cy="190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gn="just">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文化类</a:t>
            </a:r>
            <a:r>
              <a:rPr lang="en-US" altLang="zh-CN" sz="1200" dirty="0">
                <a:latin typeface="微软雅黑" panose="020B0503020204020204" pitchFamily="34" charset="-122"/>
                <a:ea typeface="微软雅黑" panose="020B0503020204020204" pitchFamily="34" charset="-122"/>
              </a:rPr>
              <a:t>VI </a:t>
            </a:r>
            <a:r>
              <a:rPr lang="zh-CN" altLang="en-US" sz="1200" dirty="0">
                <a:latin typeface="微软雅黑" panose="020B0503020204020204" pitchFamily="34" charset="-122"/>
                <a:ea typeface="微软雅黑" panose="020B0503020204020204" pitchFamily="34" charset="-122"/>
              </a:rPr>
              <a:t>设计中的标准字体包括中文、英文或其他文字字体，标准字体是根据学校名称进行设计的。标准字体的选用要有明确的说明性，并直接传达学校的名称和强化学校的形象和品牌。可根据使用方面的不同，采用学校的全称或简称来确定；字体的设计要求字形正确、富于美感并易于识读，在字体的线条粗细处理和笔画结构上要尽量清晰简化和富有装饰感。</a:t>
            </a:r>
            <a:endParaRPr lang="en-US" altLang="zh-CN" sz="1200" dirty="0">
              <a:latin typeface="微软雅黑" panose="020B0503020204020204" pitchFamily="34" charset="-122"/>
              <a:ea typeface="微软雅黑" panose="020B0503020204020204" pitchFamily="34" charset="-122"/>
            </a:endParaRPr>
          </a:p>
        </p:txBody>
      </p:sp>
      <p:sp>
        <p:nvSpPr>
          <p:cNvPr id="20" name="Rectangle 24"/>
          <p:cNvSpPr>
            <a:spLocks noChangeArrowheads="1"/>
          </p:cNvSpPr>
          <p:nvPr/>
        </p:nvSpPr>
        <p:spPr bwMode="auto">
          <a:xfrm>
            <a:off x="4382819" y="2837757"/>
            <a:ext cx="3960000" cy="190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gn="just">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在设计时要考虑字体与标志在组合时的协调统一，对字距和造型要作周密的规划，注意字体的系统性和延展性，以适应各种媒体和不同材料的制作，适应各种物品大小尺寸的应用。企业的标准字体的笔划、结构和字型的设计也可体现企业精神、经营理念和产品特性，其标准制图方法是将标准字配置在适宜的方格或斜格之中，并表明字体的高、宽尺寸和角度等位置关系。</a:t>
            </a:r>
            <a:endParaRPr lang="en-US" altLang="zh-CN"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1216827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53" presetClass="entr" presetSubtype="16" fill="hold" grpId="0" nodeType="withEffect">
                                      <p:stCondLst>
                                        <p:cond delay="1700"/>
                                      </p:stCondLst>
                                      <p:childTnLst>
                                        <p:set>
                                          <p:cBhvr>
                                            <p:cTn id="35" dur="1" fill="hold">
                                              <p:stCondLst>
                                                <p:cond delay="0"/>
                                              </p:stCondLst>
                                            </p:cTn>
                                            <p:tgtEl>
                                              <p:spTgt spid="113"/>
                                            </p:tgtEl>
                                            <p:attrNameLst>
                                              <p:attrName>style.visibility</p:attrName>
                                            </p:attrNameLst>
                                          </p:cBhvr>
                                          <p:to>
                                            <p:strVal val="visible"/>
                                          </p:to>
                                        </p:set>
                                        <p:anim calcmode="lin" valueType="num">
                                          <p:cBhvr>
                                            <p:cTn id="36" dur="500" fill="hold"/>
                                            <p:tgtEl>
                                              <p:spTgt spid="113"/>
                                            </p:tgtEl>
                                            <p:attrNameLst>
                                              <p:attrName>ppt_w</p:attrName>
                                            </p:attrNameLst>
                                          </p:cBhvr>
                                          <p:tavLst>
                                            <p:tav tm="0">
                                              <p:val>
                                                <p:fltVal val="0"/>
                                              </p:val>
                                            </p:tav>
                                            <p:tav tm="100000">
                                              <p:val>
                                                <p:strVal val="#ppt_w"/>
                                              </p:val>
                                            </p:tav>
                                          </p:tavLst>
                                        </p:anim>
                                        <p:anim calcmode="lin" valueType="num">
                                          <p:cBhvr>
                                            <p:cTn id="37" dur="500" fill="hold"/>
                                            <p:tgtEl>
                                              <p:spTgt spid="113"/>
                                            </p:tgtEl>
                                            <p:attrNameLst>
                                              <p:attrName>ppt_h</p:attrName>
                                            </p:attrNameLst>
                                          </p:cBhvr>
                                          <p:tavLst>
                                            <p:tav tm="0">
                                              <p:val>
                                                <p:fltVal val="0"/>
                                              </p:val>
                                            </p:tav>
                                            <p:tav tm="100000">
                                              <p:val>
                                                <p:strVal val="#ppt_h"/>
                                              </p:val>
                                            </p:tav>
                                          </p:tavLst>
                                        </p:anim>
                                        <p:animEffect transition="in" filter="fade">
                                          <p:cBhvr>
                                            <p:cTn id="38" dur="500"/>
                                            <p:tgtEl>
                                              <p:spTgt spid="113"/>
                                            </p:tgtEl>
                                          </p:cBhvr>
                                        </p:animEffect>
                                      </p:childTnLst>
                                    </p:cTn>
                                  </p:par>
                                  <p:par>
                                    <p:cTn id="39" presetID="53" presetClass="entr" presetSubtype="16" fill="hold" grpId="0" nodeType="withEffect">
                                      <p:stCondLst>
                                        <p:cond delay="1700"/>
                                      </p:stCondLst>
                                      <p:childTnLst>
                                        <p:set>
                                          <p:cBhvr>
                                            <p:cTn id="40" dur="1" fill="hold">
                                              <p:stCondLst>
                                                <p:cond delay="0"/>
                                              </p:stCondLst>
                                            </p:cTn>
                                            <p:tgtEl>
                                              <p:spTgt spid="115"/>
                                            </p:tgtEl>
                                            <p:attrNameLst>
                                              <p:attrName>style.visibility</p:attrName>
                                            </p:attrNameLst>
                                          </p:cBhvr>
                                          <p:to>
                                            <p:strVal val="visible"/>
                                          </p:to>
                                        </p:set>
                                        <p:anim calcmode="lin" valueType="num">
                                          <p:cBhvr>
                                            <p:cTn id="41" dur="500" fill="hold"/>
                                            <p:tgtEl>
                                              <p:spTgt spid="115"/>
                                            </p:tgtEl>
                                            <p:attrNameLst>
                                              <p:attrName>ppt_w</p:attrName>
                                            </p:attrNameLst>
                                          </p:cBhvr>
                                          <p:tavLst>
                                            <p:tav tm="0">
                                              <p:val>
                                                <p:fltVal val="0"/>
                                              </p:val>
                                            </p:tav>
                                            <p:tav tm="100000">
                                              <p:val>
                                                <p:strVal val="#ppt_w"/>
                                              </p:val>
                                            </p:tav>
                                          </p:tavLst>
                                        </p:anim>
                                        <p:anim calcmode="lin" valueType="num">
                                          <p:cBhvr>
                                            <p:cTn id="42" dur="500" fill="hold"/>
                                            <p:tgtEl>
                                              <p:spTgt spid="115"/>
                                            </p:tgtEl>
                                            <p:attrNameLst>
                                              <p:attrName>ppt_h</p:attrName>
                                            </p:attrNameLst>
                                          </p:cBhvr>
                                          <p:tavLst>
                                            <p:tav tm="0">
                                              <p:val>
                                                <p:fltVal val="0"/>
                                              </p:val>
                                            </p:tav>
                                            <p:tav tm="100000">
                                              <p:val>
                                                <p:strVal val="#ppt_h"/>
                                              </p:val>
                                            </p:tav>
                                          </p:tavLst>
                                        </p:anim>
                                        <p:animEffect transition="in" filter="fade">
                                          <p:cBhvr>
                                            <p:cTn id="43" dur="500"/>
                                            <p:tgtEl>
                                              <p:spTgt spid="115"/>
                                            </p:tgtEl>
                                          </p:cBhvr>
                                        </p:animEffect>
                                      </p:childTnLst>
                                    </p:cTn>
                                  </p:par>
                                  <p:par>
                                    <p:cTn id="44" presetID="53" presetClass="entr" presetSubtype="16" fill="hold" grpId="0" nodeType="withEffect">
                                      <p:stCondLst>
                                        <p:cond delay="1900"/>
                                      </p:stCondLst>
                                      <p:childTnLst>
                                        <p:set>
                                          <p:cBhvr>
                                            <p:cTn id="45" dur="1" fill="hold">
                                              <p:stCondLst>
                                                <p:cond delay="0"/>
                                              </p:stCondLst>
                                            </p:cTn>
                                            <p:tgtEl>
                                              <p:spTgt spid="121"/>
                                            </p:tgtEl>
                                            <p:attrNameLst>
                                              <p:attrName>style.visibility</p:attrName>
                                            </p:attrNameLst>
                                          </p:cBhvr>
                                          <p:to>
                                            <p:strVal val="visible"/>
                                          </p:to>
                                        </p:set>
                                        <p:anim calcmode="lin" valueType="num">
                                          <p:cBhvr>
                                            <p:cTn id="46" dur="500" fill="hold"/>
                                            <p:tgtEl>
                                              <p:spTgt spid="121"/>
                                            </p:tgtEl>
                                            <p:attrNameLst>
                                              <p:attrName>ppt_w</p:attrName>
                                            </p:attrNameLst>
                                          </p:cBhvr>
                                          <p:tavLst>
                                            <p:tav tm="0">
                                              <p:val>
                                                <p:fltVal val="0"/>
                                              </p:val>
                                            </p:tav>
                                            <p:tav tm="100000">
                                              <p:val>
                                                <p:strVal val="#ppt_w"/>
                                              </p:val>
                                            </p:tav>
                                          </p:tavLst>
                                        </p:anim>
                                        <p:anim calcmode="lin" valueType="num">
                                          <p:cBhvr>
                                            <p:cTn id="47" dur="500" fill="hold"/>
                                            <p:tgtEl>
                                              <p:spTgt spid="121"/>
                                            </p:tgtEl>
                                            <p:attrNameLst>
                                              <p:attrName>ppt_h</p:attrName>
                                            </p:attrNameLst>
                                          </p:cBhvr>
                                          <p:tavLst>
                                            <p:tav tm="0">
                                              <p:val>
                                                <p:fltVal val="0"/>
                                              </p:val>
                                            </p:tav>
                                            <p:tav tm="100000">
                                              <p:val>
                                                <p:strVal val="#ppt_h"/>
                                              </p:val>
                                            </p:tav>
                                          </p:tavLst>
                                        </p:anim>
                                        <p:animEffect transition="in" filter="fade">
                                          <p:cBhvr>
                                            <p:cTn id="48" dur="500"/>
                                            <p:tgtEl>
                                              <p:spTgt spid="121"/>
                                            </p:tgtEl>
                                          </p:cBhvr>
                                        </p:animEffect>
                                      </p:childTnLst>
                                    </p:cTn>
                                  </p:par>
                                  <p:par>
                                    <p:cTn id="49" presetID="53" presetClass="entr" presetSubtype="16" fill="hold" grpId="0" nodeType="withEffect">
                                      <p:stCondLst>
                                        <p:cond delay="1900"/>
                                      </p:stCondLst>
                                      <p:childTnLst>
                                        <p:set>
                                          <p:cBhvr>
                                            <p:cTn id="50" dur="1" fill="hold">
                                              <p:stCondLst>
                                                <p:cond delay="0"/>
                                              </p:stCondLst>
                                            </p:cTn>
                                            <p:tgtEl>
                                              <p:spTgt spid="116"/>
                                            </p:tgtEl>
                                            <p:attrNameLst>
                                              <p:attrName>style.visibility</p:attrName>
                                            </p:attrNameLst>
                                          </p:cBhvr>
                                          <p:to>
                                            <p:strVal val="visible"/>
                                          </p:to>
                                        </p:set>
                                        <p:anim calcmode="lin" valueType="num">
                                          <p:cBhvr>
                                            <p:cTn id="51" dur="500" fill="hold"/>
                                            <p:tgtEl>
                                              <p:spTgt spid="116"/>
                                            </p:tgtEl>
                                            <p:attrNameLst>
                                              <p:attrName>ppt_w</p:attrName>
                                            </p:attrNameLst>
                                          </p:cBhvr>
                                          <p:tavLst>
                                            <p:tav tm="0">
                                              <p:val>
                                                <p:fltVal val="0"/>
                                              </p:val>
                                            </p:tav>
                                            <p:tav tm="100000">
                                              <p:val>
                                                <p:strVal val="#ppt_w"/>
                                              </p:val>
                                            </p:tav>
                                          </p:tavLst>
                                        </p:anim>
                                        <p:anim calcmode="lin" valueType="num">
                                          <p:cBhvr>
                                            <p:cTn id="52" dur="500" fill="hold"/>
                                            <p:tgtEl>
                                              <p:spTgt spid="116"/>
                                            </p:tgtEl>
                                            <p:attrNameLst>
                                              <p:attrName>ppt_h</p:attrName>
                                            </p:attrNameLst>
                                          </p:cBhvr>
                                          <p:tavLst>
                                            <p:tav tm="0">
                                              <p:val>
                                                <p:fltVal val="0"/>
                                              </p:val>
                                            </p:tav>
                                            <p:tav tm="100000">
                                              <p:val>
                                                <p:strVal val="#ppt_h"/>
                                              </p:val>
                                            </p:tav>
                                          </p:tavLst>
                                        </p:anim>
                                        <p:animEffect transition="in" filter="fade">
                                          <p:cBhvr>
                                            <p:cTn id="53" dur="500"/>
                                            <p:tgtEl>
                                              <p:spTgt spid="116"/>
                                            </p:tgtEl>
                                          </p:cBhvr>
                                        </p:animEffect>
                                      </p:childTnLst>
                                    </p:cTn>
                                  </p:par>
                                  <p:par>
                                    <p:cTn id="54" presetID="53" presetClass="entr" presetSubtype="16" fill="hold" grpId="0" nodeType="withEffect">
                                      <p:stCondLst>
                                        <p:cond delay="2100"/>
                                      </p:stCondLst>
                                      <p:childTnLst>
                                        <p:set>
                                          <p:cBhvr>
                                            <p:cTn id="55" dur="1" fill="hold">
                                              <p:stCondLst>
                                                <p:cond delay="0"/>
                                              </p:stCondLst>
                                            </p:cTn>
                                            <p:tgtEl>
                                              <p:spTgt spid="123"/>
                                            </p:tgtEl>
                                            <p:attrNameLst>
                                              <p:attrName>style.visibility</p:attrName>
                                            </p:attrNameLst>
                                          </p:cBhvr>
                                          <p:to>
                                            <p:strVal val="visible"/>
                                          </p:to>
                                        </p:set>
                                        <p:anim calcmode="lin" valueType="num">
                                          <p:cBhvr>
                                            <p:cTn id="56" dur="500" fill="hold"/>
                                            <p:tgtEl>
                                              <p:spTgt spid="123"/>
                                            </p:tgtEl>
                                            <p:attrNameLst>
                                              <p:attrName>ppt_w</p:attrName>
                                            </p:attrNameLst>
                                          </p:cBhvr>
                                          <p:tavLst>
                                            <p:tav tm="0">
                                              <p:val>
                                                <p:fltVal val="0"/>
                                              </p:val>
                                            </p:tav>
                                            <p:tav tm="100000">
                                              <p:val>
                                                <p:strVal val="#ppt_w"/>
                                              </p:val>
                                            </p:tav>
                                          </p:tavLst>
                                        </p:anim>
                                        <p:anim calcmode="lin" valueType="num">
                                          <p:cBhvr>
                                            <p:cTn id="57" dur="500" fill="hold"/>
                                            <p:tgtEl>
                                              <p:spTgt spid="123"/>
                                            </p:tgtEl>
                                            <p:attrNameLst>
                                              <p:attrName>ppt_h</p:attrName>
                                            </p:attrNameLst>
                                          </p:cBhvr>
                                          <p:tavLst>
                                            <p:tav tm="0">
                                              <p:val>
                                                <p:fltVal val="0"/>
                                              </p:val>
                                            </p:tav>
                                            <p:tav tm="100000">
                                              <p:val>
                                                <p:strVal val="#ppt_h"/>
                                              </p:val>
                                            </p:tav>
                                          </p:tavLst>
                                        </p:anim>
                                        <p:animEffect transition="in" filter="fade">
                                          <p:cBhvr>
                                            <p:cTn id="58" dur="500"/>
                                            <p:tgtEl>
                                              <p:spTgt spid="123"/>
                                            </p:tgtEl>
                                          </p:cBhvr>
                                        </p:animEffect>
                                      </p:childTnLst>
                                    </p:cTn>
                                  </p:par>
                                  <p:par>
                                    <p:cTn id="59" presetID="42" presetClass="entr" presetSubtype="0" fill="hold" grpId="0" nodeType="withEffect">
                                      <p:stCondLst>
                                        <p:cond delay="2600"/>
                                      </p:stCondLst>
                                      <p:childTnLst>
                                        <p:set>
                                          <p:cBhvr>
                                            <p:cTn id="60" dur="1" fill="hold">
                                              <p:stCondLst>
                                                <p:cond delay="0"/>
                                              </p:stCondLst>
                                            </p:cTn>
                                            <p:tgtEl>
                                              <p:spTgt spid="114"/>
                                            </p:tgtEl>
                                            <p:attrNameLst>
                                              <p:attrName>style.visibility</p:attrName>
                                            </p:attrNameLst>
                                          </p:cBhvr>
                                          <p:to>
                                            <p:strVal val="visible"/>
                                          </p:to>
                                        </p:set>
                                        <p:animEffect transition="in" filter="fade">
                                          <p:cBhvr>
                                            <p:cTn id="61" dur="500"/>
                                            <p:tgtEl>
                                              <p:spTgt spid="114"/>
                                            </p:tgtEl>
                                          </p:cBhvr>
                                        </p:animEffect>
                                        <p:anim calcmode="lin" valueType="num">
                                          <p:cBhvr>
                                            <p:cTn id="62" dur="500" fill="hold"/>
                                            <p:tgtEl>
                                              <p:spTgt spid="114"/>
                                            </p:tgtEl>
                                            <p:attrNameLst>
                                              <p:attrName>ppt_x</p:attrName>
                                            </p:attrNameLst>
                                          </p:cBhvr>
                                          <p:tavLst>
                                            <p:tav tm="0">
                                              <p:val>
                                                <p:strVal val="#ppt_x"/>
                                              </p:val>
                                            </p:tav>
                                            <p:tav tm="100000">
                                              <p:val>
                                                <p:strVal val="#ppt_x"/>
                                              </p:val>
                                            </p:tav>
                                          </p:tavLst>
                                        </p:anim>
                                        <p:anim calcmode="lin" valueType="num">
                                          <p:cBhvr>
                                            <p:cTn id="63" dur="500" fill="hold"/>
                                            <p:tgtEl>
                                              <p:spTgt spid="11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600"/>
                                      </p:stCondLst>
                                      <p:childTnLst>
                                        <p:set>
                                          <p:cBhvr>
                                            <p:cTn id="65" dur="1" fill="hold">
                                              <p:stCondLst>
                                                <p:cond delay="0"/>
                                              </p:stCondLst>
                                            </p:cTn>
                                            <p:tgtEl>
                                              <p:spTgt spid="118"/>
                                            </p:tgtEl>
                                            <p:attrNameLst>
                                              <p:attrName>style.visibility</p:attrName>
                                            </p:attrNameLst>
                                          </p:cBhvr>
                                          <p:to>
                                            <p:strVal val="visible"/>
                                          </p:to>
                                        </p:set>
                                        <p:animEffect transition="in" filter="fade">
                                          <p:cBhvr>
                                            <p:cTn id="66" dur="500"/>
                                            <p:tgtEl>
                                              <p:spTgt spid="118"/>
                                            </p:tgtEl>
                                          </p:cBhvr>
                                        </p:animEffect>
                                        <p:anim calcmode="lin" valueType="num">
                                          <p:cBhvr>
                                            <p:cTn id="67" dur="500" fill="hold"/>
                                            <p:tgtEl>
                                              <p:spTgt spid="118"/>
                                            </p:tgtEl>
                                            <p:attrNameLst>
                                              <p:attrName>ppt_x</p:attrName>
                                            </p:attrNameLst>
                                          </p:cBhvr>
                                          <p:tavLst>
                                            <p:tav tm="0">
                                              <p:val>
                                                <p:strVal val="#ppt_x"/>
                                              </p:val>
                                            </p:tav>
                                            <p:tav tm="100000">
                                              <p:val>
                                                <p:strVal val="#ppt_x"/>
                                              </p:val>
                                            </p:tav>
                                          </p:tavLst>
                                        </p:anim>
                                        <p:anim calcmode="lin" valueType="num">
                                          <p:cBhvr>
                                            <p:cTn id="68" dur="500" fill="hold"/>
                                            <p:tgtEl>
                                              <p:spTgt spid="118"/>
                                            </p:tgtEl>
                                            <p:attrNameLst>
                                              <p:attrName>ppt_y</p:attrName>
                                            </p:attrNameLst>
                                          </p:cBhvr>
                                          <p:tavLst>
                                            <p:tav tm="0">
                                              <p:val>
                                                <p:strVal val="#ppt_y+.1"/>
                                              </p:val>
                                            </p:tav>
                                            <p:tav tm="100000">
                                              <p:val>
                                                <p:strVal val="#ppt_y"/>
                                              </p:val>
                                            </p:tav>
                                          </p:tavLst>
                                        </p:anim>
                                      </p:childTnLst>
                                    </p:cTn>
                                  </p:par>
                                  <p:par>
                                    <p:cTn id="69" presetID="21" presetClass="entr" presetSubtype="1" fill="hold" nodeType="withEffect">
                                      <p:stCondLst>
                                        <p:cond delay="1200"/>
                                      </p:stCondLst>
                                      <p:childTnLst>
                                        <p:set>
                                          <p:cBhvr>
                                            <p:cTn id="70" dur="1" fill="hold">
                                              <p:stCondLst>
                                                <p:cond delay="0"/>
                                              </p:stCondLst>
                                            </p:cTn>
                                            <p:tgtEl>
                                              <p:spTgt spid="24"/>
                                            </p:tgtEl>
                                            <p:attrNameLst>
                                              <p:attrName>style.visibility</p:attrName>
                                            </p:attrNameLst>
                                          </p:cBhvr>
                                          <p:to>
                                            <p:strVal val="visible"/>
                                          </p:to>
                                        </p:set>
                                        <p:animEffect transition="in" filter="wheel(1)">
                                          <p:cBhvr>
                                            <p:cTn id="71" dur="500"/>
                                            <p:tgtEl>
                                              <p:spTgt spid="24"/>
                                            </p:tgtEl>
                                          </p:cBhvr>
                                        </p:animEffect>
                                      </p:childTnLst>
                                    </p:cTn>
                                  </p:par>
                                  <p:par>
                                    <p:cTn id="72" presetID="2" presetClass="entr" presetSubtype="2" fill="hold" grpId="0" nodeType="withEffect" p14:presetBounceEnd="60000">
                                      <p:stCondLst>
                                        <p:cond delay="3100"/>
                                      </p:stCondLst>
                                      <p:childTnLst>
                                        <p:set>
                                          <p:cBhvr>
                                            <p:cTn id="73" dur="1" fill="hold">
                                              <p:stCondLst>
                                                <p:cond delay="0"/>
                                              </p:stCondLst>
                                            </p:cTn>
                                            <p:tgtEl>
                                              <p:spTgt spid="19"/>
                                            </p:tgtEl>
                                            <p:attrNameLst>
                                              <p:attrName>style.visibility</p:attrName>
                                            </p:attrNameLst>
                                          </p:cBhvr>
                                          <p:to>
                                            <p:strVal val="visible"/>
                                          </p:to>
                                        </p:set>
                                        <p:anim calcmode="lin" valueType="num" p14:bounceEnd="60000">
                                          <p:cBhvr additive="base">
                                            <p:cTn id="74" dur="500" fill="hold"/>
                                            <p:tgtEl>
                                              <p:spTgt spid="19"/>
                                            </p:tgtEl>
                                            <p:attrNameLst>
                                              <p:attrName>ppt_x</p:attrName>
                                            </p:attrNameLst>
                                          </p:cBhvr>
                                          <p:tavLst>
                                            <p:tav tm="0">
                                              <p:val>
                                                <p:strVal val="1+#ppt_w/2"/>
                                              </p:val>
                                            </p:tav>
                                            <p:tav tm="100000">
                                              <p:val>
                                                <p:strVal val="#ppt_x"/>
                                              </p:val>
                                            </p:tav>
                                          </p:tavLst>
                                        </p:anim>
                                        <p:anim calcmode="lin" valueType="num" p14:bounceEnd="60000">
                                          <p:cBhvr additive="base">
                                            <p:cTn id="75" dur="500" fill="hold"/>
                                            <p:tgtEl>
                                              <p:spTgt spid="19"/>
                                            </p:tgtEl>
                                            <p:attrNameLst>
                                              <p:attrName>ppt_y</p:attrName>
                                            </p:attrNameLst>
                                          </p:cBhvr>
                                          <p:tavLst>
                                            <p:tav tm="0">
                                              <p:val>
                                                <p:strVal val="#ppt_y"/>
                                              </p:val>
                                            </p:tav>
                                            <p:tav tm="100000">
                                              <p:val>
                                                <p:strVal val="#ppt_y"/>
                                              </p:val>
                                            </p:tav>
                                          </p:tavLst>
                                        </p:anim>
                                      </p:childTnLst>
                                    </p:cTn>
                                  </p:par>
                                </p:childTnLst>
                              </p:cTn>
                            </p:par>
                            <p:par>
                              <p:cTn id="76" fill="hold">
                                <p:stCondLst>
                                  <p:cond delay="3600"/>
                                </p:stCondLst>
                                <p:childTnLst>
                                  <p:par>
                                    <p:cTn id="77" presetID="2" presetClass="entr" presetSubtype="2" fill="hold" grpId="0" nodeType="afterEffect" p14:presetBounceEnd="60000">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14:bounceEnd="60000">
                                          <p:cBhvr additive="base">
                                            <p:cTn id="79" dur="500" fill="hold"/>
                                            <p:tgtEl>
                                              <p:spTgt spid="20"/>
                                            </p:tgtEl>
                                            <p:attrNameLst>
                                              <p:attrName>ppt_x</p:attrName>
                                            </p:attrNameLst>
                                          </p:cBhvr>
                                          <p:tavLst>
                                            <p:tav tm="0">
                                              <p:val>
                                                <p:strVal val="1+#ppt_w/2"/>
                                              </p:val>
                                            </p:tav>
                                            <p:tav tm="100000">
                                              <p:val>
                                                <p:strVal val="#ppt_x"/>
                                              </p:val>
                                            </p:tav>
                                          </p:tavLst>
                                        </p:anim>
                                        <p:anim calcmode="lin" valueType="num" p14:bounceEnd="60000">
                                          <p:cBhvr additive="base">
                                            <p:cTn id="8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21" grpId="0" animBg="1"/>
          <p:bldP spid="116" grpId="0" animBg="1"/>
          <p:bldP spid="123" grpId="0" animBg="1"/>
          <p:bldP spid="114" grpId="0" animBg="1"/>
          <p:bldP spid="118" grpId="0"/>
          <p:bldP spid="124" grpId="0" animBg="1"/>
          <p:bldP spid="124" grpId="1" animBg="1"/>
          <p:bldP spid="125" grpId="0" animBg="1"/>
          <p:bldP spid="125" grpId="1" animBg="1"/>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53" presetClass="entr" presetSubtype="16" fill="hold" grpId="0" nodeType="withEffect">
                                      <p:stCondLst>
                                        <p:cond delay="1700"/>
                                      </p:stCondLst>
                                      <p:childTnLst>
                                        <p:set>
                                          <p:cBhvr>
                                            <p:cTn id="35" dur="1" fill="hold">
                                              <p:stCondLst>
                                                <p:cond delay="0"/>
                                              </p:stCondLst>
                                            </p:cTn>
                                            <p:tgtEl>
                                              <p:spTgt spid="113"/>
                                            </p:tgtEl>
                                            <p:attrNameLst>
                                              <p:attrName>style.visibility</p:attrName>
                                            </p:attrNameLst>
                                          </p:cBhvr>
                                          <p:to>
                                            <p:strVal val="visible"/>
                                          </p:to>
                                        </p:set>
                                        <p:anim calcmode="lin" valueType="num">
                                          <p:cBhvr>
                                            <p:cTn id="36" dur="500" fill="hold"/>
                                            <p:tgtEl>
                                              <p:spTgt spid="113"/>
                                            </p:tgtEl>
                                            <p:attrNameLst>
                                              <p:attrName>ppt_w</p:attrName>
                                            </p:attrNameLst>
                                          </p:cBhvr>
                                          <p:tavLst>
                                            <p:tav tm="0">
                                              <p:val>
                                                <p:fltVal val="0"/>
                                              </p:val>
                                            </p:tav>
                                            <p:tav tm="100000">
                                              <p:val>
                                                <p:strVal val="#ppt_w"/>
                                              </p:val>
                                            </p:tav>
                                          </p:tavLst>
                                        </p:anim>
                                        <p:anim calcmode="lin" valueType="num">
                                          <p:cBhvr>
                                            <p:cTn id="37" dur="500" fill="hold"/>
                                            <p:tgtEl>
                                              <p:spTgt spid="113"/>
                                            </p:tgtEl>
                                            <p:attrNameLst>
                                              <p:attrName>ppt_h</p:attrName>
                                            </p:attrNameLst>
                                          </p:cBhvr>
                                          <p:tavLst>
                                            <p:tav tm="0">
                                              <p:val>
                                                <p:fltVal val="0"/>
                                              </p:val>
                                            </p:tav>
                                            <p:tav tm="100000">
                                              <p:val>
                                                <p:strVal val="#ppt_h"/>
                                              </p:val>
                                            </p:tav>
                                          </p:tavLst>
                                        </p:anim>
                                        <p:animEffect transition="in" filter="fade">
                                          <p:cBhvr>
                                            <p:cTn id="38" dur="500"/>
                                            <p:tgtEl>
                                              <p:spTgt spid="113"/>
                                            </p:tgtEl>
                                          </p:cBhvr>
                                        </p:animEffect>
                                      </p:childTnLst>
                                    </p:cTn>
                                  </p:par>
                                  <p:par>
                                    <p:cTn id="39" presetID="53" presetClass="entr" presetSubtype="16" fill="hold" grpId="0" nodeType="withEffect">
                                      <p:stCondLst>
                                        <p:cond delay="1700"/>
                                      </p:stCondLst>
                                      <p:childTnLst>
                                        <p:set>
                                          <p:cBhvr>
                                            <p:cTn id="40" dur="1" fill="hold">
                                              <p:stCondLst>
                                                <p:cond delay="0"/>
                                              </p:stCondLst>
                                            </p:cTn>
                                            <p:tgtEl>
                                              <p:spTgt spid="115"/>
                                            </p:tgtEl>
                                            <p:attrNameLst>
                                              <p:attrName>style.visibility</p:attrName>
                                            </p:attrNameLst>
                                          </p:cBhvr>
                                          <p:to>
                                            <p:strVal val="visible"/>
                                          </p:to>
                                        </p:set>
                                        <p:anim calcmode="lin" valueType="num">
                                          <p:cBhvr>
                                            <p:cTn id="41" dur="500" fill="hold"/>
                                            <p:tgtEl>
                                              <p:spTgt spid="115"/>
                                            </p:tgtEl>
                                            <p:attrNameLst>
                                              <p:attrName>ppt_w</p:attrName>
                                            </p:attrNameLst>
                                          </p:cBhvr>
                                          <p:tavLst>
                                            <p:tav tm="0">
                                              <p:val>
                                                <p:fltVal val="0"/>
                                              </p:val>
                                            </p:tav>
                                            <p:tav tm="100000">
                                              <p:val>
                                                <p:strVal val="#ppt_w"/>
                                              </p:val>
                                            </p:tav>
                                          </p:tavLst>
                                        </p:anim>
                                        <p:anim calcmode="lin" valueType="num">
                                          <p:cBhvr>
                                            <p:cTn id="42" dur="500" fill="hold"/>
                                            <p:tgtEl>
                                              <p:spTgt spid="115"/>
                                            </p:tgtEl>
                                            <p:attrNameLst>
                                              <p:attrName>ppt_h</p:attrName>
                                            </p:attrNameLst>
                                          </p:cBhvr>
                                          <p:tavLst>
                                            <p:tav tm="0">
                                              <p:val>
                                                <p:fltVal val="0"/>
                                              </p:val>
                                            </p:tav>
                                            <p:tav tm="100000">
                                              <p:val>
                                                <p:strVal val="#ppt_h"/>
                                              </p:val>
                                            </p:tav>
                                          </p:tavLst>
                                        </p:anim>
                                        <p:animEffect transition="in" filter="fade">
                                          <p:cBhvr>
                                            <p:cTn id="43" dur="500"/>
                                            <p:tgtEl>
                                              <p:spTgt spid="115"/>
                                            </p:tgtEl>
                                          </p:cBhvr>
                                        </p:animEffect>
                                      </p:childTnLst>
                                    </p:cTn>
                                  </p:par>
                                  <p:par>
                                    <p:cTn id="44" presetID="53" presetClass="entr" presetSubtype="16" fill="hold" grpId="0" nodeType="withEffect">
                                      <p:stCondLst>
                                        <p:cond delay="1900"/>
                                      </p:stCondLst>
                                      <p:childTnLst>
                                        <p:set>
                                          <p:cBhvr>
                                            <p:cTn id="45" dur="1" fill="hold">
                                              <p:stCondLst>
                                                <p:cond delay="0"/>
                                              </p:stCondLst>
                                            </p:cTn>
                                            <p:tgtEl>
                                              <p:spTgt spid="121"/>
                                            </p:tgtEl>
                                            <p:attrNameLst>
                                              <p:attrName>style.visibility</p:attrName>
                                            </p:attrNameLst>
                                          </p:cBhvr>
                                          <p:to>
                                            <p:strVal val="visible"/>
                                          </p:to>
                                        </p:set>
                                        <p:anim calcmode="lin" valueType="num">
                                          <p:cBhvr>
                                            <p:cTn id="46" dur="500" fill="hold"/>
                                            <p:tgtEl>
                                              <p:spTgt spid="121"/>
                                            </p:tgtEl>
                                            <p:attrNameLst>
                                              <p:attrName>ppt_w</p:attrName>
                                            </p:attrNameLst>
                                          </p:cBhvr>
                                          <p:tavLst>
                                            <p:tav tm="0">
                                              <p:val>
                                                <p:fltVal val="0"/>
                                              </p:val>
                                            </p:tav>
                                            <p:tav tm="100000">
                                              <p:val>
                                                <p:strVal val="#ppt_w"/>
                                              </p:val>
                                            </p:tav>
                                          </p:tavLst>
                                        </p:anim>
                                        <p:anim calcmode="lin" valueType="num">
                                          <p:cBhvr>
                                            <p:cTn id="47" dur="500" fill="hold"/>
                                            <p:tgtEl>
                                              <p:spTgt spid="121"/>
                                            </p:tgtEl>
                                            <p:attrNameLst>
                                              <p:attrName>ppt_h</p:attrName>
                                            </p:attrNameLst>
                                          </p:cBhvr>
                                          <p:tavLst>
                                            <p:tav tm="0">
                                              <p:val>
                                                <p:fltVal val="0"/>
                                              </p:val>
                                            </p:tav>
                                            <p:tav tm="100000">
                                              <p:val>
                                                <p:strVal val="#ppt_h"/>
                                              </p:val>
                                            </p:tav>
                                          </p:tavLst>
                                        </p:anim>
                                        <p:animEffect transition="in" filter="fade">
                                          <p:cBhvr>
                                            <p:cTn id="48" dur="500"/>
                                            <p:tgtEl>
                                              <p:spTgt spid="121"/>
                                            </p:tgtEl>
                                          </p:cBhvr>
                                        </p:animEffect>
                                      </p:childTnLst>
                                    </p:cTn>
                                  </p:par>
                                  <p:par>
                                    <p:cTn id="49" presetID="53" presetClass="entr" presetSubtype="16" fill="hold" grpId="0" nodeType="withEffect">
                                      <p:stCondLst>
                                        <p:cond delay="1900"/>
                                      </p:stCondLst>
                                      <p:childTnLst>
                                        <p:set>
                                          <p:cBhvr>
                                            <p:cTn id="50" dur="1" fill="hold">
                                              <p:stCondLst>
                                                <p:cond delay="0"/>
                                              </p:stCondLst>
                                            </p:cTn>
                                            <p:tgtEl>
                                              <p:spTgt spid="116"/>
                                            </p:tgtEl>
                                            <p:attrNameLst>
                                              <p:attrName>style.visibility</p:attrName>
                                            </p:attrNameLst>
                                          </p:cBhvr>
                                          <p:to>
                                            <p:strVal val="visible"/>
                                          </p:to>
                                        </p:set>
                                        <p:anim calcmode="lin" valueType="num">
                                          <p:cBhvr>
                                            <p:cTn id="51" dur="500" fill="hold"/>
                                            <p:tgtEl>
                                              <p:spTgt spid="116"/>
                                            </p:tgtEl>
                                            <p:attrNameLst>
                                              <p:attrName>ppt_w</p:attrName>
                                            </p:attrNameLst>
                                          </p:cBhvr>
                                          <p:tavLst>
                                            <p:tav tm="0">
                                              <p:val>
                                                <p:fltVal val="0"/>
                                              </p:val>
                                            </p:tav>
                                            <p:tav tm="100000">
                                              <p:val>
                                                <p:strVal val="#ppt_w"/>
                                              </p:val>
                                            </p:tav>
                                          </p:tavLst>
                                        </p:anim>
                                        <p:anim calcmode="lin" valueType="num">
                                          <p:cBhvr>
                                            <p:cTn id="52" dur="500" fill="hold"/>
                                            <p:tgtEl>
                                              <p:spTgt spid="116"/>
                                            </p:tgtEl>
                                            <p:attrNameLst>
                                              <p:attrName>ppt_h</p:attrName>
                                            </p:attrNameLst>
                                          </p:cBhvr>
                                          <p:tavLst>
                                            <p:tav tm="0">
                                              <p:val>
                                                <p:fltVal val="0"/>
                                              </p:val>
                                            </p:tav>
                                            <p:tav tm="100000">
                                              <p:val>
                                                <p:strVal val="#ppt_h"/>
                                              </p:val>
                                            </p:tav>
                                          </p:tavLst>
                                        </p:anim>
                                        <p:animEffect transition="in" filter="fade">
                                          <p:cBhvr>
                                            <p:cTn id="53" dur="500"/>
                                            <p:tgtEl>
                                              <p:spTgt spid="116"/>
                                            </p:tgtEl>
                                          </p:cBhvr>
                                        </p:animEffect>
                                      </p:childTnLst>
                                    </p:cTn>
                                  </p:par>
                                  <p:par>
                                    <p:cTn id="54" presetID="53" presetClass="entr" presetSubtype="16" fill="hold" grpId="0" nodeType="withEffect">
                                      <p:stCondLst>
                                        <p:cond delay="2100"/>
                                      </p:stCondLst>
                                      <p:childTnLst>
                                        <p:set>
                                          <p:cBhvr>
                                            <p:cTn id="55" dur="1" fill="hold">
                                              <p:stCondLst>
                                                <p:cond delay="0"/>
                                              </p:stCondLst>
                                            </p:cTn>
                                            <p:tgtEl>
                                              <p:spTgt spid="123"/>
                                            </p:tgtEl>
                                            <p:attrNameLst>
                                              <p:attrName>style.visibility</p:attrName>
                                            </p:attrNameLst>
                                          </p:cBhvr>
                                          <p:to>
                                            <p:strVal val="visible"/>
                                          </p:to>
                                        </p:set>
                                        <p:anim calcmode="lin" valueType="num">
                                          <p:cBhvr>
                                            <p:cTn id="56" dur="500" fill="hold"/>
                                            <p:tgtEl>
                                              <p:spTgt spid="123"/>
                                            </p:tgtEl>
                                            <p:attrNameLst>
                                              <p:attrName>ppt_w</p:attrName>
                                            </p:attrNameLst>
                                          </p:cBhvr>
                                          <p:tavLst>
                                            <p:tav tm="0">
                                              <p:val>
                                                <p:fltVal val="0"/>
                                              </p:val>
                                            </p:tav>
                                            <p:tav tm="100000">
                                              <p:val>
                                                <p:strVal val="#ppt_w"/>
                                              </p:val>
                                            </p:tav>
                                          </p:tavLst>
                                        </p:anim>
                                        <p:anim calcmode="lin" valueType="num">
                                          <p:cBhvr>
                                            <p:cTn id="57" dur="500" fill="hold"/>
                                            <p:tgtEl>
                                              <p:spTgt spid="123"/>
                                            </p:tgtEl>
                                            <p:attrNameLst>
                                              <p:attrName>ppt_h</p:attrName>
                                            </p:attrNameLst>
                                          </p:cBhvr>
                                          <p:tavLst>
                                            <p:tav tm="0">
                                              <p:val>
                                                <p:fltVal val="0"/>
                                              </p:val>
                                            </p:tav>
                                            <p:tav tm="100000">
                                              <p:val>
                                                <p:strVal val="#ppt_h"/>
                                              </p:val>
                                            </p:tav>
                                          </p:tavLst>
                                        </p:anim>
                                        <p:animEffect transition="in" filter="fade">
                                          <p:cBhvr>
                                            <p:cTn id="58" dur="500"/>
                                            <p:tgtEl>
                                              <p:spTgt spid="123"/>
                                            </p:tgtEl>
                                          </p:cBhvr>
                                        </p:animEffect>
                                      </p:childTnLst>
                                    </p:cTn>
                                  </p:par>
                                  <p:par>
                                    <p:cTn id="59" presetID="42" presetClass="entr" presetSubtype="0" fill="hold" grpId="0" nodeType="withEffect">
                                      <p:stCondLst>
                                        <p:cond delay="2600"/>
                                      </p:stCondLst>
                                      <p:childTnLst>
                                        <p:set>
                                          <p:cBhvr>
                                            <p:cTn id="60" dur="1" fill="hold">
                                              <p:stCondLst>
                                                <p:cond delay="0"/>
                                              </p:stCondLst>
                                            </p:cTn>
                                            <p:tgtEl>
                                              <p:spTgt spid="114"/>
                                            </p:tgtEl>
                                            <p:attrNameLst>
                                              <p:attrName>style.visibility</p:attrName>
                                            </p:attrNameLst>
                                          </p:cBhvr>
                                          <p:to>
                                            <p:strVal val="visible"/>
                                          </p:to>
                                        </p:set>
                                        <p:animEffect transition="in" filter="fade">
                                          <p:cBhvr>
                                            <p:cTn id="61" dur="500"/>
                                            <p:tgtEl>
                                              <p:spTgt spid="114"/>
                                            </p:tgtEl>
                                          </p:cBhvr>
                                        </p:animEffect>
                                        <p:anim calcmode="lin" valueType="num">
                                          <p:cBhvr>
                                            <p:cTn id="62" dur="500" fill="hold"/>
                                            <p:tgtEl>
                                              <p:spTgt spid="114"/>
                                            </p:tgtEl>
                                            <p:attrNameLst>
                                              <p:attrName>ppt_x</p:attrName>
                                            </p:attrNameLst>
                                          </p:cBhvr>
                                          <p:tavLst>
                                            <p:tav tm="0">
                                              <p:val>
                                                <p:strVal val="#ppt_x"/>
                                              </p:val>
                                            </p:tav>
                                            <p:tav tm="100000">
                                              <p:val>
                                                <p:strVal val="#ppt_x"/>
                                              </p:val>
                                            </p:tav>
                                          </p:tavLst>
                                        </p:anim>
                                        <p:anim calcmode="lin" valueType="num">
                                          <p:cBhvr>
                                            <p:cTn id="63" dur="500" fill="hold"/>
                                            <p:tgtEl>
                                              <p:spTgt spid="11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600"/>
                                      </p:stCondLst>
                                      <p:childTnLst>
                                        <p:set>
                                          <p:cBhvr>
                                            <p:cTn id="65" dur="1" fill="hold">
                                              <p:stCondLst>
                                                <p:cond delay="0"/>
                                              </p:stCondLst>
                                            </p:cTn>
                                            <p:tgtEl>
                                              <p:spTgt spid="118"/>
                                            </p:tgtEl>
                                            <p:attrNameLst>
                                              <p:attrName>style.visibility</p:attrName>
                                            </p:attrNameLst>
                                          </p:cBhvr>
                                          <p:to>
                                            <p:strVal val="visible"/>
                                          </p:to>
                                        </p:set>
                                        <p:animEffect transition="in" filter="fade">
                                          <p:cBhvr>
                                            <p:cTn id="66" dur="500"/>
                                            <p:tgtEl>
                                              <p:spTgt spid="118"/>
                                            </p:tgtEl>
                                          </p:cBhvr>
                                        </p:animEffect>
                                        <p:anim calcmode="lin" valueType="num">
                                          <p:cBhvr>
                                            <p:cTn id="67" dur="500" fill="hold"/>
                                            <p:tgtEl>
                                              <p:spTgt spid="118"/>
                                            </p:tgtEl>
                                            <p:attrNameLst>
                                              <p:attrName>ppt_x</p:attrName>
                                            </p:attrNameLst>
                                          </p:cBhvr>
                                          <p:tavLst>
                                            <p:tav tm="0">
                                              <p:val>
                                                <p:strVal val="#ppt_x"/>
                                              </p:val>
                                            </p:tav>
                                            <p:tav tm="100000">
                                              <p:val>
                                                <p:strVal val="#ppt_x"/>
                                              </p:val>
                                            </p:tav>
                                          </p:tavLst>
                                        </p:anim>
                                        <p:anim calcmode="lin" valueType="num">
                                          <p:cBhvr>
                                            <p:cTn id="68" dur="500" fill="hold"/>
                                            <p:tgtEl>
                                              <p:spTgt spid="118"/>
                                            </p:tgtEl>
                                            <p:attrNameLst>
                                              <p:attrName>ppt_y</p:attrName>
                                            </p:attrNameLst>
                                          </p:cBhvr>
                                          <p:tavLst>
                                            <p:tav tm="0">
                                              <p:val>
                                                <p:strVal val="#ppt_y+.1"/>
                                              </p:val>
                                            </p:tav>
                                            <p:tav tm="100000">
                                              <p:val>
                                                <p:strVal val="#ppt_y"/>
                                              </p:val>
                                            </p:tav>
                                          </p:tavLst>
                                        </p:anim>
                                      </p:childTnLst>
                                    </p:cTn>
                                  </p:par>
                                  <p:par>
                                    <p:cTn id="69" presetID="21" presetClass="entr" presetSubtype="1" fill="hold" nodeType="withEffect">
                                      <p:stCondLst>
                                        <p:cond delay="1200"/>
                                      </p:stCondLst>
                                      <p:childTnLst>
                                        <p:set>
                                          <p:cBhvr>
                                            <p:cTn id="70" dur="1" fill="hold">
                                              <p:stCondLst>
                                                <p:cond delay="0"/>
                                              </p:stCondLst>
                                            </p:cTn>
                                            <p:tgtEl>
                                              <p:spTgt spid="24"/>
                                            </p:tgtEl>
                                            <p:attrNameLst>
                                              <p:attrName>style.visibility</p:attrName>
                                            </p:attrNameLst>
                                          </p:cBhvr>
                                          <p:to>
                                            <p:strVal val="visible"/>
                                          </p:to>
                                        </p:set>
                                        <p:animEffect transition="in" filter="wheel(1)">
                                          <p:cBhvr>
                                            <p:cTn id="71" dur="500"/>
                                            <p:tgtEl>
                                              <p:spTgt spid="24"/>
                                            </p:tgtEl>
                                          </p:cBhvr>
                                        </p:animEffect>
                                      </p:childTnLst>
                                    </p:cTn>
                                  </p:par>
                                  <p:par>
                                    <p:cTn id="72" presetID="2" presetClass="entr" presetSubtype="2" fill="hold" grpId="0" nodeType="withEffect">
                                      <p:stCondLst>
                                        <p:cond delay="3100"/>
                                      </p:stCondLst>
                                      <p:childTnLst>
                                        <p:set>
                                          <p:cBhvr>
                                            <p:cTn id="73" dur="1" fill="hold">
                                              <p:stCondLst>
                                                <p:cond delay="0"/>
                                              </p:stCondLst>
                                            </p:cTn>
                                            <p:tgtEl>
                                              <p:spTgt spid="19"/>
                                            </p:tgtEl>
                                            <p:attrNameLst>
                                              <p:attrName>style.visibility</p:attrName>
                                            </p:attrNameLst>
                                          </p:cBhvr>
                                          <p:to>
                                            <p:strVal val="visible"/>
                                          </p:to>
                                        </p:set>
                                        <p:anim calcmode="lin" valueType="num">
                                          <p:cBhvr additive="base">
                                            <p:cTn id="74" dur="500" fill="hold"/>
                                            <p:tgtEl>
                                              <p:spTgt spid="19"/>
                                            </p:tgtEl>
                                            <p:attrNameLst>
                                              <p:attrName>ppt_x</p:attrName>
                                            </p:attrNameLst>
                                          </p:cBhvr>
                                          <p:tavLst>
                                            <p:tav tm="0">
                                              <p:val>
                                                <p:strVal val="1+#ppt_w/2"/>
                                              </p:val>
                                            </p:tav>
                                            <p:tav tm="100000">
                                              <p:val>
                                                <p:strVal val="#ppt_x"/>
                                              </p:val>
                                            </p:tav>
                                          </p:tavLst>
                                        </p:anim>
                                        <p:anim calcmode="lin" valueType="num">
                                          <p:cBhvr additive="base">
                                            <p:cTn id="75" dur="500" fill="hold"/>
                                            <p:tgtEl>
                                              <p:spTgt spid="19"/>
                                            </p:tgtEl>
                                            <p:attrNameLst>
                                              <p:attrName>ppt_y</p:attrName>
                                            </p:attrNameLst>
                                          </p:cBhvr>
                                          <p:tavLst>
                                            <p:tav tm="0">
                                              <p:val>
                                                <p:strVal val="#ppt_y"/>
                                              </p:val>
                                            </p:tav>
                                            <p:tav tm="100000">
                                              <p:val>
                                                <p:strVal val="#ppt_y"/>
                                              </p:val>
                                            </p:tav>
                                          </p:tavLst>
                                        </p:anim>
                                      </p:childTnLst>
                                    </p:cTn>
                                  </p:par>
                                </p:childTnLst>
                              </p:cTn>
                            </p:par>
                            <p:par>
                              <p:cTn id="76" fill="hold">
                                <p:stCondLst>
                                  <p:cond delay="3600"/>
                                </p:stCondLst>
                                <p:childTnLst>
                                  <p:par>
                                    <p:cTn id="77" presetID="2" presetClass="entr" presetSubtype="2"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1+#ppt_w/2"/>
                                              </p:val>
                                            </p:tav>
                                            <p:tav tm="100000">
                                              <p:val>
                                                <p:strVal val="#ppt_x"/>
                                              </p:val>
                                            </p:tav>
                                          </p:tavLst>
                                        </p:anim>
                                        <p:anim calcmode="lin" valueType="num">
                                          <p:cBhvr additive="base">
                                            <p:cTn id="8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21" grpId="0" animBg="1"/>
          <p:bldP spid="116" grpId="0" animBg="1"/>
          <p:bldP spid="123" grpId="0" animBg="1"/>
          <p:bldP spid="114" grpId="0" animBg="1"/>
          <p:bldP spid="118" grpId="0"/>
          <p:bldP spid="124" grpId="0" animBg="1"/>
          <p:bldP spid="124" grpId="1" animBg="1"/>
          <p:bldP spid="125" grpId="0" animBg="1"/>
          <p:bldP spid="125" grpId="1" animBg="1"/>
          <p:bldP spid="19" grpId="0"/>
          <p:bldP spid="20"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4"/>
          <p:cNvSpPr>
            <a:spLocks noChangeArrowheads="1"/>
          </p:cNvSpPr>
          <p:nvPr/>
        </p:nvSpPr>
        <p:spPr bwMode="auto">
          <a:xfrm>
            <a:off x="682412" y="639311"/>
            <a:ext cx="2448000" cy="24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spcBef>
                <a:spcPts val="300"/>
              </a:spcBef>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）中文标准字体设计。</a:t>
            </a:r>
          </a:p>
        </p:txBody>
      </p:sp>
      <p:sp>
        <p:nvSpPr>
          <p:cNvPr id="6" name="Rectangle 24"/>
          <p:cNvSpPr>
            <a:spLocks noChangeArrowheads="1"/>
          </p:cNvSpPr>
          <p:nvPr/>
        </p:nvSpPr>
        <p:spPr bwMode="auto">
          <a:xfrm>
            <a:off x="815336" y="979795"/>
            <a:ext cx="7715076" cy="190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gn="just">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标准字是识别系统中的基本要素之一，在具体实施中应用十分广泛，为了塑造学校独特的教学理念与服务品质，所有传播媒体、广告宣传平面印刷等，所表现的文字，均采用统一的制定字体以塑造一致的形象。了使标准字在这些应用中达到准确一致，采用科学的标准字体制图法十分必要，在绘制时一定要严格按照标准字制图法的规定，以免出现错误。</a:t>
            </a:r>
            <a:endParaRPr lang="en-US" altLang="zh-CN" sz="1200" dirty="0">
              <a:latin typeface="微软雅黑" panose="020B0503020204020204" pitchFamily="34" charset="-122"/>
              <a:ea typeface="微软雅黑" panose="020B0503020204020204" pitchFamily="34" charset="-122"/>
            </a:endParaRPr>
          </a:p>
          <a:p>
            <a:pPr marL="171450" indent="-171450" algn="just">
              <a:lnSpc>
                <a:spcPct val="150000"/>
              </a:lnSpc>
              <a:buFont typeface="Wingdings" panose="05000000000000000000" pitchFamily="2" charset="2"/>
              <a:buChar char="n"/>
            </a:pPr>
            <a:r>
              <a:rPr lang="en-US" altLang="zh-CN" sz="1200" dirty="0">
                <a:solidFill>
                  <a:srgbClr val="000000"/>
                </a:solidFill>
                <a:latin typeface="微软雅黑" panose="020B0503020204020204" pitchFamily="34" charset="-122"/>
                <a:ea typeface="微软雅黑" panose="020B0503020204020204" pitchFamily="34" charset="-122"/>
              </a:rPr>
              <a:t>A</a:t>
            </a:r>
            <a:r>
              <a:rPr lang="zh-CN" altLang="en-US" sz="1200" dirty="0">
                <a:solidFill>
                  <a:srgbClr val="000000"/>
                </a:solidFill>
                <a:latin typeface="微软雅黑" panose="020B0503020204020204" pitchFamily="34" charset="-122"/>
                <a:ea typeface="微软雅黑" panose="020B0503020204020204" pitchFamily="34" charset="-122"/>
              </a:rPr>
              <a:t>．横</a:t>
            </a:r>
            <a:r>
              <a:rPr lang="zh-CN" altLang="en-US" sz="1200" dirty="0">
                <a:latin typeface="微软雅黑" panose="020B0503020204020204" pitchFamily="34" charset="-122"/>
                <a:ea typeface="微软雅黑" panose="020B0503020204020204" pitchFamily="34" charset="-122"/>
              </a:rPr>
              <a:t>版中文简称标准字如图</a:t>
            </a:r>
            <a:r>
              <a:rPr lang="en-US" altLang="zh-CN" sz="1200" dirty="0">
                <a:latin typeface="微软雅黑" panose="020B0503020204020204" pitchFamily="34" charset="-122"/>
                <a:ea typeface="微软雅黑" panose="020B0503020204020204" pitchFamily="34" charset="-122"/>
              </a:rPr>
              <a:t>3-4-16 </a:t>
            </a:r>
            <a:r>
              <a:rPr lang="zh-CN" altLang="en-US" sz="1200" dirty="0">
                <a:latin typeface="微软雅黑" panose="020B0503020204020204" pitchFamily="34" charset="-122"/>
                <a:ea typeface="微软雅黑" panose="020B0503020204020204" pitchFamily="34" charset="-122"/>
              </a:rPr>
              <a:t>所示。</a:t>
            </a:r>
            <a:endParaRPr lang="en-US" altLang="zh-CN" sz="1200" dirty="0">
              <a:latin typeface="微软雅黑" panose="020B0503020204020204" pitchFamily="34" charset="-122"/>
              <a:ea typeface="微软雅黑" panose="020B0503020204020204" pitchFamily="34" charset="-122"/>
            </a:endParaRPr>
          </a:p>
          <a:p>
            <a:pPr marL="171450" indent="-171450" algn="just">
              <a:lnSpc>
                <a:spcPct val="150000"/>
              </a:lnSpc>
              <a:buFont typeface="Wingdings" panose="05000000000000000000" pitchFamily="2" charset="2"/>
              <a:buChar char="n"/>
            </a:pPr>
            <a:r>
              <a:rPr lang="en-US" altLang="zh-CN" sz="1200" dirty="0">
                <a:latin typeface="微软雅黑" panose="020B0503020204020204" pitchFamily="34" charset="-122"/>
                <a:ea typeface="微软雅黑" panose="020B0503020204020204" pitchFamily="34" charset="-122"/>
              </a:rPr>
              <a:t>B</a:t>
            </a:r>
            <a:r>
              <a:rPr lang="zh-CN" altLang="en-US" sz="1200" dirty="0">
                <a:latin typeface="微软雅黑" panose="020B0503020204020204" pitchFamily="34" charset="-122"/>
                <a:ea typeface="微软雅黑" panose="020B0503020204020204" pitchFamily="34" charset="-122"/>
              </a:rPr>
              <a:t>．竖版中文简体标准字如图</a:t>
            </a:r>
            <a:r>
              <a:rPr lang="en-US" altLang="zh-CN" sz="1200" dirty="0">
                <a:latin typeface="微软雅黑" panose="020B0503020204020204" pitchFamily="34" charset="-122"/>
                <a:ea typeface="微软雅黑" panose="020B0503020204020204" pitchFamily="34" charset="-122"/>
              </a:rPr>
              <a:t>3-4-17 </a:t>
            </a:r>
            <a:r>
              <a:rPr lang="zh-CN" altLang="en-US" sz="1200" dirty="0">
                <a:latin typeface="微软雅黑" panose="020B0503020204020204" pitchFamily="34" charset="-122"/>
                <a:ea typeface="微软雅黑" panose="020B0503020204020204" pitchFamily="34" charset="-122"/>
              </a:rPr>
              <a:t>所示。</a:t>
            </a:r>
            <a:endParaRPr lang="en-US" altLang="zh-CN" sz="1200" dirty="0">
              <a:latin typeface="微软雅黑" panose="020B0503020204020204" pitchFamily="34" charset="-122"/>
              <a:ea typeface="微软雅黑" panose="020B0503020204020204" pitchFamily="34" charset="-122"/>
            </a:endParaRPr>
          </a:p>
          <a:p>
            <a:pPr algn="just">
              <a:lnSpc>
                <a:spcPct val="150000"/>
              </a:lnSpc>
            </a:pPr>
            <a:endParaRPr lang="en-US" altLang="zh-CN" sz="1200" dirty="0">
              <a:latin typeface="微软雅黑" panose="020B0503020204020204" pitchFamily="34" charset="-122"/>
              <a:ea typeface="微软雅黑" panose="020B0503020204020204" pitchFamily="34" charset="-122"/>
            </a:endParaRPr>
          </a:p>
        </p:txBody>
      </p:sp>
      <p:sp>
        <p:nvSpPr>
          <p:cNvPr id="1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grpSp>
        <p:nvGrpSpPr>
          <p:cNvPr id="2" name="组合 1"/>
          <p:cNvGrpSpPr/>
          <p:nvPr/>
        </p:nvGrpSpPr>
        <p:grpSpPr>
          <a:xfrm>
            <a:off x="3987955" y="2210956"/>
            <a:ext cx="2218433" cy="2619246"/>
            <a:chOff x="1133620" y="2344591"/>
            <a:chExt cx="2218433" cy="2619246"/>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9470" y="2344591"/>
              <a:ext cx="1506735" cy="2377038"/>
            </a:xfrm>
            <a:prstGeom prst="rect">
              <a:avLst/>
            </a:prstGeom>
          </p:spPr>
        </p:pic>
        <p:sp>
          <p:nvSpPr>
            <p:cNvPr id="9" name="Rectangle 20"/>
            <p:cNvSpPr>
              <a:spLocks noChangeArrowheads="1"/>
            </p:cNvSpPr>
            <p:nvPr/>
          </p:nvSpPr>
          <p:spPr bwMode="auto">
            <a:xfrm>
              <a:off x="1133620" y="4765193"/>
              <a:ext cx="2218433" cy="19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lnSpc>
                  <a:spcPct val="130000"/>
                </a:lnSpc>
                <a:spcBef>
                  <a:spcPct val="0"/>
                </a:spcBef>
                <a:spcAft>
                  <a:spcPct val="0"/>
                </a:spcAft>
              </a:pPr>
              <a:r>
                <a:rPr lang="zh-CN" altLang="en-US" sz="1100" dirty="0">
                  <a:latin typeface="微软雅黑" panose="020B0503020204020204" pitchFamily="34" charset="-122"/>
                  <a:ea typeface="微软雅黑" panose="020B0503020204020204" pitchFamily="34" charset="-122"/>
                </a:rPr>
                <a:t>图</a:t>
              </a:r>
              <a:r>
                <a:rPr lang="en-US" altLang="zh-CN" sz="1100" dirty="0">
                  <a:latin typeface="微软雅黑" panose="020B0503020204020204" pitchFamily="34" charset="-122"/>
                  <a:ea typeface="微软雅黑" panose="020B0503020204020204" pitchFamily="34" charset="-122"/>
                </a:rPr>
                <a:t>3-4-16</a:t>
              </a:r>
              <a:r>
                <a:rPr lang="zh-CN" altLang="en-US" sz="1100" dirty="0">
                  <a:solidFill>
                    <a:srgbClr val="000000"/>
                  </a:solidFill>
                  <a:latin typeface="微软雅黑" panose="020B0503020204020204" pitchFamily="34" charset="-122"/>
                  <a:ea typeface="微软雅黑" panose="020B0503020204020204" pitchFamily="34" charset="-122"/>
                </a:rPr>
                <a:t>横</a:t>
              </a:r>
              <a:r>
                <a:rPr lang="zh-CN" altLang="en-US" sz="1100" dirty="0">
                  <a:latin typeface="微软雅黑" panose="020B0503020204020204" pitchFamily="34" charset="-122"/>
                  <a:ea typeface="微软雅黑" panose="020B0503020204020204" pitchFamily="34" charset="-122"/>
                </a:rPr>
                <a:t>版中文简称标准字</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grpSp>
      <p:grpSp>
        <p:nvGrpSpPr>
          <p:cNvPr id="3" name="组合 2"/>
          <p:cNvGrpSpPr/>
          <p:nvPr/>
        </p:nvGrpSpPr>
        <p:grpSpPr>
          <a:xfrm>
            <a:off x="6308085" y="2180853"/>
            <a:ext cx="2199964" cy="2648103"/>
            <a:chOff x="3453751" y="2314487"/>
            <a:chExt cx="2199964" cy="2648103"/>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1732" y="2314487"/>
              <a:ext cx="1584001" cy="2416469"/>
            </a:xfrm>
            <a:prstGeom prst="rect">
              <a:avLst/>
            </a:prstGeom>
          </p:spPr>
        </p:pic>
        <p:sp>
          <p:nvSpPr>
            <p:cNvPr id="11" name="Rectangle 20"/>
            <p:cNvSpPr>
              <a:spLocks noChangeArrowheads="1"/>
            </p:cNvSpPr>
            <p:nvPr/>
          </p:nvSpPr>
          <p:spPr bwMode="auto">
            <a:xfrm>
              <a:off x="3453751" y="4763946"/>
              <a:ext cx="2199964" cy="19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lnSpc>
                  <a:spcPct val="130000"/>
                </a:lnSpc>
                <a:spcBef>
                  <a:spcPct val="0"/>
                </a:spcBef>
                <a:spcAft>
                  <a:spcPct val="0"/>
                </a:spcAft>
              </a:pPr>
              <a:r>
                <a:rPr lang="zh-CN" altLang="en-US" sz="1100" dirty="0">
                  <a:latin typeface="微软雅黑" panose="020B0503020204020204" pitchFamily="34" charset="-122"/>
                  <a:ea typeface="微软雅黑" panose="020B0503020204020204" pitchFamily="34" charset="-122"/>
                </a:rPr>
                <a:t>图</a:t>
              </a:r>
              <a:r>
                <a:rPr lang="en-US" altLang="zh-CN" sz="1100" dirty="0">
                  <a:latin typeface="微软雅黑" panose="020B0503020204020204" pitchFamily="34" charset="-122"/>
                  <a:ea typeface="微软雅黑" panose="020B0503020204020204" pitchFamily="34" charset="-122"/>
                </a:rPr>
                <a:t>3-4-17</a:t>
              </a:r>
              <a:r>
                <a:rPr lang="zh-CN" altLang="en-US" sz="1100" dirty="0">
                  <a:latin typeface="微软雅黑" panose="020B0503020204020204" pitchFamily="34" charset="-122"/>
                  <a:ea typeface="微软雅黑" panose="020B0503020204020204" pitchFamily="34" charset="-122"/>
                </a:rPr>
                <a:t>竖版中文简体标准字如图</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grpSp>
    </p:spTree>
    <p:extLst>
      <p:ext uri="{BB962C8B-B14F-4D97-AF65-F5344CB8AC3E}">
        <p14:creationId xmlns:p14="http://schemas.microsoft.com/office/powerpoint/2010/main" val="1976613537"/>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5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0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60000">
                                          <p:cBhvr additive="base">
                                            <p:cTn id="11" dur="500" fill="hold"/>
                                            <p:tgtEl>
                                              <p:spTgt spid="6"/>
                                            </p:tgtEl>
                                            <p:attrNameLst>
                                              <p:attrName>ppt_x</p:attrName>
                                            </p:attrNameLst>
                                          </p:cBhvr>
                                          <p:tavLst>
                                            <p:tav tm="0">
                                              <p:val>
                                                <p:strVal val="1+#ppt_w/2"/>
                                              </p:val>
                                            </p:tav>
                                            <p:tav tm="100000">
                                              <p:val>
                                                <p:strVal val="#ppt_x"/>
                                              </p:val>
                                            </p:tav>
                                          </p:tavLst>
                                        </p:anim>
                                        <p:anim calcmode="lin" valueType="num" p14:bounceEnd="60000">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nodeType="afterEffect" p14:presetBounceEnd="60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60000">
                                          <p:cBhvr additive="base">
                                            <p:cTn id="16" dur="500" fill="hold"/>
                                            <p:tgtEl>
                                              <p:spTgt spid="2"/>
                                            </p:tgtEl>
                                            <p:attrNameLst>
                                              <p:attrName>ppt_x</p:attrName>
                                            </p:attrNameLst>
                                          </p:cBhvr>
                                          <p:tavLst>
                                            <p:tav tm="0">
                                              <p:val>
                                                <p:strVal val="0-#ppt_w/2"/>
                                              </p:val>
                                            </p:tav>
                                            <p:tav tm="100000">
                                              <p:val>
                                                <p:strVal val="#ppt_x"/>
                                              </p:val>
                                            </p:tav>
                                          </p:tavLst>
                                        </p:anim>
                                        <p:anim calcmode="lin" valueType="num" p14:bounceEnd="60000">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fill="hold" nodeType="afterEffect" p14:presetBounceEnd="60000">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14:bounceEnd="60000">
                                          <p:cBhvr additive="base">
                                            <p:cTn id="21" dur="500" fill="hold"/>
                                            <p:tgtEl>
                                              <p:spTgt spid="3"/>
                                            </p:tgtEl>
                                            <p:attrNameLst>
                                              <p:attrName>ppt_x</p:attrName>
                                            </p:attrNameLst>
                                          </p:cBhvr>
                                          <p:tavLst>
                                            <p:tav tm="0">
                                              <p:val>
                                                <p:strVal val="1+#ppt_w/2"/>
                                              </p:val>
                                            </p:tav>
                                            <p:tav tm="100000">
                                              <p:val>
                                                <p:strVal val="#ppt_x"/>
                                              </p:val>
                                            </p:tav>
                                          </p:tavLst>
                                        </p:anim>
                                        <p:anim calcmode="lin" valueType="num" p14:bounceEnd="60000">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1+#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79822" y="-1"/>
            <a:ext cx="4859790" cy="5141913"/>
          </a:xfrm>
          <a:custGeom>
            <a:avLst/>
            <a:gdLst/>
            <a:ahLst/>
            <a:cxnLst/>
            <a:rect l="l" t="t" r="r" b="b"/>
            <a:pathLst>
              <a:path w="6003587" h="5141913">
                <a:moveTo>
                  <a:pt x="5065968" y="0"/>
                </a:moveTo>
                <a:lnTo>
                  <a:pt x="6003587" y="0"/>
                </a:lnTo>
                <a:lnTo>
                  <a:pt x="6003587" y="1361228"/>
                </a:lnTo>
                <a:lnTo>
                  <a:pt x="2278743" y="5141913"/>
                </a:lnTo>
                <a:lnTo>
                  <a:pt x="0" y="514191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18"/>
          <p:cNvSpPr>
            <a:spLocks noChangeArrowheads="1"/>
          </p:cNvSpPr>
          <p:nvPr/>
        </p:nvSpPr>
        <p:spPr bwMode="auto">
          <a:xfrm>
            <a:off x="348073" y="253641"/>
            <a:ext cx="12824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项目工作单</a:t>
            </a:r>
            <a:endParaRPr lang="en-US" altLang="zh-CN" sz="2000" b="1" dirty="0">
              <a:solidFill>
                <a:schemeClr val="accent1"/>
              </a:solidFill>
              <a:latin typeface="Impact" pitchFamily="34" charset="0"/>
              <a:ea typeface="微软雅黑" pitchFamily="34" charset="-122"/>
              <a:cs typeface="宋体" pitchFamily="2" charset="-122"/>
            </a:endParaRPr>
          </a:p>
        </p:txBody>
      </p:sp>
      <p:sp>
        <p:nvSpPr>
          <p:cNvPr id="9" name="Freeform 9"/>
          <p:cNvSpPr/>
          <p:nvPr/>
        </p:nvSpPr>
        <p:spPr bwMode="auto">
          <a:xfrm>
            <a:off x="8058618" y="407524"/>
            <a:ext cx="434361" cy="870287"/>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Freeform 8"/>
          <p:cNvSpPr/>
          <p:nvPr/>
        </p:nvSpPr>
        <p:spPr bwMode="auto">
          <a:xfrm>
            <a:off x="8879010" y="2314571"/>
            <a:ext cx="256830" cy="512760"/>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accent2"/>
          </a:solidFill>
          <a:ln w="6350" cap="flat">
            <a:noFill/>
            <a:prstDash val="solid"/>
            <a:miter lim="800000"/>
          </a:ln>
        </p:spPr>
        <p:txBody>
          <a:bodyPr vert="horz" wrap="square" lIns="91440" tIns="45720" rIns="91440" bIns="45720" numCol="1" anchor="t" anchorCtr="0" compatLnSpc="1"/>
          <a:lstStyle/>
          <a:p>
            <a:endParaRPr lang="zh-CN" altLang="en-US"/>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4460" y="986956"/>
            <a:ext cx="6217552" cy="33840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anim calcmode="lin" valueType="num">
                                      <p:cBhvr>
                                        <p:cTn id="8" dur="300" fill="hold"/>
                                        <p:tgtEl>
                                          <p:spTgt spid="6"/>
                                        </p:tgtEl>
                                        <p:attrNameLst>
                                          <p:attrName>ppt_x</p:attrName>
                                        </p:attrNameLst>
                                      </p:cBhvr>
                                      <p:tavLst>
                                        <p:tav tm="0">
                                          <p:val>
                                            <p:strVal val="#ppt_x"/>
                                          </p:val>
                                        </p:tav>
                                        <p:tav tm="100000">
                                          <p:val>
                                            <p:strVal val="#ppt_x"/>
                                          </p:val>
                                        </p:tav>
                                      </p:tavLst>
                                    </p:anim>
                                    <p:anim calcmode="lin" valueType="num">
                                      <p:cBhvr>
                                        <p:cTn id="9" dur="3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3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35" presetClass="emph" presetSubtype="0" repeatCount="3000" fill="hold" grpId="1" nodeType="withEffect">
                                  <p:stCondLst>
                                    <p:cond delay="700"/>
                                  </p:stCondLst>
                                  <p:childTnLst>
                                    <p:anim calcmode="discrete" valueType="str">
                                      <p:cBhvr>
                                        <p:cTn id="15" dur="100" fill="hold"/>
                                        <p:tgtEl>
                                          <p:spTgt spid="9"/>
                                        </p:tgtEl>
                                        <p:attrNameLst>
                                          <p:attrName>style.visibility</p:attrName>
                                        </p:attrNameLst>
                                      </p:cBhvr>
                                      <p:tavLst>
                                        <p:tav tm="0">
                                          <p:val>
                                            <p:strVal val="hidden"/>
                                          </p:val>
                                        </p:tav>
                                        <p:tav tm="50000">
                                          <p:val>
                                            <p:strVal val="visible"/>
                                          </p:val>
                                        </p:tav>
                                      </p:tavLst>
                                    </p:anim>
                                  </p:childTnLst>
                                </p:cTn>
                              </p:par>
                              <p:par>
                                <p:cTn id="16" presetID="2" presetClass="entr" presetSubtype="8" fill="hold" grpId="0" nodeType="withEffect">
                                  <p:stCondLst>
                                    <p:cond delay="70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par>
                                <p:cTn id="20" presetID="35" presetClass="emph" presetSubtype="0" repeatCount="3000" fill="hold" grpId="1" nodeType="withEffect">
                                  <p:stCondLst>
                                    <p:cond delay="1100"/>
                                  </p:stCondLst>
                                  <p:childTnLst>
                                    <p:anim calcmode="discrete" valueType="str">
                                      <p:cBhvr>
                                        <p:cTn id="21" dur="100" fill="hold"/>
                                        <p:tgtEl>
                                          <p:spTgt spid="12"/>
                                        </p:tgtEl>
                                        <p:attrNameLst>
                                          <p:attrName>style.visibility</p:attrName>
                                        </p:attrNameLst>
                                      </p:cBhvr>
                                      <p:tavLst>
                                        <p:tav tm="0">
                                          <p:val>
                                            <p:strVal val="hidden"/>
                                          </p:val>
                                        </p:tav>
                                        <p:tav tm="50000">
                                          <p:val>
                                            <p:strVal val="visible"/>
                                          </p:val>
                                        </p:tav>
                                      </p:tavLst>
                                    </p:anim>
                                  </p:childTnLst>
                                </p:cTn>
                              </p:par>
                              <p:par>
                                <p:cTn id="22" presetID="22" presetClass="entr" presetSubtype="1" fill="hold" grpId="0" nodeType="withEffect">
                                  <p:stCondLst>
                                    <p:cond delay="110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par>
                          <p:cTn id="25" fill="hold">
                            <p:stCondLst>
                              <p:cond delay="1600"/>
                            </p:stCondLst>
                            <p:childTnLst>
                              <p:par>
                                <p:cTn id="26" presetID="53" presetClass="entr" presetSubtype="16"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9" grpId="0" animBg="1"/>
      <p:bldP spid="9" grpId="1" animBg="1"/>
      <p:bldP spid="12" grpId="0" animBg="1"/>
      <p:bldP spid="12"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0846" y="687272"/>
            <a:ext cx="6269724" cy="890693"/>
          </a:xfrm>
          <a:prstGeom prst="rect">
            <a:avLst/>
          </a:prstGeom>
        </p:spPr>
        <p:txBody>
          <a:bodyPr wrap="square">
            <a:spAutoFit/>
          </a:bodyPr>
          <a:lstStyle/>
          <a:p>
            <a:pPr algn="just">
              <a:lnSpc>
                <a:spcPct val="150000"/>
              </a:lnSpc>
            </a:pPr>
            <a:r>
              <a:rPr lang="zh-CN" altLang="en-US" sz="1200" b="1" dirty="0">
                <a:solidFill>
                  <a:srgbClr val="000000"/>
                </a:solidFill>
                <a:latin typeface="微软雅黑" panose="020B0503020204020204" pitchFamily="34" charset="-122"/>
                <a:ea typeface="微软雅黑" panose="020B0503020204020204" pitchFamily="34" charset="-122"/>
              </a:rPr>
              <a:t>② 英文标准字体设计。</a:t>
            </a:r>
          </a:p>
          <a:p>
            <a:pPr marL="171450" indent="-171450" algn="just">
              <a:lnSpc>
                <a:spcPct val="150000"/>
              </a:lnSpc>
              <a:buFont typeface="Wingdings" panose="05000000000000000000" pitchFamily="2" charset="2"/>
              <a:buChar char="n"/>
            </a:pPr>
            <a:r>
              <a:rPr lang="en-US" altLang="zh-CN" sz="1200" dirty="0">
                <a:solidFill>
                  <a:srgbClr val="000000"/>
                </a:solidFill>
                <a:latin typeface="微软雅黑" panose="020B0503020204020204" pitchFamily="34" charset="-122"/>
                <a:ea typeface="微软雅黑" panose="020B0503020204020204" pitchFamily="34" charset="-122"/>
              </a:rPr>
              <a:t>A</a:t>
            </a:r>
            <a:r>
              <a:rPr lang="zh-CN" altLang="en-US" sz="1200" dirty="0">
                <a:solidFill>
                  <a:srgbClr val="000000"/>
                </a:solidFill>
                <a:latin typeface="微软雅黑" panose="020B0503020204020204" pitchFamily="34" charset="-122"/>
                <a:ea typeface="微软雅黑" panose="020B0503020204020204" pitchFamily="34" charset="-122"/>
              </a:rPr>
              <a:t>．横版英文标准字体（同中文</a:t>
            </a:r>
            <a:r>
              <a:rPr lang="zh-CN" altLang="en-US" sz="1200" dirty="0">
                <a:latin typeface="微软雅黑" panose="020B0503020204020204" pitchFamily="34" charset="-122"/>
                <a:ea typeface="微软雅黑" panose="020B0503020204020204" pitchFamily="34" charset="-122"/>
              </a:rPr>
              <a:t>部分）如图</a:t>
            </a:r>
            <a:r>
              <a:rPr lang="en-US" altLang="zh-CN" sz="1200" dirty="0">
                <a:latin typeface="微软雅黑" panose="020B0503020204020204" pitchFamily="34" charset="-122"/>
                <a:ea typeface="微软雅黑" panose="020B0503020204020204" pitchFamily="34" charset="-122"/>
              </a:rPr>
              <a:t>3-4-18 </a:t>
            </a:r>
            <a:r>
              <a:rPr lang="zh-CN" altLang="en-US" sz="1200" dirty="0">
                <a:latin typeface="微软雅黑" panose="020B0503020204020204" pitchFamily="34" charset="-122"/>
                <a:ea typeface="微软雅黑" panose="020B0503020204020204" pitchFamily="34" charset="-122"/>
              </a:rPr>
              <a:t>所示。</a:t>
            </a:r>
          </a:p>
          <a:p>
            <a:pPr marL="171450" indent="-171450" algn="just">
              <a:lnSpc>
                <a:spcPct val="150000"/>
              </a:lnSpc>
              <a:buFont typeface="Wingdings" panose="05000000000000000000" pitchFamily="2" charset="2"/>
              <a:buChar char="n"/>
            </a:pPr>
            <a:r>
              <a:rPr lang="en-US" altLang="zh-CN" sz="1200" dirty="0">
                <a:latin typeface="微软雅黑" panose="020B0503020204020204" pitchFamily="34" charset="-122"/>
                <a:ea typeface="微软雅黑" panose="020B0503020204020204" pitchFamily="34" charset="-122"/>
              </a:rPr>
              <a:t>B</a:t>
            </a:r>
            <a:r>
              <a:rPr lang="zh-CN" altLang="en-US" sz="1200" dirty="0">
                <a:latin typeface="微软雅黑" panose="020B0503020204020204" pitchFamily="34" charset="-122"/>
                <a:ea typeface="微软雅黑" panose="020B0503020204020204" pitchFamily="34" charset="-122"/>
              </a:rPr>
              <a:t>．竖版英文标准字体（同中文部分）如图</a:t>
            </a:r>
            <a:r>
              <a:rPr lang="en-US" altLang="zh-CN" sz="1200" dirty="0">
                <a:latin typeface="微软雅黑" panose="020B0503020204020204" pitchFamily="34" charset="-122"/>
                <a:ea typeface="微软雅黑" panose="020B0503020204020204" pitchFamily="34" charset="-122"/>
              </a:rPr>
              <a:t>3-4-19 </a:t>
            </a:r>
            <a:r>
              <a:rPr lang="zh-CN" altLang="en-US" sz="1200" dirty="0">
                <a:latin typeface="微软雅黑" panose="020B0503020204020204" pitchFamily="34" charset="-122"/>
                <a:ea typeface="微软雅黑" panose="020B0503020204020204" pitchFamily="34" charset="-122"/>
              </a:rPr>
              <a:t>所示。</a:t>
            </a:r>
          </a:p>
        </p:txBody>
      </p:sp>
      <p:sp>
        <p:nvSpPr>
          <p:cNvPr id="19"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20"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1"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grpSp>
        <p:nvGrpSpPr>
          <p:cNvPr id="6" name="组合 5"/>
          <p:cNvGrpSpPr/>
          <p:nvPr/>
        </p:nvGrpSpPr>
        <p:grpSpPr>
          <a:xfrm>
            <a:off x="2122475" y="1743636"/>
            <a:ext cx="2218433" cy="3366643"/>
            <a:chOff x="1396028" y="1490957"/>
            <a:chExt cx="2218433" cy="3366643"/>
          </a:xfrm>
        </p:grpSpPr>
        <p:sp>
          <p:nvSpPr>
            <p:cNvPr id="14" name="Rectangle 20"/>
            <p:cNvSpPr>
              <a:spLocks noChangeArrowheads="1"/>
            </p:cNvSpPr>
            <p:nvPr/>
          </p:nvSpPr>
          <p:spPr bwMode="auto">
            <a:xfrm>
              <a:off x="1396028" y="4658956"/>
              <a:ext cx="2218433" cy="19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lnSpc>
                  <a:spcPct val="130000"/>
                </a:lnSpc>
                <a:spcBef>
                  <a:spcPct val="0"/>
                </a:spcBef>
                <a:spcAft>
                  <a:spcPct val="0"/>
                </a:spcAft>
              </a:pPr>
              <a:r>
                <a:rPr lang="zh-CN" altLang="en-US" sz="1100" dirty="0">
                  <a:latin typeface="微软雅黑" panose="020B0503020204020204" pitchFamily="34" charset="-122"/>
                  <a:ea typeface="微软雅黑" panose="020B0503020204020204" pitchFamily="34" charset="-122"/>
                </a:rPr>
                <a:t>图</a:t>
              </a:r>
              <a:r>
                <a:rPr lang="en-US" altLang="zh-CN" sz="1100" dirty="0">
                  <a:latin typeface="微软雅黑" panose="020B0503020204020204" pitchFamily="34" charset="-122"/>
                  <a:ea typeface="微软雅黑" panose="020B0503020204020204" pitchFamily="34" charset="-122"/>
                </a:rPr>
                <a:t>3-4-18</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5068" y="1490957"/>
              <a:ext cx="2120354" cy="3130286"/>
            </a:xfrm>
            <a:prstGeom prst="rect">
              <a:avLst/>
            </a:prstGeom>
          </p:spPr>
        </p:pic>
      </p:grpSp>
      <p:grpSp>
        <p:nvGrpSpPr>
          <p:cNvPr id="3" name="组合 2"/>
          <p:cNvGrpSpPr/>
          <p:nvPr/>
        </p:nvGrpSpPr>
        <p:grpSpPr>
          <a:xfrm>
            <a:off x="4810668" y="1693848"/>
            <a:ext cx="2199964" cy="3416430"/>
            <a:chOff x="3842526" y="1441170"/>
            <a:chExt cx="2199964" cy="3416430"/>
          </a:xfrm>
        </p:grpSpPr>
        <p:sp>
          <p:nvSpPr>
            <p:cNvPr id="28" name="Rectangle 20"/>
            <p:cNvSpPr>
              <a:spLocks noChangeArrowheads="1"/>
            </p:cNvSpPr>
            <p:nvPr/>
          </p:nvSpPr>
          <p:spPr bwMode="auto">
            <a:xfrm>
              <a:off x="3842526" y="4658956"/>
              <a:ext cx="2199964" cy="19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lnSpc>
                  <a:spcPct val="130000"/>
                </a:lnSpc>
                <a:spcBef>
                  <a:spcPct val="0"/>
                </a:spcBef>
                <a:spcAft>
                  <a:spcPct val="0"/>
                </a:spcAft>
              </a:pPr>
              <a:r>
                <a:rPr lang="zh-CN" altLang="en-US" sz="1100" dirty="0">
                  <a:latin typeface="微软雅黑" panose="020B0503020204020204" pitchFamily="34" charset="-122"/>
                  <a:ea typeface="微软雅黑" panose="020B0503020204020204" pitchFamily="34" charset="-122"/>
                </a:rPr>
                <a:t>图</a:t>
              </a:r>
              <a:r>
                <a:rPr lang="en-US" altLang="zh-CN" sz="1100" dirty="0">
                  <a:latin typeface="微软雅黑" panose="020B0503020204020204" pitchFamily="34" charset="-122"/>
                  <a:ea typeface="微软雅黑" panose="020B0503020204020204" pitchFamily="34" charset="-122"/>
                </a:rPr>
                <a:t>3-4-19</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1922" y="1441170"/>
              <a:ext cx="2148284" cy="3184154"/>
            </a:xfrm>
            <a:prstGeom prst="rect">
              <a:avLst/>
            </a:prstGeom>
          </p:spPr>
        </p:pic>
      </p:grpSp>
    </p:spTree>
    <p:extLst>
      <p:ext uri="{BB962C8B-B14F-4D97-AF65-F5344CB8AC3E}">
        <p14:creationId xmlns:p14="http://schemas.microsoft.com/office/powerpoint/2010/main" val="3560129702"/>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0000">
                                          <p:cBhvr additive="base">
                                            <p:cTn id="7" dur="500" fill="hold"/>
                                            <p:tgtEl>
                                              <p:spTgt spid="6"/>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6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60000">
                                          <p:cBhvr additive="base">
                                            <p:cTn id="12" dur="500" fill="hold"/>
                                            <p:tgtEl>
                                              <p:spTgt spid="3"/>
                                            </p:tgtEl>
                                            <p:attrNameLst>
                                              <p:attrName>ppt_x</p:attrName>
                                            </p:attrNameLst>
                                          </p:cBhvr>
                                          <p:tavLst>
                                            <p:tav tm="0">
                                              <p:val>
                                                <p:strVal val="1+#ppt_w/2"/>
                                              </p:val>
                                            </p:tav>
                                            <p:tav tm="100000">
                                              <p:val>
                                                <p:strVal val="#ppt_x"/>
                                              </p:val>
                                            </p:tav>
                                          </p:tavLst>
                                        </p:anim>
                                        <p:anim calcmode="lin" valueType="num" p14:bounceEnd="60000">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14:presetBounceEnd="60000">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14:bounceEnd="60000">
                                          <p:cBhvr additive="base">
                                            <p:cTn id="17" dur="500" fill="hold"/>
                                            <p:tgtEl>
                                              <p:spTgt spid="2"/>
                                            </p:tgtEl>
                                            <p:attrNameLst>
                                              <p:attrName>ppt_x</p:attrName>
                                            </p:attrNameLst>
                                          </p:cBhvr>
                                          <p:tavLst>
                                            <p:tav tm="0">
                                              <p:val>
                                                <p:strVal val="1+#ppt_w/2"/>
                                              </p:val>
                                            </p:tav>
                                            <p:tav tm="100000">
                                              <p:val>
                                                <p:strVal val="#ppt_x"/>
                                              </p:val>
                                            </p:tav>
                                          </p:tavLst>
                                        </p:anim>
                                        <p:anim calcmode="lin" valueType="num" p14:bounceEnd="60000">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1+#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6412" y="619913"/>
            <a:ext cx="4752000" cy="890693"/>
          </a:xfrm>
          <a:prstGeom prst="rect">
            <a:avLst/>
          </a:prstGeom>
        </p:spPr>
        <p:txBody>
          <a:bodyPr wrap="square">
            <a:spAutoFit/>
          </a:bodyPr>
          <a:lstStyle/>
          <a:p>
            <a:pPr algn="just">
              <a:lnSpc>
                <a:spcPct val="150000"/>
              </a:lnSpc>
            </a:pPr>
            <a:r>
              <a:rPr lang="zh-CN" altLang="en-US" sz="1200" b="1" dirty="0">
                <a:latin typeface="微软雅黑" panose="020B0503020204020204" pitchFamily="34" charset="-122"/>
                <a:ea typeface="微软雅黑" panose="020B0503020204020204" pitchFamily="34" charset="-122"/>
              </a:rPr>
              <a:t>③ 标志与中文、英文组合设计。</a:t>
            </a:r>
          </a:p>
          <a:p>
            <a:pPr marL="171450" indent="-171450" algn="just">
              <a:lnSpc>
                <a:spcPct val="150000"/>
              </a:lnSpc>
              <a:buFont typeface="Wingdings" panose="05000000000000000000" pitchFamily="2" charset="2"/>
              <a:buChar char="n"/>
            </a:pPr>
            <a:r>
              <a:rPr lang="en-US" altLang="zh-CN" sz="1200" dirty="0">
                <a:latin typeface="微软雅黑" panose="020B0503020204020204" pitchFamily="34" charset="-122"/>
                <a:ea typeface="微软雅黑" panose="020B0503020204020204" pitchFamily="34" charset="-122"/>
              </a:rPr>
              <a:t>A</a:t>
            </a:r>
            <a:r>
              <a:rPr lang="zh-CN" altLang="en-US" sz="1200" dirty="0">
                <a:latin typeface="微软雅黑" panose="020B0503020204020204" pitchFamily="34" charset="-122"/>
                <a:ea typeface="微软雅黑" panose="020B0503020204020204" pitchFamily="34" charset="-122"/>
              </a:rPr>
              <a:t>．标志与中文组合如图</a:t>
            </a:r>
            <a:r>
              <a:rPr lang="en-US" altLang="zh-CN" sz="1200" dirty="0">
                <a:latin typeface="微软雅黑" panose="020B0503020204020204" pitchFamily="34" charset="-122"/>
                <a:ea typeface="微软雅黑" panose="020B0503020204020204" pitchFamily="34" charset="-122"/>
              </a:rPr>
              <a:t>3-4-20 </a:t>
            </a:r>
            <a:r>
              <a:rPr lang="zh-CN" altLang="en-US" sz="1200" dirty="0">
                <a:latin typeface="微软雅黑" panose="020B0503020204020204" pitchFamily="34" charset="-122"/>
                <a:ea typeface="微软雅黑" panose="020B0503020204020204" pitchFamily="34" charset="-122"/>
              </a:rPr>
              <a:t>所示。</a:t>
            </a:r>
          </a:p>
          <a:p>
            <a:pPr marL="171450" indent="-171450" algn="just">
              <a:lnSpc>
                <a:spcPct val="150000"/>
              </a:lnSpc>
              <a:buFont typeface="Wingdings" panose="05000000000000000000" pitchFamily="2" charset="2"/>
              <a:buChar char="n"/>
            </a:pPr>
            <a:r>
              <a:rPr lang="en-US" altLang="zh-CN" sz="1200" dirty="0">
                <a:latin typeface="微软雅黑" panose="020B0503020204020204" pitchFamily="34" charset="-122"/>
                <a:ea typeface="微软雅黑" panose="020B0503020204020204" pitchFamily="34" charset="-122"/>
              </a:rPr>
              <a:t>B</a:t>
            </a:r>
            <a:r>
              <a:rPr lang="zh-CN" altLang="en-US" sz="1200" dirty="0">
                <a:latin typeface="微软雅黑" panose="020B0503020204020204" pitchFamily="34" charset="-122"/>
                <a:ea typeface="微软雅黑" panose="020B0503020204020204" pitchFamily="34" charset="-122"/>
              </a:rPr>
              <a:t>．标志与中、英文组合如图</a:t>
            </a:r>
            <a:r>
              <a:rPr lang="en-US" altLang="zh-CN" sz="1200" dirty="0">
                <a:latin typeface="微软雅黑" panose="020B0503020204020204" pitchFamily="34" charset="-122"/>
                <a:ea typeface="微软雅黑" panose="020B0503020204020204" pitchFamily="34" charset="-122"/>
              </a:rPr>
              <a:t>3-4-21 </a:t>
            </a:r>
            <a:r>
              <a:rPr lang="zh-CN" altLang="en-US" sz="1200" dirty="0">
                <a:latin typeface="微软雅黑" panose="020B0503020204020204" pitchFamily="34" charset="-122"/>
                <a:ea typeface="微软雅黑" panose="020B0503020204020204" pitchFamily="34" charset="-122"/>
              </a:rPr>
              <a:t>所示。</a:t>
            </a:r>
          </a:p>
        </p:txBody>
      </p:sp>
      <p:sp>
        <p:nvSpPr>
          <p:cNvPr id="19"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20"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1"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grpSp>
        <p:nvGrpSpPr>
          <p:cNvPr id="4" name="组合 3"/>
          <p:cNvGrpSpPr/>
          <p:nvPr/>
        </p:nvGrpSpPr>
        <p:grpSpPr>
          <a:xfrm>
            <a:off x="2230113" y="1532364"/>
            <a:ext cx="2218433" cy="3486592"/>
            <a:chOff x="1087906" y="1443008"/>
            <a:chExt cx="2218433" cy="3486592"/>
          </a:xfrm>
        </p:grpSpPr>
        <p:sp>
          <p:nvSpPr>
            <p:cNvPr id="14" name="Rectangle 20"/>
            <p:cNvSpPr>
              <a:spLocks noChangeArrowheads="1"/>
            </p:cNvSpPr>
            <p:nvPr/>
          </p:nvSpPr>
          <p:spPr bwMode="auto">
            <a:xfrm>
              <a:off x="1087906" y="4730956"/>
              <a:ext cx="2218433" cy="19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lnSpc>
                  <a:spcPct val="130000"/>
                </a:lnSpc>
                <a:spcBef>
                  <a:spcPct val="0"/>
                </a:spcBef>
                <a:spcAft>
                  <a:spcPct val="0"/>
                </a:spcAft>
              </a:pPr>
              <a:r>
                <a:rPr lang="zh-CN" altLang="en-US" sz="1100" dirty="0">
                  <a:latin typeface="微软雅黑" panose="020B0503020204020204" pitchFamily="34" charset="-122"/>
                  <a:ea typeface="微软雅黑" panose="020B0503020204020204" pitchFamily="34" charset="-122"/>
                </a:rPr>
                <a:t>图</a:t>
              </a:r>
              <a:r>
                <a:rPr lang="en-US" altLang="zh-CN" sz="1100" dirty="0">
                  <a:latin typeface="微软雅黑" panose="020B0503020204020204" pitchFamily="34" charset="-122"/>
                  <a:ea typeface="微软雅黑" panose="020B0503020204020204" pitchFamily="34" charset="-122"/>
                </a:rPr>
                <a:t>3-4-20</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0042" y="1443008"/>
              <a:ext cx="2174163" cy="3211418"/>
            </a:xfrm>
            <a:prstGeom prst="rect">
              <a:avLst/>
            </a:prstGeom>
          </p:spPr>
        </p:pic>
      </p:grpSp>
      <p:grpSp>
        <p:nvGrpSpPr>
          <p:cNvPr id="5" name="组合 4"/>
          <p:cNvGrpSpPr/>
          <p:nvPr/>
        </p:nvGrpSpPr>
        <p:grpSpPr>
          <a:xfrm>
            <a:off x="4683110" y="1580312"/>
            <a:ext cx="2231267" cy="3438644"/>
            <a:chOff x="3540903" y="1490956"/>
            <a:chExt cx="2231267" cy="3438644"/>
          </a:xfrm>
        </p:grpSpPr>
        <p:sp>
          <p:nvSpPr>
            <p:cNvPr id="28" name="Rectangle 20"/>
            <p:cNvSpPr>
              <a:spLocks noChangeArrowheads="1"/>
            </p:cNvSpPr>
            <p:nvPr/>
          </p:nvSpPr>
          <p:spPr bwMode="auto">
            <a:xfrm>
              <a:off x="3572206" y="4730956"/>
              <a:ext cx="2199964" cy="19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lnSpc>
                  <a:spcPct val="130000"/>
                </a:lnSpc>
                <a:spcBef>
                  <a:spcPct val="0"/>
                </a:spcBef>
                <a:spcAft>
                  <a:spcPct val="0"/>
                </a:spcAft>
              </a:pPr>
              <a:r>
                <a:rPr lang="zh-CN" altLang="en-US" sz="1100" dirty="0">
                  <a:latin typeface="微软雅黑" panose="020B0503020204020204" pitchFamily="34" charset="-122"/>
                  <a:ea typeface="微软雅黑" panose="020B0503020204020204" pitchFamily="34" charset="-122"/>
                </a:rPr>
                <a:t>图</a:t>
              </a:r>
              <a:r>
                <a:rPr lang="en-US" altLang="zh-CN" sz="1100" dirty="0">
                  <a:latin typeface="微软雅黑" panose="020B0503020204020204" pitchFamily="34" charset="-122"/>
                  <a:ea typeface="微软雅黑" panose="020B0503020204020204" pitchFamily="34" charset="-122"/>
                </a:rPr>
                <a:t>3-4-21</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0903" y="1490956"/>
              <a:ext cx="2162835" cy="3134997"/>
            </a:xfrm>
            <a:prstGeom prst="rect">
              <a:avLst/>
            </a:prstGeom>
          </p:spPr>
        </p:pic>
      </p:grpSp>
    </p:spTree>
    <p:extLst>
      <p:ext uri="{BB962C8B-B14F-4D97-AF65-F5344CB8AC3E}">
        <p14:creationId xmlns:p14="http://schemas.microsoft.com/office/powerpoint/2010/main" val="1993196537"/>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0000">
                                          <p:cBhvr additive="base">
                                            <p:cTn id="7" dur="500" fill="hold"/>
                                            <p:tgtEl>
                                              <p:spTgt spid="2"/>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60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60000">
                                          <p:cBhvr additive="base">
                                            <p:cTn id="12" dur="500" fill="hold"/>
                                            <p:tgtEl>
                                              <p:spTgt spid="4"/>
                                            </p:tgtEl>
                                            <p:attrNameLst>
                                              <p:attrName>ppt_x</p:attrName>
                                            </p:attrNameLst>
                                          </p:cBhvr>
                                          <p:tavLst>
                                            <p:tav tm="0">
                                              <p:val>
                                                <p:strVal val="1+#ppt_w/2"/>
                                              </p:val>
                                            </p:tav>
                                            <p:tav tm="100000">
                                              <p:val>
                                                <p:strVal val="#ppt_x"/>
                                              </p:val>
                                            </p:tav>
                                          </p:tavLst>
                                        </p:anim>
                                        <p:anim calcmode="lin" valueType="num" p14:bounceEnd="60000">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14:presetBounceEnd="60000">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14:bounceEnd="60000">
                                          <p:cBhvr additive="base">
                                            <p:cTn id="17" dur="500" fill="hold"/>
                                            <p:tgtEl>
                                              <p:spTgt spid="5"/>
                                            </p:tgtEl>
                                            <p:attrNameLst>
                                              <p:attrName>ppt_x</p:attrName>
                                            </p:attrNameLst>
                                          </p:cBhvr>
                                          <p:tavLst>
                                            <p:tav tm="0">
                                              <p:val>
                                                <p:strVal val="0-#ppt_w/2"/>
                                              </p:val>
                                            </p:tav>
                                            <p:tav tm="100000">
                                              <p:val>
                                                <p:strVal val="#ppt_x"/>
                                              </p:val>
                                            </p:tav>
                                          </p:tavLst>
                                        </p:anim>
                                        <p:anim calcmode="lin" valueType="num" p14:bounceEnd="60000">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6412" y="667374"/>
            <a:ext cx="5299763" cy="890693"/>
          </a:xfrm>
          <a:prstGeom prst="rect">
            <a:avLst/>
          </a:prstGeom>
        </p:spPr>
        <p:txBody>
          <a:bodyPr wrap="square">
            <a:spAutoFit/>
          </a:bodyPr>
          <a:lstStyle/>
          <a:p>
            <a:pPr>
              <a:lnSpc>
                <a:spcPct val="150000"/>
              </a:lnSpc>
            </a:pPr>
            <a:r>
              <a:rPr lang="zh-CN" altLang="en-US" sz="1200" b="1" dirty="0">
                <a:latin typeface="微软雅黑" panose="020B0503020204020204" pitchFamily="34" charset="-122"/>
                <a:ea typeface="微软雅黑" panose="020B0503020204020204" pitchFamily="34" charset="-122"/>
              </a:rPr>
              <a:t>④ 标志基本使用规定。</a:t>
            </a:r>
          </a:p>
          <a:p>
            <a:pPr marL="171450" indent="-171450">
              <a:lnSpc>
                <a:spcPct val="150000"/>
              </a:lnSpc>
              <a:buFont typeface="Wingdings" panose="05000000000000000000" pitchFamily="2" charset="2"/>
              <a:buChar char="n"/>
            </a:pPr>
            <a:r>
              <a:rPr lang="en-US" altLang="zh-CN" sz="1200" dirty="0">
                <a:latin typeface="微软雅黑" panose="020B0503020204020204" pitchFamily="34" charset="-122"/>
                <a:ea typeface="微软雅黑" panose="020B0503020204020204" pitchFamily="34" charset="-122"/>
              </a:rPr>
              <a:t>A</a:t>
            </a:r>
            <a:r>
              <a:rPr lang="zh-CN" altLang="en-US" sz="1200" dirty="0">
                <a:latin typeface="微软雅黑" panose="020B0503020204020204" pitchFamily="34" charset="-122"/>
                <a:ea typeface="微软雅黑" panose="020B0503020204020204" pitchFamily="34" charset="-122"/>
              </a:rPr>
              <a:t>．中文简称与标志的组合规范如图</a:t>
            </a:r>
            <a:r>
              <a:rPr lang="en-US" altLang="zh-CN" sz="1200" dirty="0">
                <a:latin typeface="微软雅黑" panose="020B0503020204020204" pitchFamily="34" charset="-122"/>
                <a:ea typeface="微软雅黑" panose="020B0503020204020204" pitchFamily="34" charset="-122"/>
              </a:rPr>
              <a:t>3-4-22 </a:t>
            </a:r>
            <a:r>
              <a:rPr lang="zh-CN" altLang="en-US" sz="1200" dirty="0">
                <a:latin typeface="微软雅黑" panose="020B0503020204020204" pitchFamily="34" charset="-122"/>
                <a:ea typeface="微软雅黑" panose="020B0503020204020204" pitchFamily="34" charset="-122"/>
              </a:rPr>
              <a:t>所示。</a:t>
            </a:r>
          </a:p>
          <a:p>
            <a:pPr marL="171450" indent="-171450">
              <a:lnSpc>
                <a:spcPct val="150000"/>
              </a:lnSpc>
              <a:buFont typeface="Wingdings" panose="05000000000000000000" pitchFamily="2" charset="2"/>
              <a:buChar char="n"/>
            </a:pPr>
            <a:r>
              <a:rPr lang="en-US" altLang="zh-CN" sz="1200" dirty="0">
                <a:latin typeface="微软雅黑" panose="020B0503020204020204" pitchFamily="34" charset="-122"/>
                <a:ea typeface="微软雅黑" panose="020B0503020204020204" pitchFamily="34" charset="-122"/>
              </a:rPr>
              <a:t>B</a:t>
            </a:r>
            <a:r>
              <a:rPr lang="zh-CN" altLang="en-US" sz="1200" dirty="0">
                <a:latin typeface="微软雅黑" panose="020B0503020204020204" pitchFamily="34" charset="-122"/>
                <a:ea typeface="微软雅黑" panose="020B0503020204020204" pitchFamily="34" charset="-122"/>
              </a:rPr>
              <a:t>．中文全称与标志的组合规范如图</a:t>
            </a:r>
            <a:r>
              <a:rPr lang="en-US" altLang="zh-CN" sz="1200" dirty="0">
                <a:latin typeface="微软雅黑" panose="020B0503020204020204" pitchFamily="34" charset="-122"/>
                <a:ea typeface="微软雅黑" panose="020B0503020204020204" pitchFamily="34" charset="-122"/>
              </a:rPr>
              <a:t>3-4-23 </a:t>
            </a:r>
            <a:r>
              <a:rPr lang="zh-CN" altLang="en-US" sz="1200" dirty="0">
                <a:latin typeface="微软雅黑" panose="020B0503020204020204" pitchFamily="34" charset="-122"/>
                <a:ea typeface="微软雅黑" panose="020B0503020204020204" pitchFamily="34" charset="-122"/>
              </a:rPr>
              <a:t>所示。</a:t>
            </a:r>
          </a:p>
        </p:txBody>
      </p:sp>
      <p:sp>
        <p:nvSpPr>
          <p:cNvPr id="19"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20"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1"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grpSp>
        <p:nvGrpSpPr>
          <p:cNvPr id="3" name="组合 2"/>
          <p:cNvGrpSpPr/>
          <p:nvPr/>
        </p:nvGrpSpPr>
        <p:grpSpPr>
          <a:xfrm>
            <a:off x="2442467" y="1722968"/>
            <a:ext cx="1969890" cy="3338454"/>
            <a:chOff x="1487625" y="1725060"/>
            <a:chExt cx="1649474" cy="2795432"/>
          </a:xfrm>
        </p:grpSpPr>
        <p:sp>
          <p:nvSpPr>
            <p:cNvPr id="14" name="Rectangle 20"/>
            <p:cNvSpPr>
              <a:spLocks noChangeArrowheads="1"/>
            </p:cNvSpPr>
            <p:nvPr/>
          </p:nvSpPr>
          <p:spPr bwMode="auto">
            <a:xfrm>
              <a:off x="1773806" y="4354159"/>
              <a:ext cx="929693" cy="166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lnSpc>
                  <a:spcPct val="130000"/>
                </a:lnSpc>
                <a:spcBef>
                  <a:spcPct val="0"/>
                </a:spcBef>
                <a:spcAft>
                  <a:spcPct val="0"/>
                </a:spcAft>
              </a:pPr>
              <a:r>
                <a:rPr lang="zh-CN" altLang="en-US" sz="1100" dirty="0">
                  <a:latin typeface="微软雅黑" panose="020B0503020204020204" pitchFamily="34" charset="-122"/>
                  <a:ea typeface="微软雅黑" panose="020B0503020204020204" pitchFamily="34" charset="-122"/>
                </a:rPr>
                <a:t>图</a:t>
              </a:r>
              <a:r>
                <a:rPr lang="en-US" altLang="zh-CN" sz="1100" dirty="0">
                  <a:latin typeface="微软雅黑" panose="020B0503020204020204" pitchFamily="34" charset="-122"/>
                  <a:ea typeface="微软雅黑" panose="020B0503020204020204" pitchFamily="34" charset="-122"/>
                </a:rPr>
                <a:t>3-4-22</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7625" y="1725060"/>
              <a:ext cx="1649474" cy="2536828"/>
            </a:xfrm>
            <a:prstGeom prst="rect">
              <a:avLst/>
            </a:prstGeom>
          </p:spPr>
        </p:pic>
      </p:grpSp>
      <p:grpSp>
        <p:nvGrpSpPr>
          <p:cNvPr id="6" name="组合 5"/>
          <p:cNvGrpSpPr/>
          <p:nvPr/>
        </p:nvGrpSpPr>
        <p:grpSpPr>
          <a:xfrm>
            <a:off x="4830125" y="1722968"/>
            <a:ext cx="2025540" cy="3338452"/>
            <a:chOff x="3945386" y="1946068"/>
            <a:chExt cx="1696073" cy="2795432"/>
          </a:xfrm>
        </p:grpSpPr>
        <p:sp>
          <p:nvSpPr>
            <p:cNvPr id="28" name="Rectangle 20"/>
            <p:cNvSpPr>
              <a:spLocks noChangeArrowheads="1"/>
            </p:cNvSpPr>
            <p:nvPr/>
          </p:nvSpPr>
          <p:spPr bwMode="auto">
            <a:xfrm>
              <a:off x="4238625" y="4575167"/>
              <a:ext cx="792000" cy="166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lnSpc>
                  <a:spcPct val="130000"/>
                </a:lnSpc>
                <a:spcBef>
                  <a:spcPct val="0"/>
                </a:spcBef>
                <a:spcAft>
                  <a:spcPct val="0"/>
                </a:spcAft>
              </a:pPr>
              <a:r>
                <a:rPr lang="zh-CN" altLang="en-US" sz="1100" dirty="0">
                  <a:latin typeface="微软雅黑" panose="020B0503020204020204" pitchFamily="34" charset="-122"/>
                  <a:ea typeface="微软雅黑" panose="020B0503020204020204" pitchFamily="34" charset="-122"/>
                </a:rPr>
                <a:t>图</a:t>
              </a:r>
              <a:r>
                <a:rPr lang="en-US" altLang="zh-CN" sz="1100" dirty="0">
                  <a:latin typeface="微软雅黑" panose="020B0503020204020204" pitchFamily="34" charset="-122"/>
                  <a:ea typeface="微软雅黑" panose="020B0503020204020204" pitchFamily="34" charset="-122"/>
                </a:rPr>
                <a:t>3-4-23</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5386" y="1946068"/>
              <a:ext cx="1696073" cy="2526143"/>
            </a:xfrm>
            <a:prstGeom prst="rect">
              <a:avLst/>
            </a:prstGeom>
          </p:spPr>
        </p:pic>
      </p:grpSp>
    </p:spTree>
    <p:extLst>
      <p:ext uri="{BB962C8B-B14F-4D97-AF65-F5344CB8AC3E}">
        <p14:creationId xmlns:p14="http://schemas.microsoft.com/office/powerpoint/2010/main" val="66352205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2" fill="hold" nodeType="afterEffect" p14:presetBounceEnd="6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60000">
                                          <p:cBhvr additive="base">
                                            <p:cTn id="12" dur="500" fill="hold"/>
                                            <p:tgtEl>
                                              <p:spTgt spid="3"/>
                                            </p:tgtEl>
                                            <p:attrNameLst>
                                              <p:attrName>ppt_x</p:attrName>
                                            </p:attrNameLst>
                                          </p:cBhvr>
                                          <p:tavLst>
                                            <p:tav tm="0">
                                              <p:val>
                                                <p:strVal val="1+#ppt_w/2"/>
                                              </p:val>
                                            </p:tav>
                                            <p:tav tm="100000">
                                              <p:val>
                                                <p:strVal val="#ppt_x"/>
                                              </p:val>
                                            </p:tav>
                                          </p:tavLst>
                                        </p:anim>
                                        <p:anim calcmode="lin" valueType="num" p14:bounceEnd="60000">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250"/>
                                </p:stCondLst>
                                <p:childTnLst>
                                  <p:par>
                                    <p:cTn id="15" presetID="2" presetClass="entr" presetSubtype="8" fill="hold" nodeType="afterEffect" p14:presetBounceEnd="60000">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14:bounceEnd="60000">
                                          <p:cBhvr additive="base">
                                            <p:cTn id="17" dur="500" fill="hold"/>
                                            <p:tgtEl>
                                              <p:spTgt spid="6"/>
                                            </p:tgtEl>
                                            <p:attrNameLst>
                                              <p:attrName>ppt_x</p:attrName>
                                            </p:attrNameLst>
                                          </p:cBhvr>
                                          <p:tavLst>
                                            <p:tav tm="0">
                                              <p:val>
                                                <p:strVal val="0-#ppt_w/2"/>
                                              </p:val>
                                            </p:tav>
                                            <p:tav tm="100000">
                                              <p:val>
                                                <p:strVal val="#ppt_x"/>
                                              </p:val>
                                            </p:tav>
                                          </p:tavLst>
                                        </p:anim>
                                        <p:anim calcmode="lin" valueType="num" p14:bounceEnd="60000">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6412" y="626086"/>
            <a:ext cx="7272000" cy="1167692"/>
          </a:xfrm>
          <a:prstGeom prst="rect">
            <a:avLst/>
          </a:prstGeom>
        </p:spPr>
        <p:txBody>
          <a:bodyPr wrap="square">
            <a:spAutoFit/>
          </a:bodyPr>
          <a:lstStyle/>
          <a:p>
            <a:pPr algn="just">
              <a:lnSpc>
                <a:spcPct val="150000"/>
              </a:lnSpc>
            </a:pPr>
            <a:r>
              <a:rPr lang="zh-CN" altLang="en-US" sz="1200" b="1" dirty="0">
                <a:latin typeface="微软雅黑" panose="020B0503020204020204" pitchFamily="34" charset="-122"/>
                <a:ea typeface="微软雅黑" panose="020B0503020204020204" pitchFamily="34" charset="-122"/>
              </a:rPr>
              <a:t>⑤ 标志组合反白效果。</a:t>
            </a:r>
            <a:endParaRPr lang="en-US" altLang="zh-CN" sz="1200" b="1" dirty="0">
              <a:latin typeface="微软雅黑" panose="020B0503020204020204" pitchFamily="34" charset="-122"/>
              <a:ea typeface="微软雅黑" panose="020B0503020204020204" pitchFamily="34" charset="-122"/>
            </a:endParaRPr>
          </a:p>
          <a:p>
            <a:pPr marL="171450" indent="-171450" algn="just">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为了宣传和发布的需要，标志除彩色图例外，亦指定黑白图例，保证标志对外形象一致，此标志的标准反白效果稿，必须在黑白印刷范围内，使用时请严格按此规范执行，标志组合反白效果如图</a:t>
            </a:r>
            <a:r>
              <a:rPr lang="en-US" altLang="zh-CN" sz="1200" dirty="0">
                <a:latin typeface="微软雅黑" panose="020B0503020204020204" pitchFamily="34" charset="-122"/>
                <a:ea typeface="微软雅黑" panose="020B0503020204020204" pitchFamily="34" charset="-122"/>
              </a:rPr>
              <a:t>3-4-24</a:t>
            </a:r>
            <a:r>
              <a:rPr lang="zh-CN" altLang="en-US" sz="1200" dirty="0">
                <a:latin typeface="微软雅黑" panose="020B0503020204020204" pitchFamily="34" charset="-122"/>
                <a:ea typeface="微软雅黑" panose="020B0503020204020204" pitchFamily="34" charset="-122"/>
              </a:rPr>
              <a:t>、图</a:t>
            </a:r>
            <a:r>
              <a:rPr lang="en-US" altLang="zh-CN" sz="1200" dirty="0">
                <a:latin typeface="微软雅黑" panose="020B0503020204020204" pitchFamily="34" charset="-122"/>
                <a:ea typeface="微软雅黑" panose="020B0503020204020204" pitchFamily="34" charset="-122"/>
              </a:rPr>
              <a:t>3-4-25</a:t>
            </a:r>
            <a:r>
              <a:rPr lang="zh-CN" altLang="en-US" sz="1200" dirty="0">
                <a:latin typeface="微软雅黑" panose="020B0503020204020204" pitchFamily="34" charset="-122"/>
                <a:ea typeface="微软雅黑" panose="020B0503020204020204" pitchFamily="34" charset="-122"/>
              </a:rPr>
              <a:t>和图</a:t>
            </a:r>
            <a:r>
              <a:rPr lang="en-US" altLang="zh-CN" sz="1200" dirty="0">
                <a:latin typeface="微软雅黑" panose="020B0503020204020204" pitchFamily="34" charset="-122"/>
                <a:ea typeface="微软雅黑" panose="020B0503020204020204" pitchFamily="34" charset="-122"/>
              </a:rPr>
              <a:t>3-4-26 </a:t>
            </a:r>
            <a:r>
              <a:rPr lang="zh-CN" altLang="en-US" sz="1200" dirty="0">
                <a:latin typeface="微软雅黑" panose="020B0503020204020204" pitchFamily="34" charset="-122"/>
                <a:ea typeface="微软雅黑" panose="020B0503020204020204" pitchFamily="34" charset="-122"/>
              </a:rPr>
              <a:t>所示。</a:t>
            </a:r>
          </a:p>
        </p:txBody>
      </p:sp>
      <p:sp>
        <p:nvSpPr>
          <p:cNvPr id="19"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20"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1"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grpSp>
        <p:nvGrpSpPr>
          <p:cNvPr id="3" name="组合 2"/>
          <p:cNvGrpSpPr/>
          <p:nvPr/>
        </p:nvGrpSpPr>
        <p:grpSpPr>
          <a:xfrm>
            <a:off x="1513752" y="1778957"/>
            <a:ext cx="1949818" cy="3064437"/>
            <a:chOff x="805471" y="2138956"/>
            <a:chExt cx="1512000" cy="2376339"/>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471" y="2138956"/>
              <a:ext cx="1512000" cy="2156926"/>
            </a:xfrm>
            <a:prstGeom prst="rect">
              <a:avLst/>
            </a:prstGeom>
          </p:spPr>
        </p:pic>
        <p:sp>
          <p:nvSpPr>
            <p:cNvPr id="12" name="矩形 11"/>
            <p:cNvSpPr/>
            <p:nvPr/>
          </p:nvSpPr>
          <p:spPr>
            <a:xfrm>
              <a:off x="925290" y="4336295"/>
              <a:ext cx="1272362" cy="179000"/>
            </a:xfrm>
            <a:prstGeom prst="rect">
              <a:avLst/>
            </a:prstGeom>
          </p:spPr>
          <p:txBody>
            <a:bodyPr wrap="square">
              <a:spAutoFit/>
            </a:bodyPr>
            <a:lstStyle/>
            <a:p>
              <a:r>
                <a:rPr lang="zh-CN" altLang="en-US" sz="900" dirty="0">
                  <a:latin typeface="微软雅黑" panose="020B0503020204020204" pitchFamily="34" charset="-122"/>
                  <a:ea typeface="微软雅黑" panose="020B0503020204020204" pitchFamily="34" charset="-122"/>
                </a:rPr>
                <a:t>图</a:t>
              </a:r>
              <a:r>
                <a:rPr lang="en-US" altLang="zh-CN" sz="900" dirty="0">
                  <a:latin typeface="微软雅黑" panose="020B0503020204020204" pitchFamily="34" charset="-122"/>
                  <a:ea typeface="微软雅黑" panose="020B0503020204020204" pitchFamily="34" charset="-122"/>
                </a:rPr>
                <a:t>3-4-24 </a:t>
              </a:r>
              <a:r>
                <a:rPr lang="zh-CN" altLang="en-US" sz="900" dirty="0">
                  <a:latin typeface="微软雅黑" panose="020B0503020204020204" pitchFamily="34" charset="-122"/>
                  <a:ea typeface="微软雅黑" panose="020B0503020204020204" pitchFamily="34" charset="-122"/>
                </a:rPr>
                <a:t>标志黑稿、反白稿</a:t>
              </a:r>
            </a:p>
          </p:txBody>
        </p:sp>
      </p:grpSp>
      <p:grpSp>
        <p:nvGrpSpPr>
          <p:cNvPr id="4" name="组合 3"/>
          <p:cNvGrpSpPr/>
          <p:nvPr/>
        </p:nvGrpSpPr>
        <p:grpSpPr>
          <a:xfrm>
            <a:off x="3589175" y="1776884"/>
            <a:ext cx="1949817" cy="3060678"/>
            <a:chOff x="2692816" y="2136041"/>
            <a:chExt cx="1511999" cy="2373424"/>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2816" y="2136041"/>
              <a:ext cx="1511999" cy="2156926"/>
            </a:xfrm>
            <a:prstGeom prst="rect">
              <a:avLst/>
            </a:prstGeom>
          </p:spPr>
        </p:pic>
        <p:sp>
          <p:nvSpPr>
            <p:cNvPr id="15" name="矩形 14"/>
            <p:cNvSpPr/>
            <p:nvPr/>
          </p:nvSpPr>
          <p:spPr>
            <a:xfrm>
              <a:off x="2784701" y="4330465"/>
              <a:ext cx="1360803" cy="179000"/>
            </a:xfrm>
            <a:prstGeom prst="rect">
              <a:avLst/>
            </a:prstGeom>
          </p:spPr>
          <p:txBody>
            <a:bodyPr wrap="square">
              <a:spAutoFit/>
            </a:bodyPr>
            <a:lstStyle/>
            <a:p>
              <a:r>
                <a:rPr lang="zh-CN" altLang="en-US" sz="900" dirty="0">
                  <a:latin typeface="微软雅黑" panose="020B0503020204020204" pitchFamily="34" charset="-122"/>
                  <a:ea typeface="微软雅黑" panose="020B0503020204020204" pitchFamily="34" charset="-122"/>
                </a:rPr>
                <a:t>图</a:t>
              </a:r>
              <a:r>
                <a:rPr lang="en-US" altLang="zh-CN" sz="900" dirty="0">
                  <a:latin typeface="微软雅黑" panose="020B0503020204020204" pitchFamily="34" charset="-122"/>
                  <a:ea typeface="微软雅黑" panose="020B0503020204020204" pitchFamily="34" charset="-122"/>
                </a:rPr>
                <a:t>3-4-25 </a:t>
              </a:r>
              <a:r>
                <a:rPr lang="zh-CN" altLang="en-US" sz="900" dirty="0">
                  <a:latin typeface="微软雅黑" panose="020B0503020204020204" pitchFamily="34" charset="-122"/>
                  <a:ea typeface="微软雅黑" panose="020B0503020204020204" pitchFamily="34" charset="-122"/>
                </a:rPr>
                <a:t>标志在背景中的应用</a:t>
              </a:r>
            </a:p>
          </p:txBody>
        </p:sp>
      </p:grpSp>
      <p:grpSp>
        <p:nvGrpSpPr>
          <p:cNvPr id="5" name="组合 4"/>
          <p:cNvGrpSpPr/>
          <p:nvPr/>
        </p:nvGrpSpPr>
        <p:grpSpPr>
          <a:xfrm>
            <a:off x="5647973" y="1778526"/>
            <a:ext cx="1974593" cy="3066344"/>
            <a:chOff x="4542217" y="2138956"/>
            <a:chExt cx="1531211" cy="2377817"/>
          </a:xfrm>
        </p:grpSpPr>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0206" y="2138956"/>
              <a:ext cx="1455234" cy="2156926"/>
            </a:xfrm>
            <a:prstGeom prst="rect">
              <a:avLst/>
            </a:prstGeom>
          </p:spPr>
        </p:pic>
        <p:sp>
          <p:nvSpPr>
            <p:cNvPr id="16" name="矩形 15"/>
            <p:cNvSpPr/>
            <p:nvPr/>
          </p:nvSpPr>
          <p:spPr>
            <a:xfrm>
              <a:off x="4542217" y="4337773"/>
              <a:ext cx="1531211" cy="179000"/>
            </a:xfrm>
            <a:prstGeom prst="rect">
              <a:avLst/>
            </a:prstGeom>
          </p:spPr>
          <p:txBody>
            <a:bodyPr wrap="square">
              <a:spAutoFit/>
            </a:bodyPr>
            <a:lstStyle/>
            <a:p>
              <a:r>
                <a:rPr lang="zh-CN" altLang="en-US" sz="900" dirty="0">
                  <a:latin typeface="微软雅黑" panose="020B0503020204020204" pitchFamily="34" charset="-122"/>
                  <a:ea typeface="微软雅黑" panose="020B0503020204020204" pitchFamily="34" charset="-122"/>
                </a:rPr>
                <a:t>图</a:t>
              </a:r>
              <a:r>
                <a:rPr lang="en-US" altLang="zh-CN" sz="900" dirty="0">
                  <a:latin typeface="微软雅黑" panose="020B0503020204020204" pitchFamily="34" charset="-122"/>
                  <a:ea typeface="微软雅黑" panose="020B0503020204020204" pitchFamily="34" charset="-122"/>
                </a:rPr>
                <a:t>3-4-26 </a:t>
              </a:r>
              <a:r>
                <a:rPr lang="zh-CN" altLang="en-US" sz="900" dirty="0">
                  <a:latin typeface="微软雅黑" panose="020B0503020204020204" pitchFamily="34" charset="-122"/>
                  <a:ea typeface="微软雅黑" panose="020B0503020204020204" pitchFamily="34" charset="-122"/>
                </a:rPr>
                <a:t>标志在明度背景中的应用</a:t>
              </a:r>
            </a:p>
          </p:txBody>
        </p:sp>
      </p:grpSp>
    </p:spTree>
    <p:extLst>
      <p:ext uri="{BB962C8B-B14F-4D97-AF65-F5344CB8AC3E}">
        <p14:creationId xmlns:p14="http://schemas.microsoft.com/office/powerpoint/2010/main" val="144734006"/>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2" fill="hold" nodeType="afterEffect" p14:presetBounceEnd="6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60000">
                                          <p:cBhvr additive="base">
                                            <p:cTn id="12" dur="500" fill="hold"/>
                                            <p:tgtEl>
                                              <p:spTgt spid="3"/>
                                            </p:tgtEl>
                                            <p:attrNameLst>
                                              <p:attrName>ppt_x</p:attrName>
                                            </p:attrNameLst>
                                          </p:cBhvr>
                                          <p:tavLst>
                                            <p:tav tm="0">
                                              <p:val>
                                                <p:strVal val="1+#ppt_w/2"/>
                                              </p:val>
                                            </p:tav>
                                            <p:tav tm="100000">
                                              <p:val>
                                                <p:strVal val="#ppt_x"/>
                                              </p:val>
                                            </p:tav>
                                          </p:tavLst>
                                        </p:anim>
                                        <p:anim calcmode="lin" valueType="num" p14:bounceEnd="60000">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14:presetBounceEnd="60000">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14:bounceEnd="60000">
                                          <p:cBhvr additive="base">
                                            <p:cTn id="17" dur="500" fill="hold"/>
                                            <p:tgtEl>
                                              <p:spTgt spid="4"/>
                                            </p:tgtEl>
                                            <p:attrNameLst>
                                              <p:attrName>ppt_x</p:attrName>
                                            </p:attrNameLst>
                                          </p:cBhvr>
                                          <p:tavLst>
                                            <p:tav tm="0">
                                              <p:val>
                                                <p:strVal val="1+#ppt_w/2"/>
                                              </p:val>
                                            </p:tav>
                                            <p:tav tm="100000">
                                              <p:val>
                                                <p:strVal val="#ppt_x"/>
                                              </p:val>
                                            </p:tav>
                                          </p:tavLst>
                                        </p:anim>
                                        <p:anim calcmode="lin" valueType="num" p14:bounceEnd="60000">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2" fill="hold" nodeType="afterEffect" p14:presetBounceEnd="60000">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14:bounceEnd="60000">
                                          <p:cBhvr additive="base">
                                            <p:cTn id="22" dur="5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2"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6129" y="658178"/>
            <a:ext cx="7580283" cy="890693"/>
          </a:xfrm>
          <a:prstGeom prst="rect">
            <a:avLst/>
          </a:prstGeom>
        </p:spPr>
        <p:txBody>
          <a:bodyPr wrap="square">
            <a:spAutoFit/>
          </a:bodyPr>
          <a:lstStyle/>
          <a:p>
            <a:pPr algn="just">
              <a:lnSpc>
                <a:spcPct val="150000"/>
              </a:lnSpc>
            </a:pPr>
            <a:r>
              <a:rPr lang="zh-CN" altLang="en-US" sz="1200" b="1" dirty="0">
                <a:latin typeface="微软雅黑" panose="020B0503020204020204" pitchFamily="34" charset="-122"/>
                <a:ea typeface="微软雅黑" panose="020B0503020204020204" pitchFamily="34" charset="-122"/>
              </a:rPr>
              <a:t>⑥ 辅助线饰、图饰、图形色彩。</a:t>
            </a:r>
            <a:endParaRPr lang="en-US" altLang="zh-CN" sz="1200" b="1" dirty="0">
              <a:latin typeface="微软雅黑" panose="020B0503020204020204" pitchFamily="34" charset="-122"/>
              <a:ea typeface="微软雅黑" panose="020B0503020204020204" pitchFamily="34" charset="-122"/>
            </a:endParaRPr>
          </a:p>
          <a:p>
            <a:pPr marL="171450" indent="-171450" algn="just">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为了充实学校形象，丰富标志的具体应用，在整体视觉要求的基础上设计了辅助线饰、图饰、图形色彩，使其在实际应用中达到丰富视觉效果，统一形象的双重作用，如图</a:t>
            </a:r>
            <a:r>
              <a:rPr lang="en-US" altLang="zh-CN" sz="1200" dirty="0">
                <a:latin typeface="微软雅黑" panose="020B0503020204020204" pitchFamily="34" charset="-122"/>
                <a:ea typeface="微软雅黑" panose="020B0503020204020204" pitchFamily="34" charset="-122"/>
              </a:rPr>
              <a:t>3-4-27</a:t>
            </a:r>
            <a:r>
              <a:rPr lang="zh-CN" altLang="en-US" sz="1200" dirty="0">
                <a:latin typeface="微软雅黑" panose="020B0503020204020204" pitchFamily="34" charset="-122"/>
                <a:ea typeface="微软雅黑" panose="020B0503020204020204" pitchFamily="34" charset="-122"/>
              </a:rPr>
              <a:t>、图</a:t>
            </a:r>
            <a:r>
              <a:rPr lang="en-US" altLang="zh-CN" sz="1200" dirty="0">
                <a:latin typeface="微软雅黑" panose="020B0503020204020204" pitchFamily="34" charset="-122"/>
                <a:ea typeface="微软雅黑" panose="020B0503020204020204" pitchFamily="34" charset="-122"/>
              </a:rPr>
              <a:t>3-4-28 </a:t>
            </a:r>
            <a:r>
              <a:rPr lang="zh-CN" altLang="en-US" sz="1200" dirty="0">
                <a:latin typeface="微软雅黑" panose="020B0503020204020204" pitchFamily="34" charset="-122"/>
                <a:ea typeface="微软雅黑" panose="020B0503020204020204" pitchFamily="34" charset="-122"/>
              </a:rPr>
              <a:t>和图</a:t>
            </a:r>
            <a:r>
              <a:rPr lang="en-US" altLang="zh-CN" sz="1200" dirty="0">
                <a:latin typeface="微软雅黑" panose="020B0503020204020204" pitchFamily="34" charset="-122"/>
                <a:ea typeface="微软雅黑" panose="020B0503020204020204" pitchFamily="34" charset="-122"/>
              </a:rPr>
              <a:t>3-4-29 </a:t>
            </a:r>
            <a:r>
              <a:rPr lang="zh-CN" altLang="en-US" sz="1200" dirty="0">
                <a:latin typeface="微软雅黑" panose="020B0503020204020204" pitchFamily="34" charset="-122"/>
                <a:ea typeface="微软雅黑" panose="020B0503020204020204" pitchFamily="34" charset="-122"/>
              </a:rPr>
              <a:t>所示。</a:t>
            </a:r>
          </a:p>
        </p:txBody>
      </p:sp>
      <p:sp>
        <p:nvSpPr>
          <p:cNvPr id="19"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20"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1"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grpSp>
        <p:nvGrpSpPr>
          <p:cNvPr id="6" name="组合 5"/>
          <p:cNvGrpSpPr/>
          <p:nvPr/>
        </p:nvGrpSpPr>
        <p:grpSpPr>
          <a:xfrm>
            <a:off x="1458203" y="1699490"/>
            <a:ext cx="1941736" cy="3201596"/>
            <a:chOff x="728467" y="2129652"/>
            <a:chExt cx="1481896" cy="2443397"/>
          </a:xfrm>
        </p:grpSpPr>
        <p:sp>
          <p:nvSpPr>
            <p:cNvPr id="12" name="矩形 11"/>
            <p:cNvSpPr/>
            <p:nvPr/>
          </p:nvSpPr>
          <p:spPr>
            <a:xfrm>
              <a:off x="883905" y="4385138"/>
              <a:ext cx="1171020" cy="187911"/>
            </a:xfrm>
            <a:prstGeom prst="rect">
              <a:avLst/>
            </a:prstGeom>
          </p:spPr>
          <p:txBody>
            <a:bodyPr wrap="none">
              <a:spAutoFit/>
            </a:bodyPr>
            <a:lstStyle/>
            <a:p>
              <a:r>
                <a:rPr lang="zh-CN" altLang="en-US" sz="1000" dirty="0">
                  <a:latin typeface="微软雅黑" panose="020B0503020204020204" pitchFamily="34" charset="-122"/>
                  <a:ea typeface="微软雅黑" panose="020B0503020204020204" pitchFamily="34" charset="-122"/>
                </a:rPr>
                <a:t>图</a:t>
              </a:r>
              <a:r>
                <a:rPr lang="en-US" altLang="zh-CN" sz="1000" dirty="0">
                  <a:latin typeface="微软雅黑" panose="020B0503020204020204" pitchFamily="34" charset="-122"/>
                  <a:ea typeface="微软雅黑" panose="020B0503020204020204" pitchFamily="34" charset="-122"/>
                </a:rPr>
                <a:t>3-4-27 </a:t>
              </a:r>
              <a:r>
                <a:rPr lang="zh-CN" altLang="en-US" sz="1000" dirty="0">
                  <a:latin typeface="微软雅黑" panose="020B0503020204020204" pitchFamily="34" charset="-122"/>
                  <a:ea typeface="微软雅黑" panose="020B0503020204020204" pitchFamily="34" charset="-122"/>
                </a:rPr>
                <a:t>图饰辅助图形</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467" y="2129652"/>
              <a:ext cx="1481896" cy="2225181"/>
            </a:xfrm>
            <a:prstGeom prst="rect">
              <a:avLst/>
            </a:prstGeom>
          </p:spPr>
        </p:pic>
      </p:grpSp>
      <p:grpSp>
        <p:nvGrpSpPr>
          <p:cNvPr id="7" name="组合 6"/>
          <p:cNvGrpSpPr/>
          <p:nvPr/>
        </p:nvGrpSpPr>
        <p:grpSpPr>
          <a:xfrm>
            <a:off x="3558639" y="1714997"/>
            <a:ext cx="1946032" cy="3233290"/>
            <a:chOff x="2663033" y="2141487"/>
            <a:chExt cx="1485174" cy="2467585"/>
          </a:xfrm>
        </p:grpSpPr>
        <p:sp>
          <p:nvSpPr>
            <p:cNvPr id="15" name="矩形 14"/>
            <p:cNvSpPr/>
            <p:nvPr/>
          </p:nvSpPr>
          <p:spPr>
            <a:xfrm>
              <a:off x="2820110" y="4421161"/>
              <a:ext cx="1171020" cy="187911"/>
            </a:xfrm>
            <a:prstGeom prst="rect">
              <a:avLst/>
            </a:prstGeom>
          </p:spPr>
          <p:txBody>
            <a:bodyPr wrap="none">
              <a:spAutoFit/>
            </a:bodyPr>
            <a:lstStyle/>
            <a:p>
              <a:r>
                <a:rPr lang="zh-CN" altLang="en-US" sz="1000" dirty="0">
                  <a:latin typeface="微软雅黑" panose="020B0503020204020204" pitchFamily="34" charset="-122"/>
                  <a:ea typeface="微软雅黑" panose="020B0503020204020204" pitchFamily="34" charset="-122"/>
                </a:rPr>
                <a:t>图</a:t>
              </a:r>
              <a:r>
                <a:rPr lang="en-US" altLang="zh-CN" sz="1000" dirty="0">
                  <a:latin typeface="微软雅黑" panose="020B0503020204020204" pitchFamily="34" charset="-122"/>
                  <a:ea typeface="微软雅黑" panose="020B0503020204020204" pitchFamily="34" charset="-122"/>
                </a:rPr>
                <a:t>3-4-28 </a:t>
              </a:r>
              <a:r>
                <a:rPr lang="zh-CN" altLang="en-US" sz="1000" dirty="0">
                  <a:latin typeface="微软雅黑" panose="020B0503020204020204" pitchFamily="34" charset="-122"/>
                  <a:ea typeface="微软雅黑" panose="020B0503020204020204" pitchFamily="34" charset="-122"/>
                </a:rPr>
                <a:t>线饰辅助图形</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3033" y="2141487"/>
              <a:ext cx="1485174" cy="2223031"/>
            </a:xfrm>
            <a:prstGeom prst="rect">
              <a:avLst/>
            </a:prstGeom>
          </p:spPr>
        </p:pic>
      </p:grpSp>
      <p:grpSp>
        <p:nvGrpSpPr>
          <p:cNvPr id="8" name="组合 7"/>
          <p:cNvGrpSpPr/>
          <p:nvPr/>
        </p:nvGrpSpPr>
        <p:grpSpPr>
          <a:xfrm>
            <a:off x="5703265" y="1699491"/>
            <a:ext cx="2243321" cy="3248797"/>
            <a:chOff x="4611096" y="2129652"/>
            <a:chExt cx="1712060" cy="2479420"/>
          </a:xfrm>
        </p:grpSpPr>
        <p:sp>
          <p:nvSpPr>
            <p:cNvPr id="16" name="矩形 15"/>
            <p:cNvSpPr/>
            <p:nvPr/>
          </p:nvSpPr>
          <p:spPr>
            <a:xfrm>
              <a:off x="4680658" y="4421161"/>
              <a:ext cx="1642498" cy="187911"/>
            </a:xfrm>
            <a:prstGeom prst="rect">
              <a:avLst/>
            </a:prstGeom>
          </p:spPr>
          <p:txBody>
            <a:bodyPr wrap="square">
              <a:spAutoFit/>
            </a:bodyPr>
            <a:lstStyle/>
            <a:p>
              <a:r>
                <a:rPr lang="zh-CN" altLang="en-US" sz="1000" dirty="0">
                  <a:latin typeface="微软雅黑" panose="020B0503020204020204" pitchFamily="34" charset="-122"/>
                  <a:ea typeface="微软雅黑" panose="020B0503020204020204" pitchFamily="34" charset="-122"/>
                </a:rPr>
                <a:t>图</a:t>
              </a:r>
              <a:r>
                <a:rPr lang="en-US" altLang="zh-CN" sz="1000" dirty="0">
                  <a:latin typeface="微软雅黑" panose="020B0503020204020204" pitchFamily="34" charset="-122"/>
                  <a:ea typeface="微软雅黑" panose="020B0503020204020204" pitchFamily="34" charset="-122"/>
                </a:rPr>
                <a:t>3-4-29 </a:t>
              </a:r>
              <a:r>
                <a:rPr lang="zh-CN" altLang="en-US" sz="1000" dirty="0">
                  <a:latin typeface="微软雅黑" panose="020B0503020204020204" pitchFamily="34" charset="-122"/>
                  <a:ea typeface="微软雅黑" panose="020B0503020204020204" pitchFamily="34" charset="-122"/>
                </a:rPr>
                <a:t>辅助图形色彩应用</a:t>
              </a: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1096" y="2129652"/>
              <a:ext cx="1504032" cy="2213747"/>
            </a:xfrm>
            <a:prstGeom prst="rect">
              <a:avLst/>
            </a:prstGeom>
          </p:spPr>
        </p:pic>
      </p:grpSp>
    </p:spTree>
    <p:extLst>
      <p:ext uri="{BB962C8B-B14F-4D97-AF65-F5344CB8AC3E}">
        <p14:creationId xmlns:p14="http://schemas.microsoft.com/office/powerpoint/2010/main" val="1220191948"/>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2" fill="hold" nodeType="afterEffect" p14:presetBounceEnd="60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60000">
                                          <p:cBhvr additive="base">
                                            <p:cTn id="12" dur="500" fill="hold"/>
                                            <p:tgtEl>
                                              <p:spTgt spid="6"/>
                                            </p:tgtEl>
                                            <p:attrNameLst>
                                              <p:attrName>ppt_x</p:attrName>
                                            </p:attrNameLst>
                                          </p:cBhvr>
                                          <p:tavLst>
                                            <p:tav tm="0">
                                              <p:val>
                                                <p:strVal val="1+#ppt_w/2"/>
                                              </p:val>
                                            </p:tav>
                                            <p:tav tm="100000">
                                              <p:val>
                                                <p:strVal val="#ppt_x"/>
                                              </p:val>
                                            </p:tav>
                                          </p:tavLst>
                                        </p:anim>
                                        <p:anim calcmode="lin" valueType="num" p14:bounceEnd="60000">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14:presetBounceEnd="60000">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14:bounceEnd="60000">
                                          <p:cBhvr additive="base">
                                            <p:cTn id="17" dur="5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2" fill="hold" nodeType="afterEffect" p14:presetBounceEnd="60000">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14:bounceEnd="60000">
                                          <p:cBhvr additive="base">
                                            <p:cTn id="22" dur="500" fill="hold"/>
                                            <p:tgtEl>
                                              <p:spTgt spid="8"/>
                                            </p:tgtEl>
                                            <p:attrNameLst>
                                              <p:attrName>ppt_x</p:attrName>
                                            </p:attrNameLst>
                                          </p:cBhvr>
                                          <p:tavLst>
                                            <p:tav tm="0">
                                              <p:val>
                                                <p:strVal val="1+#ppt_w/2"/>
                                              </p:val>
                                            </p:tav>
                                            <p:tav tm="100000">
                                              <p:val>
                                                <p:strVal val="#ppt_x"/>
                                              </p:val>
                                            </p:tav>
                                          </p:tavLst>
                                        </p:anim>
                                        <p:anim calcmode="lin" valueType="num" p14:bounceEnd="60000">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2"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6412" y="643548"/>
            <a:ext cx="7848000" cy="1444691"/>
          </a:xfrm>
          <a:prstGeom prst="rect">
            <a:avLst/>
          </a:prstGeom>
        </p:spPr>
        <p:txBody>
          <a:bodyPr wrap="square">
            <a:spAutoFit/>
          </a:bodyPr>
          <a:lstStyle/>
          <a:p>
            <a:pPr>
              <a:lnSpc>
                <a:spcPct val="150000"/>
              </a:lnSpc>
            </a:pPr>
            <a:r>
              <a:rPr lang="zh-CN" altLang="en-US" sz="1200" b="1" dirty="0">
                <a:latin typeface="微软雅黑" panose="020B0503020204020204" pitchFamily="34" charset="-122"/>
                <a:ea typeface="微软雅黑" panose="020B0503020204020204" pitchFamily="34" charset="-122"/>
              </a:rPr>
              <a:t>⑦ 学校全称字体设计。</a:t>
            </a:r>
            <a:endParaRPr lang="en-US" altLang="zh-CN" sz="1200" b="1" dirty="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en-US" altLang="zh-CN" sz="1200" b="1" dirty="0">
                <a:latin typeface="微软雅黑" panose="020B0503020204020204" pitchFamily="34" charset="-122"/>
                <a:ea typeface="微软雅黑" panose="020B0503020204020204" pitchFamily="34" charset="-122"/>
              </a:rPr>
              <a:t>A</a:t>
            </a:r>
            <a:r>
              <a:rPr lang="zh-CN" altLang="en-US" sz="1200" b="1" dirty="0">
                <a:latin typeface="微软雅黑" panose="020B0503020204020204" pitchFamily="34" charset="-122"/>
                <a:ea typeface="微软雅黑" panose="020B0503020204020204" pitchFamily="34" charset="-122"/>
              </a:rPr>
              <a:t>．横、竖中文全称标准字。</a:t>
            </a:r>
            <a:endParaRPr lang="en-US" altLang="zh-CN" sz="1200" b="1" dirty="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为与标志的造型结构形成统一感，特规定中宋简体为中文全称专用字体，专用标准字在组合规范的使用中更能达到整体协调，体现了学校的特色与内涵，以下是学校全称中文字体横排规范，单字高、宽与字距均已调整修改，不得擅自变更，如图</a:t>
            </a:r>
            <a:r>
              <a:rPr lang="en-US" altLang="zh-CN" sz="1200" dirty="0">
                <a:latin typeface="微软雅黑" panose="020B0503020204020204" pitchFamily="34" charset="-122"/>
                <a:ea typeface="微软雅黑" panose="020B0503020204020204" pitchFamily="34" charset="-122"/>
              </a:rPr>
              <a:t>3-4-30</a:t>
            </a:r>
            <a:r>
              <a:rPr lang="zh-CN" altLang="en-US" sz="1200" dirty="0">
                <a:latin typeface="微软雅黑" panose="020B0503020204020204" pitchFamily="34" charset="-122"/>
                <a:ea typeface="微软雅黑" panose="020B0503020204020204" pitchFamily="34" charset="-122"/>
              </a:rPr>
              <a:t>、图</a:t>
            </a:r>
            <a:r>
              <a:rPr lang="en-US" altLang="zh-CN" sz="1200" dirty="0">
                <a:latin typeface="微软雅黑" panose="020B0503020204020204" pitchFamily="34" charset="-122"/>
                <a:ea typeface="微软雅黑" panose="020B0503020204020204" pitchFamily="34" charset="-122"/>
              </a:rPr>
              <a:t>3-4-31 </a:t>
            </a:r>
            <a:r>
              <a:rPr lang="zh-CN" altLang="en-US" sz="1200" dirty="0">
                <a:latin typeface="微软雅黑" panose="020B0503020204020204" pitchFamily="34" charset="-122"/>
                <a:ea typeface="微软雅黑" panose="020B0503020204020204" pitchFamily="34" charset="-122"/>
              </a:rPr>
              <a:t>所示。</a:t>
            </a:r>
          </a:p>
        </p:txBody>
      </p:sp>
      <p:sp>
        <p:nvSpPr>
          <p:cNvPr id="19"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20"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1"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grpSp>
        <p:nvGrpSpPr>
          <p:cNvPr id="3" name="组合 2"/>
          <p:cNvGrpSpPr/>
          <p:nvPr/>
        </p:nvGrpSpPr>
        <p:grpSpPr>
          <a:xfrm>
            <a:off x="2482412" y="2229315"/>
            <a:ext cx="1919115" cy="2650224"/>
            <a:chOff x="1531114" y="2527720"/>
            <a:chExt cx="1471454" cy="2032022"/>
          </a:xfrm>
        </p:grpSpPr>
        <p:sp>
          <p:nvSpPr>
            <p:cNvPr id="12" name="矩形 11"/>
            <p:cNvSpPr/>
            <p:nvPr/>
          </p:nvSpPr>
          <p:spPr>
            <a:xfrm>
              <a:off x="1531114" y="4370956"/>
              <a:ext cx="1471454" cy="188786"/>
            </a:xfrm>
            <a:prstGeom prst="rect">
              <a:avLst/>
            </a:prstGeom>
          </p:spPr>
          <p:txBody>
            <a:bodyPr wrap="none">
              <a:spAutoFit/>
            </a:bodyPr>
            <a:lstStyle/>
            <a:p>
              <a:r>
                <a:rPr lang="zh-CN" altLang="en-US" sz="1000" dirty="0">
                  <a:latin typeface="微软雅黑" panose="020B0503020204020204" pitchFamily="34" charset="-122"/>
                  <a:ea typeface="微软雅黑" panose="020B0503020204020204" pitchFamily="34" charset="-122"/>
                </a:rPr>
                <a:t>图</a:t>
              </a:r>
              <a:r>
                <a:rPr lang="en-US" altLang="zh-CN" sz="1000" dirty="0">
                  <a:latin typeface="微软雅黑" panose="020B0503020204020204" pitchFamily="34" charset="-122"/>
                  <a:ea typeface="微软雅黑" panose="020B0503020204020204" pitchFamily="34" charset="-122"/>
                </a:rPr>
                <a:t>3-4-30 </a:t>
              </a:r>
              <a:r>
                <a:rPr lang="zh-CN" altLang="en-US" sz="1000" dirty="0">
                  <a:latin typeface="微软雅黑" panose="020B0503020204020204" pitchFamily="34" charset="-122"/>
                  <a:ea typeface="微软雅黑" panose="020B0503020204020204" pitchFamily="34" charset="-122"/>
                </a:rPr>
                <a:t>横式中文全称标准字</a:t>
              </a: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3426" y="2527720"/>
              <a:ext cx="1227087" cy="1821594"/>
            </a:xfrm>
            <a:prstGeom prst="rect">
              <a:avLst/>
            </a:prstGeom>
          </p:spPr>
        </p:pic>
      </p:grpSp>
      <p:grpSp>
        <p:nvGrpSpPr>
          <p:cNvPr id="4" name="组合 3"/>
          <p:cNvGrpSpPr/>
          <p:nvPr/>
        </p:nvGrpSpPr>
        <p:grpSpPr>
          <a:xfrm>
            <a:off x="4904591" y="2213529"/>
            <a:ext cx="2253708" cy="2715438"/>
            <a:chOff x="3950239" y="2527146"/>
            <a:chExt cx="1727999" cy="2082024"/>
          </a:xfrm>
        </p:grpSpPr>
        <p:sp>
          <p:nvSpPr>
            <p:cNvPr id="16" name="矩形 15"/>
            <p:cNvSpPr/>
            <p:nvPr/>
          </p:nvSpPr>
          <p:spPr>
            <a:xfrm>
              <a:off x="3950239" y="4420383"/>
              <a:ext cx="1727999" cy="188787"/>
            </a:xfrm>
            <a:prstGeom prst="rect">
              <a:avLst/>
            </a:prstGeom>
          </p:spPr>
          <p:txBody>
            <a:bodyPr wrap="square">
              <a:spAutoFit/>
            </a:bodyPr>
            <a:lstStyle/>
            <a:p>
              <a:r>
                <a:rPr lang="zh-CN" altLang="en-US" sz="1000" dirty="0">
                  <a:latin typeface="微软雅黑" panose="020B0503020204020204" pitchFamily="34" charset="-122"/>
                  <a:ea typeface="微软雅黑" panose="020B0503020204020204" pitchFamily="34" charset="-122"/>
                </a:rPr>
                <a:t>图</a:t>
              </a:r>
              <a:r>
                <a:rPr lang="en-US" altLang="zh-CN" sz="1000" dirty="0">
                  <a:latin typeface="微软雅黑" panose="020B0503020204020204" pitchFamily="34" charset="-122"/>
                  <a:ea typeface="微软雅黑" panose="020B0503020204020204" pitchFamily="34" charset="-122"/>
                </a:rPr>
                <a:t>3-4-31 </a:t>
              </a:r>
              <a:r>
                <a:rPr lang="zh-CN" altLang="en-US" sz="1000" dirty="0">
                  <a:latin typeface="微软雅黑" panose="020B0503020204020204" pitchFamily="34" charset="-122"/>
                  <a:ea typeface="微软雅黑" panose="020B0503020204020204" pitchFamily="34" charset="-122"/>
                </a:rPr>
                <a:t>竖式中文全称标准字</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6905" y="2527146"/>
              <a:ext cx="1227087" cy="1857053"/>
            </a:xfrm>
            <a:prstGeom prst="rect">
              <a:avLst/>
            </a:prstGeom>
          </p:spPr>
        </p:pic>
      </p:grpSp>
    </p:spTree>
    <p:extLst>
      <p:ext uri="{BB962C8B-B14F-4D97-AF65-F5344CB8AC3E}">
        <p14:creationId xmlns:p14="http://schemas.microsoft.com/office/powerpoint/2010/main" val="3298471769"/>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2" fill="hold" nodeType="afterEffect" p14:presetBounceEnd="6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60000">
                                          <p:cBhvr additive="base">
                                            <p:cTn id="12" dur="500" fill="hold"/>
                                            <p:tgtEl>
                                              <p:spTgt spid="3"/>
                                            </p:tgtEl>
                                            <p:attrNameLst>
                                              <p:attrName>ppt_x</p:attrName>
                                            </p:attrNameLst>
                                          </p:cBhvr>
                                          <p:tavLst>
                                            <p:tav tm="0">
                                              <p:val>
                                                <p:strVal val="1+#ppt_w/2"/>
                                              </p:val>
                                            </p:tav>
                                            <p:tav tm="100000">
                                              <p:val>
                                                <p:strVal val="#ppt_x"/>
                                              </p:val>
                                            </p:tav>
                                          </p:tavLst>
                                        </p:anim>
                                        <p:anim calcmode="lin" valueType="num" p14:bounceEnd="60000">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14:presetBounceEnd="60000">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14:bounceEnd="60000">
                                          <p:cBhvr additive="base">
                                            <p:cTn id="17" dur="500" fill="hold"/>
                                            <p:tgtEl>
                                              <p:spTgt spid="4"/>
                                            </p:tgtEl>
                                            <p:attrNameLst>
                                              <p:attrName>ppt_x</p:attrName>
                                            </p:attrNameLst>
                                          </p:cBhvr>
                                          <p:tavLst>
                                            <p:tav tm="0">
                                              <p:val>
                                                <p:strVal val="1+#ppt_w/2"/>
                                              </p:val>
                                            </p:tav>
                                            <p:tav tm="100000">
                                              <p:val>
                                                <p:strVal val="#ppt_x"/>
                                              </p:val>
                                            </p:tav>
                                          </p:tavLst>
                                        </p:anim>
                                        <p:anim calcmode="lin" valueType="num" p14:bounceEnd="60000">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4412" y="673076"/>
            <a:ext cx="7560000" cy="1167692"/>
          </a:xfrm>
          <a:prstGeom prst="rect">
            <a:avLst/>
          </a:prstGeom>
        </p:spPr>
        <p:txBody>
          <a:bodyPr wrap="square">
            <a:spAutoFit/>
          </a:bodyPr>
          <a:lstStyle/>
          <a:p>
            <a:pPr algn="just">
              <a:lnSpc>
                <a:spcPct val="150000"/>
              </a:lnSpc>
            </a:pPr>
            <a:r>
              <a:rPr lang="en-US" altLang="zh-CN" sz="1200" b="1" dirty="0">
                <a:latin typeface="微软雅黑" panose="020B0503020204020204" pitchFamily="34" charset="-122"/>
                <a:ea typeface="微软雅黑" panose="020B0503020204020204" pitchFamily="34" charset="-122"/>
              </a:rPr>
              <a:t>B</a:t>
            </a:r>
            <a:r>
              <a:rPr lang="zh-CN" altLang="en-US" sz="1200" b="1" dirty="0">
                <a:latin typeface="微软雅黑" panose="020B0503020204020204" pitchFamily="34" charset="-122"/>
                <a:ea typeface="微软雅黑" panose="020B0503020204020204" pitchFamily="34" charset="-122"/>
              </a:rPr>
              <a:t>．横、竖版学校全称英文字体。</a:t>
            </a:r>
            <a:endParaRPr lang="en-US" altLang="zh-CN" sz="1200" b="1" dirty="0">
              <a:latin typeface="微软雅黑" panose="020B0503020204020204" pitchFamily="34" charset="-122"/>
              <a:ea typeface="微软雅黑" panose="020B0503020204020204" pitchFamily="34" charset="-122"/>
            </a:endParaRPr>
          </a:p>
          <a:p>
            <a:pPr marL="171450" indent="-171450" algn="just">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为与标志的造型结构形成统一感，特规定英文全称专用字体，专用标准字在组合规范的使用中更能达到整体协调，进而使学校形象显现强烈的视觉识别，体现了学校的特色与内涵，以下是学校全称英文字体横排规范，单字高、宽与字距均已调整修改，不得擅自变更，如图</a:t>
            </a:r>
            <a:r>
              <a:rPr lang="en-US" altLang="zh-CN" sz="1200" dirty="0">
                <a:latin typeface="微软雅黑" panose="020B0503020204020204" pitchFamily="34" charset="-122"/>
                <a:ea typeface="微软雅黑" panose="020B0503020204020204" pitchFamily="34" charset="-122"/>
              </a:rPr>
              <a:t>3-4-32 </a:t>
            </a:r>
            <a:r>
              <a:rPr lang="zh-CN" altLang="en-US" sz="1200" dirty="0">
                <a:latin typeface="微软雅黑" panose="020B0503020204020204" pitchFamily="34" charset="-122"/>
                <a:ea typeface="微软雅黑" panose="020B0503020204020204" pitchFamily="34" charset="-122"/>
              </a:rPr>
              <a:t>和图</a:t>
            </a:r>
            <a:r>
              <a:rPr lang="en-US" altLang="zh-CN" sz="1200" dirty="0">
                <a:latin typeface="微软雅黑" panose="020B0503020204020204" pitchFamily="34" charset="-122"/>
                <a:ea typeface="微软雅黑" panose="020B0503020204020204" pitchFamily="34" charset="-122"/>
              </a:rPr>
              <a:t>3-4-33 </a:t>
            </a:r>
            <a:r>
              <a:rPr lang="zh-CN" altLang="en-US" sz="1200" dirty="0">
                <a:latin typeface="微软雅黑" panose="020B0503020204020204" pitchFamily="34" charset="-122"/>
                <a:ea typeface="微软雅黑" panose="020B0503020204020204" pitchFamily="34" charset="-122"/>
              </a:rPr>
              <a:t>所示。</a:t>
            </a:r>
          </a:p>
        </p:txBody>
      </p:sp>
      <p:sp>
        <p:nvSpPr>
          <p:cNvPr id="19"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20"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1"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grpSp>
        <p:nvGrpSpPr>
          <p:cNvPr id="5" name="组合 4"/>
          <p:cNvGrpSpPr/>
          <p:nvPr/>
        </p:nvGrpSpPr>
        <p:grpSpPr>
          <a:xfrm>
            <a:off x="2614092" y="2000621"/>
            <a:ext cx="1797093" cy="2992869"/>
            <a:chOff x="1423816" y="2200546"/>
            <a:chExt cx="1428391" cy="2378835"/>
          </a:xfrm>
        </p:grpSpPr>
        <p:sp>
          <p:nvSpPr>
            <p:cNvPr id="12" name="矩形 11"/>
            <p:cNvSpPr/>
            <p:nvPr/>
          </p:nvSpPr>
          <p:spPr>
            <a:xfrm>
              <a:off x="1423817" y="4395908"/>
              <a:ext cx="1428390" cy="183473"/>
            </a:xfrm>
            <a:prstGeom prst="rect">
              <a:avLst/>
            </a:prstGeom>
          </p:spPr>
          <p:txBody>
            <a:bodyPr wrap="square">
              <a:spAutoFit/>
            </a:bodyPr>
            <a:lstStyle/>
            <a:p>
              <a:r>
                <a:rPr lang="zh-CN" altLang="en-US" sz="900" dirty="0">
                  <a:latin typeface="微软雅黑" panose="020B0503020204020204" pitchFamily="34" charset="-122"/>
                  <a:ea typeface="微软雅黑" panose="020B0503020204020204" pitchFamily="34" charset="-122"/>
                </a:rPr>
                <a:t>图</a:t>
              </a:r>
              <a:r>
                <a:rPr lang="en-US" altLang="zh-CN" sz="900" dirty="0">
                  <a:latin typeface="微软雅黑" panose="020B0503020204020204" pitchFamily="34" charset="-122"/>
                  <a:ea typeface="微软雅黑" panose="020B0503020204020204" pitchFamily="34" charset="-122"/>
                </a:rPr>
                <a:t>3-4-32 </a:t>
              </a:r>
              <a:r>
                <a:rPr lang="zh-CN" altLang="en-US" sz="900" dirty="0">
                  <a:latin typeface="微软雅黑" panose="020B0503020204020204" pitchFamily="34" charset="-122"/>
                  <a:ea typeface="微软雅黑" panose="020B0503020204020204" pitchFamily="34" charset="-122"/>
                </a:rPr>
                <a:t>横式英文全称标准字</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3816" y="2200546"/>
              <a:ext cx="1428390" cy="2142585"/>
            </a:xfrm>
            <a:prstGeom prst="rect">
              <a:avLst/>
            </a:prstGeom>
          </p:spPr>
        </p:pic>
      </p:grpSp>
      <p:grpSp>
        <p:nvGrpSpPr>
          <p:cNvPr id="6" name="组合 5"/>
          <p:cNvGrpSpPr/>
          <p:nvPr/>
        </p:nvGrpSpPr>
        <p:grpSpPr>
          <a:xfrm>
            <a:off x="4930412" y="1990157"/>
            <a:ext cx="1816601" cy="3006944"/>
            <a:chOff x="3743890" y="2192229"/>
            <a:chExt cx="1443897" cy="2390022"/>
          </a:xfrm>
        </p:grpSpPr>
        <p:sp>
          <p:nvSpPr>
            <p:cNvPr id="16" name="矩形 15"/>
            <p:cNvSpPr/>
            <p:nvPr/>
          </p:nvSpPr>
          <p:spPr>
            <a:xfrm>
              <a:off x="3743890" y="4398778"/>
              <a:ext cx="1443897" cy="183473"/>
            </a:xfrm>
            <a:prstGeom prst="rect">
              <a:avLst/>
            </a:prstGeom>
          </p:spPr>
          <p:txBody>
            <a:bodyPr wrap="square">
              <a:spAutoFit/>
            </a:bodyPr>
            <a:lstStyle/>
            <a:p>
              <a:r>
                <a:rPr lang="zh-CN" altLang="en-US" sz="900" dirty="0">
                  <a:latin typeface="微软雅黑" panose="020B0503020204020204" pitchFamily="34" charset="-122"/>
                  <a:ea typeface="微软雅黑" panose="020B0503020204020204" pitchFamily="34" charset="-122"/>
                </a:rPr>
                <a:t>图</a:t>
              </a:r>
              <a:r>
                <a:rPr lang="en-US" altLang="zh-CN" sz="900" dirty="0">
                  <a:latin typeface="微软雅黑" panose="020B0503020204020204" pitchFamily="34" charset="-122"/>
                  <a:ea typeface="微软雅黑" panose="020B0503020204020204" pitchFamily="34" charset="-122"/>
                </a:rPr>
                <a:t>3-4-33 </a:t>
              </a:r>
              <a:r>
                <a:rPr lang="zh-CN" altLang="en-US" sz="900" dirty="0">
                  <a:latin typeface="微软雅黑" panose="020B0503020204020204" pitchFamily="34" charset="-122"/>
                  <a:ea typeface="微软雅黑" panose="020B0503020204020204" pitchFamily="34" charset="-122"/>
                </a:rPr>
                <a:t>竖式英文全称标准字</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9397" y="2192229"/>
              <a:ext cx="1428390" cy="2150904"/>
            </a:xfrm>
            <a:prstGeom prst="rect">
              <a:avLst/>
            </a:prstGeom>
          </p:spPr>
        </p:pic>
      </p:grpSp>
    </p:spTree>
    <p:extLst>
      <p:ext uri="{BB962C8B-B14F-4D97-AF65-F5344CB8AC3E}">
        <p14:creationId xmlns:p14="http://schemas.microsoft.com/office/powerpoint/2010/main" val="3106358422"/>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2" fill="hold" nodeType="afterEffect" p14:presetBounceEnd="60000">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14:bounceEnd="60000">
                                          <p:cBhvr additive="base">
                                            <p:cTn id="12" dur="5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14:presetBounceEnd="60000">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14:bounceEnd="60000">
                                          <p:cBhvr additive="base">
                                            <p:cTn id="17" dur="500" fill="hold"/>
                                            <p:tgtEl>
                                              <p:spTgt spid="6"/>
                                            </p:tgtEl>
                                            <p:attrNameLst>
                                              <p:attrName>ppt_x</p:attrName>
                                            </p:attrNameLst>
                                          </p:cBhvr>
                                          <p:tavLst>
                                            <p:tav tm="0">
                                              <p:val>
                                                <p:strVal val="1+#ppt_w/2"/>
                                              </p:val>
                                            </p:tav>
                                            <p:tav tm="100000">
                                              <p:val>
                                                <p:strVal val="#ppt_x"/>
                                              </p:val>
                                            </p:tav>
                                          </p:tavLst>
                                        </p:anim>
                                        <p:anim calcmode="lin" valueType="num" p14:bounceEnd="60000">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2412" y="643548"/>
            <a:ext cx="7632000" cy="1167692"/>
          </a:xfrm>
          <a:prstGeom prst="rect">
            <a:avLst/>
          </a:prstGeom>
        </p:spPr>
        <p:txBody>
          <a:bodyPr wrap="square">
            <a:spAutoFit/>
          </a:bodyPr>
          <a:lstStyle/>
          <a:p>
            <a:pPr algn="just">
              <a:lnSpc>
                <a:spcPct val="150000"/>
              </a:lnSpc>
            </a:pPr>
            <a:r>
              <a:rPr lang="en-US" altLang="zh-CN" sz="1200" b="1" dirty="0">
                <a:latin typeface="微软雅黑" panose="020B0503020204020204" pitchFamily="34" charset="-122"/>
                <a:ea typeface="微软雅黑" panose="020B0503020204020204" pitchFamily="34" charset="-122"/>
              </a:rPr>
              <a:t>C</a:t>
            </a:r>
            <a:r>
              <a:rPr lang="zh-CN" altLang="en-US" sz="1200" b="1" dirty="0">
                <a:latin typeface="微软雅黑" panose="020B0503020204020204" pitchFamily="34" charset="-122"/>
                <a:ea typeface="微软雅黑" panose="020B0503020204020204" pitchFamily="34" charset="-122"/>
              </a:rPr>
              <a:t>．学校全称中英文字体组合。</a:t>
            </a:r>
            <a:endParaRPr lang="en-US" altLang="zh-CN" sz="1200" b="1" dirty="0">
              <a:latin typeface="微软雅黑" panose="020B0503020204020204" pitchFamily="34" charset="-122"/>
              <a:ea typeface="微软雅黑" panose="020B0503020204020204" pitchFamily="34" charset="-122"/>
            </a:endParaRPr>
          </a:p>
          <a:p>
            <a:pPr marL="171450" indent="-171450" algn="just">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为与标志的造型结构形成统一感，特规定中英文全称专用字体，专用标准字在组合规范的使用中更能达到整体协调，进而使学校形象显现强烈的视觉识别，体现了学校的特色与内涵，以下是学校全称中文字体横排规范，单字高、宽与字距均已调整修改，不得擅自变更，如图</a:t>
            </a:r>
            <a:r>
              <a:rPr lang="en-US" altLang="zh-CN" sz="1200" dirty="0">
                <a:latin typeface="微软雅黑" panose="020B0503020204020204" pitchFamily="34" charset="-122"/>
                <a:ea typeface="微软雅黑" panose="020B0503020204020204" pitchFamily="34" charset="-122"/>
              </a:rPr>
              <a:t>3-4-34 </a:t>
            </a:r>
            <a:r>
              <a:rPr lang="zh-CN" altLang="en-US" sz="1200" dirty="0">
                <a:latin typeface="微软雅黑" panose="020B0503020204020204" pitchFamily="34" charset="-122"/>
                <a:ea typeface="微软雅黑" panose="020B0503020204020204" pitchFamily="34" charset="-122"/>
              </a:rPr>
              <a:t>和图</a:t>
            </a:r>
            <a:r>
              <a:rPr lang="en-US" altLang="zh-CN" sz="1200" dirty="0">
                <a:latin typeface="微软雅黑" panose="020B0503020204020204" pitchFamily="34" charset="-122"/>
                <a:ea typeface="微软雅黑" panose="020B0503020204020204" pitchFamily="34" charset="-122"/>
              </a:rPr>
              <a:t>3-4-35 </a:t>
            </a:r>
            <a:r>
              <a:rPr lang="zh-CN" altLang="en-US" sz="1200" dirty="0">
                <a:latin typeface="微软雅黑" panose="020B0503020204020204" pitchFamily="34" charset="-122"/>
                <a:ea typeface="微软雅黑" panose="020B0503020204020204" pitchFamily="34" charset="-122"/>
              </a:rPr>
              <a:t>所示。</a:t>
            </a:r>
          </a:p>
        </p:txBody>
      </p:sp>
      <p:sp>
        <p:nvSpPr>
          <p:cNvPr id="19"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20"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1"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grpSp>
        <p:nvGrpSpPr>
          <p:cNvPr id="3" name="组合 2"/>
          <p:cNvGrpSpPr/>
          <p:nvPr/>
        </p:nvGrpSpPr>
        <p:grpSpPr>
          <a:xfrm>
            <a:off x="2410410" y="1856843"/>
            <a:ext cx="1910199" cy="3170805"/>
            <a:chOff x="1406083" y="2102435"/>
            <a:chExt cx="1490146" cy="2473545"/>
          </a:xfrm>
        </p:grpSpPr>
        <p:sp>
          <p:nvSpPr>
            <p:cNvPr id="12" name="矩形 11"/>
            <p:cNvSpPr/>
            <p:nvPr/>
          </p:nvSpPr>
          <p:spPr>
            <a:xfrm>
              <a:off x="1406084" y="4395908"/>
              <a:ext cx="1404180" cy="180072"/>
            </a:xfrm>
            <a:prstGeom prst="rect">
              <a:avLst/>
            </a:prstGeom>
          </p:spPr>
          <p:txBody>
            <a:bodyPr wrap="square">
              <a:spAutoFit/>
            </a:bodyPr>
            <a:lstStyle/>
            <a:p>
              <a:r>
                <a:rPr lang="zh-CN" altLang="en-US" sz="900" dirty="0">
                  <a:latin typeface="微软雅黑" panose="020B0503020204020204" pitchFamily="34" charset="-122"/>
                  <a:ea typeface="微软雅黑" panose="020B0503020204020204" pitchFamily="34" charset="-122"/>
                </a:rPr>
                <a:t>图</a:t>
              </a:r>
              <a:r>
                <a:rPr lang="en-US" altLang="zh-CN" sz="900" dirty="0">
                  <a:latin typeface="微软雅黑" panose="020B0503020204020204" pitchFamily="34" charset="-122"/>
                  <a:ea typeface="微软雅黑" panose="020B0503020204020204" pitchFamily="34" charset="-122"/>
                </a:rPr>
                <a:t>3-4-34 </a:t>
              </a:r>
              <a:r>
                <a:rPr lang="zh-CN" altLang="en-US" sz="900" dirty="0">
                  <a:latin typeface="微软雅黑" panose="020B0503020204020204" pitchFamily="34" charset="-122"/>
                  <a:ea typeface="微软雅黑" panose="020B0503020204020204" pitchFamily="34" charset="-122"/>
                </a:rPr>
                <a:t>横式中英文全称组合</a:t>
              </a: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6083" y="2102435"/>
              <a:ext cx="1490146" cy="2288308"/>
            </a:xfrm>
            <a:prstGeom prst="rect">
              <a:avLst/>
            </a:prstGeom>
          </p:spPr>
        </p:pic>
      </p:grpSp>
      <p:grpSp>
        <p:nvGrpSpPr>
          <p:cNvPr id="4" name="组合 3"/>
          <p:cNvGrpSpPr/>
          <p:nvPr/>
        </p:nvGrpSpPr>
        <p:grpSpPr>
          <a:xfrm>
            <a:off x="4750324" y="1856843"/>
            <a:ext cx="1994561" cy="3194938"/>
            <a:chOff x="3660865" y="2105590"/>
            <a:chExt cx="1555956" cy="2492370"/>
          </a:xfrm>
        </p:grpSpPr>
        <p:sp>
          <p:nvSpPr>
            <p:cNvPr id="16" name="矩形 15"/>
            <p:cNvSpPr/>
            <p:nvPr/>
          </p:nvSpPr>
          <p:spPr>
            <a:xfrm>
              <a:off x="3707156" y="4417888"/>
              <a:ext cx="1379194" cy="180072"/>
            </a:xfrm>
            <a:prstGeom prst="rect">
              <a:avLst/>
            </a:prstGeom>
          </p:spPr>
          <p:txBody>
            <a:bodyPr wrap="square">
              <a:spAutoFit/>
            </a:bodyPr>
            <a:lstStyle/>
            <a:p>
              <a:r>
                <a:rPr lang="zh-CN" altLang="en-US" sz="900" dirty="0">
                  <a:latin typeface="微软雅黑" panose="020B0503020204020204" pitchFamily="34" charset="-122"/>
                  <a:ea typeface="微软雅黑" panose="020B0503020204020204" pitchFamily="34" charset="-122"/>
                </a:rPr>
                <a:t>图</a:t>
              </a:r>
              <a:r>
                <a:rPr lang="en-US" altLang="zh-CN" sz="900" dirty="0">
                  <a:latin typeface="微软雅黑" panose="020B0503020204020204" pitchFamily="34" charset="-122"/>
                  <a:ea typeface="微软雅黑" panose="020B0503020204020204" pitchFamily="34" charset="-122"/>
                </a:rPr>
                <a:t>3-4-35 </a:t>
              </a:r>
              <a:r>
                <a:rPr lang="zh-CN" altLang="en-US" sz="900" dirty="0">
                  <a:latin typeface="微软雅黑" panose="020B0503020204020204" pitchFamily="34" charset="-122"/>
                  <a:ea typeface="微软雅黑" panose="020B0503020204020204" pitchFamily="34" charset="-122"/>
                </a:rPr>
                <a:t>竖式中英文全称组合</a:t>
              </a: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0865" y="2105590"/>
              <a:ext cx="1555956" cy="2318973"/>
            </a:xfrm>
            <a:prstGeom prst="rect">
              <a:avLst/>
            </a:prstGeom>
          </p:spPr>
        </p:pic>
      </p:grpSp>
    </p:spTree>
    <p:extLst>
      <p:ext uri="{BB962C8B-B14F-4D97-AF65-F5344CB8AC3E}">
        <p14:creationId xmlns:p14="http://schemas.microsoft.com/office/powerpoint/2010/main" val="348745606"/>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fill="hold" nodeType="afterEffect" p14:presetBounceEnd="6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60000">
                                          <p:cBhvr additive="base">
                                            <p:cTn id="12" dur="500" fill="hold"/>
                                            <p:tgtEl>
                                              <p:spTgt spid="3"/>
                                            </p:tgtEl>
                                            <p:attrNameLst>
                                              <p:attrName>ppt_x</p:attrName>
                                            </p:attrNameLst>
                                          </p:cBhvr>
                                          <p:tavLst>
                                            <p:tav tm="0">
                                              <p:val>
                                                <p:strVal val="1+#ppt_w/2"/>
                                              </p:val>
                                            </p:tav>
                                            <p:tav tm="100000">
                                              <p:val>
                                                <p:strVal val="#ppt_x"/>
                                              </p:val>
                                            </p:tav>
                                          </p:tavLst>
                                        </p:anim>
                                        <p:anim calcmode="lin" valueType="num" p14:bounceEnd="60000">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14:presetBounceEnd="60000">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14:bounceEnd="60000">
                                          <p:cBhvr additive="base">
                                            <p:cTn id="17" dur="500" fill="hold"/>
                                            <p:tgtEl>
                                              <p:spTgt spid="4"/>
                                            </p:tgtEl>
                                            <p:attrNameLst>
                                              <p:attrName>ppt_x</p:attrName>
                                            </p:attrNameLst>
                                          </p:cBhvr>
                                          <p:tavLst>
                                            <p:tav tm="0">
                                              <p:val>
                                                <p:strVal val="1+#ppt_w/2"/>
                                              </p:val>
                                            </p:tav>
                                            <p:tav tm="100000">
                                              <p:val>
                                                <p:strVal val="#ppt_x"/>
                                              </p:val>
                                            </p:tav>
                                          </p:tavLst>
                                        </p:anim>
                                        <p:anim calcmode="lin" valueType="num" p14:bounceEnd="60000">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4"/>
          <p:cNvSpPr>
            <a:spLocks noChangeArrowheads="1"/>
          </p:cNvSpPr>
          <p:nvPr/>
        </p:nvSpPr>
        <p:spPr bwMode="auto">
          <a:xfrm>
            <a:off x="610412" y="675484"/>
            <a:ext cx="2448000" cy="24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spcBef>
                <a:spcPts val="300"/>
              </a:spcBef>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）标准色的设计。</a:t>
            </a:r>
          </a:p>
        </p:txBody>
      </p:sp>
      <p:sp>
        <p:nvSpPr>
          <p:cNvPr id="6" name="Rectangle 24"/>
          <p:cNvSpPr>
            <a:spLocks noChangeArrowheads="1"/>
          </p:cNvSpPr>
          <p:nvPr/>
        </p:nvSpPr>
        <p:spPr bwMode="auto">
          <a:xfrm>
            <a:off x="749495" y="1030798"/>
            <a:ext cx="7492917" cy="1075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gn="just">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通过色彩具有的知觉刺激，可表现出学校的教育理念和教育内容的特质，体现出教育的属性和情感，标准色在视觉识别符号中具有强烈的识别效应。文化类</a:t>
            </a:r>
            <a:r>
              <a:rPr lang="en-US" altLang="zh-CN" sz="1200" dirty="0">
                <a:latin typeface="微软雅黑" panose="020B0503020204020204" pitchFamily="34" charset="-122"/>
                <a:ea typeface="微软雅黑" panose="020B0503020204020204" pitchFamily="34" charset="-122"/>
              </a:rPr>
              <a:t>VI </a:t>
            </a:r>
            <a:r>
              <a:rPr lang="zh-CN" altLang="en-US" sz="1200" dirty="0">
                <a:latin typeface="微软雅黑" panose="020B0503020204020204" pitchFamily="34" charset="-122"/>
                <a:ea typeface="微软雅黑" panose="020B0503020204020204" pitchFamily="34" charset="-122"/>
              </a:rPr>
              <a:t>设计中标准色的确定要根据学校的特殊属性，突出学校与学校的差别，并创造出与众不同的色彩效果，通常不超过三种颜色，并要体现积极向上的内在含义，如图</a:t>
            </a:r>
            <a:r>
              <a:rPr lang="en-US" altLang="zh-CN" sz="1200" dirty="0">
                <a:latin typeface="微软雅黑" panose="020B0503020204020204" pitchFamily="34" charset="-122"/>
                <a:ea typeface="微软雅黑" panose="020B0503020204020204" pitchFamily="34" charset="-122"/>
              </a:rPr>
              <a:t>3-4-36 </a:t>
            </a:r>
            <a:r>
              <a:rPr lang="zh-CN" altLang="en-US" sz="1200" dirty="0">
                <a:latin typeface="微软雅黑" panose="020B0503020204020204" pitchFamily="34" charset="-122"/>
                <a:ea typeface="微软雅黑" panose="020B0503020204020204" pitchFamily="34" charset="-122"/>
              </a:rPr>
              <a:t>和图</a:t>
            </a:r>
            <a:r>
              <a:rPr lang="en-US" altLang="zh-CN" sz="1200" dirty="0">
                <a:latin typeface="微软雅黑" panose="020B0503020204020204" pitchFamily="34" charset="-122"/>
                <a:ea typeface="微软雅黑" panose="020B0503020204020204" pitchFamily="34" charset="-122"/>
              </a:rPr>
              <a:t>3-4-37 </a:t>
            </a:r>
            <a:r>
              <a:rPr lang="zh-CN" altLang="en-US" sz="1200" dirty="0">
                <a:latin typeface="微软雅黑" panose="020B0503020204020204" pitchFamily="34" charset="-122"/>
                <a:ea typeface="微软雅黑" panose="020B0503020204020204" pitchFamily="34" charset="-122"/>
              </a:rPr>
              <a:t>所示。</a:t>
            </a:r>
            <a:endParaRPr lang="en-US" altLang="zh-CN" sz="1200" dirty="0">
              <a:latin typeface="微软雅黑" panose="020B0503020204020204" pitchFamily="34" charset="-122"/>
              <a:ea typeface="微软雅黑" panose="020B0503020204020204" pitchFamily="34" charset="-122"/>
            </a:endParaRPr>
          </a:p>
        </p:txBody>
      </p:sp>
      <p:sp>
        <p:nvSpPr>
          <p:cNvPr id="1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grpSp>
        <p:nvGrpSpPr>
          <p:cNvPr id="7" name="组合 6"/>
          <p:cNvGrpSpPr/>
          <p:nvPr/>
        </p:nvGrpSpPr>
        <p:grpSpPr>
          <a:xfrm>
            <a:off x="2576722" y="2217109"/>
            <a:ext cx="1705690" cy="2773804"/>
            <a:chOff x="1422986" y="2261174"/>
            <a:chExt cx="1573219" cy="2558378"/>
          </a:xfrm>
        </p:grpSpPr>
        <p:sp>
          <p:nvSpPr>
            <p:cNvPr id="9" name="Rectangle 20"/>
            <p:cNvSpPr>
              <a:spLocks noChangeArrowheads="1"/>
            </p:cNvSpPr>
            <p:nvPr/>
          </p:nvSpPr>
          <p:spPr bwMode="auto">
            <a:xfrm>
              <a:off x="1631546" y="4636336"/>
              <a:ext cx="1019167" cy="18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lnSpc>
                  <a:spcPct val="130000"/>
                </a:lnSpc>
                <a:spcBef>
                  <a:spcPct val="0"/>
                </a:spcBef>
                <a:spcAft>
                  <a:spcPct val="0"/>
                </a:spcAft>
              </a:pPr>
              <a:r>
                <a:rPr lang="zh-CN" altLang="en-US" sz="1100" dirty="0">
                  <a:latin typeface="微软雅黑" panose="020B0503020204020204" pitchFamily="34" charset="-122"/>
                  <a:ea typeface="微软雅黑" panose="020B0503020204020204" pitchFamily="34" charset="-122"/>
                </a:rPr>
                <a:t>图</a:t>
              </a:r>
              <a:r>
                <a:rPr lang="en-US" altLang="zh-CN" sz="1100" dirty="0">
                  <a:latin typeface="微软雅黑" panose="020B0503020204020204" pitchFamily="34" charset="-122"/>
                  <a:ea typeface="微软雅黑" panose="020B0503020204020204" pitchFamily="34" charset="-122"/>
                </a:rPr>
                <a:t>3-4-36</a:t>
              </a:r>
              <a:r>
                <a:rPr lang="zh-CN" altLang="en-US" sz="1100" dirty="0">
                  <a:latin typeface="微软雅黑" panose="020B0503020204020204" pitchFamily="34" charset="-122"/>
                  <a:ea typeface="微软雅黑" panose="020B0503020204020204" pitchFamily="34" charset="-122"/>
                </a:rPr>
                <a:t>标准色</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2986" y="2261174"/>
              <a:ext cx="1573219" cy="2354143"/>
            </a:xfrm>
            <a:prstGeom prst="rect">
              <a:avLst/>
            </a:prstGeom>
          </p:spPr>
        </p:pic>
      </p:grpSp>
      <p:grpSp>
        <p:nvGrpSpPr>
          <p:cNvPr id="4" name="组合 3"/>
          <p:cNvGrpSpPr/>
          <p:nvPr/>
        </p:nvGrpSpPr>
        <p:grpSpPr>
          <a:xfrm>
            <a:off x="4930412" y="2192765"/>
            <a:ext cx="1662293" cy="2794669"/>
            <a:chOff x="3778158" y="2240281"/>
            <a:chExt cx="1546299" cy="2599658"/>
          </a:xfrm>
        </p:grpSpPr>
        <p:sp>
          <p:nvSpPr>
            <p:cNvPr id="11" name="Rectangle 20"/>
            <p:cNvSpPr>
              <a:spLocks noChangeArrowheads="1"/>
            </p:cNvSpPr>
            <p:nvPr/>
          </p:nvSpPr>
          <p:spPr bwMode="auto">
            <a:xfrm>
              <a:off x="3942064" y="4655156"/>
              <a:ext cx="1078679" cy="18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lnSpc>
                  <a:spcPct val="130000"/>
                </a:lnSpc>
                <a:spcBef>
                  <a:spcPct val="0"/>
                </a:spcBef>
                <a:spcAft>
                  <a:spcPct val="0"/>
                </a:spcAft>
              </a:pPr>
              <a:r>
                <a:rPr lang="zh-CN" altLang="en-US" sz="1100" dirty="0">
                  <a:latin typeface="微软雅黑" panose="020B0503020204020204" pitchFamily="34" charset="-122"/>
                  <a:ea typeface="微软雅黑" panose="020B0503020204020204" pitchFamily="34" charset="-122"/>
                </a:rPr>
                <a:t>图</a:t>
              </a:r>
              <a:r>
                <a:rPr lang="en-US" altLang="zh-CN" sz="1100" dirty="0">
                  <a:latin typeface="微软雅黑" panose="020B0503020204020204" pitchFamily="34" charset="-122"/>
                  <a:ea typeface="微软雅黑" panose="020B0503020204020204" pitchFamily="34" charset="-122"/>
                </a:rPr>
                <a:t>3-4-37</a:t>
              </a:r>
              <a:r>
                <a:rPr lang="zh-CN" altLang="en-US" sz="1100" dirty="0">
                  <a:latin typeface="微软雅黑" panose="020B0503020204020204" pitchFamily="34" charset="-122"/>
                  <a:ea typeface="微软雅黑" panose="020B0503020204020204" pitchFamily="34" charset="-122"/>
                </a:rPr>
                <a:t>辅助色</a:t>
              </a:r>
              <a:endParaRPr lang="en-US" altLang="zh-CN" sz="11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158" y="2240281"/>
              <a:ext cx="1546299" cy="2374269"/>
            </a:xfrm>
            <a:prstGeom prst="rect">
              <a:avLst/>
            </a:prstGeom>
          </p:spPr>
        </p:pic>
      </p:grpSp>
    </p:spTree>
    <p:extLst>
      <p:ext uri="{BB962C8B-B14F-4D97-AF65-F5344CB8AC3E}">
        <p14:creationId xmlns:p14="http://schemas.microsoft.com/office/powerpoint/2010/main" val="4232229572"/>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0000">
                                      <p:stCondLst>
                                        <p:cond delay="60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5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0000">
                                      <p:stCondLst>
                                        <p:cond delay="600"/>
                                      </p:stCondLst>
                                      <p:childTnLst>
                                        <p:set>
                                          <p:cBhvr>
                                            <p:cTn id="10" dur="1" fill="hold">
                                              <p:stCondLst>
                                                <p:cond delay="0"/>
                                              </p:stCondLst>
                                            </p:cTn>
                                            <p:tgtEl>
                                              <p:spTgt spid="6"/>
                                            </p:tgtEl>
                                            <p:attrNameLst>
                                              <p:attrName>style.visibility</p:attrName>
                                            </p:attrNameLst>
                                          </p:cBhvr>
                                          <p:to>
                                            <p:strVal val="visible"/>
                                          </p:to>
                                        </p:set>
                                        <p:anim calcmode="lin" valueType="num" p14:bounceEnd="60000">
                                          <p:cBhvr additive="base">
                                            <p:cTn id="11" dur="500" fill="hold"/>
                                            <p:tgtEl>
                                              <p:spTgt spid="6"/>
                                            </p:tgtEl>
                                            <p:attrNameLst>
                                              <p:attrName>ppt_x</p:attrName>
                                            </p:attrNameLst>
                                          </p:cBhvr>
                                          <p:tavLst>
                                            <p:tav tm="0">
                                              <p:val>
                                                <p:strVal val="1+#ppt_w/2"/>
                                              </p:val>
                                            </p:tav>
                                            <p:tav tm="100000">
                                              <p:val>
                                                <p:strVal val="#ppt_x"/>
                                              </p:val>
                                            </p:tav>
                                          </p:tavLst>
                                        </p:anim>
                                        <p:anim calcmode="lin" valueType="num" p14:bounceEnd="60000">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100"/>
                                </p:stCondLst>
                                <p:childTnLst>
                                  <p:par>
                                    <p:cTn id="14" presetID="2" presetClass="entr" presetSubtype="2" fill="hold" nodeType="afterEffect" p14:presetBounceEnd="60000">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14:bounceEnd="60000">
                                          <p:cBhvr additive="base">
                                            <p:cTn id="16" dur="5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par>
                              <p:cTn id="18" fill="hold">
                                <p:stCondLst>
                                  <p:cond delay="1600"/>
                                </p:stCondLst>
                                <p:childTnLst>
                                  <p:par>
                                    <p:cTn id="19" presetID="2" presetClass="entr" presetSubtype="2" fill="hold" nodeType="afterEffect" p14:presetBounceEnd="60000">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14:bounceEnd="60000">
                                          <p:cBhvr additive="base">
                                            <p:cTn id="21" dur="500" fill="hold"/>
                                            <p:tgtEl>
                                              <p:spTgt spid="4"/>
                                            </p:tgtEl>
                                            <p:attrNameLst>
                                              <p:attrName>ppt_x</p:attrName>
                                            </p:attrNameLst>
                                          </p:cBhvr>
                                          <p:tavLst>
                                            <p:tav tm="0">
                                              <p:val>
                                                <p:strVal val="1+#ppt_w/2"/>
                                              </p:val>
                                            </p:tav>
                                            <p:tav tm="100000">
                                              <p:val>
                                                <p:strVal val="#ppt_x"/>
                                              </p:val>
                                            </p:tav>
                                          </p:tavLst>
                                        </p:anim>
                                        <p:anim calcmode="lin" valueType="num" p14:bounceEnd="60000">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6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100"/>
                                </p:stCondLst>
                                <p:childTnLst>
                                  <p:par>
                                    <p:cTn id="14" presetID="2" presetClass="entr" presetSubtype="2"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par>
                              <p:cTn id="18" fill="hold">
                                <p:stCondLst>
                                  <p:cond delay="1600"/>
                                </p:stCondLst>
                                <p:childTnLst>
                                  <p:par>
                                    <p:cTn id="19" presetID="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2">
            <a:extLst>
              <a:ext uri="{28A0092B-C50C-407E-A947-70E740481C1C}">
                <a14:useLocalDpi xmlns:a14="http://schemas.microsoft.com/office/drawing/2010/main" val="0"/>
              </a:ext>
            </a:extLst>
          </a:blip>
          <a:srcRect l="13078" t="962" r="13078" b="578"/>
          <a:stretch>
            <a:fillRect/>
          </a:stretch>
        </p:blipFill>
        <p:spPr>
          <a:xfrm>
            <a:off x="1316443" y="1194203"/>
            <a:ext cx="2998543" cy="2998543"/>
          </a:xfrm>
          <a:custGeom>
            <a:avLst/>
            <a:gdLst>
              <a:gd name="connsiteX0" fmla="*/ 1499272 w 2998543"/>
              <a:gd name="connsiteY0" fmla="*/ 0 h 2998543"/>
              <a:gd name="connsiteX1" fmla="*/ 2998543 w 2998543"/>
              <a:gd name="connsiteY1" fmla="*/ 1499272 h 2998543"/>
              <a:gd name="connsiteX2" fmla="*/ 1499272 w 2998543"/>
              <a:gd name="connsiteY2" fmla="*/ 2998543 h 2998543"/>
              <a:gd name="connsiteX3" fmla="*/ 0 w 2998543"/>
              <a:gd name="connsiteY3" fmla="*/ 1499272 h 2998543"/>
            </a:gdLst>
            <a:ahLst/>
            <a:cxnLst>
              <a:cxn ang="0">
                <a:pos x="connsiteX0" y="connsiteY0"/>
              </a:cxn>
              <a:cxn ang="0">
                <a:pos x="connsiteX1" y="connsiteY1"/>
              </a:cxn>
              <a:cxn ang="0">
                <a:pos x="connsiteX2" y="connsiteY2"/>
              </a:cxn>
              <a:cxn ang="0">
                <a:pos x="connsiteX3" y="connsiteY3"/>
              </a:cxn>
            </a:cxnLst>
            <a:rect l="l" t="t" r="r" b="b"/>
            <a:pathLst>
              <a:path w="2998543" h="2998543">
                <a:moveTo>
                  <a:pt x="1499272" y="0"/>
                </a:moveTo>
                <a:lnTo>
                  <a:pt x="2998543" y="1499272"/>
                </a:lnTo>
                <a:lnTo>
                  <a:pt x="1499272" y="2998543"/>
                </a:lnTo>
                <a:lnTo>
                  <a:pt x="0" y="1499272"/>
                </a:lnTo>
                <a:close/>
              </a:path>
            </a:pathLst>
          </a:custGeom>
        </p:spPr>
      </p:pic>
      <p:sp>
        <p:nvSpPr>
          <p:cNvPr id="40"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41"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2"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活动</a:t>
            </a:r>
            <a:r>
              <a:rPr lang="zh-CN" altLang="en-US" sz="2000" b="1" dirty="0">
                <a:solidFill>
                  <a:schemeClr val="accent2"/>
                </a:solidFill>
                <a:latin typeface="Impact" pitchFamily="34" charset="0"/>
                <a:ea typeface="微软雅黑" pitchFamily="34" charset="-122"/>
                <a:cs typeface="宋体" pitchFamily="2" charset="-122"/>
              </a:rPr>
              <a:t>实施</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113" name="菱形 112"/>
          <p:cNvSpPr/>
          <p:nvPr/>
        </p:nvSpPr>
        <p:spPr>
          <a:xfrm>
            <a:off x="1153590" y="1683457"/>
            <a:ext cx="638034" cy="63803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Freeform 24"/>
          <p:cNvSpPr>
            <a:spLocks noEditPoints="1"/>
          </p:cNvSpPr>
          <p:nvPr/>
        </p:nvSpPr>
        <p:spPr bwMode="auto">
          <a:xfrm>
            <a:off x="1361081" y="1897177"/>
            <a:ext cx="223052" cy="210595"/>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菱形 120"/>
          <p:cNvSpPr/>
          <p:nvPr/>
        </p:nvSpPr>
        <p:spPr>
          <a:xfrm>
            <a:off x="3932784" y="1788754"/>
            <a:ext cx="638034" cy="638034"/>
          </a:xfrm>
          <a:prstGeom prst="diamon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Freeform 26"/>
          <p:cNvSpPr>
            <a:spLocks noEditPoints="1"/>
          </p:cNvSpPr>
          <p:nvPr/>
        </p:nvSpPr>
        <p:spPr bwMode="auto">
          <a:xfrm>
            <a:off x="4142123" y="1997578"/>
            <a:ext cx="219356" cy="220386"/>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菱形 122"/>
          <p:cNvSpPr/>
          <p:nvPr/>
        </p:nvSpPr>
        <p:spPr>
          <a:xfrm>
            <a:off x="1472607" y="2570956"/>
            <a:ext cx="1809408" cy="180940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Freeform 21"/>
          <p:cNvSpPr>
            <a:spLocks noEditPoints="1"/>
          </p:cNvSpPr>
          <p:nvPr/>
        </p:nvSpPr>
        <p:spPr bwMode="auto">
          <a:xfrm>
            <a:off x="2257160" y="2935505"/>
            <a:ext cx="240302" cy="245642"/>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Rectangle 24"/>
          <p:cNvSpPr>
            <a:spLocks noChangeArrowheads="1"/>
          </p:cNvSpPr>
          <p:nvPr/>
        </p:nvSpPr>
        <p:spPr bwMode="auto">
          <a:xfrm>
            <a:off x="1696897" y="3361235"/>
            <a:ext cx="1379526" cy="495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bg1"/>
                </a:solidFill>
                <a:latin typeface="微软雅黑" panose="020B0503020204020204" pitchFamily="34" charset="-122"/>
                <a:ea typeface="微软雅黑" panose="020B0503020204020204" pitchFamily="34" charset="-122"/>
              </a:rPr>
              <a:t>设计“公园</a:t>
            </a:r>
            <a:r>
              <a:rPr lang="en-US" altLang="zh-CN" sz="1400" b="1" dirty="0">
                <a:solidFill>
                  <a:schemeClr val="bg1"/>
                </a:solidFill>
                <a:latin typeface="微软雅黑" panose="020B0503020204020204" pitchFamily="34" charset="-122"/>
                <a:ea typeface="微软雅黑" panose="020B0503020204020204" pitchFamily="34" charset="-122"/>
              </a:rPr>
              <a:t>VI </a:t>
            </a:r>
            <a:r>
              <a:rPr lang="zh-CN" altLang="en-US" sz="1400" b="1" dirty="0">
                <a:solidFill>
                  <a:schemeClr val="bg1"/>
                </a:solidFill>
                <a:latin typeface="微软雅黑" panose="020B0503020204020204" pitchFamily="34" charset="-122"/>
                <a:ea typeface="微软雅黑" panose="020B0503020204020204" pitchFamily="34" charset="-122"/>
              </a:rPr>
              <a:t>设计”标志</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124" name="Freeform 9"/>
          <p:cNvSpPr/>
          <p:nvPr/>
        </p:nvSpPr>
        <p:spPr bwMode="auto">
          <a:xfrm>
            <a:off x="1609505" y="3774536"/>
            <a:ext cx="174784" cy="350198"/>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5" name="Freeform 7"/>
          <p:cNvSpPr/>
          <p:nvPr/>
        </p:nvSpPr>
        <p:spPr bwMode="auto">
          <a:xfrm>
            <a:off x="2041738" y="2357041"/>
            <a:ext cx="179115" cy="357587"/>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19" name="Rectangle 24"/>
          <p:cNvSpPr>
            <a:spLocks noChangeArrowheads="1"/>
          </p:cNvSpPr>
          <p:nvPr/>
        </p:nvSpPr>
        <p:spPr bwMode="auto">
          <a:xfrm>
            <a:off x="5358176" y="2074168"/>
            <a:ext cx="1849148" cy="1075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尺寸：</a:t>
            </a:r>
            <a:r>
              <a:rPr lang="en-US" altLang="zh-CN" sz="1200" dirty="0">
                <a:latin typeface="微软雅黑" panose="020B0503020204020204" pitchFamily="34" charset="-122"/>
                <a:ea typeface="微软雅黑" panose="020B0503020204020204" pitchFamily="34" charset="-122"/>
              </a:rPr>
              <a:t>210×297mm</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颜色模式：</a:t>
            </a:r>
            <a:r>
              <a:rPr lang="en-US" altLang="zh-CN" sz="1200" dirty="0">
                <a:latin typeface="微软雅黑" panose="020B0503020204020204" pitchFamily="34" charset="-122"/>
                <a:ea typeface="微软雅黑" panose="020B0503020204020204" pitchFamily="34" charset="-122"/>
              </a:rPr>
              <a:t>CMYK</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实用软件：适量软件。</a:t>
            </a:r>
            <a:endParaRPr lang="en-US" altLang="zh-CN" sz="1200" dirty="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文件格式：源文件</a:t>
            </a:r>
            <a:r>
              <a:rPr lang="en-US" altLang="zh-CN" sz="1200" dirty="0">
                <a:latin typeface="微软雅黑" panose="020B0503020204020204" pitchFamily="34" charset="-122"/>
                <a:ea typeface="微软雅黑" panose="020B0503020204020204" pitchFamily="34" charset="-122"/>
              </a:rPr>
              <a:t>+jpeg</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48169730"/>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53" presetClass="entr" presetSubtype="16" fill="hold" grpId="0" nodeType="withEffect">
                                      <p:stCondLst>
                                        <p:cond delay="1700"/>
                                      </p:stCondLst>
                                      <p:childTnLst>
                                        <p:set>
                                          <p:cBhvr>
                                            <p:cTn id="35" dur="1" fill="hold">
                                              <p:stCondLst>
                                                <p:cond delay="0"/>
                                              </p:stCondLst>
                                            </p:cTn>
                                            <p:tgtEl>
                                              <p:spTgt spid="113"/>
                                            </p:tgtEl>
                                            <p:attrNameLst>
                                              <p:attrName>style.visibility</p:attrName>
                                            </p:attrNameLst>
                                          </p:cBhvr>
                                          <p:to>
                                            <p:strVal val="visible"/>
                                          </p:to>
                                        </p:set>
                                        <p:anim calcmode="lin" valueType="num">
                                          <p:cBhvr>
                                            <p:cTn id="36" dur="500" fill="hold"/>
                                            <p:tgtEl>
                                              <p:spTgt spid="113"/>
                                            </p:tgtEl>
                                            <p:attrNameLst>
                                              <p:attrName>ppt_w</p:attrName>
                                            </p:attrNameLst>
                                          </p:cBhvr>
                                          <p:tavLst>
                                            <p:tav tm="0">
                                              <p:val>
                                                <p:fltVal val="0"/>
                                              </p:val>
                                            </p:tav>
                                            <p:tav tm="100000">
                                              <p:val>
                                                <p:strVal val="#ppt_w"/>
                                              </p:val>
                                            </p:tav>
                                          </p:tavLst>
                                        </p:anim>
                                        <p:anim calcmode="lin" valueType="num">
                                          <p:cBhvr>
                                            <p:cTn id="37" dur="500" fill="hold"/>
                                            <p:tgtEl>
                                              <p:spTgt spid="113"/>
                                            </p:tgtEl>
                                            <p:attrNameLst>
                                              <p:attrName>ppt_h</p:attrName>
                                            </p:attrNameLst>
                                          </p:cBhvr>
                                          <p:tavLst>
                                            <p:tav tm="0">
                                              <p:val>
                                                <p:fltVal val="0"/>
                                              </p:val>
                                            </p:tav>
                                            <p:tav tm="100000">
                                              <p:val>
                                                <p:strVal val="#ppt_h"/>
                                              </p:val>
                                            </p:tav>
                                          </p:tavLst>
                                        </p:anim>
                                        <p:animEffect transition="in" filter="fade">
                                          <p:cBhvr>
                                            <p:cTn id="38" dur="500"/>
                                            <p:tgtEl>
                                              <p:spTgt spid="113"/>
                                            </p:tgtEl>
                                          </p:cBhvr>
                                        </p:animEffect>
                                      </p:childTnLst>
                                    </p:cTn>
                                  </p:par>
                                  <p:par>
                                    <p:cTn id="39" presetID="53" presetClass="entr" presetSubtype="16" fill="hold" grpId="0" nodeType="withEffect">
                                      <p:stCondLst>
                                        <p:cond delay="1700"/>
                                      </p:stCondLst>
                                      <p:childTnLst>
                                        <p:set>
                                          <p:cBhvr>
                                            <p:cTn id="40" dur="1" fill="hold">
                                              <p:stCondLst>
                                                <p:cond delay="0"/>
                                              </p:stCondLst>
                                            </p:cTn>
                                            <p:tgtEl>
                                              <p:spTgt spid="115"/>
                                            </p:tgtEl>
                                            <p:attrNameLst>
                                              <p:attrName>style.visibility</p:attrName>
                                            </p:attrNameLst>
                                          </p:cBhvr>
                                          <p:to>
                                            <p:strVal val="visible"/>
                                          </p:to>
                                        </p:set>
                                        <p:anim calcmode="lin" valueType="num">
                                          <p:cBhvr>
                                            <p:cTn id="41" dur="500" fill="hold"/>
                                            <p:tgtEl>
                                              <p:spTgt spid="115"/>
                                            </p:tgtEl>
                                            <p:attrNameLst>
                                              <p:attrName>ppt_w</p:attrName>
                                            </p:attrNameLst>
                                          </p:cBhvr>
                                          <p:tavLst>
                                            <p:tav tm="0">
                                              <p:val>
                                                <p:fltVal val="0"/>
                                              </p:val>
                                            </p:tav>
                                            <p:tav tm="100000">
                                              <p:val>
                                                <p:strVal val="#ppt_w"/>
                                              </p:val>
                                            </p:tav>
                                          </p:tavLst>
                                        </p:anim>
                                        <p:anim calcmode="lin" valueType="num">
                                          <p:cBhvr>
                                            <p:cTn id="42" dur="500" fill="hold"/>
                                            <p:tgtEl>
                                              <p:spTgt spid="115"/>
                                            </p:tgtEl>
                                            <p:attrNameLst>
                                              <p:attrName>ppt_h</p:attrName>
                                            </p:attrNameLst>
                                          </p:cBhvr>
                                          <p:tavLst>
                                            <p:tav tm="0">
                                              <p:val>
                                                <p:fltVal val="0"/>
                                              </p:val>
                                            </p:tav>
                                            <p:tav tm="100000">
                                              <p:val>
                                                <p:strVal val="#ppt_h"/>
                                              </p:val>
                                            </p:tav>
                                          </p:tavLst>
                                        </p:anim>
                                        <p:animEffect transition="in" filter="fade">
                                          <p:cBhvr>
                                            <p:cTn id="43" dur="500"/>
                                            <p:tgtEl>
                                              <p:spTgt spid="115"/>
                                            </p:tgtEl>
                                          </p:cBhvr>
                                        </p:animEffect>
                                      </p:childTnLst>
                                    </p:cTn>
                                  </p:par>
                                  <p:par>
                                    <p:cTn id="44" presetID="53" presetClass="entr" presetSubtype="16" fill="hold" grpId="0" nodeType="withEffect">
                                      <p:stCondLst>
                                        <p:cond delay="1900"/>
                                      </p:stCondLst>
                                      <p:childTnLst>
                                        <p:set>
                                          <p:cBhvr>
                                            <p:cTn id="45" dur="1" fill="hold">
                                              <p:stCondLst>
                                                <p:cond delay="0"/>
                                              </p:stCondLst>
                                            </p:cTn>
                                            <p:tgtEl>
                                              <p:spTgt spid="121"/>
                                            </p:tgtEl>
                                            <p:attrNameLst>
                                              <p:attrName>style.visibility</p:attrName>
                                            </p:attrNameLst>
                                          </p:cBhvr>
                                          <p:to>
                                            <p:strVal val="visible"/>
                                          </p:to>
                                        </p:set>
                                        <p:anim calcmode="lin" valueType="num">
                                          <p:cBhvr>
                                            <p:cTn id="46" dur="500" fill="hold"/>
                                            <p:tgtEl>
                                              <p:spTgt spid="121"/>
                                            </p:tgtEl>
                                            <p:attrNameLst>
                                              <p:attrName>ppt_w</p:attrName>
                                            </p:attrNameLst>
                                          </p:cBhvr>
                                          <p:tavLst>
                                            <p:tav tm="0">
                                              <p:val>
                                                <p:fltVal val="0"/>
                                              </p:val>
                                            </p:tav>
                                            <p:tav tm="100000">
                                              <p:val>
                                                <p:strVal val="#ppt_w"/>
                                              </p:val>
                                            </p:tav>
                                          </p:tavLst>
                                        </p:anim>
                                        <p:anim calcmode="lin" valueType="num">
                                          <p:cBhvr>
                                            <p:cTn id="47" dur="500" fill="hold"/>
                                            <p:tgtEl>
                                              <p:spTgt spid="121"/>
                                            </p:tgtEl>
                                            <p:attrNameLst>
                                              <p:attrName>ppt_h</p:attrName>
                                            </p:attrNameLst>
                                          </p:cBhvr>
                                          <p:tavLst>
                                            <p:tav tm="0">
                                              <p:val>
                                                <p:fltVal val="0"/>
                                              </p:val>
                                            </p:tav>
                                            <p:tav tm="100000">
                                              <p:val>
                                                <p:strVal val="#ppt_h"/>
                                              </p:val>
                                            </p:tav>
                                          </p:tavLst>
                                        </p:anim>
                                        <p:animEffect transition="in" filter="fade">
                                          <p:cBhvr>
                                            <p:cTn id="48" dur="500"/>
                                            <p:tgtEl>
                                              <p:spTgt spid="121"/>
                                            </p:tgtEl>
                                          </p:cBhvr>
                                        </p:animEffect>
                                      </p:childTnLst>
                                    </p:cTn>
                                  </p:par>
                                  <p:par>
                                    <p:cTn id="49" presetID="53" presetClass="entr" presetSubtype="16" fill="hold" grpId="0" nodeType="withEffect">
                                      <p:stCondLst>
                                        <p:cond delay="1900"/>
                                      </p:stCondLst>
                                      <p:childTnLst>
                                        <p:set>
                                          <p:cBhvr>
                                            <p:cTn id="50" dur="1" fill="hold">
                                              <p:stCondLst>
                                                <p:cond delay="0"/>
                                              </p:stCondLst>
                                            </p:cTn>
                                            <p:tgtEl>
                                              <p:spTgt spid="116"/>
                                            </p:tgtEl>
                                            <p:attrNameLst>
                                              <p:attrName>style.visibility</p:attrName>
                                            </p:attrNameLst>
                                          </p:cBhvr>
                                          <p:to>
                                            <p:strVal val="visible"/>
                                          </p:to>
                                        </p:set>
                                        <p:anim calcmode="lin" valueType="num">
                                          <p:cBhvr>
                                            <p:cTn id="51" dur="500" fill="hold"/>
                                            <p:tgtEl>
                                              <p:spTgt spid="116"/>
                                            </p:tgtEl>
                                            <p:attrNameLst>
                                              <p:attrName>ppt_w</p:attrName>
                                            </p:attrNameLst>
                                          </p:cBhvr>
                                          <p:tavLst>
                                            <p:tav tm="0">
                                              <p:val>
                                                <p:fltVal val="0"/>
                                              </p:val>
                                            </p:tav>
                                            <p:tav tm="100000">
                                              <p:val>
                                                <p:strVal val="#ppt_w"/>
                                              </p:val>
                                            </p:tav>
                                          </p:tavLst>
                                        </p:anim>
                                        <p:anim calcmode="lin" valueType="num">
                                          <p:cBhvr>
                                            <p:cTn id="52" dur="500" fill="hold"/>
                                            <p:tgtEl>
                                              <p:spTgt spid="116"/>
                                            </p:tgtEl>
                                            <p:attrNameLst>
                                              <p:attrName>ppt_h</p:attrName>
                                            </p:attrNameLst>
                                          </p:cBhvr>
                                          <p:tavLst>
                                            <p:tav tm="0">
                                              <p:val>
                                                <p:fltVal val="0"/>
                                              </p:val>
                                            </p:tav>
                                            <p:tav tm="100000">
                                              <p:val>
                                                <p:strVal val="#ppt_h"/>
                                              </p:val>
                                            </p:tav>
                                          </p:tavLst>
                                        </p:anim>
                                        <p:animEffect transition="in" filter="fade">
                                          <p:cBhvr>
                                            <p:cTn id="53" dur="500"/>
                                            <p:tgtEl>
                                              <p:spTgt spid="116"/>
                                            </p:tgtEl>
                                          </p:cBhvr>
                                        </p:animEffect>
                                      </p:childTnLst>
                                    </p:cTn>
                                  </p:par>
                                  <p:par>
                                    <p:cTn id="54" presetID="53" presetClass="entr" presetSubtype="16" fill="hold" grpId="0" nodeType="withEffect">
                                      <p:stCondLst>
                                        <p:cond delay="2100"/>
                                      </p:stCondLst>
                                      <p:childTnLst>
                                        <p:set>
                                          <p:cBhvr>
                                            <p:cTn id="55" dur="1" fill="hold">
                                              <p:stCondLst>
                                                <p:cond delay="0"/>
                                              </p:stCondLst>
                                            </p:cTn>
                                            <p:tgtEl>
                                              <p:spTgt spid="123"/>
                                            </p:tgtEl>
                                            <p:attrNameLst>
                                              <p:attrName>style.visibility</p:attrName>
                                            </p:attrNameLst>
                                          </p:cBhvr>
                                          <p:to>
                                            <p:strVal val="visible"/>
                                          </p:to>
                                        </p:set>
                                        <p:anim calcmode="lin" valueType="num">
                                          <p:cBhvr>
                                            <p:cTn id="56" dur="500" fill="hold"/>
                                            <p:tgtEl>
                                              <p:spTgt spid="123"/>
                                            </p:tgtEl>
                                            <p:attrNameLst>
                                              <p:attrName>ppt_w</p:attrName>
                                            </p:attrNameLst>
                                          </p:cBhvr>
                                          <p:tavLst>
                                            <p:tav tm="0">
                                              <p:val>
                                                <p:fltVal val="0"/>
                                              </p:val>
                                            </p:tav>
                                            <p:tav tm="100000">
                                              <p:val>
                                                <p:strVal val="#ppt_w"/>
                                              </p:val>
                                            </p:tav>
                                          </p:tavLst>
                                        </p:anim>
                                        <p:anim calcmode="lin" valueType="num">
                                          <p:cBhvr>
                                            <p:cTn id="57" dur="500" fill="hold"/>
                                            <p:tgtEl>
                                              <p:spTgt spid="123"/>
                                            </p:tgtEl>
                                            <p:attrNameLst>
                                              <p:attrName>ppt_h</p:attrName>
                                            </p:attrNameLst>
                                          </p:cBhvr>
                                          <p:tavLst>
                                            <p:tav tm="0">
                                              <p:val>
                                                <p:fltVal val="0"/>
                                              </p:val>
                                            </p:tav>
                                            <p:tav tm="100000">
                                              <p:val>
                                                <p:strVal val="#ppt_h"/>
                                              </p:val>
                                            </p:tav>
                                          </p:tavLst>
                                        </p:anim>
                                        <p:animEffect transition="in" filter="fade">
                                          <p:cBhvr>
                                            <p:cTn id="58" dur="500"/>
                                            <p:tgtEl>
                                              <p:spTgt spid="123"/>
                                            </p:tgtEl>
                                          </p:cBhvr>
                                        </p:animEffect>
                                      </p:childTnLst>
                                    </p:cTn>
                                  </p:par>
                                  <p:par>
                                    <p:cTn id="59" presetID="42" presetClass="entr" presetSubtype="0" fill="hold" grpId="0" nodeType="withEffect">
                                      <p:stCondLst>
                                        <p:cond delay="2600"/>
                                      </p:stCondLst>
                                      <p:childTnLst>
                                        <p:set>
                                          <p:cBhvr>
                                            <p:cTn id="60" dur="1" fill="hold">
                                              <p:stCondLst>
                                                <p:cond delay="0"/>
                                              </p:stCondLst>
                                            </p:cTn>
                                            <p:tgtEl>
                                              <p:spTgt spid="114"/>
                                            </p:tgtEl>
                                            <p:attrNameLst>
                                              <p:attrName>style.visibility</p:attrName>
                                            </p:attrNameLst>
                                          </p:cBhvr>
                                          <p:to>
                                            <p:strVal val="visible"/>
                                          </p:to>
                                        </p:set>
                                        <p:animEffect transition="in" filter="fade">
                                          <p:cBhvr>
                                            <p:cTn id="61" dur="500"/>
                                            <p:tgtEl>
                                              <p:spTgt spid="114"/>
                                            </p:tgtEl>
                                          </p:cBhvr>
                                        </p:animEffect>
                                        <p:anim calcmode="lin" valueType="num">
                                          <p:cBhvr>
                                            <p:cTn id="62" dur="500" fill="hold"/>
                                            <p:tgtEl>
                                              <p:spTgt spid="114"/>
                                            </p:tgtEl>
                                            <p:attrNameLst>
                                              <p:attrName>ppt_x</p:attrName>
                                            </p:attrNameLst>
                                          </p:cBhvr>
                                          <p:tavLst>
                                            <p:tav tm="0">
                                              <p:val>
                                                <p:strVal val="#ppt_x"/>
                                              </p:val>
                                            </p:tav>
                                            <p:tav tm="100000">
                                              <p:val>
                                                <p:strVal val="#ppt_x"/>
                                              </p:val>
                                            </p:tav>
                                          </p:tavLst>
                                        </p:anim>
                                        <p:anim calcmode="lin" valueType="num">
                                          <p:cBhvr>
                                            <p:cTn id="63" dur="500" fill="hold"/>
                                            <p:tgtEl>
                                              <p:spTgt spid="11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600"/>
                                      </p:stCondLst>
                                      <p:childTnLst>
                                        <p:set>
                                          <p:cBhvr>
                                            <p:cTn id="65" dur="1" fill="hold">
                                              <p:stCondLst>
                                                <p:cond delay="0"/>
                                              </p:stCondLst>
                                            </p:cTn>
                                            <p:tgtEl>
                                              <p:spTgt spid="118"/>
                                            </p:tgtEl>
                                            <p:attrNameLst>
                                              <p:attrName>style.visibility</p:attrName>
                                            </p:attrNameLst>
                                          </p:cBhvr>
                                          <p:to>
                                            <p:strVal val="visible"/>
                                          </p:to>
                                        </p:set>
                                        <p:animEffect transition="in" filter="fade">
                                          <p:cBhvr>
                                            <p:cTn id="66" dur="500"/>
                                            <p:tgtEl>
                                              <p:spTgt spid="118"/>
                                            </p:tgtEl>
                                          </p:cBhvr>
                                        </p:animEffect>
                                        <p:anim calcmode="lin" valueType="num">
                                          <p:cBhvr>
                                            <p:cTn id="67" dur="500" fill="hold"/>
                                            <p:tgtEl>
                                              <p:spTgt spid="118"/>
                                            </p:tgtEl>
                                            <p:attrNameLst>
                                              <p:attrName>ppt_x</p:attrName>
                                            </p:attrNameLst>
                                          </p:cBhvr>
                                          <p:tavLst>
                                            <p:tav tm="0">
                                              <p:val>
                                                <p:strVal val="#ppt_x"/>
                                              </p:val>
                                            </p:tav>
                                            <p:tav tm="100000">
                                              <p:val>
                                                <p:strVal val="#ppt_x"/>
                                              </p:val>
                                            </p:tav>
                                          </p:tavLst>
                                        </p:anim>
                                        <p:anim calcmode="lin" valueType="num">
                                          <p:cBhvr>
                                            <p:cTn id="68" dur="500" fill="hold"/>
                                            <p:tgtEl>
                                              <p:spTgt spid="118"/>
                                            </p:tgtEl>
                                            <p:attrNameLst>
                                              <p:attrName>ppt_y</p:attrName>
                                            </p:attrNameLst>
                                          </p:cBhvr>
                                          <p:tavLst>
                                            <p:tav tm="0">
                                              <p:val>
                                                <p:strVal val="#ppt_y+.1"/>
                                              </p:val>
                                            </p:tav>
                                            <p:tav tm="100000">
                                              <p:val>
                                                <p:strVal val="#ppt_y"/>
                                              </p:val>
                                            </p:tav>
                                          </p:tavLst>
                                        </p:anim>
                                      </p:childTnLst>
                                    </p:cTn>
                                  </p:par>
                                  <p:par>
                                    <p:cTn id="69" presetID="21" presetClass="entr" presetSubtype="1" fill="hold" nodeType="withEffect">
                                      <p:stCondLst>
                                        <p:cond delay="1200"/>
                                      </p:stCondLst>
                                      <p:childTnLst>
                                        <p:set>
                                          <p:cBhvr>
                                            <p:cTn id="70" dur="1" fill="hold">
                                              <p:stCondLst>
                                                <p:cond delay="0"/>
                                              </p:stCondLst>
                                            </p:cTn>
                                            <p:tgtEl>
                                              <p:spTgt spid="24"/>
                                            </p:tgtEl>
                                            <p:attrNameLst>
                                              <p:attrName>style.visibility</p:attrName>
                                            </p:attrNameLst>
                                          </p:cBhvr>
                                          <p:to>
                                            <p:strVal val="visible"/>
                                          </p:to>
                                        </p:set>
                                        <p:animEffect transition="in" filter="wheel(1)">
                                          <p:cBhvr>
                                            <p:cTn id="71" dur="500"/>
                                            <p:tgtEl>
                                              <p:spTgt spid="24"/>
                                            </p:tgtEl>
                                          </p:cBhvr>
                                        </p:animEffect>
                                      </p:childTnLst>
                                    </p:cTn>
                                  </p:par>
                                  <p:par>
                                    <p:cTn id="72" presetID="2" presetClass="entr" presetSubtype="2" fill="hold" grpId="0" nodeType="withEffect" p14:presetBounceEnd="60000">
                                      <p:stCondLst>
                                        <p:cond delay="3100"/>
                                      </p:stCondLst>
                                      <p:childTnLst>
                                        <p:set>
                                          <p:cBhvr>
                                            <p:cTn id="73" dur="1" fill="hold">
                                              <p:stCondLst>
                                                <p:cond delay="0"/>
                                              </p:stCondLst>
                                            </p:cTn>
                                            <p:tgtEl>
                                              <p:spTgt spid="19"/>
                                            </p:tgtEl>
                                            <p:attrNameLst>
                                              <p:attrName>style.visibility</p:attrName>
                                            </p:attrNameLst>
                                          </p:cBhvr>
                                          <p:to>
                                            <p:strVal val="visible"/>
                                          </p:to>
                                        </p:set>
                                        <p:anim calcmode="lin" valueType="num" p14:bounceEnd="60000">
                                          <p:cBhvr additive="base">
                                            <p:cTn id="74" dur="500" fill="hold"/>
                                            <p:tgtEl>
                                              <p:spTgt spid="19"/>
                                            </p:tgtEl>
                                            <p:attrNameLst>
                                              <p:attrName>ppt_x</p:attrName>
                                            </p:attrNameLst>
                                          </p:cBhvr>
                                          <p:tavLst>
                                            <p:tav tm="0">
                                              <p:val>
                                                <p:strVal val="1+#ppt_w/2"/>
                                              </p:val>
                                            </p:tav>
                                            <p:tav tm="100000">
                                              <p:val>
                                                <p:strVal val="#ppt_x"/>
                                              </p:val>
                                            </p:tav>
                                          </p:tavLst>
                                        </p:anim>
                                        <p:anim calcmode="lin" valueType="num" p14:bounceEnd="60000">
                                          <p:cBhvr additive="base">
                                            <p:cTn id="75"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21" grpId="0" animBg="1"/>
          <p:bldP spid="116" grpId="0" animBg="1"/>
          <p:bldP spid="123" grpId="0" animBg="1"/>
          <p:bldP spid="114" grpId="0" animBg="1"/>
          <p:bldP spid="118" grpId="0"/>
          <p:bldP spid="124" grpId="0" animBg="1"/>
          <p:bldP spid="124" grpId="1" animBg="1"/>
          <p:bldP spid="125" grpId="0" animBg="1"/>
          <p:bldP spid="125" grpId="1" animBg="1"/>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53" presetClass="entr" presetSubtype="16" fill="hold" grpId="0" nodeType="withEffect">
                                      <p:stCondLst>
                                        <p:cond delay="1700"/>
                                      </p:stCondLst>
                                      <p:childTnLst>
                                        <p:set>
                                          <p:cBhvr>
                                            <p:cTn id="35" dur="1" fill="hold">
                                              <p:stCondLst>
                                                <p:cond delay="0"/>
                                              </p:stCondLst>
                                            </p:cTn>
                                            <p:tgtEl>
                                              <p:spTgt spid="113"/>
                                            </p:tgtEl>
                                            <p:attrNameLst>
                                              <p:attrName>style.visibility</p:attrName>
                                            </p:attrNameLst>
                                          </p:cBhvr>
                                          <p:to>
                                            <p:strVal val="visible"/>
                                          </p:to>
                                        </p:set>
                                        <p:anim calcmode="lin" valueType="num">
                                          <p:cBhvr>
                                            <p:cTn id="36" dur="500" fill="hold"/>
                                            <p:tgtEl>
                                              <p:spTgt spid="113"/>
                                            </p:tgtEl>
                                            <p:attrNameLst>
                                              <p:attrName>ppt_w</p:attrName>
                                            </p:attrNameLst>
                                          </p:cBhvr>
                                          <p:tavLst>
                                            <p:tav tm="0">
                                              <p:val>
                                                <p:fltVal val="0"/>
                                              </p:val>
                                            </p:tav>
                                            <p:tav tm="100000">
                                              <p:val>
                                                <p:strVal val="#ppt_w"/>
                                              </p:val>
                                            </p:tav>
                                          </p:tavLst>
                                        </p:anim>
                                        <p:anim calcmode="lin" valueType="num">
                                          <p:cBhvr>
                                            <p:cTn id="37" dur="500" fill="hold"/>
                                            <p:tgtEl>
                                              <p:spTgt spid="113"/>
                                            </p:tgtEl>
                                            <p:attrNameLst>
                                              <p:attrName>ppt_h</p:attrName>
                                            </p:attrNameLst>
                                          </p:cBhvr>
                                          <p:tavLst>
                                            <p:tav tm="0">
                                              <p:val>
                                                <p:fltVal val="0"/>
                                              </p:val>
                                            </p:tav>
                                            <p:tav tm="100000">
                                              <p:val>
                                                <p:strVal val="#ppt_h"/>
                                              </p:val>
                                            </p:tav>
                                          </p:tavLst>
                                        </p:anim>
                                        <p:animEffect transition="in" filter="fade">
                                          <p:cBhvr>
                                            <p:cTn id="38" dur="500"/>
                                            <p:tgtEl>
                                              <p:spTgt spid="113"/>
                                            </p:tgtEl>
                                          </p:cBhvr>
                                        </p:animEffect>
                                      </p:childTnLst>
                                    </p:cTn>
                                  </p:par>
                                  <p:par>
                                    <p:cTn id="39" presetID="53" presetClass="entr" presetSubtype="16" fill="hold" grpId="0" nodeType="withEffect">
                                      <p:stCondLst>
                                        <p:cond delay="1700"/>
                                      </p:stCondLst>
                                      <p:childTnLst>
                                        <p:set>
                                          <p:cBhvr>
                                            <p:cTn id="40" dur="1" fill="hold">
                                              <p:stCondLst>
                                                <p:cond delay="0"/>
                                              </p:stCondLst>
                                            </p:cTn>
                                            <p:tgtEl>
                                              <p:spTgt spid="115"/>
                                            </p:tgtEl>
                                            <p:attrNameLst>
                                              <p:attrName>style.visibility</p:attrName>
                                            </p:attrNameLst>
                                          </p:cBhvr>
                                          <p:to>
                                            <p:strVal val="visible"/>
                                          </p:to>
                                        </p:set>
                                        <p:anim calcmode="lin" valueType="num">
                                          <p:cBhvr>
                                            <p:cTn id="41" dur="500" fill="hold"/>
                                            <p:tgtEl>
                                              <p:spTgt spid="115"/>
                                            </p:tgtEl>
                                            <p:attrNameLst>
                                              <p:attrName>ppt_w</p:attrName>
                                            </p:attrNameLst>
                                          </p:cBhvr>
                                          <p:tavLst>
                                            <p:tav tm="0">
                                              <p:val>
                                                <p:fltVal val="0"/>
                                              </p:val>
                                            </p:tav>
                                            <p:tav tm="100000">
                                              <p:val>
                                                <p:strVal val="#ppt_w"/>
                                              </p:val>
                                            </p:tav>
                                          </p:tavLst>
                                        </p:anim>
                                        <p:anim calcmode="lin" valueType="num">
                                          <p:cBhvr>
                                            <p:cTn id="42" dur="500" fill="hold"/>
                                            <p:tgtEl>
                                              <p:spTgt spid="115"/>
                                            </p:tgtEl>
                                            <p:attrNameLst>
                                              <p:attrName>ppt_h</p:attrName>
                                            </p:attrNameLst>
                                          </p:cBhvr>
                                          <p:tavLst>
                                            <p:tav tm="0">
                                              <p:val>
                                                <p:fltVal val="0"/>
                                              </p:val>
                                            </p:tav>
                                            <p:tav tm="100000">
                                              <p:val>
                                                <p:strVal val="#ppt_h"/>
                                              </p:val>
                                            </p:tav>
                                          </p:tavLst>
                                        </p:anim>
                                        <p:animEffect transition="in" filter="fade">
                                          <p:cBhvr>
                                            <p:cTn id="43" dur="500"/>
                                            <p:tgtEl>
                                              <p:spTgt spid="115"/>
                                            </p:tgtEl>
                                          </p:cBhvr>
                                        </p:animEffect>
                                      </p:childTnLst>
                                    </p:cTn>
                                  </p:par>
                                  <p:par>
                                    <p:cTn id="44" presetID="53" presetClass="entr" presetSubtype="16" fill="hold" grpId="0" nodeType="withEffect">
                                      <p:stCondLst>
                                        <p:cond delay="1900"/>
                                      </p:stCondLst>
                                      <p:childTnLst>
                                        <p:set>
                                          <p:cBhvr>
                                            <p:cTn id="45" dur="1" fill="hold">
                                              <p:stCondLst>
                                                <p:cond delay="0"/>
                                              </p:stCondLst>
                                            </p:cTn>
                                            <p:tgtEl>
                                              <p:spTgt spid="121"/>
                                            </p:tgtEl>
                                            <p:attrNameLst>
                                              <p:attrName>style.visibility</p:attrName>
                                            </p:attrNameLst>
                                          </p:cBhvr>
                                          <p:to>
                                            <p:strVal val="visible"/>
                                          </p:to>
                                        </p:set>
                                        <p:anim calcmode="lin" valueType="num">
                                          <p:cBhvr>
                                            <p:cTn id="46" dur="500" fill="hold"/>
                                            <p:tgtEl>
                                              <p:spTgt spid="121"/>
                                            </p:tgtEl>
                                            <p:attrNameLst>
                                              <p:attrName>ppt_w</p:attrName>
                                            </p:attrNameLst>
                                          </p:cBhvr>
                                          <p:tavLst>
                                            <p:tav tm="0">
                                              <p:val>
                                                <p:fltVal val="0"/>
                                              </p:val>
                                            </p:tav>
                                            <p:tav tm="100000">
                                              <p:val>
                                                <p:strVal val="#ppt_w"/>
                                              </p:val>
                                            </p:tav>
                                          </p:tavLst>
                                        </p:anim>
                                        <p:anim calcmode="lin" valueType="num">
                                          <p:cBhvr>
                                            <p:cTn id="47" dur="500" fill="hold"/>
                                            <p:tgtEl>
                                              <p:spTgt spid="121"/>
                                            </p:tgtEl>
                                            <p:attrNameLst>
                                              <p:attrName>ppt_h</p:attrName>
                                            </p:attrNameLst>
                                          </p:cBhvr>
                                          <p:tavLst>
                                            <p:tav tm="0">
                                              <p:val>
                                                <p:fltVal val="0"/>
                                              </p:val>
                                            </p:tav>
                                            <p:tav tm="100000">
                                              <p:val>
                                                <p:strVal val="#ppt_h"/>
                                              </p:val>
                                            </p:tav>
                                          </p:tavLst>
                                        </p:anim>
                                        <p:animEffect transition="in" filter="fade">
                                          <p:cBhvr>
                                            <p:cTn id="48" dur="500"/>
                                            <p:tgtEl>
                                              <p:spTgt spid="121"/>
                                            </p:tgtEl>
                                          </p:cBhvr>
                                        </p:animEffect>
                                      </p:childTnLst>
                                    </p:cTn>
                                  </p:par>
                                  <p:par>
                                    <p:cTn id="49" presetID="53" presetClass="entr" presetSubtype="16" fill="hold" grpId="0" nodeType="withEffect">
                                      <p:stCondLst>
                                        <p:cond delay="1900"/>
                                      </p:stCondLst>
                                      <p:childTnLst>
                                        <p:set>
                                          <p:cBhvr>
                                            <p:cTn id="50" dur="1" fill="hold">
                                              <p:stCondLst>
                                                <p:cond delay="0"/>
                                              </p:stCondLst>
                                            </p:cTn>
                                            <p:tgtEl>
                                              <p:spTgt spid="116"/>
                                            </p:tgtEl>
                                            <p:attrNameLst>
                                              <p:attrName>style.visibility</p:attrName>
                                            </p:attrNameLst>
                                          </p:cBhvr>
                                          <p:to>
                                            <p:strVal val="visible"/>
                                          </p:to>
                                        </p:set>
                                        <p:anim calcmode="lin" valueType="num">
                                          <p:cBhvr>
                                            <p:cTn id="51" dur="500" fill="hold"/>
                                            <p:tgtEl>
                                              <p:spTgt spid="116"/>
                                            </p:tgtEl>
                                            <p:attrNameLst>
                                              <p:attrName>ppt_w</p:attrName>
                                            </p:attrNameLst>
                                          </p:cBhvr>
                                          <p:tavLst>
                                            <p:tav tm="0">
                                              <p:val>
                                                <p:fltVal val="0"/>
                                              </p:val>
                                            </p:tav>
                                            <p:tav tm="100000">
                                              <p:val>
                                                <p:strVal val="#ppt_w"/>
                                              </p:val>
                                            </p:tav>
                                          </p:tavLst>
                                        </p:anim>
                                        <p:anim calcmode="lin" valueType="num">
                                          <p:cBhvr>
                                            <p:cTn id="52" dur="500" fill="hold"/>
                                            <p:tgtEl>
                                              <p:spTgt spid="116"/>
                                            </p:tgtEl>
                                            <p:attrNameLst>
                                              <p:attrName>ppt_h</p:attrName>
                                            </p:attrNameLst>
                                          </p:cBhvr>
                                          <p:tavLst>
                                            <p:tav tm="0">
                                              <p:val>
                                                <p:fltVal val="0"/>
                                              </p:val>
                                            </p:tav>
                                            <p:tav tm="100000">
                                              <p:val>
                                                <p:strVal val="#ppt_h"/>
                                              </p:val>
                                            </p:tav>
                                          </p:tavLst>
                                        </p:anim>
                                        <p:animEffect transition="in" filter="fade">
                                          <p:cBhvr>
                                            <p:cTn id="53" dur="500"/>
                                            <p:tgtEl>
                                              <p:spTgt spid="116"/>
                                            </p:tgtEl>
                                          </p:cBhvr>
                                        </p:animEffect>
                                      </p:childTnLst>
                                    </p:cTn>
                                  </p:par>
                                  <p:par>
                                    <p:cTn id="54" presetID="53" presetClass="entr" presetSubtype="16" fill="hold" grpId="0" nodeType="withEffect">
                                      <p:stCondLst>
                                        <p:cond delay="2100"/>
                                      </p:stCondLst>
                                      <p:childTnLst>
                                        <p:set>
                                          <p:cBhvr>
                                            <p:cTn id="55" dur="1" fill="hold">
                                              <p:stCondLst>
                                                <p:cond delay="0"/>
                                              </p:stCondLst>
                                            </p:cTn>
                                            <p:tgtEl>
                                              <p:spTgt spid="123"/>
                                            </p:tgtEl>
                                            <p:attrNameLst>
                                              <p:attrName>style.visibility</p:attrName>
                                            </p:attrNameLst>
                                          </p:cBhvr>
                                          <p:to>
                                            <p:strVal val="visible"/>
                                          </p:to>
                                        </p:set>
                                        <p:anim calcmode="lin" valueType="num">
                                          <p:cBhvr>
                                            <p:cTn id="56" dur="500" fill="hold"/>
                                            <p:tgtEl>
                                              <p:spTgt spid="123"/>
                                            </p:tgtEl>
                                            <p:attrNameLst>
                                              <p:attrName>ppt_w</p:attrName>
                                            </p:attrNameLst>
                                          </p:cBhvr>
                                          <p:tavLst>
                                            <p:tav tm="0">
                                              <p:val>
                                                <p:fltVal val="0"/>
                                              </p:val>
                                            </p:tav>
                                            <p:tav tm="100000">
                                              <p:val>
                                                <p:strVal val="#ppt_w"/>
                                              </p:val>
                                            </p:tav>
                                          </p:tavLst>
                                        </p:anim>
                                        <p:anim calcmode="lin" valueType="num">
                                          <p:cBhvr>
                                            <p:cTn id="57" dur="500" fill="hold"/>
                                            <p:tgtEl>
                                              <p:spTgt spid="123"/>
                                            </p:tgtEl>
                                            <p:attrNameLst>
                                              <p:attrName>ppt_h</p:attrName>
                                            </p:attrNameLst>
                                          </p:cBhvr>
                                          <p:tavLst>
                                            <p:tav tm="0">
                                              <p:val>
                                                <p:fltVal val="0"/>
                                              </p:val>
                                            </p:tav>
                                            <p:tav tm="100000">
                                              <p:val>
                                                <p:strVal val="#ppt_h"/>
                                              </p:val>
                                            </p:tav>
                                          </p:tavLst>
                                        </p:anim>
                                        <p:animEffect transition="in" filter="fade">
                                          <p:cBhvr>
                                            <p:cTn id="58" dur="500"/>
                                            <p:tgtEl>
                                              <p:spTgt spid="123"/>
                                            </p:tgtEl>
                                          </p:cBhvr>
                                        </p:animEffect>
                                      </p:childTnLst>
                                    </p:cTn>
                                  </p:par>
                                  <p:par>
                                    <p:cTn id="59" presetID="42" presetClass="entr" presetSubtype="0" fill="hold" grpId="0" nodeType="withEffect">
                                      <p:stCondLst>
                                        <p:cond delay="2600"/>
                                      </p:stCondLst>
                                      <p:childTnLst>
                                        <p:set>
                                          <p:cBhvr>
                                            <p:cTn id="60" dur="1" fill="hold">
                                              <p:stCondLst>
                                                <p:cond delay="0"/>
                                              </p:stCondLst>
                                            </p:cTn>
                                            <p:tgtEl>
                                              <p:spTgt spid="114"/>
                                            </p:tgtEl>
                                            <p:attrNameLst>
                                              <p:attrName>style.visibility</p:attrName>
                                            </p:attrNameLst>
                                          </p:cBhvr>
                                          <p:to>
                                            <p:strVal val="visible"/>
                                          </p:to>
                                        </p:set>
                                        <p:animEffect transition="in" filter="fade">
                                          <p:cBhvr>
                                            <p:cTn id="61" dur="500"/>
                                            <p:tgtEl>
                                              <p:spTgt spid="114"/>
                                            </p:tgtEl>
                                          </p:cBhvr>
                                        </p:animEffect>
                                        <p:anim calcmode="lin" valueType="num">
                                          <p:cBhvr>
                                            <p:cTn id="62" dur="500" fill="hold"/>
                                            <p:tgtEl>
                                              <p:spTgt spid="114"/>
                                            </p:tgtEl>
                                            <p:attrNameLst>
                                              <p:attrName>ppt_x</p:attrName>
                                            </p:attrNameLst>
                                          </p:cBhvr>
                                          <p:tavLst>
                                            <p:tav tm="0">
                                              <p:val>
                                                <p:strVal val="#ppt_x"/>
                                              </p:val>
                                            </p:tav>
                                            <p:tav tm="100000">
                                              <p:val>
                                                <p:strVal val="#ppt_x"/>
                                              </p:val>
                                            </p:tav>
                                          </p:tavLst>
                                        </p:anim>
                                        <p:anim calcmode="lin" valueType="num">
                                          <p:cBhvr>
                                            <p:cTn id="63" dur="500" fill="hold"/>
                                            <p:tgtEl>
                                              <p:spTgt spid="11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600"/>
                                      </p:stCondLst>
                                      <p:childTnLst>
                                        <p:set>
                                          <p:cBhvr>
                                            <p:cTn id="65" dur="1" fill="hold">
                                              <p:stCondLst>
                                                <p:cond delay="0"/>
                                              </p:stCondLst>
                                            </p:cTn>
                                            <p:tgtEl>
                                              <p:spTgt spid="118"/>
                                            </p:tgtEl>
                                            <p:attrNameLst>
                                              <p:attrName>style.visibility</p:attrName>
                                            </p:attrNameLst>
                                          </p:cBhvr>
                                          <p:to>
                                            <p:strVal val="visible"/>
                                          </p:to>
                                        </p:set>
                                        <p:animEffect transition="in" filter="fade">
                                          <p:cBhvr>
                                            <p:cTn id="66" dur="500"/>
                                            <p:tgtEl>
                                              <p:spTgt spid="118"/>
                                            </p:tgtEl>
                                          </p:cBhvr>
                                        </p:animEffect>
                                        <p:anim calcmode="lin" valueType="num">
                                          <p:cBhvr>
                                            <p:cTn id="67" dur="500" fill="hold"/>
                                            <p:tgtEl>
                                              <p:spTgt spid="118"/>
                                            </p:tgtEl>
                                            <p:attrNameLst>
                                              <p:attrName>ppt_x</p:attrName>
                                            </p:attrNameLst>
                                          </p:cBhvr>
                                          <p:tavLst>
                                            <p:tav tm="0">
                                              <p:val>
                                                <p:strVal val="#ppt_x"/>
                                              </p:val>
                                            </p:tav>
                                            <p:tav tm="100000">
                                              <p:val>
                                                <p:strVal val="#ppt_x"/>
                                              </p:val>
                                            </p:tav>
                                          </p:tavLst>
                                        </p:anim>
                                        <p:anim calcmode="lin" valueType="num">
                                          <p:cBhvr>
                                            <p:cTn id="68" dur="500" fill="hold"/>
                                            <p:tgtEl>
                                              <p:spTgt spid="118"/>
                                            </p:tgtEl>
                                            <p:attrNameLst>
                                              <p:attrName>ppt_y</p:attrName>
                                            </p:attrNameLst>
                                          </p:cBhvr>
                                          <p:tavLst>
                                            <p:tav tm="0">
                                              <p:val>
                                                <p:strVal val="#ppt_y+.1"/>
                                              </p:val>
                                            </p:tav>
                                            <p:tav tm="100000">
                                              <p:val>
                                                <p:strVal val="#ppt_y"/>
                                              </p:val>
                                            </p:tav>
                                          </p:tavLst>
                                        </p:anim>
                                      </p:childTnLst>
                                    </p:cTn>
                                  </p:par>
                                  <p:par>
                                    <p:cTn id="69" presetID="21" presetClass="entr" presetSubtype="1" fill="hold" nodeType="withEffect">
                                      <p:stCondLst>
                                        <p:cond delay="1200"/>
                                      </p:stCondLst>
                                      <p:childTnLst>
                                        <p:set>
                                          <p:cBhvr>
                                            <p:cTn id="70" dur="1" fill="hold">
                                              <p:stCondLst>
                                                <p:cond delay="0"/>
                                              </p:stCondLst>
                                            </p:cTn>
                                            <p:tgtEl>
                                              <p:spTgt spid="24"/>
                                            </p:tgtEl>
                                            <p:attrNameLst>
                                              <p:attrName>style.visibility</p:attrName>
                                            </p:attrNameLst>
                                          </p:cBhvr>
                                          <p:to>
                                            <p:strVal val="visible"/>
                                          </p:to>
                                        </p:set>
                                        <p:animEffect transition="in" filter="wheel(1)">
                                          <p:cBhvr>
                                            <p:cTn id="71" dur="500"/>
                                            <p:tgtEl>
                                              <p:spTgt spid="24"/>
                                            </p:tgtEl>
                                          </p:cBhvr>
                                        </p:animEffect>
                                      </p:childTnLst>
                                    </p:cTn>
                                  </p:par>
                                  <p:par>
                                    <p:cTn id="72" presetID="2" presetClass="entr" presetSubtype="2" fill="hold" grpId="0" nodeType="withEffect">
                                      <p:stCondLst>
                                        <p:cond delay="3100"/>
                                      </p:stCondLst>
                                      <p:childTnLst>
                                        <p:set>
                                          <p:cBhvr>
                                            <p:cTn id="73" dur="1" fill="hold">
                                              <p:stCondLst>
                                                <p:cond delay="0"/>
                                              </p:stCondLst>
                                            </p:cTn>
                                            <p:tgtEl>
                                              <p:spTgt spid="19"/>
                                            </p:tgtEl>
                                            <p:attrNameLst>
                                              <p:attrName>style.visibility</p:attrName>
                                            </p:attrNameLst>
                                          </p:cBhvr>
                                          <p:to>
                                            <p:strVal val="visible"/>
                                          </p:to>
                                        </p:set>
                                        <p:anim calcmode="lin" valueType="num">
                                          <p:cBhvr additive="base">
                                            <p:cTn id="74" dur="500" fill="hold"/>
                                            <p:tgtEl>
                                              <p:spTgt spid="19"/>
                                            </p:tgtEl>
                                            <p:attrNameLst>
                                              <p:attrName>ppt_x</p:attrName>
                                            </p:attrNameLst>
                                          </p:cBhvr>
                                          <p:tavLst>
                                            <p:tav tm="0">
                                              <p:val>
                                                <p:strVal val="1+#ppt_w/2"/>
                                              </p:val>
                                            </p:tav>
                                            <p:tav tm="100000">
                                              <p:val>
                                                <p:strVal val="#ppt_x"/>
                                              </p:val>
                                            </p:tav>
                                          </p:tavLst>
                                        </p:anim>
                                        <p:anim calcmode="lin" valueType="num">
                                          <p:cBhvr additive="base">
                                            <p:cTn id="75"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21" grpId="0" animBg="1"/>
          <p:bldP spid="116" grpId="0" animBg="1"/>
          <p:bldP spid="123" grpId="0" animBg="1"/>
          <p:bldP spid="114" grpId="0" animBg="1"/>
          <p:bldP spid="118" grpId="0"/>
          <p:bldP spid="124" grpId="0" animBg="1"/>
          <p:bldP spid="124" grpId="1" animBg="1"/>
          <p:bldP spid="125" grpId="0" animBg="1"/>
          <p:bldP spid="125" grpId="1" animBg="1"/>
          <p:bldP spid="19"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t="7351" b="17041"/>
          <a:stretch/>
        </p:blipFill>
        <p:spPr>
          <a:xfrm>
            <a:off x="1142204" y="0"/>
            <a:ext cx="6856414" cy="5162956"/>
          </a:xfrm>
          <a:prstGeom prst="rect">
            <a:avLst/>
          </a:prstGeom>
        </p:spPr>
      </p:pic>
      <p:sp>
        <p:nvSpPr>
          <p:cNvPr id="2" name="矩形 1"/>
          <p:cNvSpPr/>
          <p:nvPr/>
        </p:nvSpPr>
        <p:spPr>
          <a:xfrm>
            <a:off x="1142205" y="0"/>
            <a:ext cx="6856413" cy="5163512"/>
          </a:xfrm>
          <a:prstGeom prst="rect">
            <a:avLst/>
          </a:prstGeom>
          <a:solidFill>
            <a:srgbClr val="1D6EA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18"/>
          <p:cNvSpPr>
            <a:spLocks noChangeArrowheads="1"/>
          </p:cNvSpPr>
          <p:nvPr/>
        </p:nvSpPr>
        <p:spPr bwMode="auto">
          <a:xfrm>
            <a:off x="2190420" y="3722957"/>
            <a:ext cx="28886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buFont typeface="Arial" pitchFamily="34" charset="0"/>
              <a:buNone/>
            </a:pPr>
            <a:r>
              <a:rPr lang="zh-CN" altLang="en-US" sz="2000" dirty="0">
                <a:solidFill>
                  <a:schemeClr val="bg1"/>
                </a:solidFill>
                <a:latin typeface="微软雅黑" panose="020B0503020204020204" pitchFamily="34" charset="-122"/>
                <a:ea typeface="微软雅黑" panose="020B0503020204020204" pitchFamily="34" charset="-122"/>
              </a:rPr>
              <a:t>任务一 设计文化类企业</a:t>
            </a:r>
            <a:r>
              <a:rPr lang="en-US" altLang="zh-CN" sz="2000" dirty="0">
                <a:solidFill>
                  <a:schemeClr val="bg1"/>
                </a:solidFill>
                <a:latin typeface="微软雅黑" panose="020B0503020204020204" pitchFamily="34" charset="-122"/>
                <a:ea typeface="微软雅黑" panose="020B0503020204020204" pitchFamily="34" charset="-122"/>
              </a:rPr>
              <a:t>VI</a:t>
            </a:r>
            <a:endParaRPr lang="zh-CN" altLang="en-US" sz="2000" dirty="0">
              <a:solidFill>
                <a:schemeClr val="bg1"/>
              </a:solidFill>
              <a:latin typeface="微软雅黑" pitchFamily="34" charset="-122"/>
              <a:ea typeface="微软雅黑" pitchFamily="34" charset="-122"/>
              <a:cs typeface="Arial" pitchFamily="34" charset="0"/>
            </a:endParaRPr>
          </a:p>
        </p:txBody>
      </p:sp>
      <p:sp>
        <p:nvSpPr>
          <p:cNvPr id="12" name="Freeform 9"/>
          <p:cNvSpPr/>
          <p:nvPr/>
        </p:nvSpPr>
        <p:spPr bwMode="auto">
          <a:xfrm>
            <a:off x="5227070" y="3794957"/>
            <a:ext cx="68979" cy="138203"/>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cxnSp>
        <p:nvCxnSpPr>
          <p:cNvPr id="13" name="直接连接符 12"/>
          <p:cNvCxnSpPr/>
          <p:nvPr/>
        </p:nvCxnSpPr>
        <p:spPr>
          <a:xfrm>
            <a:off x="2046402" y="3674892"/>
            <a:ext cx="0" cy="42324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1491689" y="3731420"/>
            <a:ext cx="396306" cy="319798"/>
            <a:chOff x="-3743325" y="2247900"/>
            <a:chExt cx="822326" cy="663576"/>
          </a:xfrm>
          <a:solidFill>
            <a:schemeClr val="bg1"/>
          </a:solidFill>
        </p:grpSpPr>
        <p:sp>
          <p:nvSpPr>
            <p:cNvPr id="18" name="Freeform 7"/>
            <p:cNvSpPr>
              <a:spLocks noEditPoints="1"/>
            </p:cNvSpPr>
            <p:nvPr/>
          </p:nvSpPr>
          <p:spPr bwMode="auto">
            <a:xfrm>
              <a:off x="-3743325" y="2247900"/>
              <a:ext cx="588963" cy="660400"/>
            </a:xfrm>
            <a:custGeom>
              <a:avLst/>
              <a:gdLst>
                <a:gd name="T0" fmla="*/ 156 w 157"/>
                <a:gd name="T1" fmla="*/ 168 h 176"/>
                <a:gd name="T2" fmla="*/ 100 w 157"/>
                <a:gd name="T3" fmla="*/ 96 h 176"/>
                <a:gd name="T4" fmla="*/ 102 w 157"/>
                <a:gd name="T5" fmla="*/ 94 h 176"/>
                <a:gd name="T6" fmla="*/ 108 w 157"/>
                <a:gd name="T7" fmla="*/ 90 h 176"/>
                <a:gd name="T8" fmla="*/ 114 w 157"/>
                <a:gd name="T9" fmla="*/ 86 h 176"/>
                <a:gd name="T10" fmla="*/ 121 w 157"/>
                <a:gd name="T11" fmla="*/ 77 h 176"/>
                <a:gd name="T12" fmla="*/ 123 w 157"/>
                <a:gd name="T13" fmla="*/ 72 h 176"/>
                <a:gd name="T14" fmla="*/ 124 w 157"/>
                <a:gd name="T15" fmla="*/ 71 h 176"/>
                <a:gd name="T16" fmla="*/ 128 w 157"/>
                <a:gd name="T17" fmla="*/ 50 h 176"/>
                <a:gd name="T18" fmla="*/ 78 w 157"/>
                <a:gd name="T19" fmla="*/ 0 h 176"/>
                <a:gd name="T20" fmla="*/ 78 w 157"/>
                <a:gd name="T21" fmla="*/ 0 h 176"/>
                <a:gd name="T22" fmla="*/ 78 w 157"/>
                <a:gd name="T23" fmla="*/ 0 h 176"/>
                <a:gd name="T24" fmla="*/ 28 w 157"/>
                <a:gd name="T25" fmla="*/ 50 h 176"/>
                <a:gd name="T26" fmla="*/ 56 w 157"/>
                <a:gd name="T27" fmla="*/ 96 h 176"/>
                <a:gd name="T28" fmla="*/ 0 w 157"/>
                <a:gd name="T29" fmla="*/ 168 h 176"/>
                <a:gd name="T30" fmla="*/ 0 w 157"/>
                <a:gd name="T31" fmla="*/ 169 h 176"/>
                <a:gd name="T32" fmla="*/ 0 w 157"/>
                <a:gd name="T33" fmla="*/ 169 h 176"/>
                <a:gd name="T34" fmla="*/ 1 w 157"/>
                <a:gd name="T35" fmla="*/ 172 h 176"/>
                <a:gd name="T36" fmla="*/ 7 w 157"/>
                <a:gd name="T37" fmla="*/ 176 h 176"/>
                <a:gd name="T38" fmla="*/ 13 w 157"/>
                <a:gd name="T39" fmla="*/ 172 h 176"/>
                <a:gd name="T40" fmla="*/ 13 w 157"/>
                <a:gd name="T41" fmla="*/ 170 h 176"/>
                <a:gd name="T42" fmla="*/ 14 w 157"/>
                <a:gd name="T43" fmla="*/ 169 h 176"/>
                <a:gd name="T44" fmla="*/ 13 w 157"/>
                <a:gd name="T45" fmla="*/ 168 h 176"/>
                <a:gd name="T46" fmla="*/ 13 w 157"/>
                <a:gd name="T47" fmla="*/ 165 h 176"/>
                <a:gd name="T48" fmla="*/ 14 w 157"/>
                <a:gd name="T49" fmla="*/ 163 h 176"/>
                <a:gd name="T50" fmla="*/ 14 w 157"/>
                <a:gd name="T51" fmla="*/ 163 h 176"/>
                <a:gd name="T52" fmla="*/ 39 w 157"/>
                <a:gd name="T53" fmla="*/ 119 h 176"/>
                <a:gd name="T54" fmla="*/ 40 w 157"/>
                <a:gd name="T55" fmla="*/ 119 h 176"/>
                <a:gd name="T56" fmla="*/ 40 w 157"/>
                <a:gd name="T57" fmla="*/ 119 h 176"/>
                <a:gd name="T58" fmla="*/ 68 w 157"/>
                <a:gd name="T59" fmla="*/ 107 h 176"/>
                <a:gd name="T60" fmla="*/ 68 w 157"/>
                <a:gd name="T61" fmla="*/ 106 h 176"/>
                <a:gd name="T62" fmla="*/ 73 w 157"/>
                <a:gd name="T63" fmla="*/ 106 h 176"/>
                <a:gd name="T64" fmla="*/ 77 w 157"/>
                <a:gd name="T65" fmla="*/ 106 h 176"/>
                <a:gd name="T66" fmla="*/ 78 w 157"/>
                <a:gd name="T67" fmla="*/ 106 h 176"/>
                <a:gd name="T68" fmla="*/ 85 w 157"/>
                <a:gd name="T69" fmla="*/ 106 h 176"/>
                <a:gd name="T70" fmla="*/ 85 w 157"/>
                <a:gd name="T71" fmla="*/ 106 h 176"/>
                <a:gd name="T72" fmla="*/ 143 w 157"/>
                <a:gd name="T73" fmla="*/ 163 h 176"/>
                <a:gd name="T74" fmla="*/ 143 w 157"/>
                <a:gd name="T75" fmla="*/ 163 h 176"/>
                <a:gd name="T76" fmla="*/ 143 w 157"/>
                <a:gd name="T77" fmla="*/ 165 h 176"/>
                <a:gd name="T78" fmla="*/ 143 w 157"/>
                <a:gd name="T79" fmla="*/ 168 h 176"/>
                <a:gd name="T80" fmla="*/ 143 w 157"/>
                <a:gd name="T81" fmla="*/ 169 h 176"/>
                <a:gd name="T82" fmla="*/ 143 w 157"/>
                <a:gd name="T83" fmla="*/ 170 h 176"/>
                <a:gd name="T84" fmla="*/ 143 w 157"/>
                <a:gd name="T85" fmla="*/ 172 h 176"/>
                <a:gd name="T86" fmla="*/ 150 w 157"/>
                <a:gd name="T87" fmla="*/ 176 h 176"/>
                <a:gd name="T88" fmla="*/ 156 w 157"/>
                <a:gd name="T89" fmla="*/ 172 h 176"/>
                <a:gd name="T90" fmla="*/ 157 w 157"/>
                <a:gd name="T91" fmla="*/ 169 h 176"/>
                <a:gd name="T92" fmla="*/ 157 w 157"/>
                <a:gd name="T93" fmla="*/ 169 h 176"/>
                <a:gd name="T94" fmla="*/ 156 w 157"/>
                <a:gd name="T95" fmla="*/ 168 h 176"/>
                <a:gd name="T96" fmla="*/ 41 w 157"/>
                <a:gd name="T97" fmla="*/ 50 h 176"/>
                <a:gd name="T98" fmla="*/ 78 w 157"/>
                <a:gd name="T99" fmla="*/ 13 h 176"/>
                <a:gd name="T100" fmla="*/ 115 w 157"/>
                <a:gd name="T101" fmla="*/ 50 h 176"/>
                <a:gd name="T102" fmla="*/ 78 w 157"/>
                <a:gd name="T103" fmla="*/ 87 h 176"/>
                <a:gd name="T104" fmla="*/ 41 w 157"/>
                <a:gd name="T105" fmla="*/ 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7" h="176">
                  <a:moveTo>
                    <a:pt x="156" y="168"/>
                  </a:moveTo>
                  <a:cubicBezTo>
                    <a:pt x="155" y="134"/>
                    <a:pt x="132" y="105"/>
                    <a:pt x="100" y="96"/>
                  </a:cubicBezTo>
                  <a:cubicBezTo>
                    <a:pt x="101" y="95"/>
                    <a:pt x="102" y="94"/>
                    <a:pt x="102" y="94"/>
                  </a:cubicBezTo>
                  <a:cubicBezTo>
                    <a:pt x="104" y="93"/>
                    <a:pt x="108" y="91"/>
                    <a:pt x="108" y="90"/>
                  </a:cubicBezTo>
                  <a:cubicBezTo>
                    <a:pt x="110" y="89"/>
                    <a:pt x="113" y="86"/>
                    <a:pt x="114" y="86"/>
                  </a:cubicBezTo>
                  <a:cubicBezTo>
                    <a:pt x="115" y="84"/>
                    <a:pt x="120" y="78"/>
                    <a:pt x="121" y="77"/>
                  </a:cubicBezTo>
                  <a:cubicBezTo>
                    <a:pt x="122" y="75"/>
                    <a:pt x="123" y="74"/>
                    <a:pt x="123" y="72"/>
                  </a:cubicBezTo>
                  <a:cubicBezTo>
                    <a:pt x="124" y="72"/>
                    <a:pt x="124" y="71"/>
                    <a:pt x="124" y="71"/>
                  </a:cubicBezTo>
                  <a:cubicBezTo>
                    <a:pt x="127" y="65"/>
                    <a:pt x="128" y="58"/>
                    <a:pt x="128" y="50"/>
                  </a:cubicBezTo>
                  <a:cubicBezTo>
                    <a:pt x="128" y="23"/>
                    <a:pt x="106" y="0"/>
                    <a:pt x="78" y="0"/>
                  </a:cubicBezTo>
                  <a:cubicBezTo>
                    <a:pt x="78" y="0"/>
                    <a:pt x="78" y="0"/>
                    <a:pt x="78" y="0"/>
                  </a:cubicBezTo>
                  <a:cubicBezTo>
                    <a:pt x="78" y="0"/>
                    <a:pt x="78" y="0"/>
                    <a:pt x="78" y="0"/>
                  </a:cubicBezTo>
                  <a:cubicBezTo>
                    <a:pt x="51" y="0"/>
                    <a:pt x="28" y="23"/>
                    <a:pt x="28" y="50"/>
                  </a:cubicBezTo>
                  <a:cubicBezTo>
                    <a:pt x="28" y="70"/>
                    <a:pt x="40" y="87"/>
                    <a:pt x="56" y="96"/>
                  </a:cubicBezTo>
                  <a:cubicBezTo>
                    <a:pt x="25" y="105"/>
                    <a:pt x="1" y="134"/>
                    <a:pt x="0" y="168"/>
                  </a:cubicBezTo>
                  <a:cubicBezTo>
                    <a:pt x="0" y="168"/>
                    <a:pt x="0" y="169"/>
                    <a:pt x="0" y="169"/>
                  </a:cubicBezTo>
                  <a:cubicBezTo>
                    <a:pt x="0" y="169"/>
                    <a:pt x="0" y="169"/>
                    <a:pt x="0" y="169"/>
                  </a:cubicBezTo>
                  <a:cubicBezTo>
                    <a:pt x="0" y="170"/>
                    <a:pt x="0" y="171"/>
                    <a:pt x="1" y="172"/>
                  </a:cubicBezTo>
                  <a:cubicBezTo>
                    <a:pt x="2" y="174"/>
                    <a:pt x="4" y="176"/>
                    <a:pt x="7" y="176"/>
                  </a:cubicBezTo>
                  <a:cubicBezTo>
                    <a:pt x="10" y="176"/>
                    <a:pt x="12" y="174"/>
                    <a:pt x="13" y="172"/>
                  </a:cubicBezTo>
                  <a:cubicBezTo>
                    <a:pt x="13" y="171"/>
                    <a:pt x="13" y="170"/>
                    <a:pt x="13" y="170"/>
                  </a:cubicBezTo>
                  <a:cubicBezTo>
                    <a:pt x="13" y="169"/>
                    <a:pt x="14" y="169"/>
                    <a:pt x="14" y="169"/>
                  </a:cubicBezTo>
                  <a:cubicBezTo>
                    <a:pt x="14" y="168"/>
                    <a:pt x="13" y="168"/>
                    <a:pt x="13" y="168"/>
                  </a:cubicBezTo>
                  <a:cubicBezTo>
                    <a:pt x="13" y="167"/>
                    <a:pt x="13" y="166"/>
                    <a:pt x="13" y="165"/>
                  </a:cubicBezTo>
                  <a:cubicBezTo>
                    <a:pt x="13" y="164"/>
                    <a:pt x="14" y="164"/>
                    <a:pt x="14" y="163"/>
                  </a:cubicBezTo>
                  <a:cubicBezTo>
                    <a:pt x="14" y="163"/>
                    <a:pt x="14" y="163"/>
                    <a:pt x="14" y="163"/>
                  </a:cubicBezTo>
                  <a:cubicBezTo>
                    <a:pt x="16" y="145"/>
                    <a:pt x="25" y="130"/>
                    <a:pt x="39" y="119"/>
                  </a:cubicBezTo>
                  <a:cubicBezTo>
                    <a:pt x="39" y="119"/>
                    <a:pt x="39" y="119"/>
                    <a:pt x="40" y="119"/>
                  </a:cubicBezTo>
                  <a:cubicBezTo>
                    <a:pt x="40" y="119"/>
                    <a:pt x="40" y="119"/>
                    <a:pt x="40" y="119"/>
                  </a:cubicBezTo>
                  <a:cubicBezTo>
                    <a:pt x="48" y="113"/>
                    <a:pt x="57" y="108"/>
                    <a:pt x="68" y="107"/>
                  </a:cubicBezTo>
                  <a:cubicBezTo>
                    <a:pt x="68" y="107"/>
                    <a:pt x="68" y="106"/>
                    <a:pt x="68" y="106"/>
                  </a:cubicBezTo>
                  <a:cubicBezTo>
                    <a:pt x="70" y="106"/>
                    <a:pt x="71" y="106"/>
                    <a:pt x="73" y="106"/>
                  </a:cubicBezTo>
                  <a:cubicBezTo>
                    <a:pt x="74" y="106"/>
                    <a:pt x="75" y="106"/>
                    <a:pt x="77" y="106"/>
                  </a:cubicBezTo>
                  <a:cubicBezTo>
                    <a:pt x="77" y="106"/>
                    <a:pt x="78" y="106"/>
                    <a:pt x="78" y="106"/>
                  </a:cubicBezTo>
                  <a:cubicBezTo>
                    <a:pt x="80" y="106"/>
                    <a:pt x="83" y="106"/>
                    <a:pt x="85" y="106"/>
                  </a:cubicBezTo>
                  <a:cubicBezTo>
                    <a:pt x="85" y="106"/>
                    <a:pt x="85" y="106"/>
                    <a:pt x="85" y="106"/>
                  </a:cubicBezTo>
                  <a:cubicBezTo>
                    <a:pt x="115" y="109"/>
                    <a:pt x="139" y="133"/>
                    <a:pt x="143" y="163"/>
                  </a:cubicBezTo>
                  <a:cubicBezTo>
                    <a:pt x="143" y="163"/>
                    <a:pt x="143" y="163"/>
                    <a:pt x="143" y="163"/>
                  </a:cubicBezTo>
                  <a:cubicBezTo>
                    <a:pt x="143" y="164"/>
                    <a:pt x="143" y="164"/>
                    <a:pt x="143" y="165"/>
                  </a:cubicBezTo>
                  <a:cubicBezTo>
                    <a:pt x="143" y="166"/>
                    <a:pt x="143" y="167"/>
                    <a:pt x="143" y="168"/>
                  </a:cubicBezTo>
                  <a:cubicBezTo>
                    <a:pt x="143" y="168"/>
                    <a:pt x="143" y="168"/>
                    <a:pt x="143" y="169"/>
                  </a:cubicBezTo>
                  <a:cubicBezTo>
                    <a:pt x="143" y="169"/>
                    <a:pt x="143" y="169"/>
                    <a:pt x="143" y="170"/>
                  </a:cubicBezTo>
                  <a:cubicBezTo>
                    <a:pt x="143" y="170"/>
                    <a:pt x="143" y="171"/>
                    <a:pt x="143" y="172"/>
                  </a:cubicBezTo>
                  <a:cubicBezTo>
                    <a:pt x="145" y="174"/>
                    <a:pt x="147" y="176"/>
                    <a:pt x="150" y="176"/>
                  </a:cubicBezTo>
                  <a:cubicBezTo>
                    <a:pt x="152" y="176"/>
                    <a:pt x="155" y="174"/>
                    <a:pt x="156" y="172"/>
                  </a:cubicBezTo>
                  <a:cubicBezTo>
                    <a:pt x="156" y="171"/>
                    <a:pt x="156" y="170"/>
                    <a:pt x="157" y="169"/>
                  </a:cubicBezTo>
                  <a:cubicBezTo>
                    <a:pt x="157" y="169"/>
                    <a:pt x="157" y="169"/>
                    <a:pt x="157" y="169"/>
                  </a:cubicBezTo>
                  <a:cubicBezTo>
                    <a:pt x="157" y="169"/>
                    <a:pt x="157" y="168"/>
                    <a:pt x="156" y="168"/>
                  </a:cubicBezTo>
                  <a:close/>
                  <a:moveTo>
                    <a:pt x="41" y="50"/>
                  </a:moveTo>
                  <a:cubicBezTo>
                    <a:pt x="41" y="30"/>
                    <a:pt x="58" y="13"/>
                    <a:pt x="78" y="13"/>
                  </a:cubicBezTo>
                  <a:cubicBezTo>
                    <a:pt x="99" y="13"/>
                    <a:pt x="115" y="30"/>
                    <a:pt x="115" y="50"/>
                  </a:cubicBezTo>
                  <a:cubicBezTo>
                    <a:pt x="115" y="71"/>
                    <a:pt x="99" y="87"/>
                    <a:pt x="78" y="87"/>
                  </a:cubicBezTo>
                  <a:cubicBezTo>
                    <a:pt x="58" y="87"/>
                    <a:pt x="41" y="71"/>
                    <a:pt x="41"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8"/>
            <p:cNvSpPr/>
            <p:nvPr/>
          </p:nvSpPr>
          <p:spPr bwMode="auto">
            <a:xfrm>
              <a:off x="-3236912" y="2255838"/>
              <a:ext cx="315913" cy="655638"/>
            </a:xfrm>
            <a:custGeom>
              <a:avLst/>
              <a:gdLst>
                <a:gd name="T0" fmla="*/ 84 w 84"/>
                <a:gd name="T1" fmla="*/ 168 h 175"/>
                <a:gd name="T2" fmla="*/ 28 w 84"/>
                <a:gd name="T3" fmla="*/ 95 h 175"/>
                <a:gd name="T4" fmla="*/ 56 w 84"/>
                <a:gd name="T5" fmla="*/ 50 h 175"/>
                <a:gd name="T6" fmla="*/ 6 w 84"/>
                <a:gd name="T7" fmla="*/ 0 h 175"/>
                <a:gd name="T8" fmla="*/ 6 w 84"/>
                <a:gd name="T9" fmla="*/ 0 h 175"/>
                <a:gd name="T10" fmla="*/ 0 w 84"/>
                <a:gd name="T11" fmla="*/ 7 h 175"/>
                <a:gd name="T12" fmla="*/ 6 w 84"/>
                <a:gd name="T13" fmla="*/ 13 h 175"/>
                <a:gd name="T14" fmla="*/ 6 w 84"/>
                <a:gd name="T15" fmla="*/ 13 h 175"/>
                <a:gd name="T16" fmla="*/ 7 w 84"/>
                <a:gd name="T17" fmla="*/ 13 h 175"/>
                <a:gd name="T18" fmla="*/ 7 w 84"/>
                <a:gd name="T19" fmla="*/ 13 h 175"/>
                <a:gd name="T20" fmla="*/ 7 w 84"/>
                <a:gd name="T21" fmla="*/ 13 h 175"/>
                <a:gd name="T22" fmla="*/ 43 w 84"/>
                <a:gd name="T23" fmla="*/ 50 h 175"/>
                <a:gd name="T24" fmla="*/ 10 w 84"/>
                <a:gd name="T25" fmla="*/ 89 h 175"/>
                <a:gd name="T26" fmla="*/ 10 w 84"/>
                <a:gd name="T27" fmla="*/ 89 h 175"/>
                <a:gd name="T28" fmla="*/ 6 w 84"/>
                <a:gd name="T29" fmla="*/ 91 h 175"/>
                <a:gd name="T30" fmla="*/ 3 w 84"/>
                <a:gd name="T31" fmla="*/ 97 h 175"/>
                <a:gd name="T32" fmla="*/ 6 w 84"/>
                <a:gd name="T33" fmla="*/ 103 h 175"/>
                <a:gd name="T34" fmla="*/ 12 w 84"/>
                <a:gd name="T35" fmla="*/ 106 h 175"/>
                <a:gd name="T36" fmla="*/ 12 w 84"/>
                <a:gd name="T37" fmla="*/ 106 h 175"/>
                <a:gd name="T38" fmla="*/ 12 w 84"/>
                <a:gd name="T39" fmla="*/ 106 h 175"/>
                <a:gd name="T40" fmla="*/ 16 w 84"/>
                <a:gd name="T41" fmla="*/ 106 h 175"/>
                <a:gd name="T42" fmla="*/ 17 w 84"/>
                <a:gd name="T43" fmla="*/ 106 h 175"/>
                <a:gd name="T44" fmla="*/ 45 w 84"/>
                <a:gd name="T45" fmla="*/ 118 h 175"/>
                <a:gd name="T46" fmla="*/ 45 w 84"/>
                <a:gd name="T47" fmla="*/ 118 h 175"/>
                <a:gd name="T48" fmla="*/ 46 w 84"/>
                <a:gd name="T49" fmla="*/ 119 h 175"/>
                <a:gd name="T50" fmla="*/ 71 w 84"/>
                <a:gd name="T51" fmla="*/ 163 h 175"/>
                <a:gd name="T52" fmla="*/ 71 w 84"/>
                <a:gd name="T53" fmla="*/ 163 h 175"/>
                <a:gd name="T54" fmla="*/ 71 w 84"/>
                <a:gd name="T55" fmla="*/ 165 h 175"/>
                <a:gd name="T56" fmla="*/ 71 w 84"/>
                <a:gd name="T57" fmla="*/ 168 h 175"/>
                <a:gd name="T58" fmla="*/ 71 w 84"/>
                <a:gd name="T59" fmla="*/ 168 h 175"/>
                <a:gd name="T60" fmla="*/ 71 w 84"/>
                <a:gd name="T61" fmla="*/ 169 h 175"/>
                <a:gd name="T62" fmla="*/ 71 w 84"/>
                <a:gd name="T63" fmla="*/ 171 h 175"/>
                <a:gd name="T64" fmla="*/ 78 w 84"/>
                <a:gd name="T65" fmla="*/ 175 h 175"/>
                <a:gd name="T66" fmla="*/ 84 w 84"/>
                <a:gd name="T67" fmla="*/ 171 h 175"/>
                <a:gd name="T68" fmla="*/ 84 w 84"/>
                <a:gd name="T69" fmla="*/ 169 h 175"/>
                <a:gd name="T70" fmla="*/ 84 w 84"/>
                <a:gd name="T71" fmla="*/ 168 h 175"/>
                <a:gd name="T72" fmla="*/ 84 w 84"/>
                <a:gd name="T73" fmla="*/ 16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175">
                  <a:moveTo>
                    <a:pt x="84" y="168"/>
                  </a:moveTo>
                  <a:cubicBezTo>
                    <a:pt x="83" y="133"/>
                    <a:pt x="60" y="105"/>
                    <a:pt x="28" y="95"/>
                  </a:cubicBezTo>
                  <a:cubicBezTo>
                    <a:pt x="45" y="87"/>
                    <a:pt x="56" y="70"/>
                    <a:pt x="56" y="50"/>
                  </a:cubicBezTo>
                  <a:cubicBezTo>
                    <a:pt x="56" y="22"/>
                    <a:pt x="34" y="0"/>
                    <a:pt x="6" y="0"/>
                  </a:cubicBezTo>
                  <a:cubicBezTo>
                    <a:pt x="6" y="0"/>
                    <a:pt x="6" y="0"/>
                    <a:pt x="6" y="0"/>
                  </a:cubicBezTo>
                  <a:cubicBezTo>
                    <a:pt x="3" y="0"/>
                    <a:pt x="0" y="3"/>
                    <a:pt x="0" y="7"/>
                  </a:cubicBezTo>
                  <a:cubicBezTo>
                    <a:pt x="0" y="10"/>
                    <a:pt x="3" y="13"/>
                    <a:pt x="6" y="13"/>
                  </a:cubicBezTo>
                  <a:cubicBezTo>
                    <a:pt x="6" y="13"/>
                    <a:pt x="6" y="13"/>
                    <a:pt x="6" y="13"/>
                  </a:cubicBezTo>
                  <a:cubicBezTo>
                    <a:pt x="7" y="13"/>
                    <a:pt x="7" y="13"/>
                    <a:pt x="7" y="13"/>
                  </a:cubicBezTo>
                  <a:cubicBezTo>
                    <a:pt x="7" y="13"/>
                    <a:pt x="7" y="13"/>
                    <a:pt x="7" y="13"/>
                  </a:cubicBezTo>
                  <a:cubicBezTo>
                    <a:pt x="7" y="13"/>
                    <a:pt x="7" y="13"/>
                    <a:pt x="7" y="13"/>
                  </a:cubicBezTo>
                  <a:cubicBezTo>
                    <a:pt x="27" y="14"/>
                    <a:pt x="43" y="30"/>
                    <a:pt x="43" y="50"/>
                  </a:cubicBezTo>
                  <a:cubicBezTo>
                    <a:pt x="43" y="69"/>
                    <a:pt x="29" y="86"/>
                    <a:pt x="10" y="89"/>
                  </a:cubicBezTo>
                  <a:cubicBezTo>
                    <a:pt x="10" y="89"/>
                    <a:pt x="10" y="89"/>
                    <a:pt x="10" y="89"/>
                  </a:cubicBezTo>
                  <a:cubicBezTo>
                    <a:pt x="9" y="89"/>
                    <a:pt x="7" y="90"/>
                    <a:pt x="6" y="91"/>
                  </a:cubicBezTo>
                  <a:cubicBezTo>
                    <a:pt x="4" y="93"/>
                    <a:pt x="3" y="95"/>
                    <a:pt x="3" y="97"/>
                  </a:cubicBezTo>
                  <a:cubicBezTo>
                    <a:pt x="3" y="100"/>
                    <a:pt x="4" y="102"/>
                    <a:pt x="6" y="103"/>
                  </a:cubicBezTo>
                  <a:cubicBezTo>
                    <a:pt x="8" y="105"/>
                    <a:pt x="10" y="105"/>
                    <a:pt x="12" y="106"/>
                  </a:cubicBezTo>
                  <a:cubicBezTo>
                    <a:pt x="12" y="106"/>
                    <a:pt x="12" y="106"/>
                    <a:pt x="12" y="106"/>
                  </a:cubicBezTo>
                  <a:cubicBezTo>
                    <a:pt x="12" y="106"/>
                    <a:pt x="12" y="106"/>
                    <a:pt x="12" y="106"/>
                  </a:cubicBezTo>
                  <a:cubicBezTo>
                    <a:pt x="13" y="106"/>
                    <a:pt x="15" y="106"/>
                    <a:pt x="16" y="106"/>
                  </a:cubicBezTo>
                  <a:cubicBezTo>
                    <a:pt x="16" y="106"/>
                    <a:pt x="17" y="106"/>
                    <a:pt x="17" y="106"/>
                  </a:cubicBezTo>
                  <a:cubicBezTo>
                    <a:pt x="27" y="108"/>
                    <a:pt x="37" y="112"/>
                    <a:pt x="45" y="118"/>
                  </a:cubicBezTo>
                  <a:cubicBezTo>
                    <a:pt x="45" y="118"/>
                    <a:pt x="45" y="118"/>
                    <a:pt x="45" y="118"/>
                  </a:cubicBezTo>
                  <a:cubicBezTo>
                    <a:pt x="45" y="118"/>
                    <a:pt x="45" y="119"/>
                    <a:pt x="46" y="119"/>
                  </a:cubicBezTo>
                  <a:cubicBezTo>
                    <a:pt x="59" y="129"/>
                    <a:pt x="69" y="145"/>
                    <a:pt x="71" y="163"/>
                  </a:cubicBezTo>
                  <a:cubicBezTo>
                    <a:pt x="71" y="163"/>
                    <a:pt x="71" y="163"/>
                    <a:pt x="71" y="163"/>
                  </a:cubicBezTo>
                  <a:cubicBezTo>
                    <a:pt x="71" y="163"/>
                    <a:pt x="71" y="164"/>
                    <a:pt x="71" y="165"/>
                  </a:cubicBezTo>
                  <a:cubicBezTo>
                    <a:pt x="71" y="166"/>
                    <a:pt x="71" y="167"/>
                    <a:pt x="71" y="168"/>
                  </a:cubicBezTo>
                  <a:cubicBezTo>
                    <a:pt x="71" y="168"/>
                    <a:pt x="71" y="168"/>
                    <a:pt x="71" y="168"/>
                  </a:cubicBezTo>
                  <a:cubicBezTo>
                    <a:pt x="71" y="169"/>
                    <a:pt x="71" y="169"/>
                    <a:pt x="71" y="169"/>
                  </a:cubicBezTo>
                  <a:cubicBezTo>
                    <a:pt x="71" y="170"/>
                    <a:pt x="71" y="171"/>
                    <a:pt x="71" y="171"/>
                  </a:cubicBezTo>
                  <a:cubicBezTo>
                    <a:pt x="72" y="174"/>
                    <a:pt x="75" y="175"/>
                    <a:pt x="78" y="175"/>
                  </a:cubicBezTo>
                  <a:cubicBezTo>
                    <a:pt x="80" y="175"/>
                    <a:pt x="83" y="174"/>
                    <a:pt x="84" y="171"/>
                  </a:cubicBezTo>
                  <a:cubicBezTo>
                    <a:pt x="84" y="171"/>
                    <a:pt x="84" y="170"/>
                    <a:pt x="84" y="169"/>
                  </a:cubicBezTo>
                  <a:cubicBezTo>
                    <a:pt x="84" y="169"/>
                    <a:pt x="84" y="169"/>
                    <a:pt x="84" y="168"/>
                  </a:cubicBezTo>
                  <a:cubicBezTo>
                    <a:pt x="84" y="168"/>
                    <a:pt x="84" y="168"/>
                    <a:pt x="84"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9"/>
            <p:cNvSpPr/>
            <p:nvPr/>
          </p:nvSpPr>
          <p:spPr bwMode="auto">
            <a:xfrm>
              <a:off x="-3190875" y="2652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extLst>
      <p:ext uri="{BB962C8B-B14F-4D97-AF65-F5344CB8AC3E}">
        <p14:creationId xmlns:p14="http://schemas.microsoft.com/office/powerpoint/2010/main" val="10768585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22" presetClass="entr" presetSubtype="1"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5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35" presetClass="emph" presetSubtype="0" repeatCount="3000" fill="hold" grpId="1" nodeType="withEffect">
                                  <p:stCondLst>
                                    <p:cond delay="900"/>
                                  </p:stCondLst>
                                  <p:childTnLst>
                                    <p:anim calcmode="discrete" valueType="str">
                                      <p:cBhvr>
                                        <p:cTn id="22" dur="1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2"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2">
            <a:extLst>
              <a:ext uri="{28A0092B-C50C-407E-A947-70E740481C1C}">
                <a14:useLocalDpi xmlns:a14="http://schemas.microsoft.com/office/drawing/2010/main" val="0"/>
              </a:ext>
            </a:extLst>
          </a:blip>
          <a:srcRect l="13078" t="962" r="13078" b="578"/>
          <a:stretch>
            <a:fillRect/>
          </a:stretch>
        </p:blipFill>
        <p:spPr>
          <a:xfrm>
            <a:off x="1316443" y="1194203"/>
            <a:ext cx="2998543" cy="2998543"/>
          </a:xfrm>
          <a:custGeom>
            <a:avLst/>
            <a:gdLst>
              <a:gd name="connsiteX0" fmla="*/ 1499272 w 2998543"/>
              <a:gd name="connsiteY0" fmla="*/ 0 h 2998543"/>
              <a:gd name="connsiteX1" fmla="*/ 2998543 w 2998543"/>
              <a:gd name="connsiteY1" fmla="*/ 1499272 h 2998543"/>
              <a:gd name="connsiteX2" fmla="*/ 1499272 w 2998543"/>
              <a:gd name="connsiteY2" fmla="*/ 2998543 h 2998543"/>
              <a:gd name="connsiteX3" fmla="*/ 0 w 2998543"/>
              <a:gd name="connsiteY3" fmla="*/ 1499272 h 2998543"/>
            </a:gdLst>
            <a:ahLst/>
            <a:cxnLst>
              <a:cxn ang="0">
                <a:pos x="connsiteX0" y="connsiteY0"/>
              </a:cxn>
              <a:cxn ang="0">
                <a:pos x="connsiteX1" y="connsiteY1"/>
              </a:cxn>
              <a:cxn ang="0">
                <a:pos x="connsiteX2" y="connsiteY2"/>
              </a:cxn>
              <a:cxn ang="0">
                <a:pos x="connsiteX3" y="connsiteY3"/>
              </a:cxn>
            </a:cxnLst>
            <a:rect l="l" t="t" r="r" b="b"/>
            <a:pathLst>
              <a:path w="2998543" h="2998543">
                <a:moveTo>
                  <a:pt x="1499272" y="0"/>
                </a:moveTo>
                <a:lnTo>
                  <a:pt x="2998543" y="1499272"/>
                </a:lnTo>
                <a:lnTo>
                  <a:pt x="1499272" y="2998543"/>
                </a:lnTo>
                <a:lnTo>
                  <a:pt x="0" y="1499272"/>
                </a:lnTo>
                <a:close/>
              </a:path>
            </a:pathLst>
          </a:custGeom>
        </p:spPr>
      </p:pic>
      <p:sp>
        <p:nvSpPr>
          <p:cNvPr id="40"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41"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2"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活动</a:t>
            </a:r>
            <a:r>
              <a:rPr lang="zh-CN" altLang="en-US" sz="2000" b="1" dirty="0">
                <a:solidFill>
                  <a:schemeClr val="accent2"/>
                </a:solidFill>
                <a:latin typeface="Impact" pitchFamily="34" charset="0"/>
                <a:ea typeface="微软雅黑" pitchFamily="34" charset="-122"/>
                <a:cs typeface="宋体" pitchFamily="2" charset="-122"/>
              </a:rPr>
              <a:t>实施</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113" name="菱形 112"/>
          <p:cNvSpPr/>
          <p:nvPr/>
        </p:nvSpPr>
        <p:spPr>
          <a:xfrm>
            <a:off x="1153590" y="1683457"/>
            <a:ext cx="638034" cy="63803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Freeform 24"/>
          <p:cNvSpPr>
            <a:spLocks noEditPoints="1"/>
          </p:cNvSpPr>
          <p:nvPr/>
        </p:nvSpPr>
        <p:spPr bwMode="auto">
          <a:xfrm>
            <a:off x="1361081" y="1897177"/>
            <a:ext cx="223052" cy="210595"/>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菱形 120"/>
          <p:cNvSpPr/>
          <p:nvPr/>
        </p:nvSpPr>
        <p:spPr>
          <a:xfrm>
            <a:off x="3932784" y="1788754"/>
            <a:ext cx="638034" cy="638034"/>
          </a:xfrm>
          <a:prstGeom prst="diamon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Freeform 26"/>
          <p:cNvSpPr>
            <a:spLocks noEditPoints="1"/>
          </p:cNvSpPr>
          <p:nvPr/>
        </p:nvSpPr>
        <p:spPr bwMode="auto">
          <a:xfrm>
            <a:off x="4142123" y="1997578"/>
            <a:ext cx="219356" cy="220386"/>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菱形 122"/>
          <p:cNvSpPr/>
          <p:nvPr/>
        </p:nvSpPr>
        <p:spPr>
          <a:xfrm>
            <a:off x="1472607" y="2570956"/>
            <a:ext cx="1809408" cy="180940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Freeform 21"/>
          <p:cNvSpPr>
            <a:spLocks noEditPoints="1"/>
          </p:cNvSpPr>
          <p:nvPr/>
        </p:nvSpPr>
        <p:spPr bwMode="auto">
          <a:xfrm>
            <a:off x="2257160" y="2935505"/>
            <a:ext cx="240302" cy="245642"/>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Rectangle 24"/>
          <p:cNvSpPr>
            <a:spLocks noChangeArrowheads="1"/>
          </p:cNvSpPr>
          <p:nvPr/>
        </p:nvSpPr>
        <p:spPr bwMode="auto">
          <a:xfrm>
            <a:off x="1696897" y="3268437"/>
            <a:ext cx="1379526" cy="64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solidFill>
                <a:latin typeface="微软雅黑" panose="020B0503020204020204" pitchFamily="34" charset="-122"/>
                <a:ea typeface="微软雅黑" panose="020B0503020204020204" pitchFamily="34" charset="-122"/>
              </a:rPr>
              <a:t>设计“公园</a:t>
            </a:r>
            <a:r>
              <a:rPr lang="en-US" altLang="zh-CN" sz="1200" b="1" dirty="0">
                <a:solidFill>
                  <a:schemeClr val="bg1"/>
                </a:solidFill>
                <a:latin typeface="微软雅黑" panose="020B0503020204020204" pitchFamily="34" charset="-122"/>
                <a:ea typeface="微软雅黑" panose="020B0503020204020204" pitchFamily="34" charset="-122"/>
              </a:rPr>
              <a:t>VI </a:t>
            </a:r>
            <a:r>
              <a:rPr lang="zh-CN" altLang="en-US" sz="1200" b="1" dirty="0">
                <a:solidFill>
                  <a:schemeClr val="bg1"/>
                </a:solidFill>
                <a:latin typeface="微软雅黑" panose="020B0503020204020204" pitchFamily="34" charset="-122"/>
                <a:ea typeface="微软雅黑" panose="020B0503020204020204" pitchFamily="34" charset="-122"/>
              </a:rPr>
              <a:t>设计”标准字体、标准色等基础部分</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124" name="Freeform 9"/>
          <p:cNvSpPr/>
          <p:nvPr/>
        </p:nvSpPr>
        <p:spPr bwMode="auto">
          <a:xfrm>
            <a:off x="1609505" y="3774536"/>
            <a:ext cx="174784" cy="350198"/>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5" name="Freeform 7"/>
          <p:cNvSpPr/>
          <p:nvPr/>
        </p:nvSpPr>
        <p:spPr bwMode="auto">
          <a:xfrm>
            <a:off x="2041738" y="2357041"/>
            <a:ext cx="179115" cy="357587"/>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19" name="Rectangle 24"/>
          <p:cNvSpPr>
            <a:spLocks noChangeArrowheads="1"/>
          </p:cNvSpPr>
          <p:nvPr/>
        </p:nvSpPr>
        <p:spPr bwMode="auto">
          <a:xfrm>
            <a:off x="5358176" y="2129986"/>
            <a:ext cx="1849148" cy="135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尺寸：</a:t>
            </a:r>
            <a:r>
              <a:rPr lang="en-US" altLang="zh-CN" sz="1200" dirty="0">
                <a:latin typeface="微软雅黑" panose="020B0503020204020204" pitchFamily="34" charset="-122"/>
                <a:ea typeface="微软雅黑" panose="020B0503020204020204" pitchFamily="34" charset="-122"/>
              </a:rPr>
              <a:t>210×297mm</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颜色模式：</a:t>
            </a:r>
            <a:r>
              <a:rPr lang="en-US" altLang="zh-CN" sz="1200" dirty="0">
                <a:latin typeface="微软雅黑" panose="020B0503020204020204" pitchFamily="34" charset="-122"/>
                <a:ea typeface="微软雅黑" panose="020B0503020204020204" pitchFamily="34" charset="-122"/>
              </a:rPr>
              <a:t>CMYK</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实用软件：适量软件。</a:t>
            </a:r>
            <a:endParaRPr lang="en-US" altLang="zh-CN" sz="1200" dirty="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文件格式：源文件</a:t>
            </a:r>
            <a:r>
              <a:rPr lang="en-US" altLang="zh-CN" sz="1200" dirty="0">
                <a:latin typeface="微软雅黑" panose="020B0503020204020204" pitchFamily="34" charset="-122"/>
                <a:ea typeface="微软雅黑" panose="020B0503020204020204" pitchFamily="34" charset="-122"/>
              </a:rPr>
              <a:t>+jpeg</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页数：不少于</a:t>
            </a:r>
            <a:r>
              <a:rPr lang="en-US" altLang="zh-CN" sz="1200" dirty="0">
                <a:latin typeface="微软雅黑" panose="020B0503020204020204" pitchFamily="34" charset="-122"/>
                <a:ea typeface="微软雅黑" panose="020B0503020204020204" pitchFamily="34" charset="-122"/>
              </a:rPr>
              <a:t>10 </a:t>
            </a:r>
            <a:r>
              <a:rPr lang="zh-CN" altLang="en-US" sz="1200" dirty="0">
                <a:latin typeface="微软雅黑" panose="020B0503020204020204" pitchFamily="34" charset="-122"/>
                <a:ea typeface="微软雅黑" panose="020B0503020204020204" pitchFamily="34" charset="-122"/>
              </a:rPr>
              <a:t>页。</a:t>
            </a:r>
            <a:endParaRPr lang="en-US" altLang="zh-CN"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9727590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53" presetClass="entr" presetSubtype="16" fill="hold" grpId="0" nodeType="withEffect">
                                      <p:stCondLst>
                                        <p:cond delay="1700"/>
                                      </p:stCondLst>
                                      <p:childTnLst>
                                        <p:set>
                                          <p:cBhvr>
                                            <p:cTn id="35" dur="1" fill="hold">
                                              <p:stCondLst>
                                                <p:cond delay="0"/>
                                              </p:stCondLst>
                                            </p:cTn>
                                            <p:tgtEl>
                                              <p:spTgt spid="113"/>
                                            </p:tgtEl>
                                            <p:attrNameLst>
                                              <p:attrName>style.visibility</p:attrName>
                                            </p:attrNameLst>
                                          </p:cBhvr>
                                          <p:to>
                                            <p:strVal val="visible"/>
                                          </p:to>
                                        </p:set>
                                        <p:anim calcmode="lin" valueType="num">
                                          <p:cBhvr>
                                            <p:cTn id="36" dur="500" fill="hold"/>
                                            <p:tgtEl>
                                              <p:spTgt spid="113"/>
                                            </p:tgtEl>
                                            <p:attrNameLst>
                                              <p:attrName>ppt_w</p:attrName>
                                            </p:attrNameLst>
                                          </p:cBhvr>
                                          <p:tavLst>
                                            <p:tav tm="0">
                                              <p:val>
                                                <p:fltVal val="0"/>
                                              </p:val>
                                            </p:tav>
                                            <p:tav tm="100000">
                                              <p:val>
                                                <p:strVal val="#ppt_w"/>
                                              </p:val>
                                            </p:tav>
                                          </p:tavLst>
                                        </p:anim>
                                        <p:anim calcmode="lin" valueType="num">
                                          <p:cBhvr>
                                            <p:cTn id="37" dur="500" fill="hold"/>
                                            <p:tgtEl>
                                              <p:spTgt spid="113"/>
                                            </p:tgtEl>
                                            <p:attrNameLst>
                                              <p:attrName>ppt_h</p:attrName>
                                            </p:attrNameLst>
                                          </p:cBhvr>
                                          <p:tavLst>
                                            <p:tav tm="0">
                                              <p:val>
                                                <p:fltVal val="0"/>
                                              </p:val>
                                            </p:tav>
                                            <p:tav tm="100000">
                                              <p:val>
                                                <p:strVal val="#ppt_h"/>
                                              </p:val>
                                            </p:tav>
                                          </p:tavLst>
                                        </p:anim>
                                        <p:animEffect transition="in" filter="fade">
                                          <p:cBhvr>
                                            <p:cTn id="38" dur="500"/>
                                            <p:tgtEl>
                                              <p:spTgt spid="113"/>
                                            </p:tgtEl>
                                          </p:cBhvr>
                                        </p:animEffect>
                                      </p:childTnLst>
                                    </p:cTn>
                                  </p:par>
                                  <p:par>
                                    <p:cTn id="39" presetID="53" presetClass="entr" presetSubtype="16" fill="hold" grpId="0" nodeType="withEffect">
                                      <p:stCondLst>
                                        <p:cond delay="1700"/>
                                      </p:stCondLst>
                                      <p:childTnLst>
                                        <p:set>
                                          <p:cBhvr>
                                            <p:cTn id="40" dur="1" fill="hold">
                                              <p:stCondLst>
                                                <p:cond delay="0"/>
                                              </p:stCondLst>
                                            </p:cTn>
                                            <p:tgtEl>
                                              <p:spTgt spid="115"/>
                                            </p:tgtEl>
                                            <p:attrNameLst>
                                              <p:attrName>style.visibility</p:attrName>
                                            </p:attrNameLst>
                                          </p:cBhvr>
                                          <p:to>
                                            <p:strVal val="visible"/>
                                          </p:to>
                                        </p:set>
                                        <p:anim calcmode="lin" valueType="num">
                                          <p:cBhvr>
                                            <p:cTn id="41" dur="500" fill="hold"/>
                                            <p:tgtEl>
                                              <p:spTgt spid="115"/>
                                            </p:tgtEl>
                                            <p:attrNameLst>
                                              <p:attrName>ppt_w</p:attrName>
                                            </p:attrNameLst>
                                          </p:cBhvr>
                                          <p:tavLst>
                                            <p:tav tm="0">
                                              <p:val>
                                                <p:fltVal val="0"/>
                                              </p:val>
                                            </p:tav>
                                            <p:tav tm="100000">
                                              <p:val>
                                                <p:strVal val="#ppt_w"/>
                                              </p:val>
                                            </p:tav>
                                          </p:tavLst>
                                        </p:anim>
                                        <p:anim calcmode="lin" valueType="num">
                                          <p:cBhvr>
                                            <p:cTn id="42" dur="500" fill="hold"/>
                                            <p:tgtEl>
                                              <p:spTgt spid="115"/>
                                            </p:tgtEl>
                                            <p:attrNameLst>
                                              <p:attrName>ppt_h</p:attrName>
                                            </p:attrNameLst>
                                          </p:cBhvr>
                                          <p:tavLst>
                                            <p:tav tm="0">
                                              <p:val>
                                                <p:fltVal val="0"/>
                                              </p:val>
                                            </p:tav>
                                            <p:tav tm="100000">
                                              <p:val>
                                                <p:strVal val="#ppt_h"/>
                                              </p:val>
                                            </p:tav>
                                          </p:tavLst>
                                        </p:anim>
                                        <p:animEffect transition="in" filter="fade">
                                          <p:cBhvr>
                                            <p:cTn id="43" dur="500"/>
                                            <p:tgtEl>
                                              <p:spTgt spid="115"/>
                                            </p:tgtEl>
                                          </p:cBhvr>
                                        </p:animEffect>
                                      </p:childTnLst>
                                    </p:cTn>
                                  </p:par>
                                  <p:par>
                                    <p:cTn id="44" presetID="53" presetClass="entr" presetSubtype="16" fill="hold" grpId="0" nodeType="withEffect">
                                      <p:stCondLst>
                                        <p:cond delay="1900"/>
                                      </p:stCondLst>
                                      <p:childTnLst>
                                        <p:set>
                                          <p:cBhvr>
                                            <p:cTn id="45" dur="1" fill="hold">
                                              <p:stCondLst>
                                                <p:cond delay="0"/>
                                              </p:stCondLst>
                                            </p:cTn>
                                            <p:tgtEl>
                                              <p:spTgt spid="121"/>
                                            </p:tgtEl>
                                            <p:attrNameLst>
                                              <p:attrName>style.visibility</p:attrName>
                                            </p:attrNameLst>
                                          </p:cBhvr>
                                          <p:to>
                                            <p:strVal val="visible"/>
                                          </p:to>
                                        </p:set>
                                        <p:anim calcmode="lin" valueType="num">
                                          <p:cBhvr>
                                            <p:cTn id="46" dur="500" fill="hold"/>
                                            <p:tgtEl>
                                              <p:spTgt spid="121"/>
                                            </p:tgtEl>
                                            <p:attrNameLst>
                                              <p:attrName>ppt_w</p:attrName>
                                            </p:attrNameLst>
                                          </p:cBhvr>
                                          <p:tavLst>
                                            <p:tav tm="0">
                                              <p:val>
                                                <p:fltVal val="0"/>
                                              </p:val>
                                            </p:tav>
                                            <p:tav tm="100000">
                                              <p:val>
                                                <p:strVal val="#ppt_w"/>
                                              </p:val>
                                            </p:tav>
                                          </p:tavLst>
                                        </p:anim>
                                        <p:anim calcmode="lin" valueType="num">
                                          <p:cBhvr>
                                            <p:cTn id="47" dur="500" fill="hold"/>
                                            <p:tgtEl>
                                              <p:spTgt spid="121"/>
                                            </p:tgtEl>
                                            <p:attrNameLst>
                                              <p:attrName>ppt_h</p:attrName>
                                            </p:attrNameLst>
                                          </p:cBhvr>
                                          <p:tavLst>
                                            <p:tav tm="0">
                                              <p:val>
                                                <p:fltVal val="0"/>
                                              </p:val>
                                            </p:tav>
                                            <p:tav tm="100000">
                                              <p:val>
                                                <p:strVal val="#ppt_h"/>
                                              </p:val>
                                            </p:tav>
                                          </p:tavLst>
                                        </p:anim>
                                        <p:animEffect transition="in" filter="fade">
                                          <p:cBhvr>
                                            <p:cTn id="48" dur="500"/>
                                            <p:tgtEl>
                                              <p:spTgt spid="121"/>
                                            </p:tgtEl>
                                          </p:cBhvr>
                                        </p:animEffect>
                                      </p:childTnLst>
                                    </p:cTn>
                                  </p:par>
                                  <p:par>
                                    <p:cTn id="49" presetID="53" presetClass="entr" presetSubtype="16" fill="hold" grpId="0" nodeType="withEffect">
                                      <p:stCondLst>
                                        <p:cond delay="1900"/>
                                      </p:stCondLst>
                                      <p:childTnLst>
                                        <p:set>
                                          <p:cBhvr>
                                            <p:cTn id="50" dur="1" fill="hold">
                                              <p:stCondLst>
                                                <p:cond delay="0"/>
                                              </p:stCondLst>
                                            </p:cTn>
                                            <p:tgtEl>
                                              <p:spTgt spid="116"/>
                                            </p:tgtEl>
                                            <p:attrNameLst>
                                              <p:attrName>style.visibility</p:attrName>
                                            </p:attrNameLst>
                                          </p:cBhvr>
                                          <p:to>
                                            <p:strVal val="visible"/>
                                          </p:to>
                                        </p:set>
                                        <p:anim calcmode="lin" valueType="num">
                                          <p:cBhvr>
                                            <p:cTn id="51" dur="500" fill="hold"/>
                                            <p:tgtEl>
                                              <p:spTgt spid="116"/>
                                            </p:tgtEl>
                                            <p:attrNameLst>
                                              <p:attrName>ppt_w</p:attrName>
                                            </p:attrNameLst>
                                          </p:cBhvr>
                                          <p:tavLst>
                                            <p:tav tm="0">
                                              <p:val>
                                                <p:fltVal val="0"/>
                                              </p:val>
                                            </p:tav>
                                            <p:tav tm="100000">
                                              <p:val>
                                                <p:strVal val="#ppt_w"/>
                                              </p:val>
                                            </p:tav>
                                          </p:tavLst>
                                        </p:anim>
                                        <p:anim calcmode="lin" valueType="num">
                                          <p:cBhvr>
                                            <p:cTn id="52" dur="500" fill="hold"/>
                                            <p:tgtEl>
                                              <p:spTgt spid="116"/>
                                            </p:tgtEl>
                                            <p:attrNameLst>
                                              <p:attrName>ppt_h</p:attrName>
                                            </p:attrNameLst>
                                          </p:cBhvr>
                                          <p:tavLst>
                                            <p:tav tm="0">
                                              <p:val>
                                                <p:fltVal val="0"/>
                                              </p:val>
                                            </p:tav>
                                            <p:tav tm="100000">
                                              <p:val>
                                                <p:strVal val="#ppt_h"/>
                                              </p:val>
                                            </p:tav>
                                          </p:tavLst>
                                        </p:anim>
                                        <p:animEffect transition="in" filter="fade">
                                          <p:cBhvr>
                                            <p:cTn id="53" dur="500"/>
                                            <p:tgtEl>
                                              <p:spTgt spid="116"/>
                                            </p:tgtEl>
                                          </p:cBhvr>
                                        </p:animEffect>
                                      </p:childTnLst>
                                    </p:cTn>
                                  </p:par>
                                  <p:par>
                                    <p:cTn id="54" presetID="53" presetClass="entr" presetSubtype="16" fill="hold" grpId="0" nodeType="withEffect">
                                      <p:stCondLst>
                                        <p:cond delay="2100"/>
                                      </p:stCondLst>
                                      <p:childTnLst>
                                        <p:set>
                                          <p:cBhvr>
                                            <p:cTn id="55" dur="1" fill="hold">
                                              <p:stCondLst>
                                                <p:cond delay="0"/>
                                              </p:stCondLst>
                                            </p:cTn>
                                            <p:tgtEl>
                                              <p:spTgt spid="123"/>
                                            </p:tgtEl>
                                            <p:attrNameLst>
                                              <p:attrName>style.visibility</p:attrName>
                                            </p:attrNameLst>
                                          </p:cBhvr>
                                          <p:to>
                                            <p:strVal val="visible"/>
                                          </p:to>
                                        </p:set>
                                        <p:anim calcmode="lin" valueType="num">
                                          <p:cBhvr>
                                            <p:cTn id="56" dur="500" fill="hold"/>
                                            <p:tgtEl>
                                              <p:spTgt spid="123"/>
                                            </p:tgtEl>
                                            <p:attrNameLst>
                                              <p:attrName>ppt_w</p:attrName>
                                            </p:attrNameLst>
                                          </p:cBhvr>
                                          <p:tavLst>
                                            <p:tav tm="0">
                                              <p:val>
                                                <p:fltVal val="0"/>
                                              </p:val>
                                            </p:tav>
                                            <p:tav tm="100000">
                                              <p:val>
                                                <p:strVal val="#ppt_w"/>
                                              </p:val>
                                            </p:tav>
                                          </p:tavLst>
                                        </p:anim>
                                        <p:anim calcmode="lin" valueType="num">
                                          <p:cBhvr>
                                            <p:cTn id="57" dur="500" fill="hold"/>
                                            <p:tgtEl>
                                              <p:spTgt spid="123"/>
                                            </p:tgtEl>
                                            <p:attrNameLst>
                                              <p:attrName>ppt_h</p:attrName>
                                            </p:attrNameLst>
                                          </p:cBhvr>
                                          <p:tavLst>
                                            <p:tav tm="0">
                                              <p:val>
                                                <p:fltVal val="0"/>
                                              </p:val>
                                            </p:tav>
                                            <p:tav tm="100000">
                                              <p:val>
                                                <p:strVal val="#ppt_h"/>
                                              </p:val>
                                            </p:tav>
                                          </p:tavLst>
                                        </p:anim>
                                        <p:animEffect transition="in" filter="fade">
                                          <p:cBhvr>
                                            <p:cTn id="58" dur="500"/>
                                            <p:tgtEl>
                                              <p:spTgt spid="123"/>
                                            </p:tgtEl>
                                          </p:cBhvr>
                                        </p:animEffect>
                                      </p:childTnLst>
                                    </p:cTn>
                                  </p:par>
                                  <p:par>
                                    <p:cTn id="59" presetID="42" presetClass="entr" presetSubtype="0" fill="hold" grpId="0" nodeType="withEffect">
                                      <p:stCondLst>
                                        <p:cond delay="2600"/>
                                      </p:stCondLst>
                                      <p:childTnLst>
                                        <p:set>
                                          <p:cBhvr>
                                            <p:cTn id="60" dur="1" fill="hold">
                                              <p:stCondLst>
                                                <p:cond delay="0"/>
                                              </p:stCondLst>
                                            </p:cTn>
                                            <p:tgtEl>
                                              <p:spTgt spid="114"/>
                                            </p:tgtEl>
                                            <p:attrNameLst>
                                              <p:attrName>style.visibility</p:attrName>
                                            </p:attrNameLst>
                                          </p:cBhvr>
                                          <p:to>
                                            <p:strVal val="visible"/>
                                          </p:to>
                                        </p:set>
                                        <p:animEffect transition="in" filter="fade">
                                          <p:cBhvr>
                                            <p:cTn id="61" dur="500"/>
                                            <p:tgtEl>
                                              <p:spTgt spid="114"/>
                                            </p:tgtEl>
                                          </p:cBhvr>
                                        </p:animEffect>
                                        <p:anim calcmode="lin" valueType="num">
                                          <p:cBhvr>
                                            <p:cTn id="62" dur="500" fill="hold"/>
                                            <p:tgtEl>
                                              <p:spTgt spid="114"/>
                                            </p:tgtEl>
                                            <p:attrNameLst>
                                              <p:attrName>ppt_x</p:attrName>
                                            </p:attrNameLst>
                                          </p:cBhvr>
                                          <p:tavLst>
                                            <p:tav tm="0">
                                              <p:val>
                                                <p:strVal val="#ppt_x"/>
                                              </p:val>
                                            </p:tav>
                                            <p:tav tm="100000">
                                              <p:val>
                                                <p:strVal val="#ppt_x"/>
                                              </p:val>
                                            </p:tav>
                                          </p:tavLst>
                                        </p:anim>
                                        <p:anim calcmode="lin" valueType="num">
                                          <p:cBhvr>
                                            <p:cTn id="63" dur="500" fill="hold"/>
                                            <p:tgtEl>
                                              <p:spTgt spid="11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600"/>
                                      </p:stCondLst>
                                      <p:childTnLst>
                                        <p:set>
                                          <p:cBhvr>
                                            <p:cTn id="65" dur="1" fill="hold">
                                              <p:stCondLst>
                                                <p:cond delay="0"/>
                                              </p:stCondLst>
                                            </p:cTn>
                                            <p:tgtEl>
                                              <p:spTgt spid="118"/>
                                            </p:tgtEl>
                                            <p:attrNameLst>
                                              <p:attrName>style.visibility</p:attrName>
                                            </p:attrNameLst>
                                          </p:cBhvr>
                                          <p:to>
                                            <p:strVal val="visible"/>
                                          </p:to>
                                        </p:set>
                                        <p:animEffect transition="in" filter="fade">
                                          <p:cBhvr>
                                            <p:cTn id="66" dur="500"/>
                                            <p:tgtEl>
                                              <p:spTgt spid="118"/>
                                            </p:tgtEl>
                                          </p:cBhvr>
                                        </p:animEffect>
                                        <p:anim calcmode="lin" valueType="num">
                                          <p:cBhvr>
                                            <p:cTn id="67" dur="500" fill="hold"/>
                                            <p:tgtEl>
                                              <p:spTgt spid="118"/>
                                            </p:tgtEl>
                                            <p:attrNameLst>
                                              <p:attrName>ppt_x</p:attrName>
                                            </p:attrNameLst>
                                          </p:cBhvr>
                                          <p:tavLst>
                                            <p:tav tm="0">
                                              <p:val>
                                                <p:strVal val="#ppt_x"/>
                                              </p:val>
                                            </p:tav>
                                            <p:tav tm="100000">
                                              <p:val>
                                                <p:strVal val="#ppt_x"/>
                                              </p:val>
                                            </p:tav>
                                          </p:tavLst>
                                        </p:anim>
                                        <p:anim calcmode="lin" valueType="num">
                                          <p:cBhvr>
                                            <p:cTn id="68" dur="500" fill="hold"/>
                                            <p:tgtEl>
                                              <p:spTgt spid="118"/>
                                            </p:tgtEl>
                                            <p:attrNameLst>
                                              <p:attrName>ppt_y</p:attrName>
                                            </p:attrNameLst>
                                          </p:cBhvr>
                                          <p:tavLst>
                                            <p:tav tm="0">
                                              <p:val>
                                                <p:strVal val="#ppt_y+.1"/>
                                              </p:val>
                                            </p:tav>
                                            <p:tav tm="100000">
                                              <p:val>
                                                <p:strVal val="#ppt_y"/>
                                              </p:val>
                                            </p:tav>
                                          </p:tavLst>
                                        </p:anim>
                                      </p:childTnLst>
                                    </p:cTn>
                                  </p:par>
                                  <p:par>
                                    <p:cTn id="69" presetID="21" presetClass="entr" presetSubtype="1" fill="hold" nodeType="withEffect">
                                      <p:stCondLst>
                                        <p:cond delay="1200"/>
                                      </p:stCondLst>
                                      <p:childTnLst>
                                        <p:set>
                                          <p:cBhvr>
                                            <p:cTn id="70" dur="1" fill="hold">
                                              <p:stCondLst>
                                                <p:cond delay="0"/>
                                              </p:stCondLst>
                                            </p:cTn>
                                            <p:tgtEl>
                                              <p:spTgt spid="24"/>
                                            </p:tgtEl>
                                            <p:attrNameLst>
                                              <p:attrName>style.visibility</p:attrName>
                                            </p:attrNameLst>
                                          </p:cBhvr>
                                          <p:to>
                                            <p:strVal val="visible"/>
                                          </p:to>
                                        </p:set>
                                        <p:animEffect transition="in" filter="wheel(1)">
                                          <p:cBhvr>
                                            <p:cTn id="71" dur="500"/>
                                            <p:tgtEl>
                                              <p:spTgt spid="24"/>
                                            </p:tgtEl>
                                          </p:cBhvr>
                                        </p:animEffect>
                                      </p:childTnLst>
                                    </p:cTn>
                                  </p:par>
                                  <p:par>
                                    <p:cTn id="72" presetID="2" presetClass="entr" presetSubtype="2" fill="hold" grpId="0" nodeType="withEffect" p14:presetBounceEnd="60000">
                                      <p:stCondLst>
                                        <p:cond delay="3100"/>
                                      </p:stCondLst>
                                      <p:childTnLst>
                                        <p:set>
                                          <p:cBhvr>
                                            <p:cTn id="73" dur="1" fill="hold">
                                              <p:stCondLst>
                                                <p:cond delay="0"/>
                                              </p:stCondLst>
                                            </p:cTn>
                                            <p:tgtEl>
                                              <p:spTgt spid="19"/>
                                            </p:tgtEl>
                                            <p:attrNameLst>
                                              <p:attrName>style.visibility</p:attrName>
                                            </p:attrNameLst>
                                          </p:cBhvr>
                                          <p:to>
                                            <p:strVal val="visible"/>
                                          </p:to>
                                        </p:set>
                                        <p:anim calcmode="lin" valueType="num" p14:bounceEnd="60000">
                                          <p:cBhvr additive="base">
                                            <p:cTn id="74" dur="500" fill="hold"/>
                                            <p:tgtEl>
                                              <p:spTgt spid="19"/>
                                            </p:tgtEl>
                                            <p:attrNameLst>
                                              <p:attrName>ppt_x</p:attrName>
                                            </p:attrNameLst>
                                          </p:cBhvr>
                                          <p:tavLst>
                                            <p:tav tm="0">
                                              <p:val>
                                                <p:strVal val="1+#ppt_w/2"/>
                                              </p:val>
                                            </p:tav>
                                            <p:tav tm="100000">
                                              <p:val>
                                                <p:strVal val="#ppt_x"/>
                                              </p:val>
                                            </p:tav>
                                          </p:tavLst>
                                        </p:anim>
                                        <p:anim calcmode="lin" valueType="num" p14:bounceEnd="60000">
                                          <p:cBhvr additive="base">
                                            <p:cTn id="75"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21" grpId="0" animBg="1"/>
          <p:bldP spid="116" grpId="0" animBg="1"/>
          <p:bldP spid="123" grpId="0" animBg="1"/>
          <p:bldP spid="114" grpId="0" animBg="1"/>
          <p:bldP spid="118" grpId="0"/>
          <p:bldP spid="124" grpId="0" animBg="1"/>
          <p:bldP spid="124" grpId="1" animBg="1"/>
          <p:bldP spid="125" grpId="0" animBg="1"/>
          <p:bldP spid="125" grpId="1" animBg="1"/>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53" presetClass="entr" presetSubtype="16" fill="hold" grpId="0" nodeType="withEffect">
                                      <p:stCondLst>
                                        <p:cond delay="1700"/>
                                      </p:stCondLst>
                                      <p:childTnLst>
                                        <p:set>
                                          <p:cBhvr>
                                            <p:cTn id="35" dur="1" fill="hold">
                                              <p:stCondLst>
                                                <p:cond delay="0"/>
                                              </p:stCondLst>
                                            </p:cTn>
                                            <p:tgtEl>
                                              <p:spTgt spid="113"/>
                                            </p:tgtEl>
                                            <p:attrNameLst>
                                              <p:attrName>style.visibility</p:attrName>
                                            </p:attrNameLst>
                                          </p:cBhvr>
                                          <p:to>
                                            <p:strVal val="visible"/>
                                          </p:to>
                                        </p:set>
                                        <p:anim calcmode="lin" valueType="num">
                                          <p:cBhvr>
                                            <p:cTn id="36" dur="500" fill="hold"/>
                                            <p:tgtEl>
                                              <p:spTgt spid="113"/>
                                            </p:tgtEl>
                                            <p:attrNameLst>
                                              <p:attrName>ppt_w</p:attrName>
                                            </p:attrNameLst>
                                          </p:cBhvr>
                                          <p:tavLst>
                                            <p:tav tm="0">
                                              <p:val>
                                                <p:fltVal val="0"/>
                                              </p:val>
                                            </p:tav>
                                            <p:tav tm="100000">
                                              <p:val>
                                                <p:strVal val="#ppt_w"/>
                                              </p:val>
                                            </p:tav>
                                          </p:tavLst>
                                        </p:anim>
                                        <p:anim calcmode="lin" valueType="num">
                                          <p:cBhvr>
                                            <p:cTn id="37" dur="500" fill="hold"/>
                                            <p:tgtEl>
                                              <p:spTgt spid="113"/>
                                            </p:tgtEl>
                                            <p:attrNameLst>
                                              <p:attrName>ppt_h</p:attrName>
                                            </p:attrNameLst>
                                          </p:cBhvr>
                                          <p:tavLst>
                                            <p:tav tm="0">
                                              <p:val>
                                                <p:fltVal val="0"/>
                                              </p:val>
                                            </p:tav>
                                            <p:tav tm="100000">
                                              <p:val>
                                                <p:strVal val="#ppt_h"/>
                                              </p:val>
                                            </p:tav>
                                          </p:tavLst>
                                        </p:anim>
                                        <p:animEffect transition="in" filter="fade">
                                          <p:cBhvr>
                                            <p:cTn id="38" dur="500"/>
                                            <p:tgtEl>
                                              <p:spTgt spid="113"/>
                                            </p:tgtEl>
                                          </p:cBhvr>
                                        </p:animEffect>
                                      </p:childTnLst>
                                    </p:cTn>
                                  </p:par>
                                  <p:par>
                                    <p:cTn id="39" presetID="53" presetClass="entr" presetSubtype="16" fill="hold" grpId="0" nodeType="withEffect">
                                      <p:stCondLst>
                                        <p:cond delay="1700"/>
                                      </p:stCondLst>
                                      <p:childTnLst>
                                        <p:set>
                                          <p:cBhvr>
                                            <p:cTn id="40" dur="1" fill="hold">
                                              <p:stCondLst>
                                                <p:cond delay="0"/>
                                              </p:stCondLst>
                                            </p:cTn>
                                            <p:tgtEl>
                                              <p:spTgt spid="115"/>
                                            </p:tgtEl>
                                            <p:attrNameLst>
                                              <p:attrName>style.visibility</p:attrName>
                                            </p:attrNameLst>
                                          </p:cBhvr>
                                          <p:to>
                                            <p:strVal val="visible"/>
                                          </p:to>
                                        </p:set>
                                        <p:anim calcmode="lin" valueType="num">
                                          <p:cBhvr>
                                            <p:cTn id="41" dur="500" fill="hold"/>
                                            <p:tgtEl>
                                              <p:spTgt spid="115"/>
                                            </p:tgtEl>
                                            <p:attrNameLst>
                                              <p:attrName>ppt_w</p:attrName>
                                            </p:attrNameLst>
                                          </p:cBhvr>
                                          <p:tavLst>
                                            <p:tav tm="0">
                                              <p:val>
                                                <p:fltVal val="0"/>
                                              </p:val>
                                            </p:tav>
                                            <p:tav tm="100000">
                                              <p:val>
                                                <p:strVal val="#ppt_w"/>
                                              </p:val>
                                            </p:tav>
                                          </p:tavLst>
                                        </p:anim>
                                        <p:anim calcmode="lin" valueType="num">
                                          <p:cBhvr>
                                            <p:cTn id="42" dur="500" fill="hold"/>
                                            <p:tgtEl>
                                              <p:spTgt spid="115"/>
                                            </p:tgtEl>
                                            <p:attrNameLst>
                                              <p:attrName>ppt_h</p:attrName>
                                            </p:attrNameLst>
                                          </p:cBhvr>
                                          <p:tavLst>
                                            <p:tav tm="0">
                                              <p:val>
                                                <p:fltVal val="0"/>
                                              </p:val>
                                            </p:tav>
                                            <p:tav tm="100000">
                                              <p:val>
                                                <p:strVal val="#ppt_h"/>
                                              </p:val>
                                            </p:tav>
                                          </p:tavLst>
                                        </p:anim>
                                        <p:animEffect transition="in" filter="fade">
                                          <p:cBhvr>
                                            <p:cTn id="43" dur="500"/>
                                            <p:tgtEl>
                                              <p:spTgt spid="115"/>
                                            </p:tgtEl>
                                          </p:cBhvr>
                                        </p:animEffect>
                                      </p:childTnLst>
                                    </p:cTn>
                                  </p:par>
                                  <p:par>
                                    <p:cTn id="44" presetID="53" presetClass="entr" presetSubtype="16" fill="hold" grpId="0" nodeType="withEffect">
                                      <p:stCondLst>
                                        <p:cond delay="1900"/>
                                      </p:stCondLst>
                                      <p:childTnLst>
                                        <p:set>
                                          <p:cBhvr>
                                            <p:cTn id="45" dur="1" fill="hold">
                                              <p:stCondLst>
                                                <p:cond delay="0"/>
                                              </p:stCondLst>
                                            </p:cTn>
                                            <p:tgtEl>
                                              <p:spTgt spid="121"/>
                                            </p:tgtEl>
                                            <p:attrNameLst>
                                              <p:attrName>style.visibility</p:attrName>
                                            </p:attrNameLst>
                                          </p:cBhvr>
                                          <p:to>
                                            <p:strVal val="visible"/>
                                          </p:to>
                                        </p:set>
                                        <p:anim calcmode="lin" valueType="num">
                                          <p:cBhvr>
                                            <p:cTn id="46" dur="500" fill="hold"/>
                                            <p:tgtEl>
                                              <p:spTgt spid="121"/>
                                            </p:tgtEl>
                                            <p:attrNameLst>
                                              <p:attrName>ppt_w</p:attrName>
                                            </p:attrNameLst>
                                          </p:cBhvr>
                                          <p:tavLst>
                                            <p:tav tm="0">
                                              <p:val>
                                                <p:fltVal val="0"/>
                                              </p:val>
                                            </p:tav>
                                            <p:tav tm="100000">
                                              <p:val>
                                                <p:strVal val="#ppt_w"/>
                                              </p:val>
                                            </p:tav>
                                          </p:tavLst>
                                        </p:anim>
                                        <p:anim calcmode="lin" valueType="num">
                                          <p:cBhvr>
                                            <p:cTn id="47" dur="500" fill="hold"/>
                                            <p:tgtEl>
                                              <p:spTgt spid="121"/>
                                            </p:tgtEl>
                                            <p:attrNameLst>
                                              <p:attrName>ppt_h</p:attrName>
                                            </p:attrNameLst>
                                          </p:cBhvr>
                                          <p:tavLst>
                                            <p:tav tm="0">
                                              <p:val>
                                                <p:fltVal val="0"/>
                                              </p:val>
                                            </p:tav>
                                            <p:tav tm="100000">
                                              <p:val>
                                                <p:strVal val="#ppt_h"/>
                                              </p:val>
                                            </p:tav>
                                          </p:tavLst>
                                        </p:anim>
                                        <p:animEffect transition="in" filter="fade">
                                          <p:cBhvr>
                                            <p:cTn id="48" dur="500"/>
                                            <p:tgtEl>
                                              <p:spTgt spid="121"/>
                                            </p:tgtEl>
                                          </p:cBhvr>
                                        </p:animEffect>
                                      </p:childTnLst>
                                    </p:cTn>
                                  </p:par>
                                  <p:par>
                                    <p:cTn id="49" presetID="53" presetClass="entr" presetSubtype="16" fill="hold" grpId="0" nodeType="withEffect">
                                      <p:stCondLst>
                                        <p:cond delay="1900"/>
                                      </p:stCondLst>
                                      <p:childTnLst>
                                        <p:set>
                                          <p:cBhvr>
                                            <p:cTn id="50" dur="1" fill="hold">
                                              <p:stCondLst>
                                                <p:cond delay="0"/>
                                              </p:stCondLst>
                                            </p:cTn>
                                            <p:tgtEl>
                                              <p:spTgt spid="116"/>
                                            </p:tgtEl>
                                            <p:attrNameLst>
                                              <p:attrName>style.visibility</p:attrName>
                                            </p:attrNameLst>
                                          </p:cBhvr>
                                          <p:to>
                                            <p:strVal val="visible"/>
                                          </p:to>
                                        </p:set>
                                        <p:anim calcmode="lin" valueType="num">
                                          <p:cBhvr>
                                            <p:cTn id="51" dur="500" fill="hold"/>
                                            <p:tgtEl>
                                              <p:spTgt spid="116"/>
                                            </p:tgtEl>
                                            <p:attrNameLst>
                                              <p:attrName>ppt_w</p:attrName>
                                            </p:attrNameLst>
                                          </p:cBhvr>
                                          <p:tavLst>
                                            <p:tav tm="0">
                                              <p:val>
                                                <p:fltVal val="0"/>
                                              </p:val>
                                            </p:tav>
                                            <p:tav tm="100000">
                                              <p:val>
                                                <p:strVal val="#ppt_w"/>
                                              </p:val>
                                            </p:tav>
                                          </p:tavLst>
                                        </p:anim>
                                        <p:anim calcmode="lin" valueType="num">
                                          <p:cBhvr>
                                            <p:cTn id="52" dur="500" fill="hold"/>
                                            <p:tgtEl>
                                              <p:spTgt spid="116"/>
                                            </p:tgtEl>
                                            <p:attrNameLst>
                                              <p:attrName>ppt_h</p:attrName>
                                            </p:attrNameLst>
                                          </p:cBhvr>
                                          <p:tavLst>
                                            <p:tav tm="0">
                                              <p:val>
                                                <p:fltVal val="0"/>
                                              </p:val>
                                            </p:tav>
                                            <p:tav tm="100000">
                                              <p:val>
                                                <p:strVal val="#ppt_h"/>
                                              </p:val>
                                            </p:tav>
                                          </p:tavLst>
                                        </p:anim>
                                        <p:animEffect transition="in" filter="fade">
                                          <p:cBhvr>
                                            <p:cTn id="53" dur="500"/>
                                            <p:tgtEl>
                                              <p:spTgt spid="116"/>
                                            </p:tgtEl>
                                          </p:cBhvr>
                                        </p:animEffect>
                                      </p:childTnLst>
                                    </p:cTn>
                                  </p:par>
                                  <p:par>
                                    <p:cTn id="54" presetID="53" presetClass="entr" presetSubtype="16" fill="hold" grpId="0" nodeType="withEffect">
                                      <p:stCondLst>
                                        <p:cond delay="2100"/>
                                      </p:stCondLst>
                                      <p:childTnLst>
                                        <p:set>
                                          <p:cBhvr>
                                            <p:cTn id="55" dur="1" fill="hold">
                                              <p:stCondLst>
                                                <p:cond delay="0"/>
                                              </p:stCondLst>
                                            </p:cTn>
                                            <p:tgtEl>
                                              <p:spTgt spid="123"/>
                                            </p:tgtEl>
                                            <p:attrNameLst>
                                              <p:attrName>style.visibility</p:attrName>
                                            </p:attrNameLst>
                                          </p:cBhvr>
                                          <p:to>
                                            <p:strVal val="visible"/>
                                          </p:to>
                                        </p:set>
                                        <p:anim calcmode="lin" valueType="num">
                                          <p:cBhvr>
                                            <p:cTn id="56" dur="500" fill="hold"/>
                                            <p:tgtEl>
                                              <p:spTgt spid="123"/>
                                            </p:tgtEl>
                                            <p:attrNameLst>
                                              <p:attrName>ppt_w</p:attrName>
                                            </p:attrNameLst>
                                          </p:cBhvr>
                                          <p:tavLst>
                                            <p:tav tm="0">
                                              <p:val>
                                                <p:fltVal val="0"/>
                                              </p:val>
                                            </p:tav>
                                            <p:tav tm="100000">
                                              <p:val>
                                                <p:strVal val="#ppt_w"/>
                                              </p:val>
                                            </p:tav>
                                          </p:tavLst>
                                        </p:anim>
                                        <p:anim calcmode="lin" valueType="num">
                                          <p:cBhvr>
                                            <p:cTn id="57" dur="500" fill="hold"/>
                                            <p:tgtEl>
                                              <p:spTgt spid="123"/>
                                            </p:tgtEl>
                                            <p:attrNameLst>
                                              <p:attrName>ppt_h</p:attrName>
                                            </p:attrNameLst>
                                          </p:cBhvr>
                                          <p:tavLst>
                                            <p:tav tm="0">
                                              <p:val>
                                                <p:fltVal val="0"/>
                                              </p:val>
                                            </p:tav>
                                            <p:tav tm="100000">
                                              <p:val>
                                                <p:strVal val="#ppt_h"/>
                                              </p:val>
                                            </p:tav>
                                          </p:tavLst>
                                        </p:anim>
                                        <p:animEffect transition="in" filter="fade">
                                          <p:cBhvr>
                                            <p:cTn id="58" dur="500"/>
                                            <p:tgtEl>
                                              <p:spTgt spid="123"/>
                                            </p:tgtEl>
                                          </p:cBhvr>
                                        </p:animEffect>
                                      </p:childTnLst>
                                    </p:cTn>
                                  </p:par>
                                  <p:par>
                                    <p:cTn id="59" presetID="42" presetClass="entr" presetSubtype="0" fill="hold" grpId="0" nodeType="withEffect">
                                      <p:stCondLst>
                                        <p:cond delay="2600"/>
                                      </p:stCondLst>
                                      <p:childTnLst>
                                        <p:set>
                                          <p:cBhvr>
                                            <p:cTn id="60" dur="1" fill="hold">
                                              <p:stCondLst>
                                                <p:cond delay="0"/>
                                              </p:stCondLst>
                                            </p:cTn>
                                            <p:tgtEl>
                                              <p:spTgt spid="114"/>
                                            </p:tgtEl>
                                            <p:attrNameLst>
                                              <p:attrName>style.visibility</p:attrName>
                                            </p:attrNameLst>
                                          </p:cBhvr>
                                          <p:to>
                                            <p:strVal val="visible"/>
                                          </p:to>
                                        </p:set>
                                        <p:animEffect transition="in" filter="fade">
                                          <p:cBhvr>
                                            <p:cTn id="61" dur="500"/>
                                            <p:tgtEl>
                                              <p:spTgt spid="114"/>
                                            </p:tgtEl>
                                          </p:cBhvr>
                                        </p:animEffect>
                                        <p:anim calcmode="lin" valueType="num">
                                          <p:cBhvr>
                                            <p:cTn id="62" dur="500" fill="hold"/>
                                            <p:tgtEl>
                                              <p:spTgt spid="114"/>
                                            </p:tgtEl>
                                            <p:attrNameLst>
                                              <p:attrName>ppt_x</p:attrName>
                                            </p:attrNameLst>
                                          </p:cBhvr>
                                          <p:tavLst>
                                            <p:tav tm="0">
                                              <p:val>
                                                <p:strVal val="#ppt_x"/>
                                              </p:val>
                                            </p:tav>
                                            <p:tav tm="100000">
                                              <p:val>
                                                <p:strVal val="#ppt_x"/>
                                              </p:val>
                                            </p:tav>
                                          </p:tavLst>
                                        </p:anim>
                                        <p:anim calcmode="lin" valueType="num">
                                          <p:cBhvr>
                                            <p:cTn id="63" dur="500" fill="hold"/>
                                            <p:tgtEl>
                                              <p:spTgt spid="11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600"/>
                                      </p:stCondLst>
                                      <p:childTnLst>
                                        <p:set>
                                          <p:cBhvr>
                                            <p:cTn id="65" dur="1" fill="hold">
                                              <p:stCondLst>
                                                <p:cond delay="0"/>
                                              </p:stCondLst>
                                            </p:cTn>
                                            <p:tgtEl>
                                              <p:spTgt spid="118"/>
                                            </p:tgtEl>
                                            <p:attrNameLst>
                                              <p:attrName>style.visibility</p:attrName>
                                            </p:attrNameLst>
                                          </p:cBhvr>
                                          <p:to>
                                            <p:strVal val="visible"/>
                                          </p:to>
                                        </p:set>
                                        <p:animEffect transition="in" filter="fade">
                                          <p:cBhvr>
                                            <p:cTn id="66" dur="500"/>
                                            <p:tgtEl>
                                              <p:spTgt spid="118"/>
                                            </p:tgtEl>
                                          </p:cBhvr>
                                        </p:animEffect>
                                        <p:anim calcmode="lin" valueType="num">
                                          <p:cBhvr>
                                            <p:cTn id="67" dur="500" fill="hold"/>
                                            <p:tgtEl>
                                              <p:spTgt spid="118"/>
                                            </p:tgtEl>
                                            <p:attrNameLst>
                                              <p:attrName>ppt_x</p:attrName>
                                            </p:attrNameLst>
                                          </p:cBhvr>
                                          <p:tavLst>
                                            <p:tav tm="0">
                                              <p:val>
                                                <p:strVal val="#ppt_x"/>
                                              </p:val>
                                            </p:tav>
                                            <p:tav tm="100000">
                                              <p:val>
                                                <p:strVal val="#ppt_x"/>
                                              </p:val>
                                            </p:tav>
                                          </p:tavLst>
                                        </p:anim>
                                        <p:anim calcmode="lin" valueType="num">
                                          <p:cBhvr>
                                            <p:cTn id="68" dur="500" fill="hold"/>
                                            <p:tgtEl>
                                              <p:spTgt spid="118"/>
                                            </p:tgtEl>
                                            <p:attrNameLst>
                                              <p:attrName>ppt_y</p:attrName>
                                            </p:attrNameLst>
                                          </p:cBhvr>
                                          <p:tavLst>
                                            <p:tav tm="0">
                                              <p:val>
                                                <p:strVal val="#ppt_y+.1"/>
                                              </p:val>
                                            </p:tav>
                                            <p:tav tm="100000">
                                              <p:val>
                                                <p:strVal val="#ppt_y"/>
                                              </p:val>
                                            </p:tav>
                                          </p:tavLst>
                                        </p:anim>
                                      </p:childTnLst>
                                    </p:cTn>
                                  </p:par>
                                  <p:par>
                                    <p:cTn id="69" presetID="21" presetClass="entr" presetSubtype="1" fill="hold" nodeType="withEffect">
                                      <p:stCondLst>
                                        <p:cond delay="1200"/>
                                      </p:stCondLst>
                                      <p:childTnLst>
                                        <p:set>
                                          <p:cBhvr>
                                            <p:cTn id="70" dur="1" fill="hold">
                                              <p:stCondLst>
                                                <p:cond delay="0"/>
                                              </p:stCondLst>
                                            </p:cTn>
                                            <p:tgtEl>
                                              <p:spTgt spid="24"/>
                                            </p:tgtEl>
                                            <p:attrNameLst>
                                              <p:attrName>style.visibility</p:attrName>
                                            </p:attrNameLst>
                                          </p:cBhvr>
                                          <p:to>
                                            <p:strVal val="visible"/>
                                          </p:to>
                                        </p:set>
                                        <p:animEffect transition="in" filter="wheel(1)">
                                          <p:cBhvr>
                                            <p:cTn id="71" dur="500"/>
                                            <p:tgtEl>
                                              <p:spTgt spid="24"/>
                                            </p:tgtEl>
                                          </p:cBhvr>
                                        </p:animEffect>
                                      </p:childTnLst>
                                    </p:cTn>
                                  </p:par>
                                  <p:par>
                                    <p:cTn id="72" presetID="2" presetClass="entr" presetSubtype="2" fill="hold" grpId="0" nodeType="withEffect">
                                      <p:stCondLst>
                                        <p:cond delay="3100"/>
                                      </p:stCondLst>
                                      <p:childTnLst>
                                        <p:set>
                                          <p:cBhvr>
                                            <p:cTn id="73" dur="1" fill="hold">
                                              <p:stCondLst>
                                                <p:cond delay="0"/>
                                              </p:stCondLst>
                                            </p:cTn>
                                            <p:tgtEl>
                                              <p:spTgt spid="19"/>
                                            </p:tgtEl>
                                            <p:attrNameLst>
                                              <p:attrName>style.visibility</p:attrName>
                                            </p:attrNameLst>
                                          </p:cBhvr>
                                          <p:to>
                                            <p:strVal val="visible"/>
                                          </p:to>
                                        </p:set>
                                        <p:anim calcmode="lin" valueType="num">
                                          <p:cBhvr additive="base">
                                            <p:cTn id="74" dur="500" fill="hold"/>
                                            <p:tgtEl>
                                              <p:spTgt spid="19"/>
                                            </p:tgtEl>
                                            <p:attrNameLst>
                                              <p:attrName>ppt_x</p:attrName>
                                            </p:attrNameLst>
                                          </p:cBhvr>
                                          <p:tavLst>
                                            <p:tav tm="0">
                                              <p:val>
                                                <p:strVal val="1+#ppt_w/2"/>
                                              </p:val>
                                            </p:tav>
                                            <p:tav tm="100000">
                                              <p:val>
                                                <p:strVal val="#ppt_x"/>
                                              </p:val>
                                            </p:tav>
                                          </p:tavLst>
                                        </p:anim>
                                        <p:anim calcmode="lin" valueType="num">
                                          <p:cBhvr additive="base">
                                            <p:cTn id="75"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21" grpId="0" animBg="1"/>
          <p:bldP spid="116" grpId="0" animBg="1"/>
          <p:bldP spid="123" grpId="0" animBg="1"/>
          <p:bldP spid="114" grpId="0" animBg="1"/>
          <p:bldP spid="118" grpId="0"/>
          <p:bldP spid="124" grpId="0" animBg="1"/>
          <p:bldP spid="124" grpId="1" animBg="1"/>
          <p:bldP spid="125" grpId="0" animBg="1"/>
          <p:bldP spid="125" grpId="1" animBg="1"/>
          <p:bldP spid="19" grpId="0"/>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活动</a:t>
            </a:r>
            <a:r>
              <a:rPr lang="zh-CN" altLang="en-US" sz="2000" b="1" dirty="0">
                <a:solidFill>
                  <a:schemeClr val="accent2"/>
                </a:solidFill>
                <a:latin typeface="Impact" pitchFamily="34" charset="0"/>
                <a:ea typeface="微软雅黑" pitchFamily="34" charset="-122"/>
                <a:cs typeface="宋体" pitchFamily="2" charset="-122"/>
              </a:rPr>
              <a:t>实施</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21" name="Rectangle 24"/>
          <p:cNvSpPr>
            <a:spLocks noChangeArrowheads="1"/>
          </p:cNvSpPr>
          <p:nvPr/>
        </p:nvSpPr>
        <p:spPr bwMode="auto">
          <a:xfrm>
            <a:off x="741754" y="658179"/>
            <a:ext cx="4385391" cy="20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20000"/>
              </a:lnSpc>
              <a:spcBef>
                <a:spcPts val="300"/>
              </a:spcBef>
            </a:pP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）作品赏析</a:t>
            </a:r>
          </a:p>
        </p:txBody>
      </p:sp>
      <p:sp>
        <p:nvSpPr>
          <p:cNvPr id="2" name="矩形 1"/>
          <p:cNvSpPr/>
          <p:nvPr/>
        </p:nvSpPr>
        <p:spPr>
          <a:xfrm>
            <a:off x="682412" y="914957"/>
            <a:ext cx="4824000" cy="276999"/>
          </a:xfrm>
          <a:prstGeom prst="rect">
            <a:avLst/>
          </a:prstGeom>
        </p:spPr>
        <p:txBody>
          <a:bodyPr wrap="square">
            <a:spAutoFit/>
          </a:bodyPr>
          <a:lstStyle/>
          <a:p>
            <a:pPr marL="171450" indent="-171450" algn="just">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欣赏如图</a:t>
            </a:r>
            <a:r>
              <a:rPr lang="en-US" altLang="zh-CN" sz="1200" dirty="0">
                <a:latin typeface="微软雅黑" panose="020B0503020204020204" pitchFamily="34" charset="-122"/>
                <a:ea typeface="微软雅黑" panose="020B0503020204020204" pitchFamily="34" charset="-122"/>
              </a:rPr>
              <a:t>3-4-38 </a:t>
            </a:r>
            <a:r>
              <a:rPr lang="zh-CN" altLang="en-US" sz="1200" dirty="0">
                <a:latin typeface="微软雅黑" panose="020B0503020204020204" pitchFamily="34" charset="-122"/>
                <a:ea typeface="微软雅黑" panose="020B0503020204020204" pitchFamily="34" charset="-122"/>
              </a:rPr>
              <a:t>和图</a:t>
            </a:r>
            <a:r>
              <a:rPr lang="en-US" altLang="zh-CN" sz="1200" dirty="0">
                <a:latin typeface="微软雅黑" panose="020B0503020204020204" pitchFamily="34" charset="-122"/>
                <a:ea typeface="微软雅黑" panose="020B0503020204020204" pitchFamily="34" charset="-122"/>
              </a:rPr>
              <a:t>3-4-39 </a:t>
            </a:r>
            <a:r>
              <a:rPr lang="zh-CN" altLang="en-US" sz="1200" dirty="0">
                <a:latin typeface="微软雅黑" panose="020B0503020204020204" pitchFamily="34" charset="-122"/>
                <a:ea typeface="微软雅黑" panose="020B0503020204020204" pitchFamily="34" charset="-122"/>
              </a:rPr>
              <a:t>所示的设计作品。</a:t>
            </a:r>
          </a:p>
        </p:txBody>
      </p:sp>
      <p:grpSp>
        <p:nvGrpSpPr>
          <p:cNvPr id="5" name="组合 4"/>
          <p:cNvGrpSpPr/>
          <p:nvPr/>
        </p:nvGrpSpPr>
        <p:grpSpPr>
          <a:xfrm>
            <a:off x="1961876" y="1217897"/>
            <a:ext cx="2316017" cy="3820129"/>
            <a:chOff x="1325872" y="1799961"/>
            <a:chExt cx="1759411" cy="2902042"/>
          </a:xfrm>
        </p:grpSpPr>
        <p:sp>
          <p:nvSpPr>
            <p:cNvPr id="31" name="矩形 30"/>
            <p:cNvSpPr/>
            <p:nvPr/>
          </p:nvSpPr>
          <p:spPr>
            <a:xfrm>
              <a:off x="1522201" y="4514956"/>
              <a:ext cx="1366751" cy="187047"/>
            </a:xfrm>
            <a:prstGeom prst="rect">
              <a:avLst/>
            </a:prstGeom>
          </p:spPr>
          <p:txBody>
            <a:bodyPr wrap="square">
              <a:spAutoFit/>
            </a:bodyPr>
            <a:lstStyle/>
            <a:p>
              <a:r>
                <a:rPr lang="zh-CN" altLang="en-US" sz="1000" dirty="0">
                  <a:latin typeface="微软雅黑" panose="020B0503020204020204" pitchFamily="34" charset="-122"/>
                  <a:ea typeface="微软雅黑" panose="020B0503020204020204" pitchFamily="34" charset="-122"/>
                </a:rPr>
                <a:t>图</a:t>
              </a:r>
              <a:r>
                <a:rPr lang="en-US" altLang="zh-CN" sz="1000" dirty="0">
                  <a:latin typeface="微软雅黑" panose="020B0503020204020204" pitchFamily="34" charset="-122"/>
                  <a:ea typeface="微软雅黑" panose="020B0503020204020204" pitchFamily="34" charset="-122"/>
                </a:rPr>
                <a:t>3-4-38 </a:t>
              </a:r>
              <a:r>
                <a:rPr lang="zh-CN" altLang="en-US" sz="1000" dirty="0">
                  <a:latin typeface="微软雅黑" panose="020B0503020204020204" pitchFamily="34" charset="-122"/>
                  <a:ea typeface="微软雅黑" panose="020B0503020204020204" pitchFamily="34" charset="-122"/>
                </a:rPr>
                <a:t>公园</a:t>
              </a:r>
              <a:r>
                <a:rPr lang="en-US" altLang="zh-CN" sz="1000" dirty="0">
                  <a:latin typeface="微软雅黑" panose="020B0503020204020204" pitchFamily="34" charset="-122"/>
                  <a:ea typeface="微软雅黑" panose="020B0503020204020204" pitchFamily="34" charset="-122"/>
                </a:rPr>
                <a:t>VI </a:t>
              </a:r>
              <a:r>
                <a:rPr lang="zh-CN" altLang="en-US" sz="1000" dirty="0">
                  <a:latin typeface="微软雅黑" panose="020B0503020204020204" pitchFamily="34" charset="-122"/>
                  <a:ea typeface="微软雅黑" panose="020B0503020204020204" pitchFamily="34" charset="-122"/>
                </a:rPr>
                <a:t>设计作品</a:t>
              </a:r>
              <a:r>
                <a:rPr lang="en-US" altLang="zh-CN" sz="1000" dirty="0">
                  <a:latin typeface="微软雅黑" panose="020B0503020204020204" pitchFamily="34" charset="-122"/>
                  <a:ea typeface="微软雅黑" panose="020B0503020204020204" pitchFamily="34" charset="-122"/>
                </a:rPr>
                <a:t>1</a:t>
              </a:r>
              <a:endParaRPr lang="zh-CN" altLang="en-US" sz="10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5872" y="1799961"/>
              <a:ext cx="1759411" cy="2642957"/>
            </a:xfrm>
            <a:prstGeom prst="rect">
              <a:avLst/>
            </a:prstGeom>
          </p:spPr>
        </p:pic>
      </p:grpSp>
      <p:grpSp>
        <p:nvGrpSpPr>
          <p:cNvPr id="6" name="组合 5"/>
          <p:cNvGrpSpPr/>
          <p:nvPr/>
        </p:nvGrpSpPr>
        <p:grpSpPr>
          <a:xfrm>
            <a:off x="4613176" y="1220150"/>
            <a:ext cx="2437362" cy="3782020"/>
            <a:chOff x="3885247" y="1424276"/>
            <a:chExt cx="1851594" cy="2873092"/>
          </a:xfrm>
        </p:grpSpPr>
        <p:sp>
          <p:nvSpPr>
            <p:cNvPr id="34" name="矩形 33"/>
            <p:cNvSpPr/>
            <p:nvPr/>
          </p:nvSpPr>
          <p:spPr>
            <a:xfrm>
              <a:off x="4126242" y="4110321"/>
              <a:ext cx="1367407" cy="187047"/>
            </a:xfrm>
            <a:prstGeom prst="rect">
              <a:avLst/>
            </a:prstGeom>
          </p:spPr>
          <p:txBody>
            <a:bodyPr wrap="square">
              <a:spAutoFit/>
            </a:bodyPr>
            <a:lstStyle/>
            <a:p>
              <a:r>
                <a:rPr lang="zh-CN" altLang="en-US" sz="1000" dirty="0">
                  <a:latin typeface="微软雅黑" panose="020B0503020204020204" pitchFamily="34" charset="-122"/>
                  <a:ea typeface="微软雅黑" panose="020B0503020204020204" pitchFamily="34" charset="-122"/>
                </a:rPr>
                <a:t>图</a:t>
              </a:r>
              <a:r>
                <a:rPr lang="en-US" altLang="zh-CN" sz="1000" dirty="0">
                  <a:latin typeface="微软雅黑" panose="020B0503020204020204" pitchFamily="34" charset="-122"/>
                  <a:ea typeface="微软雅黑" panose="020B0503020204020204" pitchFamily="34" charset="-122"/>
                </a:rPr>
                <a:t>3-4-39 </a:t>
              </a:r>
              <a:r>
                <a:rPr lang="zh-CN" altLang="en-US" sz="1000" dirty="0">
                  <a:latin typeface="微软雅黑" panose="020B0503020204020204" pitchFamily="34" charset="-122"/>
                  <a:ea typeface="微软雅黑" panose="020B0503020204020204" pitchFamily="34" charset="-122"/>
                </a:rPr>
                <a:t>公园</a:t>
              </a:r>
              <a:r>
                <a:rPr lang="en-US" altLang="zh-CN" sz="1000" dirty="0">
                  <a:latin typeface="微软雅黑" panose="020B0503020204020204" pitchFamily="34" charset="-122"/>
                  <a:ea typeface="微软雅黑" panose="020B0503020204020204" pitchFamily="34" charset="-122"/>
                </a:rPr>
                <a:t>VI </a:t>
              </a:r>
              <a:r>
                <a:rPr lang="zh-CN" altLang="en-US" sz="1000" dirty="0">
                  <a:latin typeface="微软雅黑" panose="020B0503020204020204" pitchFamily="34" charset="-122"/>
                  <a:ea typeface="微软雅黑" panose="020B0503020204020204" pitchFamily="34" charset="-122"/>
                </a:rPr>
                <a:t>设计作品</a:t>
              </a:r>
              <a:r>
                <a:rPr lang="en-US" altLang="zh-CN" sz="1000" dirty="0">
                  <a:latin typeface="微软雅黑" panose="020B0503020204020204" pitchFamily="34" charset="-122"/>
                  <a:ea typeface="微软雅黑" panose="020B0503020204020204" pitchFamily="34" charset="-122"/>
                </a:rPr>
                <a:t>2</a:t>
              </a:r>
              <a:endParaRPr lang="zh-CN" altLang="en-US" sz="10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5247" y="1424276"/>
              <a:ext cx="1851594" cy="2641245"/>
            </a:xfrm>
            <a:prstGeom prst="rect">
              <a:avLst/>
            </a:prstGeom>
          </p:spPr>
        </p:pic>
      </p:grpSp>
    </p:spTree>
    <p:extLst>
      <p:ext uri="{BB962C8B-B14F-4D97-AF65-F5344CB8AC3E}">
        <p14:creationId xmlns:p14="http://schemas.microsoft.com/office/powerpoint/2010/main" val="2679059450"/>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0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60000">
                                          <p:cBhvr additive="base">
                                            <p:cTn id="7" dur="500" fill="hold"/>
                                            <p:tgtEl>
                                              <p:spTgt spid="21"/>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0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60000">
                                          <p:cBhvr additive="base">
                                            <p:cTn id="11" dur="500" fill="hold"/>
                                            <p:tgtEl>
                                              <p:spTgt spid="2"/>
                                            </p:tgtEl>
                                            <p:attrNameLst>
                                              <p:attrName>ppt_x</p:attrName>
                                            </p:attrNameLst>
                                          </p:cBhvr>
                                          <p:tavLst>
                                            <p:tav tm="0">
                                              <p:val>
                                                <p:strVal val="1+#ppt_w/2"/>
                                              </p:val>
                                            </p:tav>
                                            <p:tav tm="100000">
                                              <p:val>
                                                <p:strVal val="#ppt_x"/>
                                              </p:val>
                                            </p:tav>
                                          </p:tavLst>
                                        </p:anim>
                                        <p:anim calcmode="lin" valueType="num" p14:bounceEnd="60000">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nodeType="afterEffect" p14:presetBounceEnd="6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60000">
                                          <p:cBhvr additive="base">
                                            <p:cTn id="16" dur="5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fill="hold" nodeType="afterEffect" p14:presetBounceEnd="60000">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14:bounceEnd="60000">
                                          <p:cBhvr additive="base">
                                            <p:cTn id="21" dur="500" fill="hold"/>
                                            <p:tgtEl>
                                              <p:spTgt spid="6"/>
                                            </p:tgtEl>
                                            <p:attrNameLst>
                                              <p:attrName>ppt_x</p:attrName>
                                            </p:attrNameLst>
                                          </p:cBhvr>
                                          <p:tavLst>
                                            <p:tav tm="0">
                                              <p:val>
                                                <p:strVal val="1+#ppt_w/2"/>
                                              </p:val>
                                            </p:tav>
                                            <p:tav tm="100000">
                                              <p:val>
                                                <p:strVal val="#ppt_x"/>
                                              </p:val>
                                            </p:tav>
                                          </p:tavLst>
                                        </p:anim>
                                        <p:anim calcmode="lin" valueType="num" p14:bounceEnd="60000">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Lst>
      </p:timing>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13606" y="-7938"/>
            <a:ext cx="2556000" cy="5159376"/>
          </a:xfrm>
          <a:custGeom>
            <a:avLst/>
            <a:gdLst>
              <a:gd name="T0" fmla="*/ 0 w 1624"/>
              <a:gd name="T1" fmla="*/ 0 h 3250"/>
              <a:gd name="T2" fmla="*/ 1624 w 1624"/>
              <a:gd name="T3" fmla="*/ 1625 h 3250"/>
              <a:gd name="T4" fmla="*/ 0 w 1624"/>
              <a:gd name="T5" fmla="*/ 3250 h 3250"/>
              <a:gd name="T6" fmla="*/ 0 w 1624"/>
              <a:gd name="T7" fmla="*/ 0 h 3250"/>
            </a:gdLst>
            <a:ahLst/>
            <a:cxnLst>
              <a:cxn ang="0">
                <a:pos x="T0" y="T1"/>
              </a:cxn>
              <a:cxn ang="0">
                <a:pos x="T2" y="T3"/>
              </a:cxn>
              <a:cxn ang="0">
                <a:pos x="T4" y="T5"/>
              </a:cxn>
              <a:cxn ang="0">
                <a:pos x="T6" y="T7"/>
              </a:cxn>
            </a:cxnLst>
            <a:rect l="0" t="0" r="r" b="b"/>
            <a:pathLst>
              <a:path w="1624" h="3250">
                <a:moveTo>
                  <a:pt x="0" y="0"/>
                </a:moveTo>
                <a:lnTo>
                  <a:pt x="1624" y="1625"/>
                </a:lnTo>
                <a:lnTo>
                  <a:pt x="0" y="3250"/>
                </a:lnTo>
                <a:lnTo>
                  <a:pt x="0" y="0"/>
                </a:lnTo>
                <a:close/>
              </a:path>
            </a:pathLst>
          </a:custGeom>
          <a:blipFill>
            <a:blip r:embed="rId2" cstate="screen"/>
            <a:srcRect/>
            <a:stretch>
              <a:fillRect/>
            </a:stretch>
          </a:blipFill>
          <a:ln w="12700" cap="flat">
            <a:noFill/>
            <a:prstDash val="solid"/>
            <a:miter lim="800000"/>
          </a:ln>
        </p:spPr>
        <p:txBody>
          <a:bodyPr vert="horz" wrap="square" lIns="91440" tIns="45720" rIns="91440" bIns="45720" numCol="1" anchor="t" anchorCtr="0" compatLnSpc="1"/>
          <a:lstStyle/>
          <a:p>
            <a:endParaRPr lang="zh-CN" altLang="en-US"/>
          </a:p>
        </p:txBody>
      </p:sp>
      <p:sp>
        <p:nvSpPr>
          <p:cNvPr id="7" name="Freeform 7"/>
          <p:cNvSpPr/>
          <p:nvPr/>
        </p:nvSpPr>
        <p:spPr bwMode="auto">
          <a:xfrm>
            <a:off x="13606" y="2133600"/>
            <a:ext cx="438938" cy="876300"/>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8" name="Freeform 8"/>
          <p:cNvSpPr/>
          <p:nvPr/>
        </p:nvSpPr>
        <p:spPr bwMode="auto">
          <a:xfrm>
            <a:off x="1979367" y="1562844"/>
            <a:ext cx="580472" cy="1158916"/>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2235737" y="2089959"/>
            <a:ext cx="471804" cy="945307"/>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6" name="Rectangle 18"/>
          <p:cNvSpPr>
            <a:spLocks noChangeArrowheads="1"/>
          </p:cNvSpPr>
          <p:nvPr/>
        </p:nvSpPr>
        <p:spPr bwMode="auto">
          <a:xfrm>
            <a:off x="4270998" y="2101010"/>
            <a:ext cx="33990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zh-CN" altLang="en-US" sz="2800" b="1" dirty="0">
                <a:solidFill>
                  <a:schemeClr val="accent2"/>
                </a:solidFill>
                <a:latin typeface="Impact" pitchFamily="34" charset="0"/>
                <a:ea typeface="微软雅黑" pitchFamily="34" charset="-122"/>
                <a:cs typeface="宋体" pitchFamily="2" charset="-122"/>
              </a:rPr>
              <a:t>感谢</a:t>
            </a:r>
            <a:r>
              <a:rPr lang="zh-CN" altLang="en-US" sz="2800" b="1" dirty="0">
                <a:solidFill>
                  <a:schemeClr val="tx1">
                    <a:lumMod val="75000"/>
                    <a:lumOff val="25000"/>
                  </a:schemeClr>
                </a:solidFill>
                <a:latin typeface="Impact" pitchFamily="34" charset="0"/>
                <a:ea typeface="微软雅黑" pitchFamily="34" charset="-122"/>
                <a:cs typeface="宋体" pitchFamily="2" charset="-122"/>
              </a:rPr>
              <a:t>各位观看</a:t>
            </a:r>
            <a:endParaRPr lang="en-US" altLang="zh-CN" sz="2800" b="1" dirty="0">
              <a:solidFill>
                <a:schemeClr val="tx1">
                  <a:lumMod val="75000"/>
                  <a:lumOff val="25000"/>
                </a:schemeClr>
              </a:solidFill>
              <a:latin typeface="Impact" pitchFamily="34" charset="0"/>
              <a:ea typeface="微软雅黑" pitchFamily="34" charset="-122"/>
              <a:cs typeface="宋体" pitchFamily="2" charset="-122"/>
            </a:endParaRPr>
          </a:p>
        </p:txBody>
      </p:sp>
      <p:sp>
        <p:nvSpPr>
          <p:cNvPr id="19" name="Line 21"/>
          <p:cNvSpPr>
            <a:spLocks noChangeShapeType="1"/>
          </p:cNvSpPr>
          <p:nvPr/>
        </p:nvSpPr>
        <p:spPr bwMode="auto">
          <a:xfrm>
            <a:off x="4270998" y="2675012"/>
            <a:ext cx="2675414" cy="0"/>
          </a:xfrm>
          <a:prstGeom prst="line">
            <a:avLst/>
          </a:prstGeom>
          <a:noFill/>
          <a:ln w="6350">
            <a:solidFill>
              <a:schemeClr val="tx1">
                <a:lumMod val="75000"/>
                <a:lumOff val="2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ln>
                <a:solidFill>
                  <a:schemeClr val="tx1">
                    <a:lumMod val="75000"/>
                    <a:lumOff val="25000"/>
                  </a:schemeClr>
                </a:solidFill>
              </a:ln>
              <a:solidFill>
                <a:srgbClr val="000000"/>
              </a:solidFill>
              <a:latin typeface="Arial" pitchFamily="34" charset="0"/>
            </a:endParaRPr>
          </a:p>
        </p:txBody>
      </p:sp>
      <p:sp>
        <p:nvSpPr>
          <p:cNvPr id="11" name="菱形 10"/>
          <p:cNvSpPr/>
          <p:nvPr/>
        </p:nvSpPr>
        <p:spPr>
          <a:xfrm>
            <a:off x="1049254" y="3165533"/>
            <a:ext cx="2034712" cy="2034712"/>
          </a:xfrm>
          <a:prstGeom prst="diamond">
            <a:avLst/>
          </a:prstGeom>
          <a:blipFill>
            <a:blip r:embed="rId3" cstate="print"/>
            <a:srcRect/>
            <a:stretch>
              <a:fillRect r="3"/>
            </a:stretch>
          </a:blipFill>
          <a:ln w="6350" cap="flat">
            <a:noFill/>
            <a:prstDash val="solid"/>
            <a:miter lim="800000"/>
          </a:ln>
        </p:spPr>
        <p:txBody>
          <a:bodyPr vert="horz" wrap="square" lIns="91440" tIns="45720" rIns="91440" bIns="45720" numCol="1" anchor="t" anchorCtr="0" compatLnSpc="1"/>
          <a:lstStyle/>
          <a:p>
            <a:endParaRPr lang="zh-CN" altLang="en-US"/>
          </a:p>
        </p:txBody>
      </p:sp>
      <p:sp>
        <p:nvSpPr>
          <p:cNvPr id="12" name="菱形 11"/>
          <p:cNvSpPr/>
          <p:nvPr/>
        </p:nvSpPr>
        <p:spPr>
          <a:xfrm>
            <a:off x="-4649" y="4227140"/>
            <a:ext cx="2034712" cy="2034712"/>
          </a:xfrm>
          <a:prstGeom prst="diamond">
            <a:avLst/>
          </a:prstGeom>
          <a:solidFill>
            <a:schemeClr val="accent2"/>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5" name="菱形 14"/>
          <p:cNvSpPr/>
          <p:nvPr/>
        </p:nvSpPr>
        <p:spPr>
          <a:xfrm>
            <a:off x="2103700" y="4227140"/>
            <a:ext cx="2034712" cy="2034712"/>
          </a:xfrm>
          <a:prstGeom prst="diamond">
            <a:avLst/>
          </a:pr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Tree>
    <p:extLst>
      <p:ext uri="{BB962C8B-B14F-4D97-AF65-F5344CB8AC3E}">
        <p14:creationId xmlns:p14="http://schemas.microsoft.com/office/powerpoint/2010/main" val="26321240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35" presetClass="emph" presetSubtype="0" repeatCount="3000" fill="hold" grpId="1" nodeType="withEffect">
                                  <p:stCondLst>
                                    <p:cond delay="500"/>
                                  </p:stCondLst>
                                  <p:childTnLst>
                                    <p:anim calcmode="discrete" valueType="str">
                                      <p:cBhvr>
                                        <p:cTn id="14" dur="100" fill="hold"/>
                                        <p:tgtEl>
                                          <p:spTgt spid="7"/>
                                        </p:tgtEl>
                                        <p:attrNameLst>
                                          <p:attrName>style.visibility</p:attrName>
                                        </p:attrNameLst>
                                      </p:cBhvr>
                                      <p:tavLst>
                                        <p:tav tm="0">
                                          <p:val>
                                            <p:strVal val="hidden"/>
                                          </p:val>
                                        </p:tav>
                                        <p:tav tm="50000">
                                          <p:val>
                                            <p:strVal val="visible"/>
                                          </p:val>
                                        </p:tav>
                                      </p:tavLst>
                                    </p:anim>
                                  </p:childTnLst>
                                </p:cTn>
                              </p:par>
                              <p:par>
                                <p:cTn id="15" presetID="2" presetClass="entr" presetSubtype="8" fill="hold" grpId="0" nodeType="withEffect">
                                  <p:stCondLst>
                                    <p:cond delay="2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35" presetClass="emph" presetSubtype="0" repeatCount="3000" fill="hold" grpId="1" nodeType="withEffect">
                                  <p:stCondLst>
                                    <p:cond delay="600"/>
                                  </p:stCondLst>
                                  <p:childTnLst>
                                    <p:anim calcmode="discrete" valueType="str">
                                      <p:cBhvr>
                                        <p:cTn id="20" dur="100" fill="hold"/>
                                        <p:tgtEl>
                                          <p:spTgt spid="8"/>
                                        </p:tgtEl>
                                        <p:attrNameLst>
                                          <p:attrName>style.visibility</p:attrName>
                                        </p:attrNameLst>
                                      </p:cBhvr>
                                      <p:tavLst>
                                        <p:tav tm="0">
                                          <p:val>
                                            <p:strVal val="hidden"/>
                                          </p:val>
                                        </p:tav>
                                        <p:tav tm="50000">
                                          <p:val>
                                            <p:strVal val="visible"/>
                                          </p:val>
                                        </p:tav>
                                      </p:tavLst>
                                    </p:anim>
                                  </p:childTnLst>
                                </p:cTn>
                              </p:par>
                              <p:par>
                                <p:cTn id="21" presetID="2" presetClass="entr" presetSubtype="8" fill="hold" grpId="0" nodeType="withEffect">
                                  <p:stCondLst>
                                    <p:cond delay="3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35" presetClass="emph" presetSubtype="0" repeatCount="3000" fill="hold" grpId="1" nodeType="withEffect">
                                  <p:stCondLst>
                                    <p:cond delay="700"/>
                                  </p:stCondLst>
                                  <p:childTnLst>
                                    <p:anim calcmode="discrete" valueType="str">
                                      <p:cBhvr>
                                        <p:cTn id="26" dur="100" fill="hold"/>
                                        <p:tgtEl>
                                          <p:spTgt spid="9"/>
                                        </p:tgtEl>
                                        <p:attrNameLst>
                                          <p:attrName>style.visibility</p:attrName>
                                        </p:attrNameLst>
                                      </p:cBhvr>
                                      <p:tavLst>
                                        <p:tav tm="0">
                                          <p:val>
                                            <p:strVal val="hidden"/>
                                          </p:val>
                                        </p:tav>
                                        <p:tav tm="50000">
                                          <p:val>
                                            <p:strVal val="visible"/>
                                          </p:val>
                                        </p:tav>
                                      </p:tavLst>
                                    </p:anim>
                                  </p:childTnLst>
                                </p:cTn>
                              </p:par>
                              <p:par>
                                <p:cTn id="27" presetID="2" presetClass="entr" presetSubtype="8" fill="hold" grpId="0" nodeType="withEffect">
                                  <p:stCondLst>
                                    <p:cond delay="70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par>
                                <p:cTn id="31" presetID="35" presetClass="emph" presetSubtype="0" repeatCount="3000" fill="hold" grpId="1" nodeType="withEffect">
                                  <p:stCondLst>
                                    <p:cond delay="1100"/>
                                  </p:stCondLst>
                                  <p:childTnLst>
                                    <p:anim calcmode="discrete" valueType="str">
                                      <p:cBhvr>
                                        <p:cTn id="32" dur="100" fill="hold"/>
                                        <p:tgtEl>
                                          <p:spTgt spid="15"/>
                                        </p:tgtEl>
                                        <p:attrNameLst>
                                          <p:attrName>style.visibility</p:attrName>
                                        </p:attrNameLst>
                                      </p:cBhvr>
                                      <p:tavLst>
                                        <p:tav tm="0">
                                          <p:val>
                                            <p:strVal val="hidden"/>
                                          </p:val>
                                        </p:tav>
                                        <p:tav tm="50000">
                                          <p:val>
                                            <p:strVal val="visible"/>
                                          </p:val>
                                        </p:tav>
                                      </p:tavLst>
                                    </p:anim>
                                  </p:childTnLst>
                                </p:cTn>
                              </p:par>
                              <p:par>
                                <p:cTn id="33" presetID="2" presetClass="entr" presetSubtype="8" fill="hold" grpId="0" nodeType="withEffect">
                                  <p:stCondLst>
                                    <p:cond delay="110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4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56" presetClass="entr" presetSubtype="0" fill="hold" grpId="0" nodeType="withEffect">
                                  <p:stCondLst>
                                    <p:cond delay="1400"/>
                                  </p:stCondLst>
                                  <p:iterate type="lt">
                                    <p:tmPct val="6667"/>
                                  </p:iterate>
                                  <p:childTnLst>
                                    <p:set>
                                      <p:cBhvr>
                                        <p:cTn id="42" dur="1" fill="hold">
                                          <p:stCondLst>
                                            <p:cond delay="0"/>
                                          </p:stCondLst>
                                        </p:cTn>
                                        <p:tgtEl>
                                          <p:spTgt spid="16"/>
                                        </p:tgtEl>
                                        <p:attrNameLst>
                                          <p:attrName>style.visibility</p:attrName>
                                        </p:attrNameLst>
                                      </p:cBhvr>
                                      <p:to>
                                        <p:strVal val="visible"/>
                                      </p:to>
                                    </p:set>
                                    <p:anim by="(-#ppt_w*2)" calcmode="lin" valueType="num">
                                      <p:cBhvr rctx="PPT">
                                        <p:cTn id="43" dur="375" autoRev="1" fill="hold">
                                          <p:stCondLst>
                                            <p:cond delay="0"/>
                                          </p:stCondLst>
                                        </p:cTn>
                                        <p:tgtEl>
                                          <p:spTgt spid="16"/>
                                        </p:tgtEl>
                                        <p:attrNameLst>
                                          <p:attrName>ppt_w</p:attrName>
                                        </p:attrNameLst>
                                      </p:cBhvr>
                                    </p:anim>
                                    <p:anim by="(#ppt_w*0.50)" calcmode="lin" valueType="num">
                                      <p:cBhvr>
                                        <p:cTn id="44" dur="375" decel="50000" autoRev="1" fill="hold">
                                          <p:stCondLst>
                                            <p:cond delay="0"/>
                                          </p:stCondLst>
                                        </p:cTn>
                                        <p:tgtEl>
                                          <p:spTgt spid="16"/>
                                        </p:tgtEl>
                                        <p:attrNameLst>
                                          <p:attrName>ppt_x</p:attrName>
                                        </p:attrNameLst>
                                      </p:cBhvr>
                                    </p:anim>
                                    <p:anim from="(-#ppt_h/2)" to="(#ppt_y)" calcmode="lin" valueType="num">
                                      <p:cBhvr>
                                        <p:cTn id="45" dur="750" fill="hold">
                                          <p:stCondLst>
                                            <p:cond delay="0"/>
                                          </p:stCondLst>
                                        </p:cTn>
                                        <p:tgtEl>
                                          <p:spTgt spid="16"/>
                                        </p:tgtEl>
                                        <p:attrNameLst>
                                          <p:attrName>ppt_y</p:attrName>
                                        </p:attrNameLst>
                                      </p:cBhvr>
                                    </p:anim>
                                    <p:animRot by="21600000">
                                      <p:cBhvr>
                                        <p:cTn id="46" dur="750" fill="hold">
                                          <p:stCondLst>
                                            <p:cond delay="0"/>
                                          </p:stCondLst>
                                        </p:cTn>
                                        <p:tgtEl>
                                          <p:spTgt spid="16"/>
                                        </p:tgtEl>
                                        <p:attrNameLst>
                                          <p:attrName>r</p:attrName>
                                        </p:attrNameLst>
                                      </p:cBhvr>
                                    </p:animRot>
                                  </p:childTnLst>
                                </p:cTn>
                              </p:par>
                              <p:par>
                                <p:cTn id="47" presetID="22" presetClass="entr" presetSubtype="8" fill="hold" grpId="0" nodeType="withEffect">
                                  <p:stCondLst>
                                    <p:cond delay="300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P spid="9" grpId="0" animBg="1"/>
      <p:bldP spid="9" grpId="1" animBg="1"/>
      <p:bldP spid="16" grpId="0"/>
      <p:bldP spid="19" grpId="0" animBg="1"/>
      <p:bldP spid="11" grpId="0" animBg="1"/>
      <p:bldP spid="12" grpId="0" animBg="1"/>
      <p:bldP spid="15" grpId="0" animBg="1"/>
      <p:bldP spid="1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1"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2"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项目</a:t>
            </a:r>
            <a:r>
              <a:rPr lang="zh-CN" altLang="en-US" sz="2000" b="1" dirty="0">
                <a:solidFill>
                  <a:schemeClr val="accent2"/>
                </a:solidFill>
                <a:latin typeface="Impact" pitchFamily="34" charset="0"/>
                <a:ea typeface="微软雅黑" pitchFamily="34" charset="-122"/>
                <a:cs typeface="宋体" pitchFamily="2" charset="-122"/>
              </a:rPr>
              <a:t>实施</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15" name="Rectangle 20"/>
          <p:cNvSpPr>
            <a:spLocks noChangeArrowheads="1"/>
          </p:cNvSpPr>
          <p:nvPr/>
        </p:nvSpPr>
        <p:spPr bwMode="auto">
          <a:xfrm>
            <a:off x="1010921" y="1894776"/>
            <a:ext cx="3024001" cy="135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       通过了解文化类</a:t>
            </a:r>
            <a:r>
              <a:rPr lang="en-US" altLang="zh-CN" sz="1200" dirty="0">
                <a:latin typeface="微软雅黑" panose="020B0503020204020204" pitchFamily="34" charset="-122"/>
                <a:ea typeface="微软雅黑" panose="020B0503020204020204" pitchFamily="34" charset="-122"/>
              </a:rPr>
              <a:t>VI </a:t>
            </a:r>
            <a:r>
              <a:rPr lang="zh-CN" altLang="en-US" sz="1200" dirty="0">
                <a:latin typeface="微软雅黑" panose="020B0503020204020204" pitchFamily="34" charset="-122"/>
                <a:ea typeface="微软雅黑" panose="020B0503020204020204" pitchFamily="34" charset="-122"/>
              </a:rPr>
              <a:t>设计的特点来理解文化类标志设计特征和表现方法；并运用</a:t>
            </a:r>
            <a:r>
              <a:rPr lang="en-US" altLang="zh-CN" sz="1200" dirty="0">
                <a:latin typeface="微软雅黑" panose="020B0503020204020204" pitchFamily="34" charset="-122"/>
                <a:ea typeface="微软雅黑" panose="020B0503020204020204" pitchFamily="34" charset="-122"/>
              </a:rPr>
              <a:t>VI </a:t>
            </a:r>
            <a:r>
              <a:rPr lang="zh-CN" altLang="en-US" sz="1200" dirty="0">
                <a:latin typeface="微软雅黑" panose="020B0503020204020204" pitchFamily="34" charset="-122"/>
                <a:ea typeface="微软雅黑" panose="020B0503020204020204" pitchFamily="34" charset="-122"/>
              </a:rPr>
              <a:t>设计的相关软件进行文化类标志设计的学习训练，内容包括：标志设计、标志的符号形式、标志设计技法方面的内容。</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0412" y="1400874"/>
            <a:ext cx="3815484" cy="234016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300"/>
                                        <p:tgtEl>
                                          <p:spTgt spid="12"/>
                                        </p:tgtEl>
                                      </p:cBhvr>
                                    </p:animEffect>
                                    <p:anim calcmode="lin" valueType="num">
                                      <p:cBhvr>
                                        <p:cTn id="20" dur="300" fill="hold"/>
                                        <p:tgtEl>
                                          <p:spTgt spid="12"/>
                                        </p:tgtEl>
                                        <p:attrNameLst>
                                          <p:attrName>ppt_x</p:attrName>
                                        </p:attrNameLst>
                                      </p:cBhvr>
                                      <p:tavLst>
                                        <p:tav tm="0">
                                          <p:val>
                                            <p:strVal val="#ppt_x"/>
                                          </p:val>
                                        </p:tav>
                                        <p:tav tm="100000">
                                          <p:val>
                                            <p:strVal val="#ppt_x"/>
                                          </p:val>
                                        </p:tav>
                                      </p:tavLst>
                                    </p:anim>
                                    <p:anim calcmode="lin" valueType="num">
                                      <p:cBhvr>
                                        <p:cTn id="21" dur="300" fill="hold"/>
                                        <p:tgtEl>
                                          <p:spTgt spid="1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10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strVal val="#ppt_x"/>
                                          </p:val>
                                        </p:tav>
                                        <p:tav tm="100000">
                                          <p:val>
                                            <p:strVal val="#ppt_x"/>
                                          </p:val>
                                        </p:tav>
                                      </p:tavLst>
                                    </p:anim>
                                    <p:anim calcmode="lin" valueType="num">
                                      <p:cBhvr>
                                        <p:cTn id="26" dur="500" fill="hold"/>
                                        <p:tgtEl>
                                          <p:spTgt spid="15"/>
                                        </p:tgtEl>
                                        <p:attrNameLst>
                                          <p:attrName>ppt_y</p:attrName>
                                        </p:attrNameLst>
                                      </p:cBhvr>
                                      <p:tavLst>
                                        <p:tav tm="0">
                                          <p:val>
                                            <p:strVal val="#ppt_y-.1"/>
                                          </p:val>
                                        </p:tav>
                                        <p:tav tm="100000">
                                          <p:val>
                                            <p:strVal val="#ppt_y"/>
                                          </p:val>
                                        </p:tav>
                                      </p:tavLst>
                                    </p:anim>
                                  </p:childTnLst>
                                </p:cTn>
                              </p:par>
                              <p:par>
                                <p:cTn id="27" presetID="2" presetClass="entr" presetSubtype="2" fill="hold" nodeType="withEffect">
                                  <p:stCondLst>
                                    <p:cond delay="75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1+#ppt_w/2"/>
                                          </p:val>
                                        </p:tav>
                                        <p:tav tm="100000">
                                          <p:val>
                                            <p:strVal val="#ppt_x"/>
                                          </p:val>
                                        </p:tav>
                                      </p:tavLst>
                                    </p:anim>
                                    <p:anim calcmode="lin" valueType="num">
                                      <p:cBhvr additive="base">
                                        <p:cTn id="3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 name="Rectangle 18"/>
          <p:cNvSpPr>
            <a:spLocks noChangeArrowheads="1"/>
          </p:cNvSpPr>
          <p:nvPr/>
        </p:nvSpPr>
        <p:spPr bwMode="auto">
          <a:xfrm>
            <a:off x="497962" y="194695"/>
            <a:ext cx="39706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微软雅黑" panose="020B0503020204020204" pitchFamily="34" charset="-122"/>
                <a:ea typeface="微软雅黑" panose="020B0503020204020204" pitchFamily="34" charset="-122"/>
                <a:cs typeface="宋体" pitchFamily="2" charset="-122"/>
              </a:rPr>
              <a:t>活动</a:t>
            </a:r>
            <a:r>
              <a:rPr lang="en-US" altLang="zh-CN" sz="2000" b="1" dirty="0">
                <a:solidFill>
                  <a:schemeClr val="accent1"/>
                </a:solidFill>
                <a:latin typeface="微软雅黑" panose="020B0503020204020204" pitchFamily="34" charset="-122"/>
                <a:ea typeface="微软雅黑" panose="020B0503020204020204" pitchFamily="34" charset="-122"/>
                <a:cs typeface="宋体" pitchFamily="2" charset="-122"/>
              </a:rPr>
              <a:t>1  </a:t>
            </a:r>
            <a:r>
              <a:rPr lang="zh-CN" altLang="en-US" sz="2000" b="1" dirty="0">
                <a:solidFill>
                  <a:schemeClr val="accent1"/>
                </a:solidFill>
                <a:latin typeface="微软雅黑" panose="020B0503020204020204" pitchFamily="34" charset="-122"/>
                <a:ea typeface="微软雅黑" panose="020B0503020204020204" pitchFamily="34" charset="-122"/>
                <a:cs typeface="宋体" pitchFamily="2" charset="-122"/>
              </a:rPr>
              <a:t>设计</a:t>
            </a:r>
            <a:r>
              <a:rPr lang="zh-CN" altLang="en-US" sz="2000" b="1" dirty="0">
                <a:solidFill>
                  <a:srgbClr val="92D050"/>
                </a:solidFill>
                <a:latin typeface="微软雅黑" panose="020B0503020204020204" pitchFamily="34" charset="-122"/>
                <a:ea typeface="微软雅黑" panose="020B0503020204020204" pitchFamily="34" charset="-122"/>
              </a:rPr>
              <a:t>文化类企业</a:t>
            </a:r>
            <a:r>
              <a:rPr lang="en-US" altLang="zh-CN" sz="2000" b="1" dirty="0">
                <a:solidFill>
                  <a:srgbClr val="92D050"/>
                </a:solidFill>
                <a:latin typeface="微软雅黑" panose="020B0503020204020204" pitchFamily="34" charset="-122"/>
                <a:ea typeface="微软雅黑" panose="020B0503020204020204" pitchFamily="34" charset="-122"/>
              </a:rPr>
              <a:t>VI </a:t>
            </a:r>
            <a:r>
              <a:rPr lang="zh-CN" altLang="en-US" sz="2000" b="1" dirty="0">
                <a:solidFill>
                  <a:srgbClr val="92D050"/>
                </a:solidFill>
                <a:latin typeface="微软雅黑" panose="020B0503020204020204" pitchFamily="34" charset="-122"/>
                <a:ea typeface="微软雅黑" panose="020B0503020204020204" pitchFamily="34" charset="-122"/>
              </a:rPr>
              <a:t>基础部分</a:t>
            </a:r>
            <a:endParaRPr lang="en-US" altLang="zh-CN" sz="2000" b="1" dirty="0">
              <a:solidFill>
                <a:srgbClr val="92D050"/>
              </a:solidFill>
              <a:latin typeface="微软雅黑" panose="020B0503020204020204" pitchFamily="34" charset="-122"/>
              <a:ea typeface="微软雅黑" panose="020B0503020204020204" pitchFamily="34" charset="-122"/>
              <a:cs typeface="宋体" pitchFamily="2" charset="-122"/>
            </a:endParaRPr>
          </a:p>
        </p:txBody>
      </p:sp>
      <p:sp>
        <p:nvSpPr>
          <p:cNvPr id="16" name="菱形 15"/>
          <p:cNvSpPr/>
          <p:nvPr/>
        </p:nvSpPr>
        <p:spPr>
          <a:xfrm>
            <a:off x="1142206" y="1318492"/>
            <a:ext cx="3224066" cy="3224066"/>
          </a:xfrm>
          <a:prstGeom prst="diamond">
            <a:avLst/>
          </a:prstGeom>
          <a:blipFill dpi="0" rotWithShape="1">
            <a:blip r:embed="rId2" cstate="print"/>
            <a:srcRect/>
            <a:stretch>
              <a:fillRect/>
            </a:stretch>
          </a:blipFill>
          <a:ln w="6350" cap="flat">
            <a:noFill/>
            <a:prstDash val="solid"/>
            <a:miter lim="800000"/>
          </a:ln>
        </p:spPr>
        <p:txBody>
          <a:bodyPr vert="horz" wrap="square" lIns="91440" tIns="45720" rIns="91440" bIns="45720" numCol="1" anchor="t" anchorCtr="0" compatLnSpc="1"/>
          <a:lstStyle/>
          <a:p>
            <a:endParaRPr lang="zh-CN" altLang="en-US"/>
          </a:p>
        </p:txBody>
      </p:sp>
      <p:sp>
        <p:nvSpPr>
          <p:cNvPr id="17" name="Freeform 9"/>
          <p:cNvSpPr/>
          <p:nvPr/>
        </p:nvSpPr>
        <p:spPr bwMode="auto">
          <a:xfrm>
            <a:off x="3978376" y="2374179"/>
            <a:ext cx="268784" cy="538537"/>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2"/>
          </a:solidFill>
          <a:ln>
            <a:noFill/>
          </a:ln>
        </p:spPr>
        <p:txBody>
          <a:bodyPr vert="horz" wrap="square" lIns="91440" tIns="45720" rIns="91440" bIns="45720" numCol="1" anchor="t" anchorCtr="0" compatLnSpc="1"/>
          <a:lstStyle/>
          <a:p>
            <a:endParaRPr lang="zh-CN" altLang="en-US" sz="1200"/>
          </a:p>
        </p:txBody>
      </p:sp>
      <p:sp>
        <p:nvSpPr>
          <p:cNvPr id="18" name="Freeform 9"/>
          <p:cNvSpPr/>
          <p:nvPr/>
        </p:nvSpPr>
        <p:spPr bwMode="auto">
          <a:xfrm>
            <a:off x="2295857" y="3939112"/>
            <a:ext cx="268784" cy="538537"/>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cxnSp>
        <p:nvCxnSpPr>
          <p:cNvPr id="29" name="直接连接符 28"/>
          <p:cNvCxnSpPr/>
          <p:nvPr/>
        </p:nvCxnSpPr>
        <p:spPr>
          <a:xfrm>
            <a:off x="3362292" y="1162785"/>
            <a:ext cx="3979132" cy="3979132"/>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3790036" y="1581288"/>
            <a:ext cx="72007" cy="72007"/>
          </a:xfrm>
          <a:prstGeom prst="ellipse">
            <a:avLst/>
          </a:prstGeom>
          <a:solidFill>
            <a:schemeClr val="tx1">
              <a:lumMod val="75000"/>
              <a:lumOff val="25000"/>
            </a:schemeClr>
          </a:solidFill>
          <a:ln w="12700">
            <a:solidFill>
              <a:srgbClr val="EE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4" name="Rectangle 20"/>
          <p:cNvSpPr>
            <a:spLocks noChangeArrowheads="1"/>
          </p:cNvSpPr>
          <p:nvPr/>
        </p:nvSpPr>
        <p:spPr bwMode="auto">
          <a:xfrm>
            <a:off x="4069831" y="1510708"/>
            <a:ext cx="7562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zh-CN" altLang="en-US" sz="1200" dirty="0">
                <a:solidFill>
                  <a:srgbClr val="53585E"/>
                </a:solidFill>
                <a:latin typeface="微软雅黑" pitchFamily="34" charset="-122"/>
                <a:ea typeface="微软雅黑" pitchFamily="34" charset="-122"/>
                <a:cs typeface="Arial" pitchFamily="34" charset="0"/>
              </a:rPr>
              <a:t>活动描述</a:t>
            </a:r>
          </a:p>
        </p:txBody>
      </p:sp>
      <p:sp>
        <p:nvSpPr>
          <p:cNvPr id="30" name="椭圆 29"/>
          <p:cNvSpPr/>
          <p:nvPr/>
        </p:nvSpPr>
        <p:spPr>
          <a:xfrm>
            <a:off x="4648747" y="2459991"/>
            <a:ext cx="72007" cy="72007"/>
          </a:xfrm>
          <a:prstGeom prst="ellipse">
            <a:avLst/>
          </a:prstGeom>
          <a:solidFill>
            <a:schemeClr val="tx1">
              <a:lumMod val="75000"/>
              <a:lumOff val="25000"/>
            </a:schemeClr>
          </a:solidFill>
          <a:ln w="12700">
            <a:solidFill>
              <a:srgbClr val="EE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2" name="Rectangle 20"/>
          <p:cNvSpPr>
            <a:spLocks noChangeArrowheads="1"/>
          </p:cNvSpPr>
          <p:nvPr/>
        </p:nvSpPr>
        <p:spPr bwMode="auto">
          <a:xfrm>
            <a:off x="4968159" y="2419050"/>
            <a:ext cx="10883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zh-CN" altLang="en-US" sz="1200" dirty="0">
                <a:solidFill>
                  <a:srgbClr val="53585E"/>
                </a:solidFill>
                <a:latin typeface="微软雅黑" pitchFamily="34" charset="-122"/>
                <a:ea typeface="微软雅黑" pitchFamily="34" charset="-122"/>
                <a:cs typeface="Arial" pitchFamily="34" charset="0"/>
              </a:rPr>
              <a:t>工作环境</a:t>
            </a:r>
          </a:p>
        </p:txBody>
      </p:sp>
      <p:sp>
        <p:nvSpPr>
          <p:cNvPr id="35" name="椭圆 34"/>
          <p:cNvSpPr/>
          <p:nvPr/>
        </p:nvSpPr>
        <p:spPr>
          <a:xfrm>
            <a:off x="5476335" y="3291207"/>
            <a:ext cx="72007" cy="72007"/>
          </a:xfrm>
          <a:prstGeom prst="ellipse">
            <a:avLst/>
          </a:prstGeom>
          <a:solidFill>
            <a:schemeClr val="tx1">
              <a:lumMod val="75000"/>
              <a:lumOff val="25000"/>
            </a:schemeClr>
          </a:solidFill>
          <a:ln w="12700">
            <a:solidFill>
              <a:srgbClr val="EE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7" name="Rectangle 20"/>
          <p:cNvSpPr>
            <a:spLocks noChangeArrowheads="1"/>
          </p:cNvSpPr>
          <p:nvPr/>
        </p:nvSpPr>
        <p:spPr bwMode="auto">
          <a:xfrm>
            <a:off x="5718182" y="3211168"/>
            <a:ext cx="20244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zh-CN" altLang="en-US" sz="1200" dirty="0">
                <a:solidFill>
                  <a:srgbClr val="53585E"/>
                </a:solidFill>
                <a:latin typeface="微软雅黑" pitchFamily="34" charset="-122"/>
                <a:ea typeface="微软雅黑" pitchFamily="34" charset="-122"/>
                <a:cs typeface="Arial" pitchFamily="34" charset="0"/>
              </a:rPr>
              <a:t>相关知识</a:t>
            </a:r>
          </a:p>
        </p:txBody>
      </p:sp>
      <p:sp>
        <p:nvSpPr>
          <p:cNvPr id="39" name="椭圆 38"/>
          <p:cNvSpPr/>
          <p:nvPr/>
        </p:nvSpPr>
        <p:spPr>
          <a:xfrm>
            <a:off x="6295584" y="4093270"/>
            <a:ext cx="72007" cy="72007"/>
          </a:xfrm>
          <a:prstGeom prst="ellipse">
            <a:avLst/>
          </a:prstGeom>
          <a:solidFill>
            <a:schemeClr val="tx1">
              <a:lumMod val="75000"/>
              <a:lumOff val="25000"/>
            </a:schemeClr>
          </a:solidFill>
          <a:ln w="12700">
            <a:solidFill>
              <a:srgbClr val="EE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1" name="Rectangle 20"/>
          <p:cNvSpPr>
            <a:spLocks noChangeArrowheads="1"/>
          </p:cNvSpPr>
          <p:nvPr/>
        </p:nvSpPr>
        <p:spPr bwMode="auto">
          <a:xfrm>
            <a:off x="6730413" y="3975384"/>
            <a:ext cx="20244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zh-CN" altLang="en-US" sz="1200" dirty="0">
                <a:solidFill>
                  <a:srgbClr val="53585E"/>
                </a:solidFill>
                <a:latin typeface="微软雅黑" pitchFamily="34" charset="-122"/>
                <a:ea typeface="微软雅黑" pitchFamily="34" charset="-122"/>
                <a:cs typeface="Arial" pitchFamily="34" charset="0"/>
              </a:rPr>
              <a:t>活动实施</a:t>
            </a:r>
          </a:p>
        </p:txBody>
      </p:sp>
      <p:sp>
        <p:nvSpPr>
          <p:cNvPr id="25" name="Freeform 7"/>
          <p:cNvSpPr/>
          <p:nvPr/>
        </p:nvSpPr>
        <p:spPr bwMode="auto">
          <a:xfrm>
            <a:off x="1505620" y="2572938"/>
            <a:ext cx="358230" cy="715174"/>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300"/>
                                        <p:tgtEl>
                                          <p:spTgt spid="4"/>
                                        </p:tgtEl>
                                      </p:cBhvr>
                                    </p:animEffect>
                                    <p:anim calcmode="lin" valueType="num">
                                      <p:cBhvr>
                                        <p:cTn id="20" dur="300" fill="hold"/>
                                        <p:tgtEl>
                                          <p:spTgt spid="4"/>
                                        </p:tgtEl>
                                        <p:attrNameLst>
                                          <p:attrName>ppt_x</p:attrName>
                                        </p:attrNameLst>
                                      </p:cBhvr>
                                      <p:tavLst>
                                        <p:tav tm="0">
                                          <p:val>
                                            <p:strVal val="#ppt_x"/>
                                          </p:val>
                                        </p:tav>
                                        <p:tav tm="100000">
                                          <p:val>
                                            <p:strVal val="#ppt_x"/>
                                          </p:val>
                                        </p:tav>
                                      </p:tavLst>
                                    </p:anim>
                                    <p:anim calcmode="lin" valueType="num">
                                      <p:cBhvr>
                                        <p:cTn id="21" dur="300" fill="hold"/>
                                        <p:tgtEl>
                                          <p:spTgt spid="4"/>
                                        </p:tgtEl>
                                        <p:attrNameLst>
                                          <p:attrName>ppt_y</p:attrName>
                                        </p:attrNameLst>
                                      </p:cBhvr>
                                      <p:tavLst>
                                        <p:tav tm="0">
                                          <p:val>
                                            <p:strVal val="#ppt_y-.1"/>
                                          </p:val>
                                        </p:tav>
                                        <p:tav tm="100000">
                                          <p:val>
                                            <p:strVal val="#ppt_y"/>
                                          </p:val>
                                        </p:tav>
                                      </p:tavLst>
                                    </p:anim>
                                  </p:childTnLst>
                                </p:cTn>
                              </p:par>
                              <p:par>
                                <p:cTn id="22" presetID="21" presetClass="entr" presetSubtype="1" fill="hold" grpId="0" nodeType="withEffect">
                                  <p:stCondLst>
                                    <p:cond delay="1000"/>
                                  </p:stCondLst>
                                  <p:childTnLst>
                                    <p:set>
                                      <p:cBhvr>
                                        <p:cTn id="23" dur="1" fill="hold">
                                          <p:stCondLst>
                                            <p:cond delay="0"/>
                                          </p:stCondLst>
                                        </p:cTn>
                                        <p:tgtEl>
                                          <p:spTgt spid="16"/>
                                        </p:tgtEl>
                                        <p:attrNameLst>
                                          <p:attrName>style.visibility</p:attrName>
                                        </p:attrNameLst>
                                      </p:cBhvr>
                                      <p:to>
                                        <p:strVal val="visible"/>
                                      </p:to>
                                    </p:set>
                                    <p:animEffect transition="in" filter="wheel(1)">
                                      <p:cBhvr>
                                        <p:cTn id="24" dur="500"/>
                                        <p:tgtEl>
                                          <p:spTgt spid="16"/>
                                        </p:tgtEl>
                                      </p:cBhvr>
                                    </p:animEffect>
                                  </p:childTnLst>
                                </p:cTn>
                              </p:par>
                              <p:par>
                                <p:cTn id="25" presetID="2" presetClass="entr" presetSubtype="8" fill="hold" grpId="0" nodeType="withEffect">
                                  <p:stCondLst>
                                    <p:cond delay="110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par>
                                <p:cTn id="29" presetID="35" presetClass="emph" presetSubtype="0" repeatCount="3000" fill="hold" grpId="1" nodeType="withEffect">
                                  <p:stCondLst>
                                    <p:cond delay="1500"/>
                                  </p:stCondLst>
                                  <p:childTnLst>
                                    <p:anim calcmode="discrete" valueType="str">
                                      <p:cBhvr>
                                        <p:cTn id="30" dur="100" fill="hold"/>
                                        <p:tgtEl>
                                          <p:spTgt spid="17"/>
                                        </p:tgtEl>
                                        <p:attrNameLst>
                                          <p:attrName>style.visibility</p:attrName>
                                        </p:attrNameLst>
                                      </p:cBhvr>
                                      <p:tavLst>
                                        <p:tav tm="0">
                                          <p:val>
                                            <p:strVal val="hidden"/>
                                          </p:val>
                                        </p:tav>
                                        <p:tav tm="50000">
                                          <p:val>
                                            <p:strVal val="visible"/>
                                          </p:val>
                                        </p:tav>
                                      </p:tavLst>
                                    </p:anim>
                                  </p:childTnLst>
                                </p:cTn>
                              </p:par>
                              <p:par>
                                <p:cTn id="31" presetID="2" presetClass="entr" presetSubtype="8" fill="hold" grpId="0" nodeType="withEffect">
                                  <p:stCondLst>
                                    <p:cond delay="120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0-#ppt_w/2"/>
                                          </p:val>
                                        </p:tav>
                                        <p:tav tm="100000">
                                          <p:val>
                                            <p:strVal val="#ppt_x"/>
                                          </p:val>
                                        </p:tav>
                                      </p:tavLst>
                                    </p:anim>
                                    <p:anim calcmode="lin" valueType="num">
                                      <p:cBhvr additive="base">
                                        <p:cTn id="34" dur="500" fill="hold"/>
                                        <p:tgtEl>
                                          <p:spTgt spid="25"/>
                                        </p:tgtEl>
                                        <p:attrNameLst>
                                          <p:attrName>ppt_y</p:attrName>
                                        </p:attrNameLst>
                                      </p:cBhvr>
                                      <p:tavLst>
                                        <p:tav tm="0">
                                          <p:val>
                                            <p:strVal val="#ppt_y"/>
                                          </p:val>
                                        </p:tav>
                                        <p:tav tm="100000">
                                          <p:val>
                                            <p:strVal val="#ppt_y"/>
                                          </p:val>
                                        </p:tav>
                                      </p:tavLst>
                                    </p:anim>
                                  </p:childTnLst>
                                </p:cTn>
                              </p:par>
                              <p:par>
                                <p:cTn id="35" presetID="35" presetClass="emph" presetSubtype="0" repeatCount="3000" fill="hold" grpId="1" nodeType="withEffect">
                                  <p:stCondLst>
                                    <p:cond delay="1600"/>
                                  </p:stCondLst>
                                  <p:childTnLst>
                                    <p:anim calcmode="discrete" valueType="str">
                                      <p:cBhvr>
                                        <p:cTn id="36" dur="100" fill="hold"/>
                                        <p:tgtEl>
                                          <p:spTgt spid="25"/>
                                        </p:tgtEl>
                                        <p:attrNameLst>
                                          <p:attrName>style.visibility</p:attrName>
                                        </p:attrNameLst>
                                      </p:cBhvr>
                                      <p:tavLst>
                                        <p:tav tm="0">
                                          <p:val>
                                            <p:strVal val="hidden"/>
                                          </p:val>
                                        </p:tav>
                                        <p:tav tm="50000">
                                          <p:val>
                                            <p:strVal val="visible"/>
                                          </p:val>
                                        </p:tav>
                                      </p:tavLst>
                                    </p:anim>
                                  </p:childTnLst>
                                </p:cTn>
                              </p:par>
                              <p:par>
                                <p:cTn id="37" presetID="2" presetClass="entr" presetSubtype="8" fill="hold" grpId="0" nodeType="withEffect">
                                  <p:stCondLst>
                                    <p:cond delay="130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0-#ppt_w/2"/>
                                          </p:val>
                                        </p:tav>
                                        <p:tav tm="100000">
                                          <p:val>
                                            <p:strVal val="#ppt_x"/>
                                          </p:val>
                                        </p:tav>
                                      </p:tavLst>
                                    </p:anim>
                                    <p:anim calcmode="lin" valueType="num">
                                      <p:cBhvr additive="base">
                                        <p:cTn id="40" dur="500" fill="hold"/>
                                        <p:tgtEl>
                                          <p:spTgt spid="18"/>
                                        </p:tgtEl>
                                        <p:attrNameLst>
                                          <p:attrName>ppt_y</p:attrName>
                                        </p:attrNameLst>
                                      </p:cBhvr>
                                      <p:tavLst>
                                        <p:tav tm="0">
                                          <p:val>
                                            <p:strVal val="#ppt_y"/>
                                          </p:val>
                                        </p:tav>
                                        <p:tav tm="100000">
                                          <p:val>
                                            <p:strVal val="#ppt_y"/>
                                          </p:val>
                                        </p:tav>
                                      </p:tavLst>
                                    </p:anim>
                                  </p:childTnLst>
                                </p:cTn>
                              </p:par>
                              <p:par>
                                <p:cTn id="41" presetID="35" presetClass="emph" presetSubtype="0" repeatCount="3000" fill="hold" grpId="1" nodeType="withEffect">
                                  <p:stCondLst>
                                    <p:cond delay="1700"/>
                                  </p:stCondLst>
                                  <p:childTnLst>
                                    <p:anim calcmode="discrete" valueType="str">
                                      <p:cBhvr>
                                        <p:cTn id="42" dur="100" fill="hold"/>
                                        <p:tgtEl>
                                          <p:spTgt spid="18"/>
                                        </p:tgtEl>
                                        <p:attrNameLst>
                                          <p:attrName>style.visibility</p:attrName>
                                        </p:attrNameLst>
                                      </p:cBhvr>
                                      <p:tavLst>
                                        <p:tav tm="0">
                                          <p:val>
                                            <p:strVal val="hidden"/>
                                          </p:val>
                                        </p:tav>
                                        <p:tav tm="50000">
                                          <p:val>
                                            <p:strVal val="visible"/>
                                          </p:val>
                                        </p:tav>
                                      </p:tavLst>
                                    </p:anim>
                                  </p:childTnLst>
                                </p:cTn>
                              </p:par>
                              <p:par>
                                <p:cTn id="43" presetID="22" presetClass="entr" presetSubtype="1" fill="hold" nodeType="withEffect">
                                  <p:stCondLst>
                                    <p:cond delay="2000"/>
                                  </p:stCondLst>
                                  <p:childTnLst>
                                    <p:set>
                                      <p:cBhvr>
                                        <p:cTn id="44" dur="1" fill="hold">
                                          <p:stCondLst>
                                            <p:cond delay="0"/>
                                          </p:stCondLst>
                                        </p:cTn>
                                        <p:tgtEl>
                                          <p:spTgt spid="29"/>
                                        </p:tgtEl>
                                        <p:attrNameLst>
                                          <p:attrName>style.visibility</p:attrName>
                                        </p:attrNameLst>
                                      </p:cBhvr>
                                      <p:to>
                                        <p:strVal val="visible"/>
                                      </p:to>
                                    </p:set>
                                    <p:animEffect transition="in" filter="wipe(up)">
                                      <p:cBhvr>
                                        <p:cTn id="45" dur="500"/>
                                        <p:tgtEl>
                                          <p:spTgt spid="29"/>
                                        </p:tgtEl>
                                      </p:cBhvr>
                                    </p:animEffect>
                                  </p:childTnLst>
                                </p:cTn>
                              </p:par>
                              <p:par>
                                <p:cTn id="46" presetID="53" presetClass="entr" presetSubtype="16" fill="hold" grpId="0" nodeType="withEffect">
                                  <p:stCondLst>
                                    <p:cond delay="250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par>
                                <p:cTn id="51" presetID="15" presetClass="entr" presetSubtype="0" fill="hold" grpId="0" nodeType="withEffect">
                                  <p:stCondLst>
                                    <p:cond delay="2500"/>
                                  </p:stCondLst>
                                  <p:childTnLst>
                                    <p:set>
                                      <p:cBhvr>
                                        <p:cTn id="52" dur="1" fill="hold">
                                          <p:stCondLst>
                                            <p:cond delay="0"/>
                                          </p:stCondLst>
                                        </p:cTn>
                                        <p:tgtEl>
                                          <p:spTgt spid="24"/>
                                        </p:tgtEl>
                                        <p:attrNameLst>
                                          <p:attrName>style.visibility</p:attrName>
                                        </p:attrNameLst>
                                      </p:cBhvr>
                                      <p:to>
                                        <p:strVal val="visible"/>
                                      </p:to>
                                    </p:set>
                                    <p:anim calcmode="lin" valueType="num">
                                      <p:cBhvr>
                                        <p:cTn id="53" dur="1000" fill="hold"/>
                                        <p:tgtEl>
                                          <p:spTgt spid="24"/>
                                        </p:tgtEl>
                                        <p:attrNameLst>
                                          <p:attrName>ppt_w</p:attrName>
                                        </p:attrNameLst>
                                      </p:cBhvr>
                                      <p:tavLst>
                                        <p:tav tm="0">
                                          <p:val>
                                            <p:fltVal val="0"/>
                                          </p:val>
                                        </p:tav>
                                        <p:tav tm="100000">
                                          <p:val>
                                            <p:strVal val="#ppt_w"/>
                                          </p:val>
                                        </p:tav>
                                      </p:tavLst>
                                    </p:anim>
                                    <p:anim calcmode="lin" valueType="num">
                                      <p:cBhvr>
                                        <p:cTn id="54" dur="1000" fill="hold"/>
                                        <p:tgtEl>
                                          <p:spTgt spid="24"/>
                                        </p:tgtEl>
                                        <p:attrNameLst>
                                          <p:attrName>ppt_h</p:attrName>
                                        </p:attrNameLst>
                                      </p:cBhvr>
                                      <p:tavLst>
                                        <p:tav tm="0">
                                          <p:val>
                                            <p:fltVal val="0"/>
                                          </p:val>
                                        </p:tav>
                                        <p:tav tm="100000">
                                          <p:val>
                                            <p:strVal val="#ppt_h"/>
                                          </p:val>
                                        </p:tav>
                                      </p:tavLst>
                                    </p:anim>
                                    <p:anim calcmode="lin" valueType="num">
                                      <p:cBhvr>
                                        <p:cTn id="55"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4"/>
                                        </p:tgtEl>
                                        <p:attrNameLst>
                                          <p:attrName>ppt_y</p:attrName>
                                        </p:attrNameLst>
                                      </p:cBhvr>
                                      <p:tavLst>
                                        <p:tav tm="0" fmla="#ppt_y+(sin(-2*pi*(1-$))*-#ppt_x+cos(-2*pi*(1-$))*(1-#ppt_y))*(1-$)">
                                          <p:val>
                                            <p:fltVal val="0"/>
                                          </p:val>
                                        </p:tav>
                                        <p:tav tm="100000">
                                          <p:val>
                                            <p:fltVal val="1"/>
                                          </p:val>
                                        </p:tav>
                                      </p:tavLst>
                                    </p:anim>
                                  </p:childTnLst>
                                </p:cTn>
                              </p:par>
                              <p:par>
                                <p:cTn id="57" presetID="53" presetClass="entr" presetSubtype="16" fill="hold" grpId="0" nodeType="withEffect">
                                  <p:stCondLst>
                                    <p:cond delay="350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ppt_w</p:attrName>
                                        </p:attrNameLst>
                                      </p:cBhvr>
                                      <p:tavLst>
                                        <p:tav tm="0">
                                          <p:val>
                                            <p:fltVal val="0"/>
                                          </p:val>
                                        </p:tav>
                                        <p:tav tm="100000">
                                          <p:val>
                                            <p:strVal val="#ppt_w"/>
                                          </p:val>
                                        </p:tav>
                                      </p:tavLst>
                                    </p:anim>
                                    <p:anim calcmode="lin" valueType="num">
                                      <p:cBhvr>
                                        <p:cTn id="60" dur="500" fill="hold"/>
                                        <p:tgtEl>
                                          <p:spTgt spid="30"/>
                                        </p:tgtEl>
                                        <p:attrNameLst>
                                          <p:attrName>ppt_h</p:attrName>
                                        </p:attrNameLst>
                                      </p:cBhvr>
                                      <p:tavLst>
                                        <p:tav tm="0">
                                          <p:val>
                                            <p:fltVal val="0"/>
                                          </p:val>
                                        </p:tav>
                                        <p:tav tm="100000">
                                          <p:val>
                                            <p:strVal val="#ppt_h"/>
                                          </p:val>
                                        </p:tav>
                                      </p:tavLst>
                                    </p:anim>
                                    <p:animEffect transition="in" filter="fade">
                                      <p:cBhvr>
                                        <p:cTn id="61" dur="500"/>
                                        <p:tgtEl>
                                          <p:spTgt spid="30"/>
                                        </p:tgtEl>
                                      </p:cBhvr>
                                    </p:animEffect>
                                  </p:childTnLst>
                                </p:cTn>
                              </p:par>
                              <p:par>
                                <p:cTn id="62" presetID="15" presetClass="entr" presetSubtype="0" fill="hold" grpId="0" nodeType="withEffect">
                                  <p:stCondLst>
                                    <p:cond delay="3500"/>
                                  </p:stCondLst>
                                  <p:childTnLst>
                                    <p:set>
                                      <p:cBhvr>
                                        <p:cTn id="63" dur="1" fill="hold">
                                          <p:stCondLst>
                                            <p:cond delay="0"/>
                                          </p:stCondLst>
                                        </p:cTn>
                                        <p:tgtEl>
                                          <p:spTgt spid="32"/>
                                        </p:tgtEl>
                                        <p:attrNameLst>
                                          <p:attrName>style.visibility</p:attrName>
                                        </p:attrNameLst>
                                      </p:cBhvr>
                                      <p:to>
                                        <p:strVal val="visible"/>
                                      </p:to>
                                    </p:set>
                                    <p:anim calcmode="lin" valueType="num">
                                      <p:cBhvr>
                                        <p:cTn id="64" dur="1000" fill="hold"/>
                                        <p:tgtEl>
                                          <p:spTgt spid="32"/>
                                        </p:tgtEl>
                                        <p:attrNameLst>
                                          <p:attrName>ppt_w</p:attrName>
                                        </p:attrNameLst>
                                      </p:cBhvr>
                                      <p:tavLst>
                                        <p:tav tm="0">
                                          <p:val>
                                            <p:fltVal val="0"/>
                                          </p:val>
                                        </p:tav>
                                        <p:tav tm="100000">
                                          <p:val>
                                            <p:strVal val="#ppt_w"/>
                                          </p:val>
                                        </p:tav>
                                      </p:tavLst>
                                    </p:anim>
                                    <p:anim calcmode="lin" valueType="num">
                                      <p:cBhvr>
                                        <p:cTn id="65" dur="1000" fill="hold"/>
                                        <p:tgtEl>
                                          <p:spTgt spid="32"/>
                                        </p:tgtEl>
                                        <p:attrNameLst>
                                          <p:attrName>ppt_h</p:attrName>
                                        </p:attrNameLst>
                                      </p:cBhvr>
                                      <p:tavLst>
                                        <p:tav tm="0">
                                          <p:val>
                                            <p:fltVal val="0"/>
                                          </p:val>
                                        </p:tav>
                                        <p:tav tm="100000">
                                          <p:val>
                                            <p:strVal val="#ppt_h"/>
                                          </p:val>
                                        </p:tav>
                                      </p:tavLst>
                                    </p:anim>
                                    <p:anim calcmode="lin" valueType="num">
                                      <p:cBhvr>
                                        <p:cTn id="66"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67" dur="1000" fill="hold"/>
                                        <p:tgtEl>
                                          <p:spTgt spid="32"/>
                                        </p:tgtEl>
                                        <p:attrNameLst>
                                          <p:attrName>ppt_y</p:attrName>
                                        </p:attrNameLst>
                                      </p:cBhvr>
                                      <p:tavLst>
                                        <p:tav tm="0" fmla="#ppt_y+(sin(-2*pi*(1-$))*-#ppt_x+cos(-2*pi*(1-$))*(1-#ppt_y))*(1-$)">
                                          <p:val>
                                            <p:fltVal val="0"/>
                                          </p:val>
                                        </p:tav>
                                        <p:tav tm="100000">
                                          <p:val>
                                            <p:fltVal val="1"/>
                                          </p:val>
                                        </p:tav>
                                      </p:tavLst>
                                    </p:anim>
                                  </p:childTnLst>
                                </p:cTn>
                              </p:par>
                              <p:par>
                                <p:cTn id="68" presetID="53" presetClass="entr" presetSubtype="16" fill="hold" grpId="0" nodeType="withEffect">
                                  <p:stCondLst>
                                    <p:cond delay="4500"/>
                                  </p:stCondLst>
                                  <p:childTnLst>
                                    <p:set>
                                      <p:cBhvr>
                                        <p:cTn id="69" dur="1" fill="hold">
                                          <p:stCondLst>
                                            <p:cond delay="0"/>
                                          </p:stCondLst>
                                        </p:cTn>
                                        <p:tgtEl>
                                          <p:spTgt spid="35"/>
                                        </p:tgtEl>
                                        <p:attrNameLst>
                                          <p:attrName>style.visibility</p:attrName>
                                        </p:attrNameLst>
                                      </p:cBhvr>
                                      <p:to>
                                        <p:strVal val="visible"/>
                                      </p:to>
                                    </p:set>
                                    <p:anim calcmode="lin" valueType="num">
                                      <p:cBhvr>
                                        <p:cTn id="70" dur="500" fill="hold"/>
                                        <p:tgtEl>
                                          <p:spTgt spid="35"/>
                                        </p:tgtEl>
                                        <p:attrNameLst>
                                          <p:attrName>ppt_w</p:attrName>
                                        </p:attrNameLst>
                                      </p:cBhvr>
                                      <p:tavLst>
                                        <p:tav tm="0">
                                          <p:val>
                                            <p:fltVal val="0"/>
                                          </p:val>
                                        </p:tav>
                                        <p:tav tm="100000">
                                          <p:val>
                                            <p:strVal val="#ppt_w"/>
                                          </p:val>
                                        </p:tav>
                                      </p:tavLst>
                                    </p:anim>
                                    <p:anim calcmode="lin" valueType="num">
                                      <p:cBhvr>
                                        <p:cTn id="71" dur="500" fill="hold"/>
                                        <p:tgtEl>
                                          <p:spTgt spid="35"/>
                                        </p:tgtEl>
                                        <p:attrNameLst>
                                          <p:attrName>ppt_h</p:attrName>
                                        </p:attrNameLst>
                                      </p:cBhvr>
                                      <p:tavLst>
                                        <p:tav tm="0">
                                          <p:val>
                                            <p:fltVal val="0"/>
                                          </p:val>
                                        </p:tav>
                                        <p:tav tm="100000">
                                          <p:val>
                                            <p:strVal val="#ppt_h"/>
                                          </p:val>
                                        </p:tav>
                                      </p:tavLst>
                                    </p:anim>
                                    <p:animEffect transition="in" filter="fade">
                                      <p:cBhvr>
                                        <p:cTn id="72" dur="500"/>
                                        <p:tgtEl>
                                          <p:spTgt spid="35"/>
                                        </p:tgtEl>
                                      </p:cBhvr>
                                    </p:animEffect>
                                  </p:childTnLst>
                                </p:cTn>
                              </p:par>
                              <p:par>
                                <p:cTn id="73" presetID="15" presetClass="entr" presetSubtype="0" fill="hold" grpId="0" nodeType="withEffect">
                                  <p:stCondLst>
                                    <p:cond delay="4500"/>
                                  </p:stCondLst>
                                  <p:childTnLst>
                                    <p:set>
                                      <p:cBhvr>
                                        <p:cTn id="74" dur="1" fill="hold">
                                          <p:stCondLst>
                                            <p:cond delay="0"/>
                                          </p:stCondLst>
                                        </p:cTn>
                                        <p:tgtEl>
                                          <p:spTgt spid="37"/>
                                        </p:tgtEl>
                                        <p:attrNameLst>
                                          <p:attrName>style.visibility</p:attrName>
                                        </p:attrNameLst>
                                      </p:cBhvr>
                                      <p:to>
                                        <p:strVal val="visible"/>
                                      </p:to>
                                    </p:set>
                                    <p:anim calcmode="lin" valueType="num">
                                      <p:cBhvr>
                                        <p:cTn id="75" dur="1000" fill="hold"/>
                                        <p:tgtEl>
                                          <p:spTgt spid="37"/>
                                        </p:tgtEl>
                                        <p:attrNameLst>
                                          <p:attrName>ppt_w</p:attrName>
                                        </p:attrNameLst>
                                      </p:cBhvr>
                                      <p:tavLst>
                                        <p:tav tm="0">
                                          <p:val>
                                            <p:fltVal val="0"/>
                                          </p:val>
                                        </p:tav>
                                        <p:tav tm="100000">
                                          <p:val>
                                            <p:strVal val="#ppt_w"/>
                                          </p:val>
                                        </p:tav>
                                      </p:tavLst>
                                    </p:anim>
                                    <p:anim calcmode="lin" valueType="num">
                                      <p:cBhvr>
                                        <p:cTn id="76" dur="1000" fill="hold"/>
                                        <p:tgtEl>
                                          <p:spTgt spid="37"/>
                                        </p:tgtEl>
                                        <p:attrNameLst>
                                          <p:attrName>ppt_h</p:attrName>
                                        </p:attrNameLst>
                                      </p:cBhvr>
                                      <p:tavLst>
                                        <p:tav tm="0">
                                          <p:val>
                                            <p:fltVal val="0"/>
                                          </p:val>
                                        </p:tav>
                                        <p:tav tm="100000">
                                          <p:val>
                                            <p:strVal val="#ppt_h"/>
                                          </p:val>
                                        </p:tav>
                                      </p:tavLst>
                                    </p:anim>
                                    <p:anim calcmode="lin" valueType="num">
                                      <p:cBhvr>
                                        <p:cTn id="77"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37"/>
                                        </p:tgtEl>
                                        <p:attrNameLst>
                                          <p:attrName>ppt_y</p:attrName>
                                        </p:attrNameLst>
                                      </p:cBhvr>
                                      <p:tavLst>
                                        <p:tav tm="0" fmla="#ppt_y+(sin(-2*pi*(1-$))*-#ppt_x+cos(-2*pi*(1-$))*(1-#ppt_y))*(1-$)">
                                          <p:val>
                                            <p:fltVal val="0"/>
                                          </p:val>
                                        </p:tav>
                                        <p:tav tm="100000">
                                          <p:val>
                                            <p:fltVal val="1"/>
                                          </p:val>
                                        </p:tav>
                                      </p:tavLst>
                                    </p:anim>
                                  </p:childTnLst>
                                </p:cTn>
                              </p:par>
                              <p:par>
                                <p:cTn id="79" presetID="53" presetClass="entr" presetSubtype="16" fill="hold" grpId="0" nodeType="withEffect">
                                  <p:stCondLst>
                                    <p:cond delay="550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15" presetClass="entr" presetSubtype="0" fill="hold" grpId="0" nodeType="withEffect">
                                  <p:stCondLst>
                                    <p:cond delay="5500"/>
                                  </p:stCondLst>
                                  <p:childTnLst>
                                    <p:set>
                                      <p:cBhvr>
                                        <p:cTn id="85" dur="1" fill="hold">
                                          <p:stCondLst>
                                            <p:cond delay="0"/>
                                          </p:stCondLst>
                                        </p:cTn>
                                        <p:tgtEl>
                                          <p:spTgt spid="41"/>
                                        </p:tgtEl>
                                        <p:attrNameLst>
                                          <p:attrName>style.visibility</p:attrName>
                                        </p:attrNameLst>
                                      </p:cBhvr>
                                      <p:to>
                                        <p:strVal val="visible"/>
                                      </p:to>
                                    </p:set>
                                    <p:anim calcmode="lin" valueType="num">
                                      <p:cBhvr>
                                        <p:cTn id="86" dur="1000" fill="hold"/>
                                        <p:tgtEl>
                                          <p:spTgt spid="41"/>
                                        </p:tgtEl>
                                        <p:attrNameLst>
                                          <p:attrName>ppt_w</p:attrName>
                                        </p:attrNameLst>
                                      </p:cBhvr>
                                      <p:tavLst>
                                        <p:tav tm="0">
                                          <p:val>
                                            <p:fltVal val="0"/>
                                          </p:val>
                                        </p:tav>
                                        <p:tav tm="100000">
                                          <p:val>
                                            <p:strVal val="#ppt_w"/>
                                          </p:val>
                                        </p:tav>
                                      </p:tavLst>
                                    </p:anim>
                                    <p:anim calcmode="lin" valueType="num">
                                      <p:cBhvr>
                                        <p:cTn id="87" dur="1000" fill="hold"/>
                                        <p:tgtEl>
                                          <p:spTgt spid="41"/>
                                        </p:tgtEl>
                                        <p:attrNameLst>
                                          <p:attrName>ppt_h</p:attrName>
                                        </p:attrNameLst>
                                      </p:cBhvr>
                                      <p:tavLst>
                                        <p:tav tm="0">
                                          <p:val>
                                            <p:fltVal val="0"/>
                                          </p:val>
                                        </p:tav>
                                        <p:tav tm="100000">
                                          <p:val>
                                            <p:strVal val="#ppt_h"/>
                                          </p:val>
                                        </p:tav>
                                      </p:tavLst>
                                    </p:anim>
                                    <p:anim calcmode="lin" valueType="num">
                                      <p:cBhvr>
                                        <p:cTn id="88" dur="1000" fill="hold"/>
                                        <p:tgtEl>
                                          <p:spTgt spid="41"/>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p:bldP spid="16" grpId="0" animBg="1"/>
      <p:bldP spid="17" grpId="0" animBg="1"/>
      <p:bldP spid="17" grpId="1" animBg="1"/>
      <p:bldP spid="18" grpId="0" animBg="1"/>
      <p:bldP spid="18" grpId="1" animBg="1"/>
      <p:bldP spid="22" grpId="0" animBg="1"/>
      <p:bldP spid="24" grpId="0"/>
      <p:bldP spid="30" grpId="0" animBg="1"/>
      <p:bldP spid="32" grpId="0"/>
      <p:bldP spid="35" grpId="0" animBg="1"/>
      <p:bldP spid="37" grpId="0"/>
      <p:bldP spid="39" grpId="0" animBg="1"/>
      <p:bldP spid="41" grpId="0"/>
      <p:bldP spid="25" grpId="0" animBg="1"/>
      <p:bldP spid="2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1"/>
          <p:cNvSpPr/>
          <p:nvPr/>
        </p:nvSpPr>
        <p:spPr>
          <a:xfrm>
            <a:off x="4402157" y="332208"/>
            <a:ext cx="4738668" cy="4809705"/>
          </a:xfrm>
          <a:custGeom>
            <a:avLst/>
            <a:gdLst/>
            <a:ahLst/>
            <a:cxnLst/>
            <a:rect l="l" t="t" r="r" b="b"/>
            <a:pathLst>
              <a:path w="4738667" h="4809705">
                <a:moveTo>
                  <a:pt x="4738667" y="0"/>
                </a:moveTo>
                <a:lnTo>
                  <a:pt x="4738667" y="1029020"/>
                </a:lnTo>
                <a:lnTo>
                  <a:pt x="1013823" y="4809705"/>
                </a:lnTo>
                <a:lnTo>
                  <a:pt x="0" y="480970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33" name="组合 1032"/>
          <p:cNvGrpSpPr/>
          <p:nvPr/>
        </p:nvGrpSpPr>
        <p:grpSpPr>
          <a:xfrm>
            <a:off x="6471648" y="1567777"/>
            <a:ext cx="2151378" cy="1825267"/>
            <a:chOff x="917575" y="1467648"/>
            <a:chExt cx="2859088" cy="2425700"/>
          </a:xfrm>
        </p:grpSpPr>
        <p:grpSp>
          <p:nvGrpSpPr>
            <p:cNvPr id="1028" name="组合 1027"/>
            <p:cNvGrpSpPr/>
            <p:nvPr/>
          </p:nvGrpSpPr>
          <p:grpSpPr>
            <a:xfrm>
              <a:off x="1563688" y="1586710"/>
              <a:ext cx="1566863" cy="2306638"/>
              <a:chOff x="1563688" y="1971675"/>
              <a:chExt cx="1566863" cy="2306638"/>
            </a:xfrm>
            <a:solidFill>
              <a:schemeClr val="tx2">
                <a:lumMod val="60000"/>
                <a:lumOff val="40000"/>
              </a:schemeClr>
            </a:solidFill>
          </p:grpSpPr>
          <p:sp>
            <p:nvSpPr>
              <p:cNvPr id="24" name="Oval 23"/>
              <p:cNvSpPr>
                <a:spLocks noChangeArrowheads="1"/>
              </p:cNvSpPr>
              <p:nvPr/>
            </p:nvSpPr>
            <p:spPr bwMode="auto">
              <a:xfrm>
                <a:off x="2198688" y="1971675"/>
                <a:ext cx="296863" cy="29686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4"/>
              <p:cNvSpPr>
                <a:spLocks noEditPoints="1"/>
              </p:cNvSpPr>
              <p:nvPr/>
            </p:nvSpPr>
            <p:spPr bwMode="auto">
              <a:xfrm>
                <a:off x="1563688" y="2301875"/>
                <a:ext cx="1566863" cy="1976438"/>
              </a:xfrm>
              <a:custGeom>
                <a:avLst/>
                <a:gdLst>
                  <a:gd name="T0" fmla="*/ 896 w 930"/>
                  <a:gd name="T1" fmla="*/ 538 h 1173"/>
                  <a:gd name="T2" fmla="*/ 674 w 930"/>
                  <a:gd name="T3" fmla="*/ 538 h 1173"/>
                  <a:gd name="T4" fmla="*/ 581 w 930"/>
                  <a:gd name="T5" fmla="*/ 538 h 1173"/>
                  <a:gd name="T6" fmla="*/ 581 w 930"/>
                  <a:gd name="T7" fmla="*/ 147 h 1173"/>
                  <a:gd name="T8" fmla="*/ 622 w 930"/>
                  <a:gd name="T9" fmla="*/ 147 h 1173"/>
                  <a:gd name="T10" fmla="*/ 622 w 930"/>
                  <a:gd name="T11" fmla="*/ 408 h 1173"/>
                  <a:gd name="T12" fmla="*/ 622 w 930"/>
                  <a:gd name="T13" fmla="*/ 408 h 1173"/>
                  <a:gd name="T14" fmla="*/ 657 w 930"/>
                  <a:gd name="T15" fmla="*/ 444 h 1173"/>
                  <a:gd name="T16" fmla="*/ 692 w 930"/>
                  <a:gd name="T17" fmla="*/ 408 h 1173"/>
                  <a:gd name="T18" fmla="*/ 692 w 930"/>
                  <a:gd name="T19" fmla="*/ 408 h 1173"/>
                  <a:gd name="T20" fmla="*/ 692 w 930"/>
                  <a:gd name="T21" fmla="*/ 61 h 1173"/>
                  <a:gd name="T22" fmla="*/ 631 w 930"/>
                  <a:gd name="T23" fmla="*/ 0 h 1173"/>
                  <a:gd name="T24" fmla="*/ 528 w 930"/>
                  <a:gd name="T25" fmla="*/ 0 h 1173"/>
                  <a:gd name="T26" fmla="*/ 499 w 930"/>
                  <a:gd name="T27" fmla="*/ 138 h 1173"/>
                  <a:gd name="T28" fmla="*/ 495 w 930"/>
                  <a:gd name="T29" fmla="*/ 138 h 1173"/>
                  <a:gd name="T30" fmla="*/ 467 w 930"/>
                  <a:gd name="T31" fmla="*/ 60 h 1173"/>
                  <a:gd name="T32" fmla="*/ 484 w 930"/>
                  <a:gd name="T33" fmla="*/ 43 h 1173"/>
                  <a:gd name="T34" fmla="*/ 462 w 930"/>
                  <a:gd name="T35" fmla="*/ 21 h 1173"/>
                  <a:gd name="T36" fmla="*/ 439 w 930"/>
                  <a:gd name="T37" fmla="*/ 43 h 1173"/>
                  <a:gd name="T38" fmla="*/ 457 w 930"/>
                  <a:gd name="T39" fmla="*/ 60 h 1173"/>
                  <a:gd name="T40" fmla="*/ 433 w 930"/>
                  <a:gd name="T41" fmla="*/ 138 h 1173"/>
                  <a:gd name="T42" fmla="*/ 428 w 930"/>
                  <a:gd name="T43" fmla="*/ 138 h 1173"/>
                  <a:gd name="T44" fmla="*/ 392 w 930"/>
                  <a:gd name="T45" fmla="*/ 0 h 1173"/>
                  <a:gd name="T46" fmla="*/ 298 w 930"/>
                  <a:gd name="T47" fmla="*/ 0 h 1173"/>
                  <a:gd name="T48" fmla="*/ 237 w 930"/>
                  <a:gd name="T49" fmla="*/ 61 h 1173"/>
                  <a:gd name="T50" fmla="*/ 237 w 930"/>
                  <a:gd name="T51" fmla="*/ 408 h 1173"/>
                  <a:gd name="T52" fmla="*/ 237 w 930"/>
                  <a:gd name="T53" fmla="*/ 408 h 1173"/>
                  <a:gd name="T54" fmla="*/ 272 w 930"/>
                  <a:gd name="T55" fmla="*/ 444 h 1173"/>
                  <a:gd name="T56" fmla="*/ 308 w 930"/>
                  <a:gd name="T57" fmla="*/ 408 h 1173"/>
                  <a:gd name="T58" fmla="*/ 308 w 930"/>
                  <a:gd name="T59" fmla="*/ 408 h 1173"/>
                  <a:gd name="T60" fmla="*/ 308 w 930"/>
                  <a:gd name="T61" fmla="*/ 147 h 1173"/>
                  <a:gd name="T62" fmla="*/ 348 w 930"/>
                  <a:gd name="T63" fmla="*/ 147 h 1173"/>
                  <a:gd name="T64" fmla="*/ 348 w 930"/>
                  <a:gd name="T65" fmla="*/ 538 h 1173"/>
                  <a:gd name="T66" fmla="*/ 255 w 930"/>
                  <a:gd name="T67" fmla="*/ 538 h 1173"/>
                  <a:gd name="T68" fmla="*/ 34 w 930"/>
                  <a:gd name="T69" fmla="*/ 538 h 1173"/>
                  <a:gd name="T70" fmla="*/ 0 w 930"/>
                  <a:gd name="T71" fmla="*/ 572 h 1173"/>
                  <a:gd name="T72" fmla="*/ 34 w 930"/>
                  <a:gd name="T73" fmla="*/ 606 h 1173"/>
                  <a:gd name="T74" fmla="*/ 255 w 930"/>
                  <a:gd name="T75" fmla="*/ 606 h 1173"/>
                  <a:gd name="T76" fmla="*/ 255 w 930"/>
                  <a:gd name="T77" fmla="*/ 1121 h 1173"/>
                  <a:gd name="T78" fmla="*/ 207 w 930"/>
                  <a:gd name="T79" fmla="*/ 1121 h 1173"/>
                  <a:gd name="T80" fmla="*/ 181 w 930"/>
                  <a:gd name="T81" fmla="*/ 1147 h 1173"/>
                  <a:gd name="T82" fmla="*/ 207 w 930"/>
                  <a:gd name="T83" fmla="*/ 1173 h 1173"/>
                  <a:gd name="T84" fmla="*/ 255 w 930"/>
                  <a:gd name="T85" fmla="*/ 1173 h 1173"/>
                  <a:gd name="T86" fmla="*/ 666 w 930"/>
                  <a:gd name="T87" fmla="*/ 1173 h 1173"/>
                  <a:gd name="T88" fmla="*/ 674 w 930"/>
                  <a:gd name="T89" fmla="*/ 1173 h 1173"/>
                  <a:gd name="T90" fmla="*/ 722 w 930"/>
                  <a:gd name="T91" fmla="*/ 1173 h 1173"/>
                  <a:gd name="T92" fmla="*/ 748 w 930"/>
                  <a:gd name="T93" fmla="*/ 1147 h 1173"/>
                  <a:gd name="T94" fmla="*/ 722 w 930"/>
                  <a:gd name="T95" fmla="*/ 1121 h 1173"/>
                  <a:gd name="T96" fmla="*/ 674 w 930"/>
                  <a:gd name="T97" fmla="*/ 1121 h 1173"/>
                  <a:gd name="T98" fmla="*/ 674 w 930"/>
                  <a:gd name="T99" fmla="*/ 606 h 1173"/>
                  <a:gd name="T100" fmla="*/ 896 w 930"/>
                  <a:gd name="T101" fmla="*/ 606 h 1173"/>
                  <a:gd name="T102" fmla="*/ 930 w 930"/>
                  <a:gd name="T103" fmla="*/ 572 h 1173"/>
                  <a:gd name="T104" fmla="*/ 896 w 930"/>
                  <a:gd name="T105" fmla="*/ 538 h 1173"/>
                  <a:gd name="T106" fmla="*/ 484 w 930"/>
                  <a:gd name="T107" fmla="*/ 538 h 1173"/>
                  <a:gd name="T108" fmla="*/ 445 w 930"/>
                  <a:gd name="T109" fmla="*/ 538 h 1173"/>
                  <a:gd name="T110" fmla="*/ 445 w 930"/>
                  <a:gd name="T111" fmla="*/ 456 h 1173"/>
                  <a:gd name="T112" fmla="*/ 484 w 930"/>
                  <a:gd name="T113" fmla="*/ 456 h 1173"/>
                  <a:gd name="T114" fmla="*/ 484 w 930"/>
                  <a:gd name="T115" fmla="*/ 538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0" h="1173">
                    <a:moveTo>
                      <a:pt x="896" y="538"/>
                    </a:moveTo>
                    <a:cubicBezTo>
                      <a:pt x="674" y="538"/>
                      <a:pt x="674" y="538"/>
                      <a:pt x="674" y="538"/>
                    </a:cubicBezTo>
                    <a:cubicBezTo>
                      <a:pt x="581" y="538"/>
                      <a:pt x="581" y="538"/>
                      <a:pt x="581" y="538"/>
                    </a:cubicBezTo>
                    <a:cubicBezTo>
                      <a:pt x="581" y="147"/>
                      <a:pt x="581" y="147"/>
                      <a:pt x="581" y="147"/>
                    </a:cubicBezTo>
                    <a:cubicBezTo>
                      <a:pt x="622" y="147"/>
                      <a:pt x="622" y="147"/>
                      <a:pt x="622" y="147"/>
                    </a:cubicBezTo>
                    <a:cubicBezTo>
                      <a:pt x="622" y="408"/>
                      <a:pt x="622" y="408"/>
                      <a:pt x="622" y="408"/>
                    </a:cubicBezTo>
                    <a:cubicBezTo>
                      <a:pt x="622" y="408"/>
                      <a:pt x="622" y="408"/>
                      <a:pt x="622" y="408"/>
                    </a:cubicBezTo>
                    <a:cubicBezTo>
                      <a:pt x="622" y="428"/>
                      <a:pt x="638" y="444"/>
                      <a:pt x="657" y="444"/>
                    </a:cubicBezTo>
                    <a:cubicBezTo>
                      <a:pt x="677" y="444"/>
                      <a:pt x="692" y="428"/>
                      <a:pt x="692" y="408"/>
                    </a:cubicBezTo>
                    <a:cubicBezTo>
                      <a:pt x="692" y="408"/>
                      <a:pt x="692" y="408"/>
                      <a:pt x="692" y="408"/>
                    </a:cubicBezTo>
                    <a:cubicBezTo>
                      <a:pt x="692" y="61"/>
                      <a:pt x="692" y="61"/>
                      <a:pt x="692" y="61"/>
                    </a:cubicBezTo>
                    <a:cubicBezTo>
                      <a:pt x="692" y="27"/>
                      <a:pt x="665" y="0"/>
                      <a:pt x="631" y="0"/>
                    </a:cubicBezTo>
                    <a:cubicBezTo>
                      <a:pt x="528" y="0"/>
                      <a:pt x="528" y="0"/>
                      <a:pt x="528" y="0"/>
                    </a:cubicBezTo>
                    <a:cubicBezTo>
                      <a:pt x="499" y="138"/>
                      <a:pt x="499" y="138"/>
                      <a:pt x="499" y="138"/>
                    </a:cubicBezTo>
                    <a:cubicBezTo>
                      <a:pt x="495" y="138"/>
                      <a:pt x="495" y="138"/>
                      <a:pt x="495" y="138"/>
                    </a:cubicBezTo>
                    <a:cubicBezTo>
                      <a:pt x="467" y="60"/>
                      <a:pt x="467" y="60"/>
                      <a:pt x="467" y="60"/>
                    </a:cubicBezTo>
                    <a:cubicBezTo>
                      <a:pt x="484" y="43"/>
                      <a:pt x="484" y="43"/>
                      <a:pt x="484" y="43"/>
                    </a:cubicBezTo>
                    <a:cubicBezTo>
                      <a:pt x="462" y="21"/>
                      <a:pt x="462" y="21"/>
                      <a:pt x="462" y="21"/>
                    </a:cubicBezTo>
                    <a:cubicBezTo>
                      <a:pt x="439" y="43"/>
                      <a:pt x="439" y="43"/>
                      <a:pt x="439" y="43"/>
                    </a:cubicBezTo>
                    <a:cubicBezTo>
                      <a:pt x="457" y="60"/>
                      <a:pt x="457" y="60"/>
                      <a:pt x="457" y="60"/>
                    </a:cubicBezTo>
                    <a:cubicBezTo>
                      <a:pt x="433" y="138"/>
                      <a:pt x="433" y="138"/>
                      <a:pt x="433" y="138"/>
                    </a:cubicBezTo>
                    <a:cubicBezTo>
                      <a:pt x="428" y="138"/>
                      <a:pt x="428" y="138"/>
                      <a:pt x="428" y="138"/>
                    </a:cubicBezTo>
                    <a:cubicBezTo>
                      <a:pt x="392" y="0"/>
                      <a:pt x="392" y="0"/>
                      <a:pt x="392" y="0"/>
                    </a:cubicBezTo>
                    <a:cubicBezTo>
                      <a:pt x="298" y="0"/>
                      <a:pt x="298" y="0"/>
                      <a:pt x="298" y="0"/>
                    </a:cubicBezTo>
                    <a:cubicBezTo>
                      <a:pt x="264" y="0"/>
                      <a:pt x="237" y="27"/>
                      <a:pt x="237" y="61"/>
                    </a:cubicBezTo>
                    <a:cubicBezTo>
                      <a:pt x="237" y="408"/>
                      <a:pt x="237" y="408"/>
                      <a:pt x="237" y="408"/>
                    </a:cubicBezTo>
                    <a:cubicBezTo>
                      <a:pt x="237" y="408"/>
                      <a:pt x="237" y="408"/>
                      <a:pt x="237" y="408"/>
                    </a:cubicBezTo>
                    <a:cubicBezTo>
                      <a:pt x="237" y="428"/>
                      <a:pt x="253" y="444"/>
                      <a:pt x="272" y="444"/>
                    </a:cubicBezTo>
                    <a:cubicBezTo>
                      <a:pt x="292" y="444"/>
                      <a:pt x="308" y="428"/>
                      <a:pt x="308" y="408"/>
                    </a:cubicBezTo>
                    <a:cubicBezTo>
                      <a:pt x="308" y="408"/>
                      <a:pt x="308" y="408"/>
                      <a:pt x="308" y="408"/>
                    </a:cubicBezTo>
                    <a:cubicBezTo>
                      <a:pt x="308" y="147"/>
                      <a:pt x="308" y="147"/>
                      <a:pt x="308" y="147"/>
                    </a:cubicBezTo>
                    <a:cubicBezTo>
                      <a:pt x="348" y="147"/>
                      <a:pt x="348" y="147"/>
                      <a:pt x="348" y="147"/>
                    </a:cubicBezTo>
                    <a:cubicBezTo>
                      <a:pt x="348" y="538"/>
                      <a:pt x="348" y="538"/>
                      <a:pt x="348" y="538"/>
                    </a:cubicBezTo>
                    <a:cubicBezTo>
                      <a:pt x="255" y="538"/>
                      <a:pt x="255" y="538"/>
                      <a:pt x="255" y="538"/>
                    </a:cubicBezTo>
                    <a:cubicBezTo>
                      <a:pt x="34" y="538"/>
                      <a:pt x="34" y="538"/>
                      <a:pt x="34" y="538"/>
                    </a:cubicBezTo>
                    <a:cubicBezTo>
                      <a:pt x="15" y="538"/>
                      <a:pt x="0" y="553"/>
                      <a:pt x="0" y="572"/>
                    </a:cubicBezTo>
                    <a:cubicBezTo>
                      <a:pt x="0" y="591"/>
                      <a:pt x="15" y="606"/>
                      <a:pt x="34" y="606"/>
                    </a:cubicBezTo>
                    <a:cubicBezTo>
                      <a:pt x="255" y="606"/>
                      <a:pt x="255" y="606"/>
                      <a:pt x="255" y="606"/>
                    </a:cubicBezTo>
                    <a:cubicBezTo>
                      <a:pt x="255" y="1121"/>
                      <a:pt x="255" y="1121"/>
                      <a:pt x="255" y="1121"/>
                    </a:cubicBezTo>
                    <a:cubicBezTo>
                      <a:pt x="207" y="1121"/>
                      <a:pt x="207" y="1121"/>
                      <a:pt x="207" y="1121"/>
                    </a:cubicBezTo>
                    <a:cubicBezTo>
                      <a:pt x="193" y="1121"/>
                      <a:pt x="181" y="1133"/>
                      <a:pt x="181" y="1147"/>
                    </a:cubicBezTo>
                    <a:cubicBezTo>
                      <a:pt x="181" y="1161"/>
                      <a:pt x="193" y="1173"/>
                      <a:pt x="207" y="1173"/>
                    </a:cubicBezTo>
                    <a:cubicBezTo>
                      <a:pt x="255" y="1173"/>
                      <a:pt x="255" y="1173"/>
                      <a:pt x="255" y="1173"/>
                    </a:cubicBezTo>
                    <a:cubicBezTo>
                      <a:pt x="666" y="1173"/>
                      <a:pt x="666" y="1173"/>
                      <a:pt x="666" y="1173"/>
                    </a:cubicBezTo>
                    <a:cubicBezTo>
                      <a:pt x="674" y="1173"/>
                      <a:pt x="674" y="1173"/>
                      <a:pt x="674" y="1173"/>
                    </a:cubicBezTo>
                    <a:cubicBezTo>
                      <a:pt x="722" y="1173"/>
                      <a:pt x="722" y="1173"/>
                      <a:pt x="722" y="1173"/>
                    </a:cubicBezTo>
                    <a:cubicBezTo>
                      <a:pt x="737" y="1173"/>
                      <a:pt x="748" y="1161"/>
                      <a:pt x="748" y="1147"/>
                    </a:cubicBezTo>
                    <a:cubicBezTo>
                      <a:pt x="748" y="1133"/>
                      <a:pt x="737" y="1121"/>
                      <a:pt x="722" y="1121"/>
                    </a:cubicBezTo>
                    <a:cubicBezTo>
                      <a:pt x="674" y="1121"/>
                      <a:pt x="674" y="1121"/>
                      <a:pt x="674" y="1121"/>
                    </a:cubicBezTo>
                    <a:cubicBezTo>
                      <a:pt x="674" y="606"/>
                      <a:pt x="674" y="606"/>
                      <a:pt x="674" y="606"/>
                    </a:cubicBezTo>
                    <a:cubicBezTo>
                      <a:pt x="896" y="606"/>
                      <a:pt x="896" y="606"/>
                      <a:pt x="896" y="606"/>
                    </a:cubicBezTo>
                    <a:cubicBezTo>
                      <a:pt x="915" y="606"/>
                      <a:pt x="930" y="591"/>
                      <a:pt x="930" y="572"/>
                    </a:cubicBezTo>
                    <a:cubicBezTo>
                      <a:pt x="930" y="553"/>
                      <a:pt x="915" y="538"/>
                      <a:pt x="896" y="538"/>
                    </a:cubicBezTo>
                    <a:close/>
                    <a:moveTo>
                      <a:pt x="484" y="538"/>
                    </a:moveTo>
                    <a:cubicBezTo>
                      <a:pt x="445" y="538"/>
                      <a:pt x="445" y="538"/>
                      <a:pt x="445" y="538"/>
                    </a:cubicBezTo>
                    <a:cubicBezTo>
                      <a:pt x="445" y="456"/>
                      <a:pt x="445" y="456"/>
                      <a:pt x="445" y="456"/>
                    </a:cubicBezTo>
                    <a:cubicBezTo>
                      <a:pt x="484" y="456"/>
                      <a:pt x="484" y="456"/>
                      <a:pt x="484" y="456"/>
                    </a:cubicBezTo>
                    <a:lnTo>
                      <a:pt x="484" y="53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30" name="组合 1029"/>
            <p:cNvGrpSpPr/>
            <p:nvPr/>
          </p:nvGrpSpPr>
          <p:grpSpPr>
            <a:xfrm>
              <a:off x="2817813" y="2078835"/>
              <a:ext cx="958850" cy="1814513"/>
              <a:chOff x="2817813" y="2463800"/>
              <a:chExt cx="958850" cy="1814513"/>
            </a:xfrm>
            <a:solidFill>
              <a:schemeClr val="tx1">
                <a:lumMod val="75000"/>
                <a:lumOff val="25000"/>
              </a:schemeClr>
            </a:solidFill>
          </p:grpSpPr>
          <p:sp>
            <p:nvSpPr>
              <p:cNvPr id="26" name="Freeform 25"/>
              <p:cNvSpPr/>
              <p:nvPr/>
            </p:nvSpPr>
            <p:spPr bwMode="auto">
              <a:xfrm>
                <a:off x="3005138" y="2941638"/>
                <a:ext cx="771525" cy="1336675"/>
              </a:xfrm>
              <a:custGeom>
                <a:avLst/>
                <a:gdLst>
                  <a:gd name="T0" fmla="*/ 408 w 458"/>
                  <a:gd name="T1" fmla="*/ 0 h 794"/>
                  <a:gd name="T2" fmla="*/ 358 w 458"/>
                  <a:gd name="T3" fmla="*/ 50 h 794"/>
                  <a:gd name="T4" fmla="*/ 358 w 458"/>
                  <a:gd name="T5" fmla="*/ 387 h 794"/>
                  <a:gd name="T6" fmla="*/ 50 w 458"/>
                  <a:gd name="T7" fmla="*/ 387 h 794"/>
                  <a:gd name="T8" fmla="*/ 0 w 458"/>
                  <a:gd name="T9" fmla="*/ 437 h 794"/>
                  <a:gd name="T10" fmla="*/ 50 w 458"/>
                  <a:gd name="T11" fmla="*/ 487 h 794"/>
                  <a:gd name="T12" fmla="*/ 216 w 458"/>
                  <a:gd name="T13" fmla="*/ 487 h 794"/>
                  <a:gd name="T14" fmla="*/ 216 w 458"/>
                  <a:gd name="T15" fmla="*/ 749 h 794"/>
                  <a:gd name="T16" fmla="*/ 99 w 458"/>
                  <a:gd name="T17" fmla="*/ 749 h 794"/>
                  <a:gd name="T18" fmla="*/ 99 w 458"/>
                  <a:gd name="T19" fmla="*/ 749 h 794"/>
                  <a:gd name="T20" fmla="*/ 99 w 458"/>
                  <a:gd name="T21" fmla="*/ 749 h 794"/>
                  <a:gd name="T22" fmla="*/ 77 w 458"/>
                  <a:gd name="T23" fmla="*/ 771 h 794"/>
                  <a:gd name="T24" fmla="*/ 99 w 458"/>
                  <a:gd name="T25" fmla="*/ 794 h 794"/>
                  <a:gd name="T26" fmla="*/ 99 w 458"/>
                  <a:gd name="T27" fmla="*/ 794 h 794"/>
                  <a:gd name="T28" fmla="*/ 99 w 458"/>
                  <a:gd name="T29" fmla="*/ 794 h 794"/>
                  <a:gd name="T30" fmla="*/ 343 w 458"/>
                  <a:gd name="T31" fmla="*/ 794 h 794"/>
                  <a:gd name="T32" fmla="*/ 343 w 458"/>
                  <a:gd name="T33" fmla="*/ 794 h 794"/>
                  <a:gd name="T34" fmla="*/ 366 w 458"/>
                  <a:gd name="T35" fmla="*/ 771 h 794"/>
                  <a:gd name="T36" fmla="*/ 343 w 458"/>
                  <a:gd name="T37" fmla="*/ 749 h 794"/>
                  <a:gd name="T38" fmla="*/ 343 w 458"/>
                  <a:gd name="T39" fmla="*/ 749 h 794"/>
                  <a:gd name="T40" fmla="*/ 244 w 458"/>
                  <a:gd name="T41" fmla="*/ 749 h 794"/>
                  <a:gd name="T42" fmla="*/ 244 w 458"/>
                  <a:gd name="T43" fmla="*/ 487 h 794"/>
                  <a:gd name="T44" fmla="*/ 410 w 458"/>
                  <a:gd name="T45" fmla="*/ 487 h 794"/>
                  <a:gd name="T46" fmla="*/ 410 w 458"/>
                  <a:gd name="T47" fmla="*/ 487 h 794"/>
                  <a:gd name="T48" fmla="*/ 458 w 458"/>
                  <a:gd name="T49" fmla="*/ 437 h 794"/>
                  <a:gd name="T50" fmla="*/ 458 w 458"/>
                  <a:gd name="T51" fmla="*/ 50 h 794"/>
                  <a:gd name="T52" fmla="*/ 408 w 458"/>
                  <a:gd name="T53"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8" h="794">
                    <a:moveTo>
                      <a:pt x="408" y="0"/>
                    </a:moveTo>
                    <a:cubicBezTo>
                      <a:pt x="380" y="0"/>
                      <a:pt x="358" y="22"/>
                      <a:pt x="358" y="50"/>
                    </a:cubicBezTo>
                    <a:cubicBezTo>
                      <a:pt x="358" y="387"/>
                      <a:pt x="358" y="387"/>
                      <a:pt x="358" y="387"/>
                    </a:cubicBezTo>
                    <a:cubicBezTo>
                      <a:pt x="50" y="387"/>
                      <a:pt x="50" y="387"/>
                      <a:pt x="50" y="387"/>
                    </a:cubicBezTo>
                    <a:cubicBezTo>
                      <a:pt x="22" y="387"/>
                      <a:pt x="0" y="409"/>
                      <a:pt x="0" y="437"/>
                    </a:cubicBezTo>
                    <a:cubicBezTo>
                      <a:pt x="0" y="464"/>
                      <a:pt x="22" y="487"/>
                      <a:pt x="50" y="487"/>
                    </a:cubicBezTo>
                    <a:cubicBezTo>
                      <a:pt x="216" y="487"/>
                      <a:pt x="216" y="487"/>
                      <a:pt x="216" y="487"/>
                    </a:cubicBezTo>
                    <a:cubicBezTo>
                      <a:pt x="216" y="749"/>
                      <a:pt x="216" y="749"/>
                      <a:pt x="216" y="749"/>
                    </a:cubicBezTo>
                    <a:cubicBezTo>
                      <a:pt x="99" y="749"/>
                      <a:pt x="99" y="749"/>
                      <a:pt x="99" y="749"/>
                    </a:cubicBezTo>
                    <a:cubicBezTo>
                      <a:pt x="99" y="749"/>
                      <a:pt x="99" y="749"/>
                      <a:pt x="99" y="749"/>
                    </a:cubicBezTo>
                    <a:cubicBezTo>
                      <a:pt x="99" y="749"/>
                      <a:pt x="99" y="749"/>
                      <a:pt x="99" y="749"/>
                    </a:cubicBezTo>
                    <a:cubicBezTo>
                      <a:pt x="87" y="749"/>
                      <a:pt x="77" y="759"/>
                      <a:pt x="77" y="771"/>
                    </a:cubicBezTo>
                    <a:cubicBezTo>
                      <a:pt x="77" y="784"/>
                      <a:pt x="87" y="794"/>
                      <a:pt x="99" y="794"/>
                    </a:cubicBezTo>
                    <a:cubicBezTo>
                      <a:pt x="99" y="794"/>
                      <a:pt x="99" y="794"/>
                      <a:pt x="99" y="794"/>
                    </a:cubicBezTo>
                    <a:cubicBezTo>
                      <a:pt x="99" y="794"/>
                      <a:pt x="99" y="794"/>
                      <a:pt x="99" y="794"/>
                    </a:cubicBezTo>
                    <a:cubicBezTo>
                      <a:pt x="343" y="794"/>
                      <a:pt x="343" y="794"/>
                      <a:pt x="343" y="794"/>
                    </a:cubicBezTo>
                    <a:cubicBezTo>
                      <a:pt x="343" y="794"/>
                      <a:pt x="343" y="794"/>
                      <a:pt x="343" y="794"/>
                    </a:cubicBezTo>
                    <a:cubicBezTo>
                      <a:pt x="356" y="794"/>
                      <a:pt x="366" y="784"/>
                      <a:pt x="366" y="771"/>
                    </a:cubicBezTo>
                    <a:cubicBezTo>
                      <a:pt x="366" y="759"/>
                      <a:pt x="356" y="749"/>
                      <a:pt x="343" y="749"/>
                    </a:cubicBezTo>
                    <a:cubicBezTo>
                      <a:pt x="343" y="749"/>
                      <a:pt x="343" y="749"/>
                      <a:pt x="343" y="749"/>
                    </a:cubicBezTo>
                    <a:cubicBezTo>
                      <a:pt x="244" y="749"/>
                      <a:pt x="244" y="749"/>
                      <a:pt x="244" y="749"/>
                    </a:cubicBezTo>
                    <a:cubicBezTo>
                      <a:pt x="244" y="487"/>
                      <a:pt x="244" y="487"/>
                      <a:pt x="244" y="487"/>
                    </a:cubicBezTo>
                    <a:cubicBezTo>
                      <a:pt x="410" y="487"/>
                      <a:pt x="410" y="487"/>
                      <a:pt x="410" y="487"/>
                    </a:cubicBezTo>
                    <a:cubicBezTo>
                      <a:pt x="410" y="487"/>
                      <a:pt x="410" y="487"/>
                      <a:pt x="410" y="487"/>
                    </a:cubicBezTo>
                    <a:cubicBezTo>
                      <a:pt x="437" y="485"/>
                      <a:pt x="458" y="464"/>
                      <a:pt x="458" y="437"/>
                    </a:cubicBezTo>
                    <a:cubicBezTo>
                      <a:pt x="458" y="50"/>
                      <a:pt x="458" y="50"/>
                      <a:pt x="458" y="50"/>
                    </a:cubicBezTo>
                    <a:cubicBezTo>
                      <a:pt x="458" y="22"/>
                      <a:pt x="435" y="0"/>
                      <a:pt x="40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Oval 26"/>
              <p:cNvSpPr>
                <a:spLocks noChangeArrowheads="1"/>
              </p:cNvSpPr>
              <p:nvPr/>
            </p:nvSpPr>
            <p:spPr bwMode="auto">
              <a:xfrm>
                <a:off x="3259138" y="2463800"/>
                <a:ext cx="300038" cy="300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7"/>
              <p:cNvSpPr/>
              <p:nvPr/>
            </p:nvSpPr>
            <p:spPr bwMode="auto">
              <a:xfrm>
                <a:off x="2817813" y="2817813"/>
                <a:ext cx="749300" cy="1341438"/>
              </a:xfrm>
              <a:custGeom>
                <a:avLst/>
                <a:gdLst>
                  <a:gd name="T0" fmla="*/ 354 w 445"/>
                  <a:gd name="T1" fmla="*/ 0 h 796"/>
                  <a:gd name="T2" fmla="*/ 292 w 445"/>
                  <a:gd name="T3" fmla="*/ 24 h 796"/>
                  <a:gd name="T4" fmla="*/ 292 w 445"/>
                  <a:gd name="T5" fmla="*/ 24 h 796"/>
                  <a:gd name="T6" fmla="*/ 292 w 445"/>
                  <a:gd name="T7" fmla="*/ 24 h 796"/>
                  <a:gd name="T8" fmla="*/ 284 w 445"/>
                  <a:gd name="T9" fmla="*/ 32 h 796"/>
                  <a:gd name="T10" fmla="*/ 171 w 445"/>
                  <a:gd name="T11" fmla="*/ 148 h 796"/>
                  <a:gd name="T12" fmla="*/ 30 w 445"/>
                  <a:gd name="T13" fmla="*/ 148 h 796"/>
                  <a:gd name="T14" fmla="*/ 0 w 445"/>
                  <a:gd name="T15" fmla="*/ 178 h 796"/>
                  <a:gd name="T16" fmla="*/ 30 w 445"/>
                  <a:gd name="T17" fmla="*/ 208 h 796"/>
                  <a:gd name="T18" fmla="*/ 190 w 445"/>
                  <a:gd name="T19" fmla="*/ 208 h 796"/>
                  <a:gd name="T20" fmla="*/ 262 w 445"/>
                  <a:gd name="T21" fmla="*/ 135 h 796"/>
                  <a:gd name="T22" fmla="*/ 262 w 445"/>
                  <a:gd name="T23" fmla="*/ 348 h 796"/>
                  <a:gd name="T24" fmla="*/ 30 w 445"/>
                  <a:gd name="T25" fmla="*/ 348 h 796"/>
                  <a:gd name="T26" fmla="*/ 30 w 445"/>
                  <a:gd name="T27" fmla="*/ 348 h 796"/>
                  <a:gd name="T28" fmla="*/ 1 w 445"/>
                  <a:gd name="T29" fmla="*/ 377 h 796"/>
                  <a:gd name="T30" fmla="*/ 1 w 445"/>
                  <a:gd name="T31" fmla="*/ 378 h 796"/>
                  <a:gd name="T32" fmla="*/ 1 w 445"/>
                  <a:gd name="T33" fmla="*/ 378 h 796"/>
                  <a:gd name="T34" fmla="*/ 1 w 445"/>
                  <a:gd name="T35" fmla="*/ 747 h 796"/>
                  <a:gd name="T36" fmla="*/ 50 w 445"/>
                  <a:gd name="T37" fmla="*/ 796 h 796"/>
                  <a:gd name="T38" fmla="*/ 99 w 445"/>
                  <a:gd name="T39" fmla="*/ 747 h 796"/>
                  <a:gd name="T40" fmla="*/ 99 w 445"/>
                  <a:gd name="T41" fmla="*/ 456 h 796"/>
                  <a:gd name="T42" fmla="*/ 354 w 445"/>
                  <a:gd name="T43" fmla="*/ 456 h 796"/>
                  <a:gd name="T44" fmla="*/ 445 w 445"/>
                  <a:gd name="T45" fmla="*/ 364 h 796"/>
                  <a:gd name="T46" fmla="*/ 445 w 445"/>
                  <a:gd name="T47" fmla="*/ 92 h 796"/>
                  <a:gd name="T48" fmla="*/ 354 w 445"/>
                  <a:gd name="T49"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5" h="796">
                    <a:moveTo>
                      <a:pt x="354" y="0"/>
                    </a:moveTo>
                    <a:cubicBezTo>
                      <a:pt x="330" y="0"/>
                      <a:pt x="309" y="9"/>
                      <a:pt x="292" y="24"/>
                    </a:cubicBezTo>
                    <a:cubicBezTo>
                      <a:pt x="292" y="24"/>
                      <a:pt x="292" y="24"/>
                      <a:pt x="292" y="24"/>
                    </a:cubicBezTo>
                    <a:cubicBezTo>
                      <a:pt x="292" y="24"/>
                      <a:pt x="292" y="24"/>
                      <a:pt x="292" y="24"/>
                    </a:cubicBezTo>
                    <a:cubicBezTo>
                      <a:pt x="289" y="26"/>
                      <a:pt x="287" y="29"/>
                      <a:pt x="284" y="32"/>
                    </a:cubicBezTo>
                    <a:cubicBezTo>
                      <a:pt x="171" y="148"/>
                      <a:pt x="171" y="148"/>
                      <a:pt x="171" y="148"/>
                    </a:cubicBezTo>
                    <a:cubicBezTo>
                      <a:pt x="30" y="148"/>
                      <a:pt x="30" y="148"/>
                      <a:pt x="30" y="148"/>
                    </a:cubicBezTo>
                    <a:cubicBezTo>
                      <a:pt x="13" y="148"/>
                      <a:pt x="0" y="161"/>
                      <a:pt x="0" y="178"/>
                    </a:cubicBezTo>
                    <a:cubicBezTo>
                      <a:pt x="0" y="195"/>
                      <a:pt x="13" y="208"/>
                      <a:pt x="30" y="208"/>
                    </a:cubicBezTo>
                    <a:cubicBezTo>
                      <a:pt x="190" y="208"/>
                      <a:pt x="190" y="208"/>
                      <a:pt x="190" y="208"/>
                    </a:cubicBezTo>
                    <a:cubicBezTo>
                      <a:pt x="262" y="135"/>
                      <a:pt x="262" y="135"/>
                      <a:pt x="262" y="135"/>
                    </a:cubicBezTo>
                    <a:cubicBezTo>
                      <a:pt x="262" y="348"/>
                      <a:pt x="262" y="348"/>
                      <a:pt x="262" y="348"/>
                    </a:cubicBezTo>
                    <a:cubicBezTo>
                      <a:pt x="30" y="348"/>
                      <a:pt x="30" y="348"/>
                      <a:pt x="30" y="348"/>
                    </a:cubicBezTo>
                    <a:cubicBezTo>
                      <a:pt x="30" y="348"/>
                      <a:pt x="30" y="348"/>
                      <a:pt x="30" y="348"/>
                    </a:cubicBezTo>
                    <a:cubicBezTo>
                      <a:pt x="14" y="348"/>
                      <a:pt x="1" y="361"/>
                      <a:pt x="1" y="377"/>
                    </a:cubicBezTo>
                    <a:cubicBezTo>
                      <a:pt x="1" y="378"/>
                      <a:pt x="1" y="378"/>
                      <a:pt x="1" y="378"/>
                    </a:cubicBezTo>
                    <a:cubicBezTo>
                      <a:pt x="1" y="378"/>
                      <a:pt x="1" y="378"/>
                      <a:pt x="1" y="378"/>
                    </a:cubicBezTo>
                    <a:cubicBezTo>
                      <a:pt x="1" y="747"/>
                      <a:pt x="1" y="747"/>
                      <a:pt x="1" y="747"/>
                    </a:cubicBezTo>
                    <a:cubicBezTo>
                      <a:pt x="1" y="774"/>
                      <a:pt x="23" y="796"/>
                      <a:pt x="50" y="796"/>
                    </a:cubicBezTo>
                    <a:cubicBezTo>
                      <a:pt x="77" y="796"/>
                      <a:pt x="99" y="774"/>
                      <a:pt x="99" y="747"/>
                    </a:cubicBezTo>
                    <a:cubicBezTo>
                      <a:pt x="99" y="456"/>
                      <a:pt x="99" y="456"/>
                      <a:pt x="99" y="456"/>
                    </a:cubicBezTo>
                    <a:cubicBezTo>
                      <a:pt x="354" y="456"/>
                      <a:pt x="354" y="456"/>
                      <a:pt x="354" y="456"/>
                    </a:cubicBezTo>
                    <a:cubicBezTo>
                      <a:pt x="404" y="456"/>
                      <a:pt x="445" y="415"/>
                      <a:pt x="445" y="364"/>
                    </a:cubicBezTo>
                    <a:cubicBezTo>
                      <a:pt x="445" y="92"/>
                      <a:pt x="445" y="92"/>
                      <a:pt x="445" y="92"/>
                    </a:cubicBezTo>
                    <a:cubicBezTo>
                      <a:pt x="445" y="41"/>
                      <a:pt x="404" y="0"/>
                      <a:pt x="35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29" name="组合 1028"/>
            <p:cNvGrpSpPr/>
            <p:nvPr/>
          </p:nvGrpSpPr>
          <p:grpSpPr>
            <a:xfrm>
              <a:off x="917575" y="2078835"/>
              <a:ext cx="958850" cy="1814513"/>
              <a:chOff x="917575" y="2463800"/>
              <a:chExt cx="958850" cy="1814513"/>
            </a:xfrm>
            <a:solidFill>
              <a:schemeClr val="tx1">
                <a:lumMod val="75000"/>
                <a:lumOff val="25000"/>
              </a:schemeClr>
            </a:solidFill>
          </p:grpSpPr>
          <p:sp>
            <p:nvSpPr>
              <p:cNvPr id="29" name="Freeform 28"/>
              <p:cNvSpPr/>
              <p:nvPr/>
            </p:nvSpPr>
            <p:spPr bwMode="auto">
              <a:xfrm>
                <a:off x="917575" y="2941638"/>
                <a:ext cx="771525" cy="1336675"/>
              </a:xfrm>
              <a:custGeom>
                <a:avLst/>
                <a:gdLst>
                  <a:gd name="T0" fmla="*/ 50 w 458"/>
                  <a:gd name="T1" fmla="*/ 0 h 794"/>
                  <a:gd name="T2" fmla="*/ 100 w 458"/>
                  <a:gd name="T3" fmla="*/ 50 h 794"/>
                  <a:gd name="T4" fmla="*/ 100 w 458"/>
                  <a:gd name="T5" fmla="*/ 387 h 794"/>
                  <a:gd name="T6" fmla="*/ 408 w 458"/>
                  <a:gd name="T7" fmla="*/ 387 h 794"/>
                  <a:gd name="T8" fmla="*/ 458 w 458"/>
                  <a:gd name="T9" fmla="*/ 437 h 794"/>
                  <a:gd name="T10" fmla="*/ 408 w 458"/>
                  <a:gd name="T11" fmla="*/ 487 h 794"/>
                  <a:gd name="T12" fmla="*/ 241 w 458"/>
                  <a:gd name="T13" fmla="*/ 487 h 794"/>
                  <a:gd name="T14" fmla="*/ 241 w 458"/>
                  <a:gd name="T15" fmla="*/ 749 h 794"/>
                  <a:gd name="T16" fmla="*/ 358 w 458"/>
                  <a:gd name="T17" fmla="*/ 749 h 794"/>
                  <a:gd name="T18" fmla="*/ 358 w 458"/>
                  <a:gd name="T19" fmla="*/ 749 h 794"/>
                  <a:gd name="T20" fmla="*/ 358 w 458"/>
                  <a:gd name="T21" fmla="*/ 749 h 794"/>
                  <a:gd name="T22" fmla="*/ 381 w 458"/>
                  <a:gd name="T23" fmla="*/ 771 h 794"/>
                  <a:gd name="T24" fmla="*/ 358 w 458"/>
                  <a:gd name="T25" fmla="*/ 794 h 794"/>
                  <a:gd name="T26" fmla="*/ 358 w 458"/>
                  <a:gd name="T27" fmla="*/ 794 h 794"/>
                  <a:gd name="T28" fmla="*/ 358 w 458"/>
                  <a:gd name="T29" fmla="*/ 794 h 794"/>
                  <a:gd name="T30" fmla="*/ 114 w 458"/>
                  <a:gd name="T31" fmla="*/ 794 h 794"/>
                  <a:gd name="T32" fmla="*/ 114 w 458"/>
                  <a:gd name="T33" fmla="*/ 794 h 794"/>
                  <a:gd name="T34" fmla="*/ 92 w 458"/>
                  <a:gd name="T35" fmla="*/ 771 h 794"/>
                  <a:gd name="T36" fmla="*/ 114 w 458"/>
                  <a:gd name="T37" fmla="*/ 749 h 794"/>
                  <a:gd name="T38" fmla="*/ 114 w 458"/>
                  <a:gd name="T39" fmla="*/ 749 h 794"/>
                  <a:gd name="T40" fmla="*/ 214 w 458"/>
                  <a:gd name="T41" fmla="*/ 749 h 794"/>
                  <a:gd name="T42" fmla="*/ 214 w 458"/>
                  <a:gd name="T43" fmla="*/ 487 h 794"/>
                  <a:gd name="T44" fmla="*/ 47 w 458"/>
                  <a:gd name="T45" fmla="*/ 487 h 794"/>
                  <a:gd name="T46" fmla="*/ 47 w 458"/>
                  <a:gd name="T47" fmla="*/ 487 h 794"/>
                  <a:gd name="T48" fmla="*/ 0 w 458"/>
                  <a:gd name="T49" fmla="*/ 437 h 794"/>
                  <a:gd name="T50" fmla="*/ 0 w 458"/>
                  <a:gd name="T51" fmla="*/ 50 h 794"/>
                  <a:gd name="T52" fmla="*/ 50 w 458"/>
                  <a:gd name="T53"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8" h="794">
                    <a:moveTo>
                      <a:pt x="50" y="0"/>
                    </a:moveTo>
                    <a:cubicBezTo>
                      <a:pt x="77" y="0"/>
                      <a:pt x="100" y="22"/>
                      <a:pt x="100" y="50"/>
                    </a:cubicBezTo>
                    <a:cubicBezTo>
                      <a:pt x="100" y="387"/>
                      <a:pt x="100" y="387"/>
                      <a:pt x="100" y="387"/>
                    </a:cubicBezTo>
                    <a:cubicBezTo>
                      <a:pt x="408" y="387"/>
                      <a:pt x="408" y="387"/>
                      <a:pt x="408" y="387"/>
                    </a:cubicBezTo>
                    <a:cubicBezTo>
                      <a:pt x="435" y="387"/>
                      <a:pt x="458" y="409"/>
                      <a:pt x="458" y="437"/>
                    </a:cubicBezTo>
                    <a:cubicBezTo>
                      <a:pt x="458" y="464"/>
                      <a:pt x="435" y="487"/>
                      <a:pt x="408" y="487"/>
                    </a:cubicBezTo>
                    <a:cubicBezTo>
                      <a:pt x="241" y="487"/>
                      <a:pt x="241" y="487"/>
                      <a:pt x="241" y="487"/>
                    </a:cubicBezTo>
                    <a:cubicBezTo>
                      <a:pt x="241" y="749"/>
                      <a:pt x="241" y="749"/>
                      <a:pt x="241" y="749"/>
                    </a:cubicBezTo>
                    <a:cubicBezTo>
                      <a:pt x="358" y="749"/>
                      <a:pt x="358" y="749"/>
                      <a:pt x="358" y="749"/>
                    </a:cubicBezTo>
                    <a:cubicBezTo>
                      <a:pt x="358" y="749"/>
                      <a:pt x="358" y="749"/>
                      <a:pt x="358" y="749"/>
                    </a:cubicBezTo>
                    <a:cubicBezTo>
                      <a:pt x="358" y="749"/>
                      <a:pt x="358" y="749"/>
                      <a:pt x="358" y="749"/>
                    </a:cubicBezTo>
                    <a:cubicBezTo>
                      <a:pt x="371" y="749"/>
                      <a:pt x="381" y="759"/>
                      <a:pt x="381" y="771"/>
                    </a:cubicBezTo>
                    <a:cubicBezTo>
                      <a:pt x="381" y="784"/>
                      <a:pt x="371" y="794"/>
                      <a:pt x="358" y="794"/>
                    </a:cubicBezTo>
                    <a:cubicBezTo>
                      <a:pt x="358" y="794"/>
                      <a:pt x="358" y="794"/>
                      <a:pt x="358" y="794"/>
                    </a:cubicBezTo>
                    <a:cubicBezTo>
                      <a:pt x="358" y="794"/>
                      <a:pt x="358" y="794"/>
                      <a:pt x="358" y="794"/>
                    </a:cubicBezTo>
                    <a:cubicBezTo>
                      <a:pt x="114" y="794"/>
                      <a:pt x="114" y="794"/>
                      <a:pt x="114" y="794"/>
                    </a:cubicBezTo>
                    <a:cubicBezTo>
                      <a:pt x="114" y="794"/>
                      <a:pt x="114" y="794"/>
                      <a:pt x="114" y="794"/>
                    </a:cubicBezTo>
                    <a:cubicBezTo>
                      <a:pt x="102" y="794"/>
                      <a:pt x="92" y="784"/>
                      <a:pt x="92" y="771"/>
                    </a:cubicBezTo>
                    <a:cubicBezTo>
                      <a:pt x="92" y="759"/>
                      <a:pt x="102" y="749"/>
                      <a:pt x="114" y="749"/>
                    </a:cubicBezTo>
                    <a:cubicBezTo>
                      <a:pt x="114" y="749"/>
                      <a:pt x="114" y="749"/>
                      <a:pt x="114" y="749"/>
                    </a:cubicBezTo>
                    <a:cubicBezTo>
                      <a:pt x="214" y="749"/>
                      <a:pt x="214" y="749"/>
                      <a:pt x="214" y="749"/>
                    </a:cubicBezTo>
                    <a:cubicBezTo>
                      <a:pt x="214" y="487"/>
                      <a:pt x="214" y="487"/>
                      <a:pt x="214" y="487"/>
                    </a:cubicBezTo>
                    <a:cubicBezTo>
                      <a:pt x="47" y="487"/>
                      <a:pt x="47" y="487"/>
                      <a:pt x="47" y="487"/>
                    </a:cubicBezTo>
                    <a:cubicBezTo>
                      <a:pt x="47" y="487"/>
                      <a:pt x="47" y="487"/>
                      <a:pt x="47" y="487"/>
                    </a:cubicBezTo>
                    <a:cubicBezTo>
                      <a:pt x="21" y="485"/>
                      <a:pt x="0" y="464"/>
                      <a:pt x="0" y="437"/>
                    </a:cubicBezTo>
                    <a:cubicBezTo>
                      <a:pt x="0" y="50"/>
                      <a:pt x="0" y="50"/>
                      <a:pt x="0" y="50"/>
                    </a:cubicBezTo>
                    <a:cubicBezTo>
                      <a:pt x="0" y="22"/>
                      <a:pt x="22" y="0"/>
                      <a:pt x="5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Oval 29"/>
              <p:cNvSpPr>
                <a:spLocks noChangeArrowheads="1"/>
              </p:cNvSpPr>
              <p:nvPr/>
            </p:nvSpPr>
            <p:spPr bwMode="auto">
              <a:xfrm>
                <a:off x="1133475" y="2463800"/>
                <a:ext cx="300038" cy="300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0"/>
              <p:cNvSpPr/>
              <p:nvPr/>
            </p:nvSpPr>
            <p:spPr bwMode="auto">
              <a:xfrm>
                <a:off x="1123950" y="2817813"/>
                <a:ext cx="752475" cy="1341438"/>
              </a:xfrm>
              <a:custGeom>
                <a:avLst/>
                <a:gdLst>
                  <a:gd name="T0" fmla="*/ 92 w 446"/>
                  <a:gd name="T1" fmla="*/ 0 h 796"/>
                  <a:gd name="T2" fmla="*/ 153 w 446"/>
                  <a:gd name="T3" fmla="*/ 24 h 796"/>
                  <a:gd name="T4" fmla="*/ 153 w 446"/>
                  <a:gd name="T5" fmla="*/ 24 h 796"/>
                  <a:gd name="T6" fmla="*/ 153 w 446"/>
                  <a:gd name="T7" fmla="*/ 24 h 796"/>
                  <a:gd name="T8" fmla="*/ 161 w 446"/>
                  <a:gd name="T9" fmla="*/ 32 h 796"/>
                  <a:gd name="T10" fmla="*/ 274 w 446"/>
                  <a:gd name="T11" fmla="*/ 148 h 796"/>
                  <a:gd name="T12" fmla="*/ 416 w 446"/>
                  <a:gd name="T13" fmla="*/ 148 h 796"/>
                  <a:gd name="T14" fmla="*/ 446 w 446"/>
                  <a:gd name="T15" fmla="*/ 178 h 796"/>
                  <a:gd name="T16" fmla="*/ 416 w 446"/>
                  <a:gd name="T17" fmla="*/ 208 h 796"/>
                  <a:gd name="T18" fmla="*/ 256 w 446"/>
                  <a:gd name="T19" fmla="*/ 208 h 796"/>
                  <a:gd name="T20" fmla="*/ 183 w 446"/>
                  <a:gd name="T21" fmla="*/ 135 h 796"/>
                  <a:gd name="T22" fmla="*/ 183 w 446"/>
                  <a:gd name="T23" fmla="*/ 348 h 796"/>
                  <a:gd name="T24" fmla="*/ 416 w 446"/>
                  <a:gd name="T25" fmla="*/ 348 h 796"/>
                  <a:gd name="T26" fmla="*/ 416 w 446"/>
                  <a:gd name="T27" fmla="*/ 348 h 796"/>
                  <a:gd name="T28" fmla="*/ 445 w 446"/>
                  <a:gd name="T29" fmla="*/ 377 h 796"/>
                  <a:gd name="T30" fmla="*/ 445 w 446"/>
                  <a:gd name="T31" fmla="*/ 378 h 796"/>
                  <a:gd name="T32" fmla="*/ 445 w 446"/>
                  <a:gd name="T33" fmla="*/ 378 h 796"/>
                  <a:gd name="T34" fmla="*/ 445 w 446"/>
                  <a:gd name="T35" fmla="*/ 747 h 796"/>
                  <a:gd name="T36" fmla="*/ 395 w 446"/>
                  <a:gd name="T37" fmla="*/ 796 h 796"/>
                  <a:gd name="T38" fmla="*/ 346 w 446"/>
                  <a:gd name="T39" fmla="*/ 747 h 796"/>
                  <a:gd name="T40" fmla="*/ 346 w 446"/>
                  <a:gd name="T41" fmla="*/ 456 h 796"/>
                  <a:gd name="T42" fmla="*/ 92 w 446"/>
                  <a:gd name="T43" fmla="*/ 456 h 796"/>
                  <a:gd name="T44" fmla="*/ 0 w 446"/>
                  <a:gd name="T45" fmla="*/ 364 h 796"/>
                  <a:gd name="T46" fmla="*/ 0 w 446"/>
                  <a:gd name="T47" fmla="*/ 92 h 796"/>
                  <a:gd name="T48" fmla="*/ 92 w 446"/>
                  <a:gd name="T49"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6" h="796">
                    <a:moveTo>
                      <a:pt x="92" y="0"/>
                    </a:moveTo>
                    <a:cubicBezTo>
                      <a:pt x="115" y="0"/>
                      <a:pt x="137" y="9"/>
                      <a:pt x="153" y="24"/>
                    </a:cubicBezTo>
                    <a:cubicBezTo>
                      <a:pt x="153" y="24"/>
                      <a:pt x="153" y="24"/>
                      <a:pt x="153" y="24"/>
                    </a:cubicBezTo>
                    <a:cubicBezTo>
                      <a:pt x="153" y="24"/>
                      <a:pt x="153" y="24"/>
                      <a:pt x="153" y="24"/>
                    </a:cubicBezTo>
                    <a:cubicBezTo>
                      <a:pt x="156" y="26"/>
                      <a:pt x="159" y="29"/>
                      <a:pt x="161" y="32"/>
                    </a:cubicBezTo>
                    <a:cubicBezTo>
                      <a:pt x="274" y="148"/>
                      <a:pt x="274" y="148"/>
                      <a:pt x="274" y="148"/>
                    </a:cubicBezTo>
                    <a:cubicBezTo>
                      <a:pt x="416" y="148"/>
                      <a:pt x="416" y="148"/>
                      <a:pt x="416" y="148"/>
                    </a:cubicBezTo>
                    <a:cubicBezTo>
                      <a:pt x="432" y="148"/>
                      <a:pt x="446" y="161"/>
                      <a:pt x="446" y="178"/>
                    </a:cubicBezTo>
                    <a:cubicBezTo>
                      <a:pt x="446" y="195"/>
                      <a:pt x="432" y="208"/>
                      <a:pt x="416" y="208"/>
                    </a:cubicBezTo>
                    <a:cubicBezTo>
                      <a:pt x="256" y="208"/>
                      <a:pt x="256" y="208"/>
                      <a:pt x="256" y="208"/>
                    </a:cubicBezTo>
                    <a:cubicBezTo>
                      <a:pt x="183" y="135"/>
                      <a:pt x="183" y="135"/>
                      <a:pt x="183" y="135"/>
                    </a:cubicBezTo>
                    <a:cubicBezTo>
                      <a:pt x="183" y="348"/>
                      <a:pt x="183" y="348"/>
                      <a:pt x="183" y="348"/>
                    </a:cubicBezTo>
                    <a:cubicBezTo>
                      <a:pt x="416" y="348"/>
                      <a:pt x="416" y="348"/>
                      <a:pt x="416" y="348"/>
                    </a:cubicBezTo>
                    <a:cubicBezTo>
                      <a:pt x="416" y="348"/>
                      <a:pt x="416" y="348"/>
                      <a:pt x="416" y="348"/>
                    </a:cubicBezTo>
                    <a:cubicBezTo>
                      <a:pt x="432" y="348"/>
                      <a:pt x="445" y="361"/>
                      <a:pt x="445" y="377"/>
                    </a:cubicBezTo>
                    <a:cubicBezTo>
                      <a:pt x="445" y="378"/>
                      <a:pt x="445" y="378"/>
                      <a:pt x="445" y="378"/>
                    </a:cubicBezTo>
                    <a:cubicBezTo>
                      <a:pt x="445" y="378"/>
                      <a:pt x="445" y="378"/>
                      <a:pt x="445" y="378"/>
                    </a:cubicBezTo>
                    <a:cubicBezTo>
                      <a:pt x="445" y="747"/>
                      <a:pt x="445" y="747"/>
                      <a:pt x="445" y="747"/>
                    </a:cubicBezTo>
                    <a:cubicBezTo>
                      <a:pt x="445" y="774"/>
                      <a:pt x="423" y="796"/>
                      <a:pt x="395" y="796"/>
                    </a:cubicBezTo>
                    <a:cubicBezTo>
                      <a:pt x="368" y="796"/>
                      <a:pt x="346" y="774"/>
                      <a:pt x="346" y="747"/>
                    </a:cubicBezTo>
                    <a:cubicBezTo>
                      <a:pt x="346" y="456"/>
                      <a:pt x="346" y="456"/>
                      <a:pt x="346" y="456"/>
                    </a:cubicBezTo>
                    <a:cubicBezTo>
                      <a:pt x="92" y="456"/>
                      <a:pt x="92" y="456"/>
                      <a:pt x="92" y="456"/>
                    </a:cubicBezTo>
                    <a:cubicBezTo>
                      <a:pt x="41" y="456"/>
                      <a:pt x="0" y="415"/>
                      <a:pt x="0" y="364"/>
                    </a:cubicBezTo>
                    <a:cubicBezTo>
                      <a:pt x="0" y="92"/>
                      <a:pt x="0" y="92"/>
                      <a:pt x="0" y="92"/>
                    </a:cubicBezTo>
                    <a:cubicBezTo>
                      <a:pt x="0" y="41"/>
                      <a:pt x="41" y="0"/>
                      <a:pt x="9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24" name="Freeform 31"/>
            <p:cNvSpPr/>
            <p:nvPr/>
          </p:nvSpPr>
          <p:spPr bwMode="auto">
            <a:xfrm>
              <a:off x="952500" y="1467648"/>
              <a:ext cx="544513" cy="536575"/>
            </a:xfrm>
            <a:custGeom>
              <a:avLst/>
              <a:gdLst>
                <a:gd name="T0" fmla="*/ 323 w 323"/>
                <a:gd name="T1" fmla="*/ 130 h 318"/>
                <a:gd name="T2" fmla="*/ 161 w 323"/>
                <a:gd name="T3" fmla="*/ 0 h 318"/>
                <a:gd name="T4" fmla="*/ 0 w 323"/>
                <a:gd name="T5" fmla="*/ 130 h 318"/>
                <a:gd name="T6" fmla="*/ 161 w 323"/>
                <a:gd name="T7" fmla="*/ 261 h 318"/>
                <a:gd name="T8" fmla="*/ 179 w 323"/>
                <a:gd name="T9" fmla="*/ 260 h 318"/>
                <a:gd name="T10" fmla="*/ 244 w 323"/>
                <a:gd name="T11" fmla="*/ 318 h 318"/>
                <a:gd name="T12" fmla="*/ 244 w 323"/>
                <a:gd name="T13" fmla="*/ 242 h 318"/>
                <a:gd name="T14" fmla="*/ 323 w 323"/>
                <a:gd name="T15" fmla="*/ 130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318">
                  <a:moveTo>
                    <a:pt x="323" y="130"/>
                  </a:moveTo>
                  <a:cubicBezTo>
                    <a:pt x="323" y="58"/>
                    <a:pt x="250" y="0"/>
                    <a:pt x="161" y="0"/>
                  </a:cubicBezTo>
                  <a:cubicBezTo>
                    <a:pt x="72" y="0"/>
                    <a:pt x="0" y="58"/>
                    <a:pt x="0" y="130"/>
                  </a:cubicBezTo>
                  <a:cubicBezTo>
                    <a:pt x="0" y="203"/>
                    <a:pt x="72" y="261"/>
                    <a:pt x="161" y="261"/>
                  </a:cubicBezTo>
                  <a:cubicBezTo>
                    <a:pt x="167" y="261"/>
                    <a:pt x="173" y="261"/>
                    <a:pt x="179" y="260"/>
                  </a:cubicBezTo>
                  <a:cubicBezTo>
                    <a:pt x="244" y="318"/>
                    <a:pt x="244" y="318"/>
                    <a:pt x="244" y="318"/>
                  </a:cubicBezTo>
                  <a:cubicBezTo>
                    <a:pt x="244" y="242"/>
                    <a:pt x="244" y="242"/>
                    <a:pt x="244" y="242"/>
                  </a:cubicBezTo>
                  <a:cubicBezTo>
                    <a:pt x="291" y="220"/>
                    <a:pt x="323" y="178"/>
                    <a:pt x="323" y="13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025" name="Freeform 32"/>
            <p:cNvSpPr/>
            <p:nvPr/>
          </p:nvSpPr>
          <p:spPr bwMode="auto">
            <a:xfrm>
              <a:off x="3197225" y="1467648"/>
              <a:ext cx="544513" cy="536575"/>
            </a:xfrm>
            <a:custGeom>
              <a:avLst/>
              <a:gdLst>
                <a:gd name="T0" fmla="*/ 0 w 323"/>
                <a:gd name="T1" fmla="*/ 130 h 318"/>
                <a:gd name="T2" fmla="*/ 161 w 323"/>
                <a:gd name="T3" fmla="*/ 0 h 318"/>
                <a:gd name="T4" fmla="*/ 323 w 323"/>
                <a:gd name="T5" fmla="*/ 130 h 318"/>
                <a:gd name="T6" fmla="*/ 161 w 323"/>
                <a:gd name="T7" fmla="*/ 261 h 318"/>
                <a:gd name="T8" fmla="*/ 143 w 323"/>
                <a:gd name="T9" fmla="*/ 260 h 318"/>
                <a:gd name="T10" fmla="*/ 78 w 323"/>
                <a:gd name="T11" fmla="*/ 318 h 318"/>
                <a:gd name="T12" fmla="*/ 78 w 323"/>
                <a:gd name="T13" fmla="*/ 242 h 318"/>
                <a:gd name="T14" fmla="*/ 0 w 323"/>
                <a:gd name="T15" fmla="*/ 130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318">
                  <a:moveTo>
                    <a:pt x="0" y="130"/>
                  </a:moveTo>
                  <a:cubicBezTo>
                    <a:pt x="0" y="58"/>
                    <a:pt x="72" y="0"/>
                    <a:pt x="161" y="0"/>
                  </a:cubicBezTo>
                  <a:cubicBezTo>
                    <a:pt x="250" y="0"/>
                    <a:pt x="323" y="58"/>
                    <a:pt x="323" y="130"/>
                  </a:cubicBezTo>
                  <a:cubicBezTo>
                    <a:pt x="323" y="203"/>
                    <a:pt x="250" y="261"/>
                    <a:pt x="161" y="261"/>
                  </a:cubicBezTo>
                  <a:cubicBezTo>
                    <a:pt x="155" y="261"/>
                    <a:pt x="149" y="261"/>
                    <a:pt x="143" y="260"/>
                  </a:cubicBezTo>
                  <a:cubicBezTo>
                    <a:pt x="78" y="318"/>
                    <a:pt x="78" y="318"/>
                    <a:pt x="78" y="318"/>
                  </a:cubicBezTo>
                  <a:cubicBezTo>
                    <a:pt x="78" y="242"/>
                    <a:pt x="78" y="242"/>
                    <a:pt x="78" y="242"/>
                  </a:cubicBezTo>
                  <a:cubicBezTo>
                    <a:pt x="31" y="220"/>
                    <a:pt x="0" y="178"/>
                    <a:pt x="0" y="13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026" name="Freeform 33"/>
            <p:cNvSpPr>
              <a:spLocks noEditPoints="1"/>
            </p:cNvSpPr>
            <p:nvPr/>
          </p:nvSpPr>
          <p:spPr bwMode="auto">
            <a:xfrm>
              <a:off x="3394075" y="1597823"/>
              <a:ext cx="149225" cy="188913"/>
            </a:xfrm>
            <a:custGeom>
              <a:avLst/>
              <a:gdLst>
                <a:gd name="T0" fmla="*/ 5 w 88"/>
                <a:gd name="T1" fmla="*/ 0 h 112"/>
                <a:gd name="T2" fmla="*/ 84 w 88"/>
                <a:gd name="T3" fmla="*/ 9 h 112"/>
                <a:gd name="T4" fmla="*/ 72 w 88"/>
                <a:gd name="T5" fmla="*/ 41 h 112"/>
                <a:gd name="T6" fmla="*/ 72 w 88"/>
                <a:gd name="T7" fmla="*/ 73 h 112"/>
                <a:gd name="T8" fmla="*/ 88 w 88"/>
                <a:gd name="T9" fmla="*/ 108 h 112"/>
                <a:gd name="T10" fmla="*/ 0 w 88"/>
                <a:gd name="T11" fmla="*/ 108 h 112"/>
                <a:gd name="T12" fmla="*/ 16 w 88"/>
                <a:gd name="T13" fmla="*/ 73 h 112"/>
                <a:gd name="T14" fmla="*/ 16 w 88"/>
                <a:gd name="T15" fmla="*/ 41 h 112"/>
                <a:gd name="T16" fmla="*/ 5 w 88"/>
                <a:gd name="T17" fmla="*/ 9 h 112"/>
                <a:gd name="T18" fmla="*/ 60 w 88"/>
                <a:gd name="T19" fmla="*/ 84 h 112"/>
                <a:gd name="T20" fmla="*/ 14 w 88"/>
                <a:gd name="T21" fmla="*/ 103 h 112"/>
                <a:gd name="T22" fmla="*/ 16 w 88"/>
                <a:gd name="T23" fmla="*/ 89 h 112"/>
                <a:gd name="T24" fmla="*/ 62 w 88"/>
                <a:gd name="T25" fmla="*/ 80 h 112"/>
                <a:gd name="T26" fmla="*/ 68 w 88"/>
                <a:gd name="T27" fmla="*/ 75 h 112"/>
                <a:gd name="T28" fmla="*/ 47 w 88"/>
                <a:gd name="T29" fmla="*/ 59 h 112"/>
                <a:gd name="T30" fmla="*/ 47 w 88"/>
                <a:gd name="T31" fmla="*/ 59 h 112"/>
                <a:gd name="T32" fmla="*/ 46 w 88"/>
                <a:gd name="T33" fmla="*/ 59 h 112"/>
                <a:gd name="T34" fmla="*/ 46 w 88"/>
                <a:gd name="T35" fmla="*/ 57 h 112"/>
                <a:gd name="T36" fmla="*/ 46 w 88"/>
                <a:gd name="T37" fmla="*/ 57 h 112"/>
                <a:gd name="T38" fmla="*/ 46 w 88"/>
                <a:gd name="T39" fmla="*/ 57 h 112"/>
                <a:gd name="T40" fmla="*/ 46 w 88"/>
                <a:gd name="T41" fmla="*/ 56 h 112"/>
                <a:gd name="T42" fmla="*/ 46 w 88"/>
                <a:gd name="T43" fmla="*/ 55 h 112"/>
                <a:gd name="T44" fmla="*/ 47 w 88"/>
                <a:gd name="T45" fmla="*/ 55 h 112"/>
                <a:gd name="T46" fmla="*/ 48 w 88"/>
                <a:gd name="T47" fmla="*/ 55 h 112"/>
                <a:gd name="T48" fmla="*/ 75 w 88"/>
                <a:gd name="T49" fmla="*/ 9 h 112"/>
                <a:gd name="T50" fmla="*/ 21 w 88"/>
                <a:gd name="T51" fmla="*/ 39 h 112"/>
                <a:gd name="T52" fmla="*/ 41 w 88"/>
                <a:gd name="T53" fmla="*/ 55 h 112"/>
                <a:gd name="T54" fmla="*/ 42 w 88"/>
                <a:gd name="T55" fmla="*/ 55 h 112"/>
                <a:gd name="T56" fmla="*/ 42 w 88"/>
                <a:gd name="T57" fmla="*/ 55 h 112"/>
                <a:gd name="T58" fmla="*/ 43 w 88"/>
                <a:gd name="T59" fmla="*/ 57 h 112"/>
                <a:gd name="T60" fmla="*/ 43 w 88"/>
                <a:gd name="T61" fmla="*/ 57 h 112"/>
                <a:gd name="T62" fmla="*/ 43 w 88"/>
                <a:gd name="T63" fmla="*/ 57 h 112"/>
                <a:gd name="T64" fmla="*/ 42 w 88"/>
                <a:gd name="T65" fmla="*/ 58 h 112"/>
                <a:gd name="T66" fmla="*/ 42 w 88"/>
                <a:gd name="T67" fmla="*/ 59 h 112"/>
                <a:gd name="T68" fmla="*/ 42 w 88"/>
                <a:gd name="T69" fmla="*/ 59 h 112"/>
                <a:gd name="T70" fmla="*/ 41 w 88"/>
                <a:gd name="T71" fmla="*/ 59 h 112"/>
                <a:gd name="T72" fmla="*/ 16 w 88"/>
                <a:gd name="T73" fmla="*/ 89 h 112"/>
                <a:gd name="T74" fmla="*/ 30 w 88"/>
                <a:gd name="T75" fmla="*/ 43 h 112"/>
                <a:gd name="T76" fmla="*/ 42 w 88"/>
                <a:gd name="T77" fmla="*/ 50 h 112"/>
                <a:gd name="T78" fmla="*/ 43 w 88"/>
                <a:gd name="T79" fmla="*/ 51 h 112"/>
                <a:gd name="T80" fmla="*/ 45 w 88"/>
                <a:gd name="T81" fmla="*/ 51 h 112"/>
                <a:gd name="T82" fmla="*/ 46 w 88"/>
                <a:gd name="T83" fmla="*/ 50 h 112"/>
                <a:gd name="T84" fmla="*/ 67 w 88"/>
                <a:gd name="T85" fmla="*/ 31 h 112"/>
                <a:gd name="T86" fmla="*/ 55 w 88"/>
                <a:gd name="T87" fmla="*/ 40 h 112"/>
                <a:gd name="T88" fmla="*/ 45 w 88"/>
                <a:gd name="T89" fmla="*/ 46 h 112"/>
                <a:gd name="T90" fmla="*/ 44 w 88"/>
                <a:gd name="T91" fmla="*/ 46 h 112"/>
                <a:gd name="T92" fmla="*/ 33 w 88"/>
                <a:gd name="T93" fmla="*/ 40 h 112"/>
                <a:gd name="T94" fmla="*/ 22 w 88"/>
                <a:gd name="T95" fmla="*/ 31 h 112"/>
                <a:gd name="T96" fmla="*/ 45 w 88"/>
                <a:gd name="T97" fmla="*/ 4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112">
                  <a:moveTo>
                    <a:pt x="5" y="9"/>
                  </a:moveTo>
                  <a:cubicBezTo>
                    <a:pt x="2" y="9"/>
                    <a:pt x="0" y="7"/>
                    <a:pt x="0" y="5"/>
                  </a:cubicBezTo>
                  <a:cubicBezTo>
                    <a:pt x="0" y="2"/>
                    <a:pt x="2" y="0"/>
                    <a:pt x="5" y="0"/>
                  </a:cubicBezTo>
                  <a:cubicBezTo>
                    <a:pt x="84" y="0"/>
                    <a:pt x="84" y="0"/>
                    <a:pt x="84" y="0"/>
                  </a:cubicBezTo>
                  <a:cubicBezTo>
                    <a:pt x="86" y="0"/>
                    <a:pt x="88" y="2"/>
                    <a:pt x="88" y="5"/>
                  </a:cubicBezTo>
                  <a:cubicBezTo>
                    <a:pt x="88" y="7"/>
                    <a:pt x="86" y="9"/>
                    <a:pt x="84" y="9"/>
                  </a:cubicBezTo>
                  <a:cubicBezTo>
                    <a:pt x="80" y="9"/>
                    <a:pt x="80" y="9"/>
                    <a:pt x="80" y="9"/>
                  </a:cubicBezTo>
                  <a:cubicBezTo>
                    <a:pt x="79" y="23"/>
                    <a:pt x="77" y="33"/>
                    <a:pt x="72" y="41"/>
                  </a:cubicBezTo>
                  <a:cubicBezTo>
                    <a:pt x="72" y="41"/>
                    <a:pt x="72" y="41"/>
                    <a:pt x="72" y="41"/>
                  </a:cubicBezTo>
                  <a:cubicBezTo>
                    <a:pt x="67" y="49"/>
                    <a:pt x="62" y="54"/>
                    <a:pt x="55" y="57"/>
                  </a:cubicBezTo>
                  <a:cubicBezTo>
                    <a:pt x="62" y="60"/>
                    <a:pt x="67" y="65"/>
                    <a:pt x="72" y="73"/>
                  </a:cubicBezTo>
                  <a:cubicBezTo>
                    <a:pt x="72" y="73"/>
                    <a:pt x="72" y="73"/>
                    <a:pt x="72" y="73"/>
                  </a:cubicBezTo>
                  <a:cubicBezTo>
                    <a:pt x="76" y="80"/>
                    <a:pt x="79" y="90"/>
                    <a:pt x="80" y="103"/>
                  </a:cubicBezTo>
                  <a:cubicBezTo>
                    <a:pt x="84" y="103"/>
                    <a:pt x="84" y="103"/>
                    <a:pt x="84" y="103"/>
                  </a:cubicBezTo>
                  <a:cubicBezTo>
                    <a:pt x="86" y="103"/>
                    <a:pt x="88" y="105"/>
                    <a:pt x="88" y="108"/>
                  </a:cubicBezTo>
                  <a:cubicBezTo>
                    <a:pt x="88" y="110"/>
                    <a:pt x="86" y="112"/>
                    <a:pt x="84" y="112"/>
                  </a:cubicBezTo>
                  <a:cubicBezTo>
                    <a:pt x="5" y="112"/>
                    <a:pt x="5" y="112"/>
                    <a:pt x="5" y="112"/>
                  </a:cubicBezTo>
                  <a:cubicBezTo>
                    <a:pt x="2" y="112"/>
                    <a:pt x="0" y="110"/>
                    <a:pt x="0" y="108"/>
                  </a:cubicBezTo>
                  <a:cubicBezTo>
                    <a:pt x="0" y="105"/>
                    <a:pt x="2" y="103"/>
                    <a:pt x="5" y="103"/>
                  </a:cubicBezTo>
                  <a:cubicBezTo>
                    <a:pt x="8" y="103"/>
                    <a:pt x="8" y="103"/>
                    <a:pt x="8" y="103"/>
                  </a:cubicBezTo>
                  <a:cubicBezTo>
                    <a:pt x="9" y="90"/>
                    <a:pt x="12" y="80"/>
                    <a:pt x="16" y="73"/>
                  </a:cubicBezTo>
                  <a:cubicBezTo>
                    <a:pt x="16" y="73"/>
                    <a:pt x="16" y="73"/>
                    <a:pt x="16" y="73"/>
                  </a:cubicBezTo>
                  <a:cubicBezTo>
                    <a:pt x="21" y="65"/>
                    <a:pt x="27" y="60"/>
                    <a:pt x="33" y="57"/>
                  </a:cubicBezTo>
                  <a:cubicBezTo>
                    <a:pt x="27" y="54"/>
                    <a:pt x="21" y="49"/>
                    <a:pt x="16" y="41"/>
                  </a:cubicBezTo>
                  <a:cubicBezTo>
                    <a:pt x="16" y="41"/>
                    <a:pt x="16" y="41"/>
                    <a:pt x="16" y="41"/>
                  </a:cubicBezTo>
                  <a:cubicBezTo>
                    <a:pt x="12" y="33"/>
                    <a:pt x="9" y="23"/>
                    <a:pt x="8" y="9"/>
                  </a:cubicBezTo>
                  <a:cubicBezTo>
                    <a:pt x="5" y="9"/>
                    <a:pt x="5" y="9"/>
                    <a:pt x="5" y="9"/>
                  </a:cubicBezTo>
                  <a:close/>
                  <a:moveTo>
                    <a:pt x="74" y="103"/>
                  </a:moveTo>
                  <a:cubicBezTo>
                    <a:pt x="74" y="103"/>
                    <a:pt x="74" y="103"/>
                    <a:pt x="74" y="103"/>
                  </a:cubicBezTo>
                  <a:cubicBezTo>
                    <a:pt x="72" y="94"/>
                    <a:pt x="66" y="88"/>
                    <a:pt x="60" y="84"/>
                  </a:cubicBezTo>
                  <a:cubicBezTo>
                    <a:pt x="55" y="81"/>
                    <a:pt x="50" y="80"/>
                    <a:pt x="44" y="80"/>
                  </a:cubicBezTo>
                  <a:cubicBezTo>
                    <a:pt x="39" y="80"/>
                    <a:pt x="33" y="81"/>
                    <a:pt x="28" y="84"/>
                  </a:cubicBezTo>
                  <a:cubicBezTo>
                    <a:pt x="22" y="88"/>
                    <a:pt x="17" y="94"/>
                    <a:pt x="14" y="103"/>
                  </a:cubicBezTo>
                  <a:cubicBezTo>
                    <a:pt x="74" y="103"/>
                    <a:pt x="74" y="103"/>
                    <a:pt x="74" y="103"/>
                  </a:cubicBezTo>
                  <a:close/>
                  <a:moveTo>
                    <a:pt x="16" y="89"/>
                  </a:moveTo>
                  <a:cubicBezTo>
                    <a:pt x="16" y="89"/>
                    <a:pt x="16" y="89"/>
                    <a:pt x="16" y="89"/>
                  </a:cubicBezTo>
                  <a:cubicBezTo>
                    <a:pt x="18" y="85"/>
                    <a:pt x="22" y="82"/>
                    <a:pt x="26" y="80"/>
                  </a:cubicBezTo>
                  <a:cubicBezTo>
                    <a:pt x="31" y="76"/>
                    <a:pt x="38" y="75"/>
                    <a:pt x="44" y="75"/>
                  </a:cubicBezTo>
                  <a:cubicBezTo>
                    <a:pt x="50" y="75"/>
                    <a:pt x="57" y="76"/>
                    <a:pt x="62" y="80"/>
                  </a:cubicBezTo>
                  <a:cubicBezTo>
                    <a:pt x="66" y="82"/>
                    <a:pt x="70" y="85"/>
                    <a:pt x="73" y="89"/>
                  </a:cubicBezTo>
                  <a:cubicBezTo>
                    <a:pt x="72" y="84"/>
                    <a:pt x="70" y="79"/>
                    <a:pt x="68" y="76"/>
                  </a:cubicBezTo>
                  <a:cubicBezTo>
                    <a:pt x="68" y="75"/>
                    <a:pt x="68" y="75"/>
                    <a:pt x="68" y="75"/>
                  </a:cubicBezTo>
                  <a:cubicBezTo>
                    <a:pt x="62" y="67"/>
                    <a:pt x="55" y="62"/>
                    <a:pt x="48" y="59"/>
                  </a:cubicBezTo>
                  <a:cubicBezTo>
                    <a:pt x="47" y="59"/>
                    <a:pt x="47" y="59"/>
                    <a:pt x="47" y="59"/>
                  </a:cubicBezTo>
                  <a:cubicBezTo>
                    <a:pt x="47" y="59"/>
                    <a:pt x="47" y="59"/>
                    <a:pt x="47" y="59"/>
                  </a:cubicBezTo>
                  <a:cubicBezTo>
                    <a:pt x="47" y="59"/>
                    <a:pt x="47" y="59"/>
                    <a:pt x="47" y="59"/>
                  </a:cubicBezTo>
                  <a:cubicBezTo>
                    <a:pt x="47" y="59"/>
                    <a:pt x="47" y="59"/>
                    <a:pt x="47" y="59"/>
                  </a:cubicBezTo>
                  <a:cubicBezTo>
                    <a:pt x="47" y="59"/>
                    <a:pt x="47" y="59"/>
                    <a:pt x="47" y="59"/>
                  </a:cubicBezTo>
                  <a:cubicBezTo>
                    <a:pt x="46" y="59"/>
                    <a:pt x="46" y="59"/>
                    <a:pt x="46" y="59"/>
                  </a:cubicBezTo>
                  <a:cubicBezTo>
                    <a:pt x="46" y="59"/>
                    <a:pt x="46" y="59"/>
                    <a:pt x="46" y="59"/>
                  </a:cubicBezTo>
                  <a:cubicBezTo>
                    <a:pt x="46" y="59"/>
                    <a:pt x="46" y="59"/>
                    <a:pt x="46" y="59"/>
                  </a:cubicBezTo>
                  <a:cubicBezTo>
                    <a:pt x="46" y="58"/>
                    <a:pt x="46" y="58"/>
                    <a:pt x="46" y="58"/>
                  </a:cubicBezTo>
                  <a:cubicBezTo>
                    <a:pt x="46" y="58"/>
                    <a:pt x="46" y="58"/>
                    <a:pt x="46" y="58"/>
                  </a:cubicBezTo>
                  <a:cubicBezTo>
                    <a:pt x="46" y="58"/>
                    <a:pt x="46" y="58"/>
                    <a:pt x="46" y="57"/>
                  </a:cubicBezTo>
                  <a:cubicBezTo>
                    <a:pt x="46" y="57"/>
                    <a:pt x="46" y="57"/>
                    <a:pt x="46" y="57"/>
                  </a:cubicBezTo>
                  <a:cubicBezTo>
                    <a:pt x="46" y="57"/>
                    <a:pt x="46" y="57"/>
                    <a:pt x="46" y="57"/>
                  </a:cubicBezTo>
                  <a:cubicBezTo>
                    <a:pt x="46" y="57"/>
                    <a:pt x="46" y="57"/>
                    <a:pt x="46" y="57"/>
                  </a:cubicBezTo>
                  <a:cubicBezTo>
                    <a:pt x="46" y="57"/>
                    <a:pt x="46" y="57"/>
                    <a:pt x="46" y="57"/>
                  </a:cubicBezTo>
                  <a:cubicBezTo>
                    <a:pt x="46" y="57"/>
                    <a:pt x="46" y="57"/>
                    <a:pt x="46" y="57"/>
                  </a:cubicBezTo>
                  <a:cubicBezTo>
                    <a:pt x="46" y="57"/>
                    <a:pt x="46" y="57"/>
                    <a:pt x="46" y="57"/>
                  </a:cubicBezTo>
                  <a:cubicBezTo>
                    <a:pt x="46" y="57"/>
                    <a:pt x="46" y="57"/>
                    <a:pt x="46" y="57"/>
                  </a:cubicBezTo>
                  <a:cubicBezTo>
                    <a:pt x="46" y="56"/>
                    <a:pt x="46" y="56"/>
                    <a:pt x="46" y="56"/>
                  </a:cubicBezTo>
                  <a:cubicBezTo>
                    <a:pt x="46" y="56"/>
                    <a:pt x="46" y="56"/>
                    <a:pt x="46" y="56"/>
                  </a:cubicBezTo>
                  <a:cubicBezTo>
                    <a:pt x="46" y="56"/>
                    <a:pt x="46" y="56"/>
                    <a:pt x="46" y="55"/>
                  </a:cubicBezTo>
                  <a:cubicBezTo>
                    <a:pt x="46" y="55"/>
                    <a:pt x="46" y="55"/>
                    <a:pt x="46" y="55"/>
                  </a:cubicBezTo>
                  <a:cubicBezTo>
                    <a:pt x="46" y="55"/>
                    <a:pt x="46" y="55"/>
                    <a:pt x="46" y="55"/>
                  </a:cubicBezTo>
                  <a:cubicBezTo>
                    <a:pt x="47" y="55"/>
                    <a:pt x="47" y="55"/>
                    <a:pt x="47" y="55"/>
                  </a:cubicBezTo>
                  <a:cubicBezTo>
                    <a:pt x="47" y="55"/>
                    <a:pt x="47" y="55"/>
                    <a:pt x="47" y="55"/>
                  </a:cubicBezTo>
                  <a:cubicBezTo>
                    <a:pt x="47" y="55"/>
                    <a:pt x="47" y="55"/>
                    <a:pt x="47" y="55"/>
                  </a:cubicBezTo>
                  <a:cubicBezTo>
                    <a:pt x="47" y="55"/>
                    <a:pt x="47" y="55"/>
                    <a:pt x="47" y="55"/>
                  </a:cubicBezTo>
                  <a:cubicBezTo>
                    <a:pt x="47" y="55"/>
                    <a:pt x="47" y="55"/>
                    <a:pt x="47" y="55"/>
                  </a:cubicBezTo>
                  <a:cubicBezTo>
                    <a:pt x="48" y="55"/>
                    <a:pt x="48" y="55"/>
                    <a:pt x="48" y="55"/>
                  </a:cubicBezTo>
                  <a:cubicBezTo>
                    <a:pt x="55" y="52"/>
                    <a:pt x="62" y="47"/>
                    <a:pt x="68" y="39"/>
                  </a:cubicBezTo>
                  <a:cubicBezTo>
                    <a:pt x="68" y="38"/>
                    <a:pt x="68" y="38"/>
                    <a:pt x="68" y="38"/>
                  </a:cubicBezTo>
                  <a:cubicBezTo>
                    <a:pt x="72" y="31"/>
                    <a:pt x="74" y="22"/>
                    <a:pt x="75" y="9"/>
                  </a:cubicBezTo>
                  <a:cubicBezTo>
                    <a:pt x="13" y="9"/>
                    <a:pt x="13" y="9"/>
                    <a:pt x="13" y="9"/>
                  </a:cubicBezTo>
                  <a:cubicBezTo>
                    <a:pt x="14" y="22"/>
                    <a:pt x="17" y="31"/>
                    <a:pt x="21" y="38"/>
                  </a:cubicBezTo>
                  <a:cubicBezTo>
                    <a:pt x="21" y="39"/>
                    <a:pt x="21" y="39"/>
                    <a:pt x="21" y="39"/>
                  </a:cubicBezTo>
                  <a:cubicBezTo>
                    <a:pt x="26" y="47"/>
                    <a:pt x="33" y="52"/>
                    <a:pt x="41" y="55"/>
                  </a:cubicBezTo>
                  <a:cubicBezTo>
                    <a:pt x="41" y="55"/>
                    <a:pt x="41" y="55"/>
                    <a:pt x="41" y="55"/>
                  </a:cubicBezTo>
                  <a:cubicBezTo>
                    <a:pt x="41" y="55"/>
                    <a:pt x="41" y="55"/>
                    <a:pt x="41" y="55"/>
                  </a:cubicBezTo>
                  <a:cubicBezTo>
                    <a:pt x="41" y="55"/>
                    <a:pt x="41"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6"/>
                    <a:pt x="42" y="56"/>
                    <a:pt x="42" y="56"/>
                  </a:cubicBezTo>
                  <a:cubicBezTo>
                    <a:pt x="42" y="56"/>
                    <a:pt x="42" y="56"/>
                    <a:pt x="42" y="56"/>
                  </a:cubicBezTo>
                  <a:cubicBezTo>
                    <a:pt x="42" y="56"/>
                    <a:pt x="42" y="56"/>
                    <a:pt x="43" y="57"/>
                  </a:cubicBezTo>
                  <a:cubicBezTo>
                    <a:pt x="43" y="57"/>
                    <a:pt x="43" y="57"/>
                    <a:pt x="43" y="57"/>
                  </a:cubicBezTo>
                  <a:cubicBezTo>
                    <a:pt x="43" y="57"/>
                    <a:pt x="43" y="57"/>
                    <a:pt x="43" y="57"/>
                  </a:cubicBezTo>
                  <a:cubicBezTo>
                    <a:pt x="43" y="57"/>
                    <a:pt x="43" y="57"/>
                    <a:pt x="43" y="57"/>
                  </a:cubicBezTo>
                  <a:cubicBezTo>
                    <a:pt x="43" y="57"/>
                    <a:pt x="43" y="57"/>
                    <a:pt x="43" y="57"/>
                  </a:cubicBezTo>
                  <a:cubicBezTo>
                    <a:pt x="43" y="57"/>
                    <a:pt x="43" y="57"/>
                    <a:pt x="43" y="57"/>
                  </a:cubicBezTo>
                  <a:cubicBezTo>
                    <a:pt x="43" y="57"/>
                    <a:pt x="43" y="57"/>
                    <a:pt x="43" y="57"/>
                  </a:cubicBezTo>
                  <a:cubicBezTo>
                    <a:pt x="43" y="57"/>
                    <a:pt x="43" y="57"/>
                    <a:pt x="43" y="57"/>
                  </a:cubicBezTo>
                  <a:cubicBezTo>
                    <a:pt x="42" y="58"/>
                    <a:pt x="42" y="58"/>
                    <a:pt x="42" y="58"/>
                  </a:cubicBezTo>
                  <a:cubicBezTo>
                    <a:pt x="42" y="58"/>
                    <a:pt x="42" y="58"/>
                    <a:pt x="42" y="58"/>
                  </a:cubicBezTo>
                  <a:cubicBezTo>
                    <a:pt x="42" y="58"/>
                    <a:pt x="42" y="58"/>
                    <a:pt x="42" y="59"/>
                  </a:cubicBezTo>
                  <a:cubicBezTo>
                    <a:pt x="42" y="59"/>
                    <a:pt x="42" y="59"/>
                    <a:pt x="42" y="59"/>
                  </a:cubicBezTo>
                  <a:cubicBezTo>
                    <a:pt x="42" y="59"/>
                    <a:pt x="42" y="59"/>
                    <a:pt x="42" y="59"/>
                  </a:cubicBezTo>
                  <a:cubicBezTo>
                    <a:pt x="42" y="59"/>
                    <a:pt x="42" y="59"/>
                    <a:pt x="42" y="59"/>
                  </a:cubicBezTo>
                  <a:cubicBezTo>
                    <a:pt x="42" y="59"/>
                    <a:pt x="42" y="59"/>
                    <a:pt x="42" y="59"/>
                  </a:cubicBezTo>
                  <a:cubicBezTo>
                    <a:pt x="42" y="59"/>
                    <a:pt x="42" y="59"/>
                    <a:pt x="42" y="59"/>
                  </a:cubicBezTo>
                  <a:cubicBezTo>
                    <a:pt x="41" y="59"/>
                    <a:pt x="41" y="59"/>
                    <a:pt x="41" y="59"/>
                  </a:cubicBezTo>
                  <a:cubicBezTo>
                    <a:pt x="41" y="59"/>
                    <a:pt x="41" y="59"/>
                    <a:pt x="41" y="59"/>
                  </a:cubicBezTo>
                  <a:cubicBezTo>
                    <a:pt x="41" y="59"/>
                    <a:pt x="41" y="59"/>
                    <a:pt x="41" y="59"/>
                  </a:cubicBezTo>
                  <a:cubicBezTo>
                    <a:pt x="33" y="62"/>
                    <a:pt x="26" y="67"/>
                    <a:pt x="21" y="75"/>
                  </a:cubicBezTo>
                  <a:cubicBezTo>
                    <a:pt x="21" y="76"/>
                    <a:pt x="21" y="76"/>
                    <a:pt x="21" y="76"/>
                  </a:cubicBezTo>
                  <a:cubicBezTo>
                    <a:pt x="19" y="79"/>
                    <a:pt x="17" y="84"/>
                    <a:pt x="16" y="89"/>
                  </a:cubicBezTo>
                  <a:close/>
                  <a:moveTo>
                    <a:pt x="22" y="31"/>
                  </a:moveTo>
                  <a:cubicBezTo>
                    <a:pt x="22" y="31"/>
                    <a:pt x="22" y="31"/>
                    <a:pt x="22" y="31"/>
                  </a:cubicBezTo>
                  <a:cubicBezTo>
                    <a:pt x="24" y="35"/>
                    <a:pt x="26" y="40"/>
                    <a:pt x="30" y="43"/>
                  </a:cubicBezTo>
                  <a:cubicBezTo>
                    <a:pt x="33" y="46"/>
                    <a:pt x="37" y="49"/>
                    <a:pt x="42" y="50"/>
                  </a:cubicBezTo>
                  <a:cubicBezTo>
                    <a:pt x="42" y="50"/>
                    <a:pt x="42" y="50"/>
                    <a:pt x="42" y="50"/>
                  </a:cubicBezTo>
                  <a:cubicBezTo>
                    <a:pt x="42" y="50"/>
                    <a:pt x="42" y="50"/>
                    <a:pt x="42" y="50"/>
                  </a:cubicBezTo>
                  <a:cubicBezTo>
                    <a:pt x="43" y="51"/>
                    <a:pt x="43" y="51"/>
                    <a:pt x="43" y="51"/>
                  </a:cubicBezTo>
                  <a:cubicBezTo>
                    <a:pt x="43" y="51"/>
                    <a:pt x="43" y="51"/>
                    <a:pt x="43" y="51"/>
                  </a:cubicBezTo>
                  <a:cubicBezTo>
                    <a:pt x="43" y="51"/>
                    <a:pt x="43" y="51"/>
                    <a:pt x="43" y="51"/>
                  </a:cubicBezTo>
                  <a:cubicBezTo>
                    <a:pt x="44" y="51"/>
                    <a:pt x="44" y="51"/>
                    <a:pt x="44" y="51"/>
                  </a:cubicBezTo>
                  <a:cubicBezTo>
                    <a:pt x="44" y="51"/>
                    <a:pt x="45" y="51"/>
                    <a:pt x="45" y="51"/>
                  </a:cubicBezTo>
                  <a:cubicBezTo>
                    <a:pt x="45" y="51"/>
                    <a:pt x="45" y="51"/>
                    <a:pt x="45" y="51"/>
                  </a:cubicBezTo>
                  <a:cubicBezTo>
                    <a:pt x="46" y="50"/>
                    <a:pt x="46" y="50"/>
                    <a:pt x="46" y="50"/>
                  </a:cubicBezTo>
                  <a:cubicBezTo>
                    <a:pt x="46" y="50"/>
                    <a:pt x="46" y="50"/>
                    <a:pt x="46" y="50"/>
                  </a:cubicBezTo>
                  <a:cubicBezTo>
                    <a:pt x="46" y="50"/>
                    <a:pt x="46" y="50"/>
                    <a:pt x="46" y="50"/>
                  </a:cubicBezTo>
                  <a:cubicBezTo>
                    <a:pt x="51" y="49"/>
                    <a:pt x="55" y="46"/>
                    <a:pt x="59" y="43"/>
                  </a:cubicBezTo>
                  <a:cubicBezTo>
                    <a:pt x="59" y="43"/>
                    <a:pt x="59" y="43"/>
                    <a:pt x="59" y="43"/>
                  </a:cubicBezTo>
                  <a:cubicBezTo>
                    <a:pt x="62" y="40"/>
                    <a:pt x="65" y="35"/>
                    <a:pt x="67" y="31"/>
                  </a:cubicBezTo>
                  <a:cubicBezTo>
                    <a:pt x="67" y="29"/>
                    <a:pt x="66" y="28"/>
                    <a:pt x="65" y="27"/>
                  </a:cubicBezTo>
                  <a:cubicBezTo>
                    <a:pt x="64" y="27"/>
                    <a:pt x="62" y="27"/>
                    <a:pt x="62" y="29"/>
                  </a:cubicBezTo>
                  <a:cubicBezTo>
                    <a:pt x="60" y="33"/>
                    <a:pt x="58" y="37"/>
                    <a:pt x="55" y="40"/>
                  </a:cubicBezTo>
                  <a:cubicBezTo>
                    <a:pt x="52" y="42"/>
                    <a:pt x="49" y="44"/>
                    <a:pt x="45" y="46"/>
                  </a:cubicBezTo>
                  <a:cubicBezTo>
                    <a:pt x="45" y="46"/>
                    <a:pt x="45" y="46"/>
                    <a:pt x="45" y="46"/>
                  </a:cubicBezTo>
                  <a:cubicBezTo>
                    <a:pt x="45" y="46"/>
                    <a:pt x="45" y="46"/>
                    <a:pt x="45"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39" y="44"/>
                    <a:pt x="36" y="42"/>
                    <a:pt x="33" y="40"/>
                  </a:cubicBezTo>
                  <a:cubicBezTo>
                    <a:pt x="30" y="37"/>
                    <a:pt x="28" y="33"/>
                    <a:pt x="27" y="29"/>
                  </a:cubicBezTo>
                  <a:cubicBezTo>
                    <a:pt x="26" y="27"/>
                    <a:pt x="25" y="27"/>
                    <a:pt x="23" y="27"/>
                  </a:cubicBezTo>
                  <a:cubicBezTo>
                    <a:pt x="22" y="28"/>
                    <a:pt x="21" y="29"/>
                    <a:pt x="22" y="31"/>
                  </a:cubicBezTo>
                  <a:close/>
                  <a:moveTo>
                    <a:pt x="45" y="46"/>
                  </a:moveTo>
                  <a:cubicBezTo>
                    <a:pt x="45" y="46"/>
                    <a:pt x="45" y="46"/>
                    <a:pt x="45" y="46"/>
                  </a:cubicBezTo>
                  <a:cubicBezTo>
                    <a:pt x="45" y="46"/>
                    <a:pt x="45" y="46"/>
                    <a:pt x="45" y="46"/>
                  </a:cubicBezTo>
                  <a:cubicBezTo>
                    <a:pt x="45" y="46"/>
                    <a:pt x="45" y="46"/>
                    <a:pt x="45" y="46"/>
                  </a:cubicBezTo>
                  <a:close/>
                </a:path>
              </a:pathLst>
            </a:custGeom>
            <a:solidFill>
              <a:srgbClr val="F8FA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 name="Freeform 34"/>
            <p:cNvSpPr>
              <a:spLocks noEditPoints="1"/>
            </p:cNvSpPr>
            <p:nvPr/>
          </p:nvSpPr>
          <p:spPr bwMode="auto">
            <a:xfrm>
              <a:off x="1130300" y="1604173"/>
              <a:ext cx="187325" cy="176213"/>
            </a:xfrm>
            <a:custGeom>
              <a:avLst/>
              <a:gdLst>
                <a:gd name="T0" fmla="*/ 5 w 112"/>
                <a:gd name="T1" fmla="*/ 57 h 105"/>
                <a:gd name="T2" fmla="*/ 13 w 112"/>
                <a:gd name="T3" fmla="*/ 9 h 105"/>
                <a:gd name="T4" fmla="*/ 22 w 112"/>
                <a:gd name="T5" fmla="*/ 0 h 105"/>
                <a:gd name="T6" fmla="*/ 97 w 112"/>
                <a:gd name="T7" fmla="*/ 3 h 105"/>
                <a:gd name="T8" fmla="*/ 100 w 112"/>
                <a:gd name="T9" fmla="*/ 9 h 105"/>
                <a:gd name="T10" fmla="*/ 108 w 112"/>
                <a:gd name="T11" fmla="*/ 57 h 105"/>
                <a:gd name="T12" fmla="*/ 112 w 112"/>
                <a:gd name="T13" fmla="*/ 61 h 105"/>
                <a:gd name="T14" fmla="*/ 108 w 112"/>
                <a:gd name="T15" fmla="*/ 105 h 105"/>
                <a:gd name="T16" fmla="*/ 5 w 112"/>
                <a:gd name="T17" fmla="*/ 105 h 105"/>
                <a:gd name="T18" fmla="*/ 0 w 112"/>
                <a:gd name="T19" fmla="*/ 100 h 105"/>
                <a:gd name="T20" fmla="*/ 5 w 112"/>
                <a:gd name="T21" fmla="*/ 57 h 105"/>
                <a:gd name="T22" fmla="*/ 18 w 112"/>
                <a:gd name="T23" fmla="*/ 57 h 105"/>
                <a:gd name="T24" fmla="*/ 34 w 112"/>
                <a:gd name="T25" fmla="*/ 61 h 105"/>
                <a:gd name="T26" fmla="*/ 56 w 112"/>
                <a:gd name="T27" fmla="*/ 79 h 105"/>
                <a:gd name="T28" fmla="*/ 78 w 112"/>
                <a:gd name="T29" fmla="*/ 61 h 105"/>
                <a:gd name="T30" fmla="*/ 83 w 112"/>
                <a:gd name="T31" fmla="*/ 57 h 105"/>
                <a:gd name="T32" fmla="*/ 95 w 112"/>
                <a:gd name="T33" fmla="*/ 9 h 105"/>
                <a:gd name="T34" fmla="*/ 93 w 112"/>
                <a:gd name="T35" fmla="*/ 6 h 105"/>
                <a:gd name="T36" fmla="*/ 22 w 112"/>
                <a:gd name="T37" fmla="*/ 5 h 105"/>
                <a:gd name="T38" fmla="*/ 18 w 112"/>
                <a:gd name="T39" fmla="*/ 9 h 105"/>
                <a:gd name="T40" fmla="*/ 32 w 112"/>
                <a:gd name="T41" fmla="*/ 35 h 105"/>
                <a:gd name="T42" fmla="*/ 49 w 112"/>
                <a:gd name="T43" fmla="*/ 52 h 105"/>
                <a:gd name="T44" fmla="*/ 55 w 112"/>
                <a:gd name="T45" fmla="*/ 52 h 105"/>
                <a:gd name="T46" fmla="*/ 86 w 112"/>
                <a:gd name="T47" fmla="*/ 21 h 105"/>
                <a:gd name="T48" fmla="*/ 80 w 112"/>
                <a:gd name="T49" fmla="*/ 15 h 105"/>
                <a:gd name="T50" fmla="*/ 38 w 112"/>
                <a:gd name="T51" fmla="*/ 29 h 105"/>
                <a:gd name="T52" fmla="*/ 32 w 112"/>
                <a:gd name="T53" fmla="*/ 35 h 105"/>
                <a:gd name="T54" fmla="*/ 27 w 112"/>
                <a:gd name="T55" fmla="*/ 66 h 105"/>
                <a:gd name="T56" fmla="*/ 9 w 112"/>
                <a:gd name="T57" fmla="*/ 96 h 105"/>
                <a:gd name="T58" fmla="*/ 103 w 112"/>
                <a:gd name="T59" fmla="*/ 66 h 105"/>
                <a:gd name="T60" fmla="*/ 76 w 112"/>
                <a:gd name="T61" fmla="*/ 81 h 105"/>
                <a:gd name="T62" fmla="*/ 36 w 112"/>
                <a:gd name="T63" fmla="*/ 8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 h="105">
                  <a:moveTo>
                    <a:pt x="5" y="57"/>
                  </a:moveTo>
                  <a:cubicBezTo>
                    <a:pt x="5" y="57"/>
                    <a:pt x="5" y="57"/>
                    <a:pt x="5" y="57"/>
                  </a:cubicBezTo>
                  <a:cubicBezTo>
                    <a:pt x="13" y="57"/>
                    <a:pt x="13" y="57"/>
                    <a:pt x="13" y="57"/>
                  </a:cubicBezTo>
                  <a:cubicBezTo>
                    <a:pt x="13" y="9"/>
                    <a:pt x="13" y="9"/>
                    <a:pt x="13" y="9"/>
                  </a:cubicBezTo>
                  <a:cubicBezTo>
                    <a:pt x="13" y="7"/>
                    <a:pt x="14" y="4"/>
                    <a:pt x="15" y="3"/>
                  </a:cubicBezTo>
                  <a:cubicBezTo>
                    <a:pt x="17" y="1"/>
                    <a:pt x="20" y="0"/>
                    <a:pt x="22" y="0"/>
                  </a:cubicBezTo>
                  <a:cubicBezTo>
                    <a:pt x="90" y="0"/>
                    <a:pt x="90" y="0"/>
                    <a:pt x="90" y="0"/>
                  </a:cubicBezTo>
                  <a:cubicBezTo>
                    <a:pt x="93" y="0"/>
                    <a:pt x="95" y="1"/>
                    <a:pt x="97" y="3"/>
                  </a:cubicBezTo>
                  <a:cubicBezTo>
                    <a:pt x="97" y="3"/>
                    <a:pt x="97" y="3"/>
                    <a:pt x="97" y="3"/>
                  </a:cubicBezTo>
                  <a:cubicBezTo>
                    <a:pt x="99" y="4"/>
                    <a:pt x="100" y="7"/>
                    <a:pt x="100" y="9"/>
                  </a:cubicBezTo>
                  <a:cubicBezTo>
                    <a:pt x="100" y="57"/>
                    <a:pt x="100" y="57"/>
                    <a:pt x="100" y="57"/>
                  </a:cubicBezTo>
                  <a:cubicBezTo>
                    <a:pt x="108" y="57"/>
                    <a:pt x="108" y="57"/>
                    <a:pt x="108" y="57"/>
                  </a:cubicBezTo>
                  <a:cubicBezTo>
                    <a:pt x="110" y="57"/>
                    <a:pt x="112" y="59"/>
                    <a:pt x="112" y="61"/>
                  </a:cubicBezTo>
                  <a:cubicBezTo>
                    <a:pt x="112" y="61"/>
                    <a:pt x="112" y="61"/>
                    <a:pt x="112" y="61"/>
                  </a:cubicBezTo>
                  <a:cubicBezTo>
                    <a:pt x="112" y="100"/>
                    <a:pt x="112" y="100"/>
                    <a:pt x="112" y="100"/>
                  </a:cubicBezTo>
                  <a:cubicBezTo>
                    <a:pt x="112" y="103"/>
                    <a:pt x="110" y="105"/>
                    <a:pt x="108" y="105"/>
                  </a:cubicBezTo>
                  <a:cubicBezTo>
                    <a:pt x="108" y="105"/>
                    <a:pt x="108" y="105"/>
                    <a:pt x="108" y="105"/>
                  </a:cubicBezTo>
                  <a:cubicBezTo>
                    <a:pt x="5" y="105"/>
                    <a:pt x="5" y="105"/>
                    <a:pt x="5" y="105"/>
                  </a:cubicBezTo>
                  <a:cubicBezTo>
                    <a:pt x="2" y="105"/>
                    <a:pt x="0" y="103"/>
                    <a:pt x="0" y="100"/>
                  </a:cubicBezTo>
                  <a:cubicBezTo>
                    <a:pt x="0" y="100"/>
                    <a:pt x="0" y="100"/>
                    <a:pt x="0" y="100"/>
                  </a:cubicBezTo>
                  <a:cubicBezTo>
                    <a:pt x="0" y="61"/>
                    <a:pt x="0" y="61"/>
                    <a:pt x="0" y="61"/>
                  </a:cubicBezTo>
                  <a:cubicBezTo>
                    <a:pt x="0" y="59"/>
                    <a:pt x="2" y="57"/>
                    <a:pt x="5" y="57"/>
                  </a:cubicBezTo>
                  <a:close/>
                  <a:moveTo>
                    <a:pt x="18" y="57"/>
                  </a:moveTo>
                  <a:cubicBezTo>
                    <a:pt x="18" y="57"/>
                    <a:pt x="18" y="57"/>
                    <a:pt x="18" y="57"/>
                  </a:cubicBezTo>
                  <a:cubicBezTo>
                    <a:pt x="30" y="57"/>
                    <a:pt x="30" y="57"/>
                    <a:pt x="30" y="57"/>
                  </a:cubicBezTo>
                  <a:cubicBezTo>
                    <a:pt x="32" y="57"/>
                    <a:pt x="34" y="59"/>
                    <a:pt x="34" y="61"/>
                  </a:cubicBezTo>
                  <a:cubicBezTo>
                    <a:pt x="35" y="66"/>
                    <a:pt x="38" y="71"/>
                    <a:pt x="42" y="74"/>
                  </a:cubicBezTo>
                  <a:cubicBezTo>
                    <a:pt x="46" y="77"/>
                    <a:pt x="51" y="79"/>
                    <a:pt x="56" y="79"/>
                  </a:cubicBezTo>
                  <a:cubicBezTo>
                    <a:pt x="62" y="79"/>
                    <a:pt x="67" y="77"/>
                    <a:pt x="71" y="74"/>
                  </a:cubicBezTo>
                  <a:cubicBezTo>
                    <a:pt x="75" y="71"/>
                    <a:pt x="77" y="66"/>
                    <a:pt x="78" y="61"/>
                  </a:cubicBezTo>
                  <a:cubicBezTo>
                    <a:pt x="79" y="59"/>
                    <a:pt x="81" y="57"/>
                    <a:pt x="83" y="57"/>
                  </a:cubicBezTo>
                  <a:cubicBezTo>
                    <a:pt x="83" y="57"/>
                    <a:pt x="83" y="57"/>
                    <a:pt x="83" y="57"/>
                  </a:cubicBezTo>
                  <a:cubicBezTo>
                    <a:pt x="95" y="57"/>
                    <a:pt x="95" y="57"/>
                    <a:pt x="95" y="57"/>
                  </a:cubicBezTo>
                  <a:cubicBezTo>
                    <a:pt x="95" y="9"/>
                    <a:pt x="95" y="9"/>
                    <a:pt x="95" y="9"/>
                  </a:cubicBezTo>
                  <a:cubicBezTo>
                    <a:pt x="95" y="8"/>
                    <a:pt x="94" y="7"/>
                    <a:pt x="93" y="6"/>
                  </a:cubicBezTo>
                  <a:cubicBezTo>
                    <a:pt x="93" y="6"/>
                    <a:pt x="93" y="6"/>
                    <a:pt x="93" y="6"/>
                  </a:cubicBezTo>
                  <a:cubicBezTo>
                    <a:pt x="92" y="5"/>
                    <a:pt x="91" y="5"/>
                    <a:pt x="90" y="5"/>
                  </a:cubicBezTo>
                  <a:cubicBezTo>
                    <a:pt x="22" y="5"/>
                    <a:pt x="22" y="5"/>
                    <a:pt x="22" y="5"/>
                  </a:cubicBezTo>
                  <a:cubicBezTo>
                    <a:pt x="21" y="5"/>
                    <a:pt x="20" y="5"/>
                    <a:pt x="19" y="6"/>
                  </a:cubicBezTo>
                  <a:cubicBezTo>
                    <a:pt x="18" y="7"/>
                    <a:pt x="18" y="8"/>
                    <a:pt x="18" y="9"/>
                  </a:cubicBezTo>
                  <a:cubicBezTo>
                    <a:pt x="18" y="57"/>
                    <a:pt x="18" y="57"/>
                    <a:pt x="18" y="57"/>
                  </a:cubicBezTo>
                  <a:close/>
                  <a:moveTo>
                    <a:pt x="32" y="35"/>
                  </a:moveTo>
                  <a:cubicBezTo>
                    <a:pt x="32" y="35"/>
                    <a:pt x="32" y="35"/>
                    <a:pt x="32" y="35"/>
                  </a:cubicBezTo>
                  <a:cubicBezTo>
                    <a:pt x="49" y="52"/>
                    <a:pt x="49" y="52"/>
                    <a:pt x="49" y="52"/>
                  </a:cubicBezTo>
                  <a:cubicBezTo>
                    <a:pt x="51" y="53"/>
                    <a:pt x="53" y="53"/>
                    <a:pt x="55" y="52"/>
                  </a:cubicBezTo>
                  <a:cubicBezTo>
                    <a:pt x="55" y="52"/>
                    <a:pt x="55" y="52"/>
                    <a:pt x="55" y="52"/>
                  </a:cubicBezTo>
                  <a:cubicBezTo>
                    <a:pt x="55" y="52"/>
                    <a:pt x="55" y="52"/>
                    <a:pt x="55" y="52"/>
                  </a:cubicBezTo>
                  <a:cubicBezTo>
                    <a:pt x="86" y="21"/>
                    <a:pt x="86" y="21"/>
                    <a:pt x="86" y="21"/>
                  </a:cubicBezTo>
                  <a:cubicBezTo>
                    <a:pt x="87" y="19"/>
                    <a:pt x="87" y="17"/>
                    <a:pt x="86" y="15"/>
                  </a:cubicBezTo>
                  <a:cubicBezTo>
                    <a:pt x="84" y="13"/>
                    <a:pt x="81" y="13"/>
                    <a:pt x="80" y="15"/>
                  </a:cubicBezTo>
                  <a:cubicBezTo>
                    <a:pt x="52" y="43"/>
                    <a:pt x="52" y="43"/>
                    <a:pt x="52" y="43"/>
                  </a:cubicBezTo>
                  <a:cubicBezTo>
                    <a:pt x="38" y="29"/>
                    <a:pt x="38" y="29"/>
                    <a:pt x="38" y="29"/>
                  </a:cubicBezTo>
                  <a:cubicBezTo>
                    <a:pt x="36" y="27"/>
                    <a:pt x="34" y="27"/>
                    <a:pt x="32" y="29"/>
                  </a:cubicBezTo>
                  <a:cubicBezTo>
                    <a:pt x="30" y="30"/>
                    <a:pt x="30" y="33"/>
                    <a:pt x="32" y="35"/>
                  </a:cubicBezTo>
                  <a:close/>
                  <a:moveTo>
                    <a:pt x="27" y="66"/>
                  </a:moveTo>
                  <a:cubicBezTo>
                    <a:pt x="27" y="66"/>
                    <a:pt x="27" y="66"/>
                    <a:pt x="27" y="66"/>
                  </a:cubicBezTo>
                  <a:cubicBezTo>
                    <a:pt x="9" y="66"/>
                    <a:pt x="9" y="66"/>
                    <a:pt x="9" y="66"/>
                  </a:cubicBezTo>
                  <a:cubicBezTo>
                    <a:pt x="9" y="96"/>
                    <a:pt x="9" y="96"/>
                    <a:pt x="9" y="96"/>
                  </a:cubicBezTo>
                  <a:cubicBezTo>
                    <a:pt x="103" y="96"/>
                    <a:pt x="103" y="96"/>
                    <a:pt x="103" y="96"/>
                  </a:cubicBezTo>
                  <a:cubicBezTo>
                    <a:pt x="103" y="66"/>
                    <a:pt x="103" y="66"/>
                    <a:pt x="103" y="66"/>
                  </a:cubicBezTo>
                  <a:cubicBezTo>
                    <a:pt x="86" y="66"/>
                    <a:pt x="86" y="66"/>
                    <a:pt x="86" y="66"/>
                  </a:cubicBezTo>
                  <a:cubicBezTo>
                    <a:pt x="84" y="72"/>
                    <a:pt x="81" y="77"/>
                    <a:pt x="76" y="81"/>
                  </a:cubicBezTo>
                  <a:cubicBezTo>
                    <a:pt x="71" y="85"/>
                    <a:pt x="64" y="88"/>
                    <a:pt x="56" y="88"/>
                  </a:cubicBezTo>
                  <a:cubicBezTo>
                    <a:pt x="49" y="88"/>
                    <a:pt x="42" y="85"/>
                    <a:pt x="36" y="81"/>
                  </a:cubicBezTo>
                  <a:cubicBezTo>
                    <a:pt x="32" y="77"/>
                    <a:pt x="28" y="72"/>
                    <a:pt x="27" y="66"/>
                  </a:cubicBezTo>
                  <a:close/>
                </a:path>
              </a:pathLst>
            </a:custGeom>
            <a:solidFill>
              <a:srgbClr val="F8FA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0"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41"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rgbClr val="1D9A78"/>
          </a:solidFill>
          <a:ln>
            <a:noFill/>
          </a:ln>
        </p:spPr>
        <p:txBody>
          <a:bodyPr vert="horz" wrap="square" lIns="91440" tIns="45720" rIns="91440" bIns="45720" numCol="1" anchor="t" anchorCtr="0" compatLnSpc="1"/>
          <a:lstStyle/>
          <a:p>
            <a:endParaRPr lang="zh-CN" altLang="en-US"/>
          </a:p>
        </p:txBody>
      </p:sp>
      <p:sp>
        <p:nvSpPr>
          <p:cNvPr id="42"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活动</a:t>
            </a:r>
            <a:r>
              <a:rPr lang="zh-CN" altLang="en-US" sz="2000" b="1" dirty="0">
                <a:solidFill>
                  <a:schemeClr val="accent2"/>
                </a:solidFill>
                <a:latin typeface="Impact" pitchFamily="34" charset="0"/>
                <a:ea typeface="微软雅黑" pitchFamily="34" charset="-122"/>
                <a:cs typeface="宋体" pitchFamily="2" charset="-122"/>
              </a:rPr>
              <a:t>描述</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35" name="Rectangle 20"/>
          <p:cNvSpPr>
            <a:spLocks noChangeArrowheads="1"/>
          </p:cNvSpPr>
          <p:nvPr/>
        </p:nvSpPr>
        <p:spPr bwMode="auto">
          <a:xfrm>
            <a:off x="1299919" y="1715772"/>
            <a:ext cx="3361898" cy="1254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       在学生已经掌握的相关</a:t>
            </a:r>
            <a:r>
              <a:rPr lang="en-US" altLang="zh-CN" sz="1400" dirty="0">
                <a:latin typeface="微软雅黑" panose="020B0503020204020204" pitchFamily="34" charset="-122"/>
                <a:ea typeface="微软雅黑" panose="020B0503020204020204" pitchFamily="34" charset="-122"/>
              </a:rPr>
              <a:t>VI </a:t>
            </a:r>
            <a:r>
              <a:rPr lang="zh-CN" altLang="en-US" sz="1400" dirty="0">
                <a:latin typeface="微软雅黑" panose="020B0503020204020204" pitchFamily="34" charset="-122"/>
                <a:ea typeface="微软雅黑" panose="020B0503020204020204" pitchFamily="34" charset="-122"/>
              </a:rPr>
              <a:t>设计的基础上，帮助学生练习和掌握文化类标志设计，进一步提高对标志设计在</a:t>
            </a:r>
            <a:r>
              <a:rPr lang="en-US" altLang="zh-CN" sz="1400" dirty="0">
                <a:latin typeface="微软雅黑" panose="020B0503020204020204" pitchFamily="34" charset="-122"/>
                <a:ea typeface="微软雅黑" panose="020B0503020204020204" pitchFamily="34" charset="-122"/>
              </a:rPr>
              <a:t>VI </a:t>
            </a:r>
            <a:r>
              <a:rPr lang="zh-CN" altLang="en-US" sz="1400" dirty="0">
                <a:latin typeface="微软雅黑" panose="020B0503020204020204" pitchFamily="34" charset="-122"/>
                <a:ea typeface="微软雅黑" panose="020B0503020204020204" pitchFamily="34" charset="-122"/>
              </a:rPr>
              <a:t>设计中作用和地位的认识。</a:t>
            </a:r>
          </a:p>
        </p:txBody>
      </p:sp>
    </p:spTree>
    <p:extLst>
      <p:ext uri="{BB962C8B-B14F-4D97-AF65-F5344CB8AC3E}">
        <p14:creationId xmlns:p14="http://schemas.microsoft.com/office/powerpoint/2010/main" val="27604167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100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anim calcmode="lin" valueType="num">
                                      <p:cBhvr>
                                        <p:cTn id="25" dur="500" fill="hold"/>
                                        <p:tgtEl>
                                          <p:spTgt spid="35"/>
                                        </p:tgtEl>
                                        <p:attrNameLst>
                                          <p:attrName>ppt_x</p:attrName>
                                        </p:attrNameLst>
                                      </p:cBhvr>
                                      <p:tavLst>
                                        <p:tav tm="0">
                                          <p:val>
                                            <p:strVal val="#ppt_x"/>
                                          </p:val>
                                        </p:tav>
                                        <p:tav tm="100000">
                                          <p:val>
                                            <p:strVal val="#ppt_x"/>
                                          </p:val>
                                        </p:tav>
                                      </p:tavLst>
                                    </p:anim>
                                    <p:anim calcmode="lin" valueType="num">
                                      <p:cBhvr>
                                        <p:cTn id="26" dur="500" fill="hold"/>
                                        <p:tgtEl>
                                          <p:spTgt spid="35"/>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3000"/>
                                  </p:stCondLst>
                                  <p:childTnLst>
                                    <p:set>
                                      <p:cBhvr>
                                        <p:cTn id="28" dur="1" fill="hold">
                                          <p:stCondLst>
                                            <p:cond delay="0"/>
                                          </p:stCondLst>
                                        </p:cTn>
                                        <p:tgtEl>
                                          <p:spTgt spid="1033"/>
                                        </p:tgtEl>
                                        <p:attrNameLst>
                                          <p:attrName>style.visibility</p:attrName>
                                        </p:attrNameLst>
                                      </p:cBhvr>
                                      <p:to>
                                        <p:strVal val="visible"/>
                                      </p:to>
                                    </p:set>
                                    <p:animEffect transition="in" filter="fade">
                                      <p:cBhvr>
                                        <p:cTn id="29" dur="500"/>
                                        <p:tgtEl>
                                          <p:spTgt spid="1033"/>
                                        </p:tgtEl>
                                      </p:cBhvr>
                                    </p:animEffect>
                                    <p:anim calcmode="lin" valueType="num">
                                      <p:cBhvr>
                                        <p:cTn id="30" dur="500" fill="hold"/>
                                        <p:tgtEl>
                                          <p:spTgt spid="1033"/>
                                        </p:tgtEl>
                                        <p:attrNameLst>
                                          <p:attrName>ppt_x</p:attrName>
                                        </p:attrNameLst>
                                      </p:cBhvr>
                                      <p:tavLst>
                                        <p:tav tm="0">
                                          <p:val>
                                            <p:strVal val="#ppt_x"/>
                                          </p:val>
                                        </p:tav>
                                        <p:tav tm="100000">
                                          <p:val>
                                            <p:strVal val="#ppt_x"/>
                                          </p:val>
                                        </p:tav>
                                      </p:tavLst>
                                    </p:anim>
                                    <p:anim calcmode="lin" valueType="num">
                                      <p:cBhvr>
                                        <p:cTn id="31" dur="500" fill="hold"/>
                                        <p:tgtEl>
                                          <p:spTgt spid="1033"/>
                                        </p:tgtEl>
                                        <p:attrNameLst>
                                          <p:attrName>ppt_y</p:attrName>
                                        </p:attrNameLst>
                                      </p:cBhvr>
                                      <p:tavLst>
                                        <p:tav tm="0">
                                          <p:val>
                                            <p:strVal val="#ppt_y-.1"/>
                                          </p:val>
                                        </p:tav>
                                        <p:tav tm="100000">
                                          <p:val>
                                            <p:strVal val="#ppt_y"/>
                                          </p:val>
                                        </p:tav>
                                      </p:tavLst>
                                    </p:anim>
                                  </p:childTnLst>
                                </p:cTn>
                              </p:par>
                              <p:par>
                                <p:cTn id="32" presetID="22" presetClass="entr" presetSubtype="1" fill="hold" grpId="0" nodeType="withEffect">
                                  <p:stCondLst>
                                    <p:cond delay="3100"/>
                                  </p:stCondLst>
                                  <p:childTnLst>
                                    <p:set>
                                      <p:cBhvr>
                                        <p:cTn id="33" dur="1" fill="hold">
                                          <p:stCondLst>
                                            <p:cond delay="0"/>
                                          </p:stCondLst>
                                        </p:cTn>
                                        <p:tgtEl>
                                          <p:spTgt spid="62"/>
                                        </p:tgtEl>
                                        <p:attrNameLst>
                                          <p:attrName>style.visibility</p:attrName>
                                        </p:attrNameLst>
                                      </p:cBhvr>
                                      <p:to>
                                        <p:strVal val="visible"/>
                                      </p:to>
                                    </p:set>
                                    <p:animEffect transition="in" filter="wipe(up)">
                                      <p:cBhvr>
                                        <p:cTn id="3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40" grpId="0" animBg="1"/>
      <p:bldP spid="40" grpId="1" animBg="1"/>
      <p:bldP spid="41" grpId="0" animBg="1"/>
      <p:bldP spid="41" grpId="1" animBg="1"/>
      <p:bldP spid="42"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工作</a:t>
            </a:r>
            <a:r>
              <a:rPr lang="zh-CN" altLang="en-US" sz="2000" b="1" dirty="0">
                <a:solidFill>
                  <a:schemeClr val="accent2"/>
                </a:solidFill>
                <a:latin typeface="Impact" pitchFamily="34" charset="0"/>
                <a:ea typeface="微软雅黑" pitchFamily="34" charset="-122"/>
                <a:cs typeface="宋体" pitchFamily="2" charset="-122"/>
              </a:rPr>
              <a:t>环境</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6" name="菱形 5"/>
          <p:cNvSpPr/>
          <p:nvPr/>
        </p:nvSpPr>
        <p:spPr>
          <a:xfrm>
            <a:off x="4210373" y="1202805"/>
            <a:ext cx="720080" cy="72008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200" dirty="0"/>
          </a:p>
        </p:txBody>
      </p:sp>
      <p:cxnSp>
        <p:nvCxnSpPr>
          <p:cNvPr id="8" name="直接连接符 7"/>
          <p:cNvCxnSpPr>
            <a:stCxn id="6" idx="2"/>
            <a:endCxn id="23" idx="0"/>
          </p:cNvCxnSpPr>
          <p:nvPr/>
        </p:nvCxnSpPr>
        <p:spPr>
          <a:xfrm>
            <a:off x="4570412" y="1922889"/>
            <a:ext cx="0" cy="1659455"/>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 idx="1"/>
          </p:cNvCxnSpPr>
          <p:nvPr/>
        </p:nvCxnSpPr>
        <p:spPr>
          <a:xfrm flipH="1">
            <a:off x="3922341" y="1562844"/>
            <a:ext cx="2880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402065" y="1074448"/>
            <a:ext cx="2376263" cy="2805779"/>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p>
        </p:txBody>
      </p:sp>
      <p:cxnSp>
        <p:nvCxnSpPr>
          <p:cNvPr id="13" name="直接连接符 12"/>
          <p:cNvCxnSpPr/>
          <p:nvPr/>
        </p:nvCxnSpPr>
        <p:spPr>
          <a:xfrm>
            <a:off x="1487885" y="1562844"/>
            <a:ext cx="22184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20"/>
          <p:cNvSpPr>
            <a:spLocks noChangeArrowheads="1"/>
          </p:cNvSpPr>
          <p:nvPr/>
        </p:nvSpPr>
        <p:spPr bwMode="auto">
          <a:xfrm>
            <a:off x="1487884" y="1301150"/>
            <a:ext cx="1426344" cy="19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zh-CN" altLang="en-US" sz="1100" b="1" dirty="0">
                <a:latin typeface="微软雅黑" panose="020B0503020204020204" pitchFamily="34" charset="-122"/>
                <a:ea typeface="微软雅黑" panose="020B0503020204020204" pitchFamily="34" charset="-122"/>
              </a:rPr>
              <a:t>环境要求</a:t>
            </a:r>
          </a:p>
        </p:txBody>
      </p:sp>
      <p:sp>
        <p:nvSpPr>
          <p:cNvPr id="15" name="Rectangle 20"/>
          <p:cNvSpPr>
            <a:spLocks noChangeArrowheads="1"/>
          </p:cNvSpPr>
          <p:nvPr/>
        </p:nvSpPr>
        <p:spPr bwMode="auto">
          <a:xfrm>
            <a:off x="1487885" y="1636429"/>
            <a:ext cx="2218432" cy="18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zh-CN" altLang="en-US" sz="1000" dirty="0">
                <a:latin typeface="微软雅黑" panose="020B0503020204020204" pitchFamily="34" charset="-122"/>
                <a:ea typeface="微软雅黑" panose="020B0503020204020204" pitchFamily="34" charset="-122"/>
              </a:rPr>
              <a:t>教室、多媒体机房、实物投影仪等。</a:t>
            </a:r>
          </a:p>
        </p:txBody>
      </p:sp>
      <p:sp>
        <p:nvSpPr>
          <p:cNvPr id="23" name="菱形 22"/>
          <p:cNvSpPr/>
          <p:nvPr/>
        </p:nvSpPr>
        <p:spPr>
          <a:xfrm>
            <a:off x="4210373" y="3582340"/>
            <a:ext cx="720080" cy="72008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200" dirty="0"/>
          </a:p>
        </p:txBody>
      </p:sp>
      <p:cxnSp>
        <p:nvCxnSpPr>
          <p:cNvPr id="24" name="直接连接符 23"/>
          <p:cNvCxnSpPr/>
          <p:nvPr/>
        </p:nvCxnSpPr>
        <p:spPr>
          <a:xfrm flipH="1">
            <a:off x="4930451" y="3942379"/>
            <a:ext cx="2880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5356846" y="1836484"/>
            <a:ext cx="2376263" cy="2757346"/>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p>
        </p:txBody>
      </p:sp>
      <p:cxnSp>
        <p:nvCxnSpPr>
          <p:cNvPr id="27" name="直接连接符 26"/>
          <p:cNvCxnSpPr/>
          <p:nvPr/>
        </p:nvCxnSpPr>
        <p:spPr>
          <a:xfrm>
            <a:off x="5442664" y="3942379"/>
            <a:ext cx="22184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Rectangle 20"/>
          <p:cNvSpPr>
            <a:spLocks noChangeArrowheads="1"/>
          </p:cNvSpPr>
          <p:nvPr/>
        </p:nvSpPr>
        <p:spPr bwMode="auto">
          <a:xfrm>
            <a:off x="5442664" y="3680685"/>
            <a:ext cx="1426344" cy="19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zh-CN" altLang="en-US" sz="1100" b="1" dirty="0">
                <a:latin typeface="微软雅黑" panose="020B0503020204020204" pitchFamily="34" charset="-122"/>
                <a:ea typeface="微软雅黑" panose="020B0503020204020204" pitchFamily="34" charset="-122"/>
              </a:rPr>
              <a:t>所需工具</a:t>
            </a:r>
          </a:p>
        </p:txBody>
      </p:sp>
      <p:sp>
        <p:nvSpPr>
          <p:cNvPr id="29" name="Rectangle 20"/>
          <p:cNvSpPr>
            <a:spLocks noChangeArrowheads="1"/>
          </p:cNvSpPr>
          <p:nvPr/>
        </p:nvSpPr>
        <p:spPr bwMode="auto">
          <a:xfrm>
            <a:off x="5442664" y="4015964"/>
            <a:ext cx="2218432" cy="18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zh-CN" altLang="en-US" sz="1000" dirty="0">
                <a:latin typeface="微软雅黑" panose="020B0503020204020204" pitchFamily="34" charset="-122"/>
                <a:ea typeface="微软雅黑" panose="020B0503020204020204" pitchFamily="34" charset="-122"/>
              </a:rPr>
              <a:t>铅笔、橡皮、速写本、数码相机等。</a:t>
            </a: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7884" y="1979115"/>
            <a:ext cx="2218433" cy="1663825"/>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2664" y="2087093"/>
            <a:ext cx="2218432" cy="147747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300"/>
                                        <p:tgtEl>
                                          <p:spTgt spid="4"/>
                                        </p:tgtEl>
                                      </p:cBhvr>
                                    </p:animEffect>
                                    <p:anim calcmode="lin" valueType="num">
                                      <p:cBhvr>
                                        <p:cTn id="20" dur="300" fill="hold"/>
                                        <p:tgtEl>
                                          <p:spTgt spid="4"/>
                                        </p:tgtEl>
                                        <p:attrNameLst>
                                          <p:attrName>ppt_x</p:attrName>
                                        </p:attrNameLst>
                                      </p:cBhvr>
                                      <p:tavLst>
                                        <p:tav tm="0">
                                          <p:val>
                                            <p:strVal val="#ppt_x"/>
                                          </p:val>
                                        </p:tav>
                                        <p:tav tm="100000">
                                          <p:val>
                                            <p:strVal val="#ppt_x"/>
                                          </p:val>
                                        </p:tav>
                                      </p:tavLst>
                                    </p:anim>
                                    <p:anim calcmode="lin" valueType="num">
                                      <p:cBhvr>
                                        <p:cTn id="21" dur="300" fill="hold"/>
                                        <p:tgtEl>
                                          <p:spTgt spid="4"/>
                                        </p:tgtEl>
                                        <p:attrNameLst>
                                          <p:attrName>ppt_y</p:attrName>
                                        </p:attrNameLst>
                                      </p:cBhvr>
                                      <p:tavLst>
                                        <p:tav tm="0">
                                          <p:val>
                                            <p:strVal val="#ppt_y-.1"/>
                                          </p:val>
                                        </p:tav>
                                        <p:tav tm="100000">
                                          <p:val>
                                            <p:strVal val="#ppt_y"/>
                                          </p:val>
                                        </p:tav>
                                      </p:tavLst>
                                    </p:anim>
                                  </p:childTnLst>
                                </p:cTn>
                              </p:par>
                              <p:par>
                                <p:cTn id="22" presetID="53" presetClass="entr" presetSubtype="16" fill="hold" grpId="0" nodeType="withEffect">
                                  <p:stCondLst>
                                    <p:cond delay="100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22" presetClass="entr" presetSubtype="2" fill="hold" nodeType="withEffect">
                                  <p:stCondLst>
                                    <p:cond delay="1500"/>
                                  </p:stCondLst>
                                  <p:childTnLst>
                                    <p:set>
                                      <p:cBhvr>
                                        <p:cTn id="28" dur="1" fill="hold">
                                          <p:stCondLst>
                                            <p:cond delay="0"/>
                                          </p:stCondLst>
                                        </p:cTn>
                                        <p:tgtEl>
                                          <p:spTgt spid="18"/>
                                        </p:tgtEl>
                                        <p:attrNameLst>
                                          <p:attrName>style.visibility</p:attrName>
                                        </p:attrNameLst>
                                      </p:cBhvr>
                                      <p:to>
                                        <p:strVal val="visible"/>
                                      </p:to>
                                    </p:set>
                                    <p:animEffect transition="in" filter="wipe(right)">
                                      <p:cBhvr>
                                        <p:cTn id="29" dur="500"/>
                                        <p:tgtEl>
                                          <p:spTgt spid="18"/>
                                        </p:tgtEl>
                                      </p:cBhvr>
                                    </p:animEffect>
                                  </p:childTnLst>
                                </p:cTn>
                              </p:par>
                              <p:par>
                                <p:cTn id="30" presetID="2" presetClass="entr" presetSubtype="8" fill="hold" grpId="0" nodeType="withEffect">
                                  <p:stCondLst>
                                    <p:cond delay="20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0-#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2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200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0-#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200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0-#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200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0-#ppt_w/2"/>
                                          </p:val>
                                        </p:tav>
                                        <p:tav tm="100000">
                                          <p:val>
                                            <p:strVal val="#ppt_x"/>
                                          </p:val>
                                        </p:tav>
                                      </p:tavLst>
                                    </p:anim>
                                    <p:anim calcmode="lin" valueType="num">
                                      <p:cBhvr additive="base">
                                        <p:cTn id="49" dur="500" fill="hold"/>
                                        <p:tgtEl>
                                          <p:spTgt spid="15"/>
                                        </p:tgtEl>
                                        <p:attrNameLst>
                                          <p:attrName>ppt_y</p:attrName>
                                        </p:attrNameLst>
                                      </p:cBhvr>
                                      <p:tavLst>
                                        <p:tav tm="0">
                                          <p:val>
                                            <p:strVal val="#ppt_y"/>
                                          </p:val>
                                        </p:tav>
                                        <p:tav tm="100000">
                                          <p:val>
                                            <p:strVal val="#ppt_y"/>
                                          </p:val>
                                        </p:tav>
                                      </p:tavLst>
                                    </p:anim>
                                  </p:childTnLst>
                                </p:cTn>
                              </p:par>
                              <p:par>
                                <p:cTn id="50" presetID="22" presetClass="entr" presetSubtype="1" fill="hold" nodeType="withEffect">
                                  <p:stCondLst>
                                    <p:cond delay="2500"/>
                                  </p:stCondLst>
                                  <p:childTnLst>
                                    <p:set>
                                      <p:cBhvr>
                                        <p:cTn id="51" dur="1" fill="hold">
                                          <p:stCondLst>
                                            <p:cond delay="0"/>
                                          </p:stCondLst>
                                        </p:cTn>
                                        <p:tgtEl>
                                          <p:spTgt spid="8"/>
                                        </p:tgtEl>
                                        <p:attrNameLst>
                                          <p:attrName>style.visibility</p:attrName>
                                        </p:attrNameLst>
                                      </p:cBhvr>
                                      <p:to>
                                        <p:strVal val="visible"/>
                                      </p:to>
                                    </p:set>
                                    <p:animEffect transition="in" filter="wipe(up)">
                                      <p:cBhvr>
                                        <p:cTn id="52" dur="500"/>
                                        <p:tgtEl>
                                          <p:spTgt spid="8"/>
                                        </p:tgtEl>
                                      </p:cBhvr>
                                    </p:animEffect>
                                  </p:childTnLst>
                                </p:cTn>
                              </p:par>
                              <p:par>
                                <p:cTn id="53" presetID="53" presetClass="entr" presetSubtype="16" fill="hold" grpId="0" nodeType="withEffect">
                                  <p:stCondLst>
                                    <p:cond delay="300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22" presetClass="entr" presetSubtype="8" fill="hold" nodeType="withEffect">
                                  <p:stCondLst>
                                    <p:cond delay="350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par>
                                <p:cTn id="61" presetID="2" presetClass="entr" presetSubtype="2" fill="hold" grpId="0" nodeType="withEffect">
                                  <p:stCondLst>
                                    <p:cond delay="400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fill="hold"/>
                                        <p:tgtEl>
                                          <p:spTgt spid="25"/>
                                        </p:tgtEl>
                                        <p:attrNameLst>
                                          <p:attrName>ppt_x</p:attrName>
                                        </p:attrNameLst>
                                      </p:cBhvr>
                                      <p:tavLst>
                                        <p:tav tm="0">
                                          <p:val>
                                            <p:strVal val="1+#ppt_w/2"/>
                                          </p:val>
                                        </p:tav>
                                        <p:tav tm="100000">
                                          <p:val>
                                            <p:strVal val="#ppt_x"/>
                                          </p:val>
                                        </p:tav>
                                      </p:tavLst>
                                    </p:anim>
                                    <p:anim calcmode="lin" valueType="num">
                                      <p:cBhvr additive="base">
                                        <p:cTn id="64" dur="500" fill="hold"/>
                                        <p:tgtEl>
                                          <p:spTgt spid="25"/>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400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1+#ppt_w/2"/>
                                          </p:val>
                                        </p:tav>
                                        <p:tav tm="100000">
                                          <p:val>
                                            <p:strVal val="#ppt_x"/>
                                          </p:val>
                                        </p:tav>
                                      </p:tavLst>
                                    </p:anim>
                                    <p:anim calcmode="lin" valueType="num">
                                      <p:cBhvr additive="base">
                                        <p:cTn id="68" dur="500" fill="hold"/>
                                        <p:tgtEl>
                                          <p:spTgt spid="28"/>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400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1+#ppt_w/2"/>
                                          </p:val>
                                        </p:tav>
                                        <p:tav tm="100000">
                                          <p:val>
                                            <p:strVal val="#ppt_x"/>
                                          </p:val>
                                        </p:tav>
                                      </p:tavLst>
                                    </p:anim>
                                    <p:anim calcmode="lin" valueType="num">
                                      <p:cBhvr additive="base">
                                        <p:cTn id="72" dur="500" fill="hold"/>
                                        <p:tgtEl>
                                          <p:spTgt spid="27"/>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400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fill="hold"/>
                                        <p:tgtEl>
                                          <p:spTgt spid="10"/>
                                        </p:tgtEl>
                                        <p:attrNameLst>
                                          <p:attrName>ppt_x</p:attrName>
                                        </p:attrNameLst>
                                      </p:cBhvr>
                                      <p:tavLst>
                                        <p:tav tm="0">
                                          <p:val>
                                            <p:strVal val="1+#ppt_w/2"/>
                                          </p:val>
                                        </p:tav>
                                        <p:tav tm="100000">
                                          <p:val>
                                            <p:strVal val="#ppt_x"/>
                                          </p:val>
                                        </p:tav>
                                      </p:tavLst>
                                    </p:anim>
                                    <p:anim calcmode="lin" valueType="num">
                                      <p:cBhvr additive="base">
                                        <p:cTn id="76" dur="500" fill="hold"/>
                                        <p:tgtEl>
                                          <p:spTgt spid="10"/>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400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500" fill="hold"/>
                                        <p:tgtEl>
                                          <p:spTgt spid="29"/>
                                        </p:tgtEl>
                                        <p:attrNameLst>
                                          <p:attrName>ppt_x</p:attrName>
                                        </p:attrNameLst>
                                      </p:cBhvr>
                                      <p:tavLst>
                                        <p:tav tm="0">
                                          <p:val>
                                            <p:strVal val="1+#ppt_w/2"/>
                                          </p:val>
                                        </p:tav>
                                        <p:tav tm="100000">
                                          <p:val>
                                            <p:strVal val="#ppt_x"/>
                                          </p:val>
                                        </p:tav>
                                      </p:tavLst>
                                    </p:anim>
                                    <p:anim calcmode="lin" valueType="num">
                                      <p:cBhvr additive="base">
                                        <p:cTn id="80"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p:bldP spid="6" grpId="0" animBg="1"/>
      <p:bldP spid="9" grpId="0" animBg="1"/>
      <p:bldP spid="14" grpId="0"/>
      <p:bldP spid="15" grpId="0"/>
      <p:bldP spid="23" grpId="0" animBg="1"/>
      <p:bldP spid="25" grpId="0" animBg="1"/>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2">
            <a:extLst>
              <a:ext uri="{28A0092B-C50C-407E-A947-70E740481C1C}">
                <a14:useLocalDpi xmlns:a14="http://schemas.microsoft.com/office/drawing/2010/main" val="0"/>
              </a:ext>
            </a:extLst>
          </a:blip>
          <a:srcRect l="13078" t="962" r="13078" b="578"/>
          <a:stretch>
            <a:fillRect/>
          </a:stretch>
        </p:blipFill>
        <p:spPr>
          <a:xfrm>
            <a:off x="917265" y="1194203"/>
            <a:ext cx="2998543" cy="2998543"/>
          </a:xfrm>
          <a:custGeom>
            <a:avLst/>
            <a:gdLst>
              <a:gd name="connsiteX0" fmla="*/ 1499272 w 2998543"/>
              <a:gd name="connsiteY0" fmla="*/ 0 h 2998543"/>
              <a:gd name="connsiteX1" fmla="*/ 2998543 w 2998543"/>
              <a:gd name="connsiteY1" fmla="*/ 1499272 h 2998543"/>
              <a:gd name="connsiteX2" fmla="*/ 1499272 w 2998543"/>
              <a:gd name="connsiteY2" fmla="*/ 2998543 h 2998543"/>
              <a:gd name="connsiteX3" fmla="*/ 0 w 2998543"/>
              <a:gd name="connsiteY3" fmla="*/ 1499272 h 2998543"/>
            </a:gdLst>
            <a:ahLst/>
            <a:cxnLst>
              <a:cxn ang="0">
                <a:pos x="connsiteX0" y="connsiteY0"/>
              </a:cxn>
              <a:cxn ang="0">
                <a:pos x="connsiteX1" y="connsiteY1"/>
              </a:cxn>
              <a:cxn ang="0">
                <a:pos x="connsiteX2" y="connsiteY2"/>
              </a:cxn>
              <a:cxn ang="0">
                <a:pos x="connsiteX3" y="connsiteY3"/>
              </a:cxn>
            </a:cxnLst>
            <a:rect l="l" t="t" r="r" b="b"/>
            <a:pathLst>
              <a:path w="2998543" h="2998543">
                <a:moveTo>
                  <a:pt x="1499272" y="0"/>
                </a:moveTo>
                <a:lnTo>
                  <a:pt x="2998543" y="1499272"/>
                </a:lnTo>
                <a:lnTo>
                  <a:pt x="1499272" y="2998543"/>
                </a:lnTo>
                <a:lnTo>
                  <a:pt x="0" y="1499272"/>
                </a:lnTo>
                <a:close/>
              </a:path>
            </a:pathLst>
          </a:custGeom>
        </p:spPr>
      </p:pic>
      <p:sp>
        <p:nvSpPr>
          <p:cNvPr id="40"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41"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2"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113" name="菱形 112"/>
          <p:cNvSpPr/>
          <p:nvPr/>
        </p:nvSpPr>
        <p:spPr>
          <a:xfrm>
            <a:off x="754412" y="1683457"/>
            <a:ext cx="638034" cy="63803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Freeform 24"/>
          <p:cNvSpPr>
            <a:spLocks noEditPoints="1"/>
          </p:cNvSpPr>
          <p:nvPr/>
        </p:nvSpPr>
        <p:spPr bwMode="auto">
          <a:xfrm>
            <a:off x="961903" y="1897177"/>
            <a:ext cx="223052" cy="210595"/>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Rectangle 24"/>
          <p:cNvSpPr>
            <a:spLocks noChangeArrowheads="1"/>
          </p:cNvSpPr>
          <p:nvPr/>
        </p:nvSpPr>
        <p:spPr bwMode="auto">
          <a:xfrm>
            <a:off x="4637409" y="959212"/>
            <a:ext cx="3789480" cy="20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20000"/>
              </a:lnSpc>
              <a:spcBef>
                <a:spcPts val="300"/>
              </a:spcBef>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）初识</a:t>
            </a:r>
            <a:r>
              <a:rPr lang="en-US" altLang="zh-CN" sz="1200" b="1" dirty="0">
                <a:latin typeface="微软雅黑" panose="020B0503020204020204" pitchFamily="34" charset="-122"/>
                <a:ea typeface="微软雅黑" panose="020B0503020204020204" pitchFamily="34" charset="-122"/>
              </a:rPr>
              <a:t>VI </a:t>
            </a:r>
            <a:r>
              <a:rPr lang="zh-CN" altLang="en-US" sz="1200" b="1" dirty="0">
                <a:latin typeface="微软雅黑" panose="020B0503020204020204" pitchFamily="34" charset="-122"/>
                <a:ea typeface="微软雅黑" panose="020B0503020204020204" pitchFamily="34" charset="-122"/>
              </a:rPr>
              <a:t>设计。</a:t>
            </a:r>
            <a:endParaRPr lang="en-US" altLang="zh-CN" sz="1200" b="1" dirty="0">
              <a:latin typeface="微软雅黑" panose="020B0503020204020204" pitchFamily="34" charset="-122"/>
              <a:ea typeface="微软雅黑" panose="020B0503020204020204" pitchFamily="34" charset="-122"/>
            </a:endParaRPr>
          </a:p>
        </p:txBody>
      </p:sp>
      <p:sp>
        <p:nvSpPr>
          <p:cNvPr id="120" name="Rectangle 24"/>
          <p:cNvSpPr>
            <a:spLocks noChangeArrowheads="1"/>
          </p:cNvSpPr>
          <p:nvPr/>
        </p:nvSpPr>
        <p:spPr bwMode="auto">
          <a:xfrm>
            <a:off x="4709411" y="1346962"/>
            <a:ext cx="3599999" cy="93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20000"/>
              </a:lnSpc>
              <a:spcBef>
                <a:spcPts val="500"/>
              </a:spcBef>
              <a:buClr>
                <a:schemeClr val="tx1">
                  <a:lumMod val="75000"/>
                  <a:lumOff val="25000"/>
                </a:schemeClr>
              </a:buClr>
            </a:pPr>
            <a:r>
              <a:rPr lang="zh-CN" altLang="en-US" sz="1200" b="1" dirty="0">
                <a:latin typeface="微软雅黑" panose="020B0503020204020204" pitchFamily="34" charset="-122"/>
                <a:ea typeface="微软雅黑" panose="020B0503020204020204" pitchFamily="34" charset="-122"/>
              </a:rPr>
              <a:t>① </a:t>
            </a:r>
            <a:r>
              <a:rPr lang="en-US" altLang="zh-CN" sz="1200" b="1" dirty="0">
                <a:latin typeface="微软雅黑" panose="020B0503020204020204" pitchFamily="34" charset="-122"/>
                <a:ea typeface="微软雅黑" panose="020B0503020204020204" pitchFamily="34" charset="-122"/>
              </a:rPr>
              <a:t>VI </a:t>
            </a:r>
            <a:r>
              <a:rPr lang="zh-CN" altLang="en-US" sz="1200" b="1" dirty="0">
                <a:latin typeface="微软雅黑" panose="020B0503020204020204" pitchFamily="34" charset="-122"/>
                <a:ea typeface="微软雅黑" panose="020B0503020204020204" pitchFamily="34" charset="-122"/>
              </a:rPr>
              <a:t>设计的工作环境介绍。</a:t>
            </a:r>
            <a:endParaRPr lang="en-US" altLang="zh-CN" sz="1200" b="1" dirty="0">
              <a:latin typeface="微软雅黑" panose="020B0503020204020204" pitchFamily="34" charset="-122"/>
              <a:ea typeface="微软雅黑" panose="020B0503020204020204" pitchFamily="34" charset="-122"/>
            </a:endParaRPr>
          </a:p>
          <a:p>
            <a:pPr marL="171450" indent="-171450" algn="just">
              <a:lnSpc>
                <a:spcPct val="120000"/>
              </a:lnSpc>
              <a:spcBef>
                <a:spcPts val="500"/>
              </a:spcBef>
              <a:buClr>
                <a:schemeClr val="tx1">
                  <a:lumMod val="75000"/>
                  <a:lumOff val="25000"/>
                </a:schemeClr>
              </a:buClr>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很多人喜欢</a:t>
            </a:r>
            <a:r>
              <a:rPr lang="en-US" altLang="zh-CN" sz="1200" dirty="0">
                <a:latin typeface="微软雅黑" panose="020B0503020204020204" pitchFamily="34" charset="-122"/>
                <a:ea typeface="微软雅黑" panose="020B0503020204020204" pitchFamily="34" charset="-122"/>
              </a:rPr>
              <a:t>VI </a:t>
            </a:r>
            <a:r>
              <a:rPr lang="zh-CN" altLang="en-US" sz="1200" dirty="0">
                <a:latin typeface="微软雅黑" panose="020B0503020204020204" pitchFamily="34" charset="-122"/>
                <a:ea typeface="微软雅黑" panose="020B0503020204020204" pitchFamily="34" charset="-122"/>
              </a:rPr>
              <a:t>设计，但如何营造一个富有个性，能激发绘画学习者创作灵感的工作环境，</a:t>
            </a:r>
            <a:r>
              <a:rPr lang="en-US" altLang="zh-CN" sz="1200" dirty="0">
                <a:latin typeface="微软雅黑" panose="020B0503020204020204" pitchFamily="34" charset="-122"/>
                <a:ea typeface="微软雅黑" panose="020B0503020204020204" pitchFamily="34" charset="-122"/>
              </a:rPr>
              <a:t>VI </a:t>
            </a:r>
            <a:r>
              <a:rPr lang="zh-CN" altLang="en-US" sz="1200" dirty="0">
                <a:latin typeface="微软雅黑" panose="020B0503020204020204" pitchFamily="34" charset="-122"/>
                <a:ea typeface="微软雅黑" panose="020B0503020204020204" pitchFamily="34" charset="-122"/>
              </a:rPr>
              <a:t>设计的工作环境如图</a:t>
            </a:r>
            <a:r>
              <a:rPr lang="en-US" altLang="zh-CN" sz="1200" dirty="0">
                <a:latin typeface="微软雅黑" panose="020B0503020204020204" pitchFamily="34" charset="-122"/>
                <a:ea typeface="微软雅黑" panose="020B0503020204020204" pitchFamily="34" charset="-122"/>
              </a:rPr>
              <a:t>3-4-1 </a:t>
            </a:r>
            <a:r>
              <a:rPr lang="zh-CN" altLang="en-US" sz="1200" dirty="0">
                <a:latin typeface="微软雅黑" panose="020B0503020204020204" pitchFamily="34" charset="-122"/>
                <a:ea typeface="微软雅黑" panose="020B0503020204020204" pitchFamily="34" charset="-122"/>
              </a:rPr>
              <a:t>所示。</a:t>
            </a:r>
            <a:endParaRPr lang="en-US" altLang="zh-CN" sz="1200" dirty="0">
              <a:latin typeface="微软雅黑" panose="020B0503020204020204" pitchFamily="34" charset="-122"/>
              <a:ea typeface="微软雅黑" panose="020B0503020204020204" pitchFamily="34" charset="-122"/>
            </a:endParaRPr>
          </a:p>
        </p:txBody>
      </p:sp>
      <p:sp>
        <p:nvSpPr>
          <p:cNvPr id="121" name="菱形 120"/>
          <p:cNvSpPr/>
          <p:nvPr/>
        </p:nvSpPr>
        <p:spPr>
          <a:xfrm>
            <a:off x="3533606" y="1788754"/>
            <a:ext cx="638034" cy="638034"/>
          </a:xfrm>
          <a:prstGeom prst="diamon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Freeform 26"/>
          <p:cNvSpPr>
            <a:spLocks noEditPoints="1"/>
          </p:cNvSpPr>
          <p:nvPr/>
        </p:nvSpPr>
        <p:spPr bwMode="auto">
          <a:xfrm>
            <a:off x="3742945" y="1997578"/>
            <a:ext cx="219356" cy="220386"/>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菱形 122"/>
          <p:cNvSpPr/>
          <p:nvPr/>
        </p:nvSpPr>
        <p:spPr>
          <a:xfrm>
            <a:off x="1073429" y="2570956"/>
            <a:ext cx="1809408" cy="180940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Freeform 21"/>
          <p:cNvSpPr>
            <a:spLocks noEditPoints="1"/>
          </p:cNvSpPr>
          <p:nvPr/>
        </p:nvSpPr>
        <p:spPr bwMode="auto">
          <a:xfrm>
            <a:off x="1857982" y="2935505"/>
            <a:ext cx="240302" cy="245642"/>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Rectangle 24"/>
          <p:cNvSpPr>
            <a:spLocks noChangeArrowheads="1"/>
          </p:cNvSpPr>
          <p:nvPr/>
        </p:nvSpPr>
        <p:spPr bwMode="auto">
          <a:xfrm>
            <a:off x="1297719" y="3290876"/>
            <a:ext cx="1379526" cy="53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bg1"/>
                </a:solidFill>
                <a:latin typeface="微软雅黑" panose="020B0503020204020204" pitchFamily="34" charset="-122"/>
                <a:ea typeface="微软雅黑" panose="020B0503020204020204" pitchFamily="34" charset="-122"/>
              </a:rPr>
              <a:t>文化类标志</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1400" b="1" dirty="0">
                <a:solidFill>
                  <a:schemeClr val="bg1"/>
                </a:solidFill>
                <a:latin typeface="微软雅黑" panose="020B0503020204020204" pitchFamily="34" charset="-122"/>
                <a:ea typeface="微软雅黑" panose="020B0503020204020204" pitchFamily="34" charset="-122"/>
              </a:rPr>
              <a:t>设计</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124" name="Freeform 9"/>
          <p:cNvSpPr/>
          <p:nvPr/>
        </p:nvSpPr>
        <p:spPr bwMode="auto">
          <a:xfrm>
            <a:off x="1210327" y="3774536"/>
            <a:ext cx="174784" cy="350198"/>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5" name="Freeform 7"/>
          <p:cNvSpPr/>
          <p:nvPr/>
        </p:nvSpPr>
        <p:spPr bwMode="auto">
          <a:xfrm>
            <a:off x="1642560" y="2357041"/>
            <a:ext cx="179115" cy="357587"/>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pic>
        <p:nvPicPr>
          <p:cNvPr id="5" name="图片 4"/>
          <p:cNvPicPr>
            <a:picLocks noChangeAspect="1"/>
          </p:cNvPicPr>
          <p:nvPr/>
        </p:nvPicPr>
        <p:blipFill>
          <a:blip r:embed="rId3"/>
          <a:stretch>
            <a:fillRect/>
          </a:stretch>
        </p:blipFill>
        <p:spPr>
          <a:xfrm>
            <a:off x="5362725" y="2515680"/>
            <a:ext cx="2480381" cy="1864684"/>
          </a:xfrm>
          <a:prstGeom prst="rect">
            <a:avLst/>
          </a:prstGeom>
        </p:spPr>
      </p:pic>
      <p:sp>
        <p:nvSpPr>
          <p:cNvPr id="6" name="矩形 5"/>
          <p:cNvSpPr/>
          <p:nvPr/>
        </p:nvSpPr>
        <p:spPr>
          <a:xfrm>
            <a:off x="5740803" y="4448318"/>
            <a:ext cx="1750800" cy="246221"/>
          </a:xfrm>
          <a:prstGeom prst="rect">
            <a:avLst/>
          </a:prstGeom>
        </p:spPr>
        <p:txBody>
          <a:bodyPr wrap="none">
            <a:spAutoFit/>
          </a:bodyPr>
          <a:lstStyle/>
          <a:p>
            <a:r>
              <a:rPr lang="zh-CN" altLang="en-US" sz="1000" dirty="0">
                <a:latin typeface="微软雅黑" panose="020B0503020204020204" pitchFamily="34" charset="-122"/>
                <a:ea typeface="微软雅黑" panose="020B0503020204020204" pitchFamily="34" charset="-122"/>
              </a:rPr>
              <a:t>图</a:t>
            </a:r>
            <a:r>
              <a:rPr lang="en-US" altLang="zh-CN" sz="1000" dirty="0">
                <a:latin typeface="微软雅黑" panose="020B0503020204020204" pitchFamily="34" charset="-122"/>
                <a:ea typeface="微软雅黑" panose="020B0503020204020204" pitchFamily="34" charset="-122"/>
              </a:rPr>
              <a:t>3-4-1 VI </a:t>
            </a:r>
            <a:r>
              <a:rPr lang="zh-CN" altLang="en-US" sz="1000" dirty="0">
                <a:latin typeface="微软雅黑" panose="020B0503020204020204" pitchFamily="34" charset="-122"/>
                <a:ea typeface="微软雅黑" panose="020B0503020204020204" pitchFamily="34" charset="-122"/>
              </a:rPr>
              <a:t>设计的工作环境</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53" presetClass="entr" presetSubtype="16" fill="hold" grpId="0" nodeType="withEffect">
                                      <p:stCondLst>
                                        <p:cond delay="1700"/>
                                      </p:stCondLst>
                                      <p:childTnLst>
                                        <p:set>
                                          <p:cBhvr>
                                            <p:cTn id="35" dur="1" fill="hold">
                                              <p:stCondLst>
                                                <p:cond delay="0"/>
                                              </p:stCondLst>
                                            </p:cTn>
                                            <p:tgtEl>
                                              <p:spTgt spid="113"/>
                                            </p:tgtEl>
                                            <p:attrNameLst>
                                              <p:attrName>style.visibility</p:attrName>
                                            </p:attrNameLst>
                                          </p:cBhvr>
                                          <p:to>
                                            <p:strVal val="visible"/>
                                          </p:to>
                                        </p:set>
                                        <p:anim calcmode="lin" valueType="num">
                                          <p:cBhvr>
                                            <p:cTn id="36" dur="500" fill="hold"/>
                                            <p:tgtEl>
                                              <p:spTgt spid="113"/>
                                            </p:tgtEl>
                                            <p:attrNameLst>
                                              <p:attrName>ppt_w</p:attrName>
                                            </p:attrNameLst>
                                          </p:cBhvr>
                                          <p:tavLst>
                                            <p:tav tm="0">
                                              <p:val>
                                                <p:fltVal val="0"/>
                                              </p:val>
                                            </p:tav>
                                            <p:tav tm="100000">
                                              <p:val>
                                                <p:strVal val="#ppt_w"/>
                                              </p:val>
                                            </p:tav>
                                          </p:tavLst>
                                        </p:anim>
                                        <p:anim calcmode="lin" valueType="num">
                                          <p:cBhvr>
                                            <p:cTn id="37" dur="500" fill="hold"/>
                                            <p:tgtEl>
                                              <p:spTgt spid="113"/>
                                            </p:tgtEl>
                                            <p:attrNameLst>
                                              <p:attrName>ppt_h</p:attrName>
                                            </p:attrNameLst>
                                          </p:cBhvr>
                                          <p:tavLst>
                                            <p:tav tm="0">
                                              <p:val>
                                                <p:fltVal val="0"/>
                                              </p:val>
                                            </p:tav>
                                            <p:tav tm="100000">
                                              <p:val>
                                                <p:strVal val="#ppt_h"/>
                                              </p:val>
                                            </p:tav>
                                          </p:tavLst>
                                        </p:anim>
                                        <p:animEffect transition="in" filter="fade">
                                          <p:cBhvr>
                                            <p:cTn id="38" dur="500"/>
                                            <p:tgtEl>
                                              <p:spTgt spid="113"/>
                                            </p:tgtEl>
                                          </p:cBhvr>
                                        </p:animEffect>
                                      </p:childTnLst>
                                    </p:cTn>
                                  </p:par>
                                  <p:par>
                                    <p:cTn id="39" presetID="53" presetClass="entr" presetSubtype="16" fill="hold" grpId="0" nodeType="withEffect">
                                      <p:stCondLst>
                                        <p:cond delay="1700"/>
                                      </p:stCondLst>
                                      <p:childTnLst>
                                        <p:set>
                                          <p:cBhvr>
                                            <p:cTn id="40" dur="1" fill="hold">
                                              <p:stCondLst>
                                                <p:cond delay="0"/>
                                              </p:stCondLst>
                                            </p:cTn>
                                            <p:tgtEl>
                                              <p:spTgt spid="115"/>
                                            </p:tgtEl>
                                            <p:attrNameLst>
                                              <p:attrName>style.visibility</p:attrName>
                                            </p:attrNameLst>
                                          </p:cBhvr>
                                          <p:to>
                                            <p:strVal val="visible"/>
                                          </p:to>
                                        </p:set>
                                        <p:anim calcmode="lin" valueType="num">
                                          <p:cBhvr>
                                            <p:cTn id="41" dur="500" fill="hold"/>
                                            <p:tgtEl>
                                              <p:spTgt spid="115"/>
                                            </p:tgtEl>
                                            <p:attrNameLst>
                                              <p:attrName>ppt_w</p:attrName>
                                            </p:attrNameLst>
                                          </p:cBhvr>
                                          <p:tavLst>
                                            <p:tav tm="0">
                                              <p:val>
                                                <p:fltVal val="0"/>
                                              </p:val>
                                            </p:tav>
                                            <p:tav tm="100000">
                                              <p:val>
                                                <p:strVal val="#ppt_w"/>
                                              </p:val>
                                            </p:tav>
                                          </p:tavLst>
                                        </p:anim>
                                        <p:anim calcmode="lin" valueType="num">
                                          <p:cBhvr>
                                            <p:cTn id="42" dur="500" fill="hold"/>
                                            <p:tgtEl>
                                              <p:spTgt spid="115"/>
                                            </p:tgtEl>
                                            <p:attrNameLst>
                                              <p:attrName>ppt_h</p:attrName>
                                            </p:attrNameLst>
                                          </p:cBhvr>
                                          <p:tavLst>
                                            <p:tav tm="0">
                                              <p:val>
                                                <p:fltVal val="0"/>
                                              </p:val>
                                            </p:tav>
                                            <p:tav tm="100000">
                                              <p:val>
                                                <p:strVal val="#ppt_h"/>
                                              </p:val>
                                            </p:tav>
                                          </p:tavLst>
                                        </p:anim>
                                        <p:animEffect transition="in" filter="fade">
                                          <p:cBhvr>
                                            <p:cTn id="43" dur="500"/>
                                            <p:tgtEl>
                                              <p:spTgt spid="115"/>
                                            </p:tgtEl>
                                          </p:cBhvr>
                                        </p:animEffect>
                                      </p:childTnLst>
                                    </p:cTn>
                                  </p:par>
                                  <p:par>
                                    <p:cTn id="44" presetID="53" presetClass="entr" presetSubtype="16" fill="hold" grpId="0" nodeType="withEffect">
                                      <p:stCondLst>
                                        <p:cond delay="1900"/>
                                      </p:stCondLst>
                                      <p:childTnLst>
                                        <p:set>
                                          <p:cBhvr>
                                            <p:cTn id="45" dur="1" fill="hold">
                                              <p:stCondLst>
                                                <p:cond delay="0"/>
                                              </p:stCondLst>
                                            </p:cTn>
                                            <p:tgtEl>
                                              <p:spTgt spid="121"/>
                                            </p:tgtEl>
                                            <p:attrNameLst>
                                              <p:attrName>style.visibility</p:attrName>
                                            </p:attrNameLst>
                                          </p:cBhvr>
                                          <p:to>
                                            <p:strVal val="visible"/>
                                          </p:to>
                                        </p:set>
                                        <p:anim calcmode="lin" valueType="num">
                                          <p:cBhvr>
                                            <p:cTn id="46" dur="500" fill="hold"/>
                                            <p:tgtEl>
                                              <p:spTgt spid="121"/>
                                            </p:tgtEl>
                                            <p:attrNameLst>
                                              <p:attrName>ppt_w</p:attrName>
                                            </p:attrNameLst>
                                          </p:cBhvr>
                                          <p:tavLst>
                                            <p:tav tm="0">
                                              <p:val>
                                                <p:fltVal val="0"/>
                                              </p:val>
                                            </p:tav>
                                            <p:tav tm="100000">
                                              <p:val>
                                                <p:strVal val="#ppt_w"/>
                                              </p:val>
                                            </p:tav>
                                          </p:tavLst>
                                        </p:anim>
                                        <p:anim calcmode="lin" valueType="num">
                                          <p:cBhvr>
                                            <p:cTn id="47" dur="500" fill="hold"/>
                                            <p:tgtEl>
                                              <p:spTgt spid="121"/>
                                            </p:tgtEl>
                                            <p:attrNameLst>
                                              <p:attrName>ppt_h</p:attrName>
                                            </p:attrNameLst>
                                          </p:cBhvr>
                                          <p:tavLst>
                                            <p:tav tm="0">
                                              <p:val>
                                                <p:fltVal val="0"/>
                                              </p:val>
                                            </p:tav>
                                            <p:tav tm="100000">
                                              <p:val>
                                                <p:strVal val="#ppt_h"/>
                                              </p:val>
                                            </p:tav>
                                          </p:tavLst>
                                        </p:anim>
                                        <p:animEffect transition="in" filter="fade">
                                          <p:cBhvr>
                                            <p:cTn id="48" dur="500"/>
                                            <p:tgtEl>
                                              <p:spTgt spid="121"/>
                                            </p:tgtEl>
                                          </p:cBhvr>
                                        </p:animEffect>
                                      </p:childTnLst>
                                    </p:cTn>
                                  </p:par>
                                  <p:par>
                                    <p:cTn id="49" presetID="53" presetClass="entr" presetSubtype="16" fill="hold" grpId="0" nodeType="withEffect">
                                      <p:stCondLst>
                                        <p:cond delay="1900"/>
                                      </p:stCondLst>
                                      <p:childTnLst>
                                        <p:set>
                                          <p:cBhvr>
                                            <p:cTn id="50" dur="1" fill="hold">
                                              <p:stCondLst>
                                                <p:cond delay="0"/>
                                              </p:stCondLst>
                                            </p:cTn>
                                            <p:tgtEl>
                                              <p:spTgt spid="116"/>
                                            </p:tgtEl>
                                            <p:attrNameLst>
                                              <p:attrName>style.visibility</p:attrName>
                                            </p:attrNameLst>
                                          </p:cBhvr>
                                          <p:to>
                                            <p:strVal val="visible"/>
                                          </p:to>
                                        </p:set>
                                        <p:anim calcmode="lin" valueType="num">
                                          <p:cBhvr>
                                            <p:cTn id="51" dur="500" fill="hold"/>
                                            <p:tgtEl>
                                              <p:spTgt spid="116"/>
                                            </p:tgtEl>
                                            <p:attrNameLst>
                                              <p:attrName>ppt_w</p:attrName>
                                            </p:attrNameLst>
                                          </p:cBhvr>
                                          <p:tavLst>
                                            <p:tav tm="0">
                                              <p:val>
                                                <p:fltVal val="0"/>
                                              </p:val>
                                            </p:tav>
                                            <p:tav tm="100000">
                                              <p:val>
                                                <p:strVal val="#ppt_w"/>
                                              </p:val>
                                            </p:tav>
                                          </p:tavLst>
                                        </p:anim>
                                        <p:anim calcmode="lin" valueType="num">
                                          <p:cBhvr>
                                            <p:cTn id="52" dur="500" fill="hold"/>
                                            <p:tgtEl>
                                              <p:spTgt spid="116"/>
                                            </p:tgtEl>
                                            <p:attrNameLst>
                                              <p:attrName>ppt_h</p:attrName>
                                            </p:attrNameLst>
                                          </p:cBhvr>
                                          <p:tavLst>
                                            <p:tav tm="0">
                                              <p:val>
                                                <p:fltVal val="0"/>
                                              </p:val>
                                            </p:tav>
                                            <p:tav tm="100000">
                                              <p:val>
                                                <p:strVal val="#ppt_h"/>
                                              </p:val>
                                            </p:tav>
                                          </p:tavLst>
                                        </p:anim>
                                        <p:animEffect transition="in" filter="fade">
                                          <p:cBhvr>
                                            <p:cTn id="53" dur="500"/>
                                            <p:tgtEl>
                                              <p:spTgt spid="116"/>
                                            </p:tgtEl>
                                          </p:cBhvr>
                                        </p:animEffect>
                                      </p:childTnLst>
                                    </p:cTn>
                                  </p:par>
                                  <p:par>
                                    <p:cTn id="54" presetID="53" presetClass="entr" presetSubtype="16" fill="hold" grpId="0" nodeType="withEffect">
                                      <p:stCondLst>
                                        <p:cond delay="2100"/>
                                      </p:stCondLst>
                                      <p:childTnLst>
                                        <p:set>
                                          <p:cBhvr>
                                            <p:cTn id="55" dur="1" fill="hold">
                                              <p:stCondLst>
                                                <p:cond delay="0"/>
                                              </p:stCondLst>
                                            </p:cTn>
                                            <p:tgtEl>
                                              <p:spTgt spid="123"/>
                                            </p:tgtEl>
                                            <p:attrNameLst>
                                              <p:attrName>style.visibility</p:attrName>
                                            </p:attrNameLst>
                                          </p:cBhvr>
                                          <p:to>
                                            <p:strVal val="visible"/>
                                          </p:to>
                                        </p:set>
                                        <p:anim calcmode="lin" valueType="num">
                                          <p:cBhvr>
                                            <p:cTn id="56" dur="500" fill="hold"/>
                                            <p:tgtEl>
                                              <p:spTgt spid="123"/>
                                            </p:tgtEl>
                                            <p:attrNameLst>
                                              <p:attrName>ppt_w</p:attrName>
                                            </p:attrNameLst>
                                          </p:cBhvr>
                                          <p:tavLst>
                                            <p:tav tm="0">
                                              <p:val>
                                                <p:fltVal val="0"/>
                                              </p:val>
                                            </p:tav>
                                            <p:tav tm="100000">
                                              <p:val>
                                                <p:strVal val="#ppt_w"/>
                                              </p:val>
                                            </p:tav>
                                          </p:tavLst>
                                        </p:anim>
                                        <p:anim calcmode="lin" valueType="num">
                                          <p:cBhvr>
                                            <p:cTn id="57" dur="500" fill="hold"/>
                                            <p:tgtEl>
                                              <p:spTgt spid="123"/>
                                            </p:tgtEl>
                                            <p:attrNameLst>
                                              <p:attrName>ppt_h</p:attrName>
                                            </p:attrNameLst>
                                          </p:cBhvr>
                                          <p:tavLst>
                                            <p:tav tm="0">
                                              <p:val>
                                                <p:fltVal val="0"/>
                                              </p:val>
                                            </p:tav>
                                            <p:tav tm="100000">
                                              <p:val>
                                                <p:strVal val="#ppt_h"/>
                                              </p:val>
                                            </p:tav>
                                          </p:tavLst>
                                        </p:anim>
                                        <p:animEffect transition="in" filter="fade">
                                          <p:cBhvr>
                                            <p:cTn id="58" dur="500"/>
                                            <p:tgtEl>
                                              <p:spTgt spid="123"/>
                                            </p:tgtEl>
                                          </p:cBhvr>
                                        </p:animEffect>
                                      </p:childTnLst>
                                    </p:cTn>
                                  </p:par>
                                  <p:par>
                                    <p:cTn id="59" presetID="42" presetClass="entr" presetSubtype="0" fill="hold" grpId="0" nodeType="withEffect">
                                      <p:stCondLst>
                                        <p:cond delay="2600"/>
                                      </p:stCondLst>
                                      <p:childTnLst>
                                        <p:set>
                                          <p:cBhvr>
                                            <p:cTn id="60" dur="1" fill="hold">
                                              <p:stCondLst>
                                                <p:cond delay="0"/>
                                              </p:stCondLst>
                                            </p:cTn>
                                            <p:tgtEl>
                                              <p:spTgt spid="114"/>
                                            </p:tgtEl>
                                            <p:attrNameLst>
                                              <p:attrName>style.visibility</p:attrName>
                                            </p:attrNameLst>
                                          </p:cBhvr>
                                          <p:to>
                                            <p:strVal val="visible"/>
                                          </p:to>
                                        </p:set>
                                        <p:animEffect transition="in" filter="fade">
                                          <p:cBhvr>
                                            <p:cTn id="61" dur="500"/>
                                            <p:tgtEl>
                                              <p:spTgt spid="114"/>
                                            </p:tgtEl>
                                          </p:cBhvr>
                                        </p:animEffect>
                                        <p:anim calcmode="lin" valueType="num">
                                          <p:cBhvr>
                                            <p:cTn id="62" dur="500" fill="hold"/>
                                            <p:tgtEl>
                                              <p:spTgt spid="114"/>
                                            </p:tgtEl>
                                            <p:attrNameLst>
                                              <p:attrName>ppt_x</p:attrName>
                                            </p:attrNameLst>
                                          </p:cBhvr>
                                          <p:tavLst>
                                            <p:tav tm="0">
                                              <p:val>
                                                <p:strVal val="#ppt_x"/>
                                              </p:val>
                                            </p:tav>
                                            <p:tav tm="100000">
                                              <p:val>
                                                <p:strVal val="#ppt_x"/>
                                              </p:val>
                                            </p:tav>
                                          </p:tavLst>
                                        </p:anim>
                                        <p:anim calcmode="lin" valueType="num">
                                          <p:cBhvr>
                                            <p:cTn id="63" dur="500" fill="hold"/>
                                            <p:tgtEl>
                                              <p:spTgt spid="11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600"/>
                                      </p:stCondLst>
                                      <p:childTnLst>
                                        <p:set>
                                          <p:cBhvr>
                                            <p:cTn id="65" dur="1" fill="hold">
                                              <p:stCondLst>
                                                <p:cond delay="0"/>
                                              </p:stCondLst>
                                            </p:cTn>
                                            <p:tgtEl>
                                              <p:spTgt spid="118"/>
                                            </p:tgtEl>
                                            <p:attrNameLst>
                                              <p:attrName>style.visibility</p:attrName>
                                            </p:attrNameLst>
                                          </p:cBhvr>
                                          <p:to>
                                            <p:strVal val="visible"/>
                                          </p:to>
                                        </p:set>
                                        <p:animEffect transition="in" filter="fade">
                                          <p:cBhvr>
                                            <p:cTn id="66" dur="500"/>
                                            <p:tgtEl>
                                              <p:spTgt spid="118"/>
                                            </p:tgtEl>
                                          </p:cBhvr>
                                        </p:animEffect>
                                        <p:anim calcmode="lin" valueType="num">
                                          <p:cBhvr>
                                            <p:cTn id="67" dur="500" fill="hold"/>
                                            <p:tgtEl>
                                              <p:spTgt spid="118"/>
                                            </p:tgtEl>
                                            <p:attrNameLst>
                                              <p:attrName>ppt_x</p:attrName>
                                            </p:attrNameLst>
                                          </p:cBhvr>
                                          <p:tavLst>
                                            <p:tav tm="0">
                                              <p:val>
                                                <p:strVal val="#ppt_x"/>
                                              </p:val>
                                            </p:tav>
                                            <p:tav tm="100000">
                                              <p:val>
                                                <p:strVal val="#ppt_x"/>
                                              </p:val>
                                            </p:tav>
                                          </p:tavLst>
                                        </p:anim>
                                        <p:anim calcmode="lin" valueType="num">
                                          <p:cBhvr>
                                            <p:cTn id="68" dur="500" fill="hold"/>
                                            <p:tgtEl>
                                              <p:spTgt spid="118"/>
                                            </p:tgtEl>
                                            <p:attrNameLst>
                                              <p:attrName>ppt_y</p:attrName>
                                            </p:attrNameLst>
                                          </p:cBhvr>
                                          <p:tavLst>
                                            <p:tav tm="0">
                                              <p:val>
                                                <p:strVal val="#ppt_y+.1"/>
                                              </p:val>
                                            </p:tav>
                                            <p:tav tm="100000">
                                              <p:val>
                                                <p:strVal val="#ppt_y"/>
                                              </p:val>
                                            </p:tav>
                                          </p:tavLst>
                                        </p:anim>
                                      </p:childTnLst>
                                    </p:cTn>
                                  </p:par>
                                  <p:par>
                                    <p:cTn id="69" presetID="2" presetClass="entr" presetSubtype="2" fill="hold" grpId="0" nodeType="withEffect" p14:presetBounceEnd="60000">
                                      <p:stCondLst>
                                        <p:cond delay="3100"/>
                                      </p:stCondLst>
                                      <p:childTnLst>
                                        <p:set>
                                          <p:cBhvr>
                                            <p:cTn id="70" dur="1" fill="hold">
                                              <p:stCondLst>
                                                <p:cond delay="0"/>
                                              </p:stCondLst>
                                            </p:cTn>
                                            <p:tgtEl>
                                              <p:spTgt spid="119"/>
                                            </p:tgtEl>
                                            <p:attrNameLst>
                                              <p:attrName>style.visibility</p:attrName>
                                            </p:attrNameLst>
                                          </p:cBhvr>
                                          <p:to>
                                            <p:strVal val="visible"/>
                                          </p:to>
                                        </p:set>
                                        <p:anim calcmode="lin" valueType="num" p14:bounceEnd="60000">
                                          <p:cBhvr additive="base">
                                            <p:cTn id="71" dur="500" fill="hold"/>
                                            <p:tgtEl>
                                              <p:spTgt spid="119"/>
                                            </p:tgtEl>
                                            <p:attrNameLst>
                                              <p:attrName>ppt_x</p:attrName>
                                            </p:attrNameLst>
                                          </p:cBhvr>
                                          <p:tavLst>
                                            <p:tav tm="0">
                                              <p:val>
                                                <p:strVal val="1+#ppt_w/2"/>
                                              </p:val>
                                            </p:tav>
                                            <p:tav tm="100000">
                                              <p:val>
                                                <p:strVal val="#ppt_x"/>
                                              </p:val>
                                            </p:tav>
                                          </p:tavLst>
                                        </p:anim>
                                        <p:anim calcmode="lin" valueType="num" p14:bounceEnd="60000">
                                          <p:cBhvr additive="base">
                                            <p:cTn id="72" dur="500" fill="hold"/>
                                            <p:tgtEl>
                                              <p:spTgt spid="119"/>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14:presetBounceEnd="60000">
                                      <p:stCondLst>
                                        <p:cond delay="3100"/>
                                      </p:stCondLst>
                                      <p:childTnLst>
                                        <p:set>
                                          <p:cBhvr>
                                            <p:cTn id="74" dur="1" fill="hold">
                                              <p:stCondLst>
                                                <p:cond delay="0"/>
                                              </p:stCondLst>
                                            </p:cTn>
                                            <p:tgtEl>
                                              <p:spTgt spid="120"/>
                                            </p:tgtEl>
                                            <p:attrNameLst>
                                              <p:attrName>style.visibility</p:attrName>
                                            </p:attrNameLst>
                                          </p:cBhvr>
                                          <p:to>
                                            <p:strVal val="visible"/>
                                          </p:to>
                                        </p:set>
                                        <p:anim calcmode="lin" valueType="num" p14:bounceEnd="60000">
                                          <p:cBhvr additive="base">
                                            <p:cTn id="75" dur="500" fill="hold"/>
                                            <p:tgtEl>
                                              <p:spTgt spid="120"/>
                                            </p:tgtEl>
                                            <p:attrNameLst>
                                              <p:attrName>ppt_x</p:attrName>
                                            </p:attrNameLst>
                                          </p:cBhvr>
                                          <p:tavLst>
                                            <p:tav tm="0">
                                              <p:val>
                                                <p:strVal val="1+#ppt_w/2"/>
                                              </p:val>
                                            </p:tav>
                                            <p:tav tm="100000">
                                              <p:val>
                                                <p:strVal val="#ppt_x"/>
                                              </p:val>
                                            </p:tav>
                                          </p:tavLst>
                                        </p:anim>
                                        <p:anim calcmode="lin" valueType="num" p14:bounceEnd="60000">
                                          <p:cBhvr additive="base">
                                            <p:cTn id="76" dur="500" fill="hold"/>
                                            <p:tgtEl>
                                              <p:spTgt spid="120"/>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3100"/>
                                      </p:stCondLst>
                                      <p:childTnLst>
                                        <p:set>
                                          <p:cBhvr>
                                            <p:cTn id="78" dur="1" fill="hold">
                                              <p:stCondLst>
                                                <p:cond delay="0"/>
                                              </p:stCondLst>
                                            </p:cTn>
                                            <p:tgtEl>
                                              <p:spTgt spid="5"/>
                                            </p:tgtEl>
                                            <p:attrNameLst>
                                              <p:attrName>style.visibility</p:attrName>
                                            </p:attrNameLst>
                                          </p:cBhvr>
                                          <p:to>
                                            <p:strVal val="visible"/>
                                          </p:to>
                                        </p:set>
                                        <p:anim calcmode="lin" valueType="num">
                                          <p:cBhvr additive="base">
                                            <p:cTn id="79" dur="500" fill="hold"/>
                                            <p:tgtEl>
                                              <p:spTgt spid="5"/>
                                            </p:tgtEl>
                                            <p:attrNameLst>
                                              <p:attrName>ppt_x</p:attrName>
                                            </p:attrNameLst>
                                          </p:cBhvr>
                                          <p:tavLst>
                                            <p:tav tm="0">
                                              <p:val>
                                                <p:strVal val="1+#ppt_w/2"/>
                                              </p:val>
                                            </p:tav>
                                            <p:tav tm="100000">
                                              <p:val>
                                                <p:strVal val="#ppt_x"/>
                                              </p:val>
                                            </p:tav>
                                          </p:tavLst>
                                        </p:anim>
                                        <p:anim calcmode="lin" valueType="num">
                                          <p:cBhvr additive="base">
                                            <p:cTn id="80" dur="500" fill="hold"/>
                                            <p:tgtEl>
                                              <p:spTgt spid="5"/>
                                            </p:tgtEl>
                                            <p:attrNameLst>
                                              <p:attrName>ppt_y</p:attrName>
                                            </p:attrNameLst>
                                          </p:cBhvr>
                                          <p:tavLst>
                                            <p:tav tm="0">
                                              <p:val>
                                                <p:strVal val="#ppt_y"/>
                                              </p:val>
                                            </p:tav>
                                            <p:tav tm="100000">
                                              <p:val>
                                                <p:strVal val="#ppt_y"/>
                                              </p:val>
                                            </p:tav>
                                          </p:tavLst>
                                        </p:anim>
                                      </p:childTnLst>
                                    </p:cTn>
                                  </p:par>
                                  <p:par>
                                    <p:cTn id="81" presetID="2" presetClass="entr" presetSubtype="4" fill="hold" grpId="0" nodeType="withEffect">
                                      <p:stCondLst>
                                        <p:cond delay="3100"/>
                                      </p:stCondLst>
                                      <p:childTnLst>
                                        <p:set>
                                          <p:cBhvr>
                                            <p:cTn id="82" dur="1" fill="hold">
                                              <p:stCondLst>
                                                <p:cond delay="0"/>
                                              </p:stCondLst>
                                            </p:cTn>
                                            <p:tgtEl>
                                              <p:spTgt spid="6"/>
                                            </p:tgtEl>
                                            <p:attrNameLst>
                                              <p:attrName>style.visibility</p:attrName>
                                            </p:attrNameLst>
                                          </p:cBhvr>
                                          <p:to>
                                            <p:strVal val="visible"/>
                                          </p:to>
                                        </p:set>
                                        <p:anim calcmode="lin" valueType="num">
                                          <p:cBhvr additive="base">
                                            <p:cTn id="83" dur="500" fill="hold"/>
                                            <p:tgtEl>
                                              <p:spTgt spid="6"/>
                                            </p:tgtEl>
                                            <p:attrNameLst>
                                              <p:attrName>ppt_x</p:attrName>
                                            </p:attrNameLst>
                                          </p:cBhvr>
                                          <p:tavLst>
                                            <p:tav tm="0">
                                              <p:val>
                                                <p:strVal val="#ppt_x"/>
                                              </p:val>
                                            </p:tav>
                                            <p:tav tm="100000">
                                              <p:val>
                                                <p:strVal val="#ppt_x"/>
                                              </p:val>
                                            </p:tav>
                                          </p:tavLst>
                                        </p:anim>
                                        <p:anim calcmode="lin" valueType="num">
                                          <p:cBhvr additive="base">
                                            <p:cTn id="84" dur="500" fill="hold"/>
                                            <p:tgtEl>
                                              <p:spTgt spid="6"/>
                                            </p:tgtEl>
                                            <p:attrNameLst>
                                              <p:attrName>ppt_y</p:attrName>
                                            </p:attrNameLst>
                                          </p:cBhvr>
                                          <p:tavLst>
                                            <p:tav tm="0">
                                              <p:val>
                                                <p:strVal val="1+#ppt_h/2"/>
                                              </p:val>
                                            </p:tav>
                                            <p:tav tm="100000">
                                              <p:val>
                                                <p:strVal val="#ppt_y"/>
                                              </p:val>
                                            </p:tav>
                                          </p:tavLst>
                                        </p:anim>
                                      </p:childTnLst>
                                    </p:cTn>
                                  </p:par>
                                  <p:par>
                                    <p:cTn id="85" presetID="21" presetClass="entr" presetSubtype="1" fill="hold" nodeType="withEffect">
                                      <p:stCondLst>
                                        <p:cond delay="1200"/>
                                      </p:stCondLst>
                                      <p:childTnLst>
                                        <p:set>
                                          <p:cBhvr>
                                            <p:cTn id="86" dur="1" fill="hold">
                                              <p:stCondLst>
                                                <p:cond delay="0"/>
                                              </p:stCondLst>
                                            </p:cTn>
                                            <p:tgtEl>
                                              <p:spTgt spid="24"/>
                                            </p:tgtEl>
                                            <p:attrNameLst>
                                              <p:attrName>style.visibility</p:attrName>
                                            </p:attrNameLst>
                                          </p:cBhvr>
                                          <p:to>
                                            <p:strVal val="visible"/>
                                          </p:to>
                                        </p:set>
                                        <p:animEffect transition="in" filter="wheel(1)">
                                          <p:cBhvr>
                                            <p:cTn id="8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19" grpId="0"/>
          <p:bldP spid="120" grpId="0"/>
          <p:bldP spid="121" grpId="0" animBg="1"/>
          <p:bldP spid="116" grpId="0" animBg="1"/>
          <p:bldP spid="123" grpId="0" animBg="1"/>
          <p:bldP spid="114" grpId="0" animBg="1"/>
          <p:bldP spid="118" grpId="0"/>
          <p:bldP spid="124" grpId="0" animBg="1"/>
          <p:bldP spid="124" grpId="1" animBg="1"/>
          <p:bldP spid="125" grpId="0" animBg="1"/>
          <p:bldP spid="125" grpId="1" animBg="1"/>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53" presetClass="entr" presetSubtype="16" fill="hold" grpId="0" nodeType="withEffect">
                                      <p:stCondLst>
                                        <p:cond delay="1700"/>
                                      </p:stCondLst>
                                      <p:childTnLst>
                                        <p:set>
                                          <p:cBhvr>
                                            <p:cTn id="35" dur="1" fill="hold">
                                              <p:stCondLst>
                                                <p:cond delay="0"/>
                                              </p:stCondLst>
                                            </p:cTn>
                                            <p:tgtEl>
                                              <p:spTgt spid="113"/>
                                            </p:tgtEl>
                                            <p:attrNameLst>
                                              <p:attrName>style.visibility</p:attrName>
                                            </p:attrNameLst>
                                          </p:cBhvr>
                                          <p:to>
                                            <p:strVal val="visible"/>
                                          </p:to>
                                        </p:set>
                                        <p:anim calcmode="lin" valueType="num">
                                          <p:cBhvr>
                                            <p:cTn id="36" dur="500" fill="hold"/>
                                            <p:tgtEl>
                                              <p:spTgt spid="113"/>
                                            </p:tgtEl>
                                            <p:attrNameLst>
                                              <p:attrName>ppt_w</p:attrName>
                                            </p:attrNameLst>
                                          </p:cBhvr>
                                          <p:tavLst>
                                            <p:tav tm="0">
                                              <p:val>
                                                <p:fltVal val="0"/>
                                              </p:val>
                                            </p:tav>
                                            <p:tav tm="100000">
                                              <p:val>
                                                <p:strVal val="#ppt_w"/>
                                              </p:val>
                                            </p:tav>
                                          </p:tavLst>
                                        </p:anim>
                                        <p:anim calcmode="lin" valueType="num">
                                          <p:cBhvr>
                                            <p:cTn id="37" dur="500" fill="hold"/>
                                            <p:tgtEl>
                                              <p:spTgt spid="113"/>
                                            </p:tgtEl>
                                            <p:attrNameLst>
                                              <p:attrName>ppt_h</p:attrName>
                                            </p:attrNameLst>
                                          </p:cBhvr>
                                          <p:tavLst>
                                            <p:tav tm="0">
                                              <p:val>
                                                <p:fltVal val="0"/>
                                              </p:val>
                                            </p:tav>
                                            <p:tav tm="100000">
                                              <p:val>
                                                <p:strVal val="#ppt_h"/>
                                              </p:val>
                                            </p:tav>
                                          </p:tavLst>
                                        </p:anim>
                                        <p:animEffect transition="in" filter="fade">
                                          <p:cBhvr>
                                            <p:cTn id="38" dur="500"/>
                                            <p:tgtEl>
                                              <p:spTgt spid="113"/>
                                            </p:tgtEl>
                                          </p:cBhvr>
                                        </p:animEffect>
                                      </p:childTnLst>
                                    </p:cTn>
                                  </p:par>
                                  <p:par>
                                    <p:cTn id="39" presetID="53" presetClass="entr" presetSubtype="16" fill="hold" grpId="0" nodeType="withEffect">
                                      <p:stCondLst>
                                        <p:cond delay="1700"/>
                                      </p:stCondLst>
                                      <p:childTnLst>
                                        <p:set>
                                          <p:cBhvr>
                                            <p:cTn id="40" dur="1" fill="hold">
                                              <p:stCondLst>
                                                <p:cond delay="0"/>
                                              </p:stCondLst>
                                            </p:cTn>
                                            <p:tgtEl>
                                              <p:spTgt spid="115"/>
                                            </p:tgtEl>
                                            <p:attrNameLst>
                                              <p:attrName>style.visibility</p:attrName>
                                            </p:attrNameLst>
                                          </p:cBhvr>
                                          <p:to>
                                            <p:strVal val="visible"/>
                                          </p:to>
                                        </p:set>
                                        <p:anim calcmode="lin" valueType="num">
                                          <p:cBhvr>
                                            <p:cTn id="41" dur="500" fill="hold"/>
                                            <p:tgtEl>
                                              <p:spTgt spid="115"/>
                                            </p:tgtEl>
                                            <p:attrNameLst>
                                              <p:attrName>ppt_w</p:attrName>
                                            </p:attrNameLst>
                                          </p:cBhvr>
                                          <p:tavLst>
                                            <p:tav tm="0">
                                              <p:val>
                                                <p:fltVal val="0"/>
                                              </p:val>
                                            </p:tav>
                                            <p:tav tm="100000">
                                              <p:val>
                                                <p:strVal val="#ppt_w"/>
                                              </p:val>
                                            </p:tav>
                                          </p:tavLst>
                                        </p:anim>
                                        <p:anim calcmode="lin" valueType="num">
                                          <p:cBhvr>
                                            <p:cTn id="42" dur="500" fill="hold"/>
                                            <p:tgtEl>
                                              <p:spTgt spid="115"/>
                                            </p:tgtEl>
                                            <p:attrNameLst>
                                              <p:attrName>ppt_h</p:attrName>
                                            </p:attrNameLst>
                                          </p:cBhvr>
                                          <p:tavLst>
                                            <p:tav tm="0">
                                              <p:val>
                                                <p:fltVal val="0"/>
                                              </p:val>
                                            </p:tav>
                                            <p:tav tm="100000">
                                              <p:val>
                                                <p:strVal val="#ppt_h"/>
                                              </p:val>
                                            </p:tav>
                                          </p:tavLst>
                                        </p:anim>
                                        <p:animEffect transition="in" filter="fade">
                                          <p:cBhvr>
                                            <p:cTn id="43" dur="500"/>
                                            <p:tgtEl>
                                              <p:spTgt spid="115"/>
                                            </p:tgtEl>
                                          </p:cBhvr>
                                        </p:animEffect>
                                      </p:childTnLst>
                                    </p:cTn>
                                  </p:par>
                                  <p:par>
                                    <p:cTn id="44" presetID="53" presetClass="entr" presetSubtype="16" fill="hold" grpId="0" nodeType="withEffect">
                                      <p:stCondLst>
                                        <p:cond delay="1900"/>
                                      </p:stCondLst>
                                      <p:childTnLst>
                                        <p:set>
                                          <p:cBhvr>
                                            <p:cTn id="45" dur="1" fill="hold">
                                              <p:stCondLst>
                                                <p:cond delay="0"/>
                                              </p:stCondLst>
                                            </p:cTn>
                                            <p:tgtEl>
                                              <p:spTgt spid="121"/>
                                            </p:tgtEl>
                                            <p:attrNameLst>
                                              <p:attrName>style.visibility</p:attrName>
                                            </p:attrNameLst>
                                          </p:cBhvr>
                                          <p:to>
                                            <p:strVal val="visible"/>
                                          </p:to>
                                        </p:set>
                                        <p:anim calcmode="lin" valueType="num">
                                          <p:cBhvr>
                                            <p:cTn id="46" dur="500" fill="hold"/>
                                            <p:tgtEl>
                                              <p:spTgt spid="121"/>
                                            </p:tgtEl>
                                            <p:attrNameLst>
                                              <p:attrName>ppt_w</p:attrName>
                                            </p:attrNameLst>
                                          </p:cBhvr>
                                          <p:tavLst>
                                            <p:tav tm="0">
                                              <p:val>
                                                <p:fltVal val="0"/>
                                              </p:val>
                                            </p:tav>
                                            <p:tav tm="100000">
                                              <p:val>
                                                <p:strVal val="#ppt_w"/>
                                              </p:val>
                                            </p:tav>
                                          </p:tavLst>
                                        </p:anim>
                                        <p:anim calcmode="lin" valueType="num">
                                          <p:cBhvr>
                                            <p:cTn id="47" dur="500" fill="hold"/>
                                            <p:tgtEl>
                                              <p:spTgt spid="121"/>
                                            </p:tgtEl>
                                            <p:attrNameLst>
                                              <p:attrName>ppt_h</p:attrName>
                                            </p:attrNameLst>
                                          </p:cBhvr>
                                          <p:tavLst>
                                            <p:tav tm="0">
                                              <p:val>
                                                <p:fltVal val="0"/>
                                              </p:val>
                                            </p:tav>
                                            <p:tav tm="100000">
                                              <p:val>
                                                <p:strVal val="#ppt_h"/>
                                              </p:val>
                                            </p:tav>
                                          </p:tavLst>
                                        </p:anim>
                                        <p:animEffect transition="in" filter="fade">
                                          <p:cBhvr>
                                            <p:cTn id="48" dur="500"/>
                                            <p:tgtEl>
                                              <p:spTgt spid="121"/>
                                            </p:tgtEl>
                                          </p:cBhvr>
                                        </p:animEffect>
                                      </p:childTnLst>
                                    </p:cTn>
                                  </p:par>
                                  <p:par>
                                    <p:cTn id="49" presetID="53" presetClass="entr" presetSubtype="16" fill="hold" grpId="0" nodeType="withEffect">
                                      <p:stCondLst>
                                        <p:cond delay="1900"/>
                                      </p:stCondLst>
                                      <p:childTnLst>
                                        <p:set>
                                          <p:cBhvr>
                                            <p:cTn id="50" dur="1" fill="hold">
                                              <p:stCondLst>
                                                <p:cond delay="0"/>
                                              </p:stCondLst>
                                            </p:cTn>
                                            <p:tgtEl>
                                              <p:spTgt spid="116"/>
                                            </p:tgtEl>
                                            <p:attrNameLst>
                                              <p:attrName>style.visibility</p:attrName>
                                            </p:attrNameLst>
                                          </p:cBhvr>
                                          <p:to>
                                            <p:strVal val="visible"/>
                                          </p:to>
                                        </p:set>
                                        <p:anim calcmode="lin" valueType="num">
                                          <p:cBhvr>
                                            <p:cTn id="51" dur="500" fill="hold"/>
                                            <p:tgtEl>
                                              <p:spTgt spid="116"/>
                                            </p:tgtEl>
                                            <p:attrNameLst>
                                              <p:attrName>ppt_w</p:attrName>
                                            </p:attrNameLst>
                                          </p:cBhvr>
                                          <p:tavLst>
                                            <p:tav tm="0">
                                              <p:val>
                                                <p:fltVal val="0"/>
                                              </p:val>
                                            </p:tav>
                                            <p:tav tm="100000">
                                              <p:val>
                                                <p:strVal val="#ppt_w"/>
                                              </p:val>
                                            </p:tav>
                                          </p:tavLst>
                                        </p:anim>
                                        <p:anim calcmode="lin" valueType="num">
                                          <p:cBhvr>
                                            <p:cTn id="52" dur="500" fill="hold"/>
                                            <p:tgtEl>
                                              <p:spTgt spid="116"/>
                                            </p:tgtEl>
                                            <p:attrNameLst>
                                              <p:attrName>ppt_h</p:attrName>
                                            </p:attrNameLst>
                                          </p:cBhvr>
                                          <p:tavLst>
                                            <p:tav tm="0">
                                              <p:val>
                                                <p:fltVal val="0"/>
                                              </p:val>
                                            </p:tav>
                                            <p:tav tm="100000">
                                              <p:val>
                                                <p:strVal val="#ppt_h"/>
                                              </p:val>
                                            </p:tav>
                                          </p:tavLst>
                                        </p:anim>
                                        <p:animEffect transition="in" filter="fade">
                                          <p:cBhvr>
                                            <p:cTn id="53" dur="500"/>
                                            <p:tgtEl>
                                              <p:spTgt spid="116"/>
                                            </p:tgtEl>
                                          </p:cBhvr>
                                        </p:animEffect>
                                      </p:childTnLst>
                                    </p:cTn>
                                  </p:par>
                                  <p:par>
                                    <p:cTn id="54" presetID="53" presetClass="entr" presetSubtype="16" fill="hold" grpId="0" nodeType="withEffect">
                                      <p:stCondLst>
                                        <p:cond delay="2100"/>
                                      </p:stCondLst>
                                      <p:childTnLst>
                                        <p:set>
                                          <p:cBhvr>
                                            <p:cTn id="55" dur="1" fill="hold">
                                              <p:stCondLst>
                                                <p:cond delay="0"/>
                                              </p:stCondLst>
                                            </p:cTn>
                                            <p:tgtEl>
                                              <p:spTgt spid="123"/>
                                            </p:tgtEl>
                                            <p:attrNameLst>
                                              <p:attrName>style.visibility</p:attrName>
                                            </p:attrNameLst>
                                          </p:cBhvr>
                                          <p:to>
                                            <p:strVal val="visible"/>
                                          </p:to>
                                        </p:set>
                                        <p:anim calcmode="lin" valueType="num">
                                          <p:cBhvr>
                                            <p:cTn id="56" dur="500" fill="hold"/>
                                            <p:tgtEl>
                                              <p:spTgt spid="123"/>
                                            </p:tgtEl>
                                            <p:attrNameLst>
                                              <p:attrName>ppt_w</p:attrName>
                                            </p:attrNameLst>
                                          </p:cBhvr>
                                          <p:tavLst>
                                            <p:tav tm="0">
                                              <p:val>
                                                <p:fltVal val="0"/>
                                              </p:val>
                                            </p:tav>
                                            <p:tav tm="100000">
                                              <p:val>
                                                <p:strVal val="#ppt_w"/>
                                              </p:val>
                                            </p:tav>
                                          </p:tavLst>
                                        </p:anim>
                                        <p:anim calcmode="lin" valueType="num">
                                          <p:cBhvr>
                                            <p:cTn id="57" dur="500" fill="hold"/>
                                            <p:tgtEl>
                                              <p:spTgt spid="123"/>
                                            </p:tgtEl>
                                            <p:attrNameLst>
                                              <p:attrName>ppt_h</p:attrName>
                                            </p:attrNameLst>
                                          </p:cBhvr>
                                          <p:tavLst>
                                            <p:tav tm="0">
                                              <p:val>
                                                <p:fltVal val="0"/>
                                              </p:val>
                                            </p:tav>
                                            <p:tav tm="100000">
                                              <p:val>
                                                <p:strVal val="#ppt_h"/>
                                              </p:val>
                                            </p:tav>
                                          </p:tavLst>
                                        </p:anim>
                                        <p:animEffect transition="in" filter="fade">
                                          <p:cBhvr>
                                            <p:cTn id="58" dur="500"/>
                                            <p:tgtEl>
                                              <p:spTgt spid="123"/>
                                            </p:tgtEl>
                                          </p:cBhvr>
                                        </p:animEffect>
                                      </p:childTnLst>
                                    </p:cTn>
                                  </p:par>
                                  <p:par>
                                    <p:cTn id="59" presetID="42" presetClass="entr" presetSubtype="0" fill="hold" grpId="0" nodeType="withEffect">
                                      <p:stCondLst>
                                        <p:cond delay="2600"/>
                                      </p:stCondLst>
                                      <p:childTnLst>
                                        <p:set>
                                          <p:cBhvr>
                                            <p:cTn id="60" dur="1" fill="hold">
                                              <p:stCondLst>
                                                <p:cond delay="0"/>
                                              </p:stCondLst>
                                            </p:cTn>
                                            <p:tgtEl>
                                              <p:spTgt spid="114"/>
                                            </p:tgtEl>
                                            <p:attrNameLst>
                                              <p:attrName>style.visibility</p:attrName>
                                            </p:attrNameLst>
                                          </p:cBhvr>
                                          <p:to>
                                            <p:strVal val="visible"/>
                                          </p:to>
                                        </p:set>
                                        <p:animEffect transition="in" filter="fade">
                                          <p:cBhvr>
                                            <p:cTn id="61" dur="500"/>
                                            <p:tgtEl>
                                              <p:spTgt spid="114"/>
                                            </p:tgtEl>
                                          </p:cBhvr>
                                        </p:animEffect>
                                        <p:anim calcmode="lin" valueType="num">
                                          <p:cBhvr>
                                            <p:cTn id="62" dur="500" fill="hold"/>
                                            <p:tgtEl>
                                              <p:spTgt spid="114"/>
                                            </p:tgtEl>
                                            <p:attrNameLst>
                                              <p:attrName>ppt_x</p:attrName>
                                            </p:attrNameLst>
                                          </p:cBhvr>
                                          <p:tavLst>
                                            <p:tav tm="0">
                                              <p:val>
                                                <p:strVal val="#ppt_x"/>
                                              </p:val>
                                            </p:tav>
                                            <p:tav tm="100000">
                                              <p:val>
                                                <p:strVal val="#ppt_x"/>
                                              </p:val>
                                            </p:tav>
                                          </p:tavLst>
                                        </p:anim>
                                        <p:anim calcmode="lin" valueType="num">
                                          <p:cBhvr>
                                            <p:cTn id="63" dur="500" fill="hold"/>
                                            <p:tgtEl>
                                              <p:spTgt spid="11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600"/>
                                      </p:stCondLst>
                                      <p:childTnLst>
                                        <p:set>
                                          <p:cBhvr>
                                            <p:cTn id="65" dur="1" fill="hold">
                                              <p:stCondLst>
                                                <p:cond delay="0"/>
                                              </p:stCondLst>
                                            </p:cTn>
                                            <p:tgtEl>
                                              <p:spTgt spid="118"/>
                                            </p:tgtEl>
                                            <p:attrNameLst>
                                              <p:attrName>style.visibility</p:attrName>
                                            </p:attrNameLst>
                                          </p:cBhvr>
                                          <p:to>
                                            <p:strVal val="visible"/>
                                          </p:to>
                                        </p:set>
                                        <p:animEffect transition="in" filter="fade">
                                          <p:cBhvr>
                                            <p:cTn id="66" dur="500"/>
                                            <p:tgtEl>
                                              <p:spTgt spid="118"/>
                                            </p:tgtEl>
                                          </p:cBhvr>
                                        </p:animEffect>
                                        <p:anim calcmode="lin" valueType="num">
                                          <p:cBhvr>
                                            <p:cTn id="67" dur="500" fill="hold"/>
                                            <p:tgtEl>
                                              <p:spTgt spid="118"/>
                                            </p:tgtEl>
                                            <p:attrNameLst>
                                              <p:attrName>ppt_x</p:attrName>
                                            </p:attrNameLst>
                                          </p:cBhvr>
                                          <p:tavLst>
                                            <p:tav tm="0">
                                              <p:val>
                                                <p:strVal val="#ppt_x"/>
                                              </p:val>
                                            </p:tav>
                                            <p:tav tm="100000">
                                              <p:val>
                                                <p:strVal val="#ppt_x"/>
                                              </p:val>
                                            </p:tav>
                                          </p:tavLst>
                                        </p:anim>
                                        <p:anim calcmode="lin" valueType="num">
                                          <p:cBhvr>
                                            <p:cTn id="68" dur="500" fill="hold"/>
                                            <p:tgtEl>
                                              <p:spTgt spid="118"/>
                                            </p:tgtEl>
                                            <p:attrNameLst>
                                              <p:attrName>ppt_y</p:attrName>
                                            </p:attrNameLst>
                                          </p:cBhvr>
                                          <p:tavLst>
                                            <p:tav tm="0">
                                              <p:val>
                                                <p:strVal val="#ppt_y+.1"/>
                                              </p:val>
                                            </p:tav>
                                            <p:tav tm="100000">
                                              <p:val>
                                                <p:strVal val="#ppt_y"/>
                                              </p:val>
                                            </p:tav>
                                          </p:tavLst>
                                        </p:anim>
                                      </p:childTnLst>
                                    </p:cTn>
                                  </p:par>
                                  <p:par>
                                    <p:cTn id="69" presetID="2" presetClass="entr" presetSubtype="2" fill="hold" grpId="0" nodeType="withEffect">
                                      <p:stCondLst>
                                        <p:cond delay="3100"/>
                                      </p:stCondLst>
                                      <p:childTnLst>
                                        <p:set>
                                          <p:cBhvr>
                                            <p:cTn id="70" dur="1" fill="hold">
                                              <p:stCondLst>
                                                <p:cond delay="0"/>
                                              </p:stCondLst>
                                            </p:cTn>
                                            <p:tgtEl>
                                              <p:spTgt spid="119"/>
                                            </p:tgtEl>
                                            <p:attrNameLst>
                                              <p:attrName>style.visibility</p:attrName>
                                            </p:attrNameLst>
                                          </p:cBhvr>
                                          <p:to>
                                            <p:strVal val="visible"/>
                                          </p:to>
                                        </p:set>
                                        <p:anim calcmode="lin" valueType="num">
                                          <p:cBhvr additive="base">
                                            <p:cTn id="71" dur="500" fill="hold"/>
                                            <p:tgtEl>
                                              <p:spTgt spid="119"/>
                                            </p:tgtEl>
                                            <p:attrNameLst>
                                              <p:attrName>ppt_x</p:attrName>
                                            </p:attrNameLst>
                                          </p:cBhvr>
                                          <p:tavLst>
                                            <p:tav tm="0">
                                              <p:val>
                                                <p:strVal val="1+#ppt_w/2"/>
                                              </p:val>
                                            </p:tav>
                                            <p:tav tm="100000">
                                              <p:val>
                                                <p:strVal val="#ppt_x"/>
                                              </p:val>
                                            </p:tav>
                                          </p:tavLst>
                                        </p:anim>
                                        <p:anim calcmode="lin" valueType="num">
                                          <p:cBhvr additive="base">
                                            <p:cTn id="72" dur="500" fill="hold"/>
                                            <p:tgtEl>
                                              <p:spTgt spid="119"/>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3100"/>
                                      </p:stCondLst>
                                      <p:childTnLst>
                                        <p:set>
                                          <p:cBhvr>
                                            <p:cTn id="74" dur="1" fill="hold">
                                              <p:stCondLst>
                                                <p:cond delay="0"/>
                                              </p:stCondLst>
                                            </p:cTn>
                                            <p:tgtEl>
                                              <p:spTgt spid="120"/>
                                            </p:tgtEl>
                                            <p:attrNameLst>
                                              <p:attrName>style.visibility</p:attrName>
                                            </p:attrNameLst>
                                          </p:cBhvr>
                                          <p:to>
                                            <p:strVal val="visible"/>
                                          </p:to>
                                        </p:set>
                                        <p:anim calcmode="lin" valueType="num">
                                          <p:cBhvr additive="base">
                                            <p:cTn id="75" dur="500" fill="hold"/>
                                            <p:tgtEl>
                                              <p:spTgt spid="120"/>
                                            </p:tgtEl>
                                            <p:attrNameLst>
                                              <p:attrName>ppt_x</p:attrName>
                                            </p:attrNameLst>
                                          </p:cBhvr>
                                          <p:tavLst>
                                            <p:tav tm="0">
                                              <p:val>
                                                <p:strVal val="1+#ppt_w/2"/>
                                              </p:val>
                                            </p:tav>
                                            <p:tav tm="100000">
                                              <p:val>
                                                <p:strVal val="#ppt_x"/>
                                              </p:val>
                                            </p:tav>
                                          </p:tavLst>
                                        </p:anim>
                                        <p:anim calcmode="lin" valueType="num">
                                          <p:cBhvr additive="base">
                                            <p:cTn id="76" dur="500" fill="hold"/>
                                            <p:tgtEl>
                                              <p:spTgt spid="120"/>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3100"/>
                                      </p:stCondLst>
                                      <p:childTnLst>
                                        <p:set>
                                          <p:cBhvr>
                                            <p:cTn id="78" dur="1" fill="hold">
                                              <p:stCondLst>
                                                <p:cond delay="0"/>
                                              </p:stCondLst>
                                            </p:cTn>
                                            <p:tgtEl>
                                              <p:spTgt spid="5"/>
                                            </p:tgtEl>
                                            <p:attrNameLst>
                                              <p:attrName>style.visibility</p:attrName>
                                            </p:attrNameLst>
                                          </p:cBhvr>
                                          <p:to>
                                            <p:strVal val="visible"/>
                                          </p:to>
                                        </p:set>
                                        <p:anim calcmode="lin" valueType="num">
                                          <p:cBhvr additive="base">
                                            <p:cTn id="79" dur="500" fill="hold"/>
                                            <p:tgtEl>
                                              <p:spTgt spid="5"/>
                                            </p:tgtEl>
                                            <p:attrNameLst>
                                              <p:attrName>ppt_x</p:attrName>
                                            </p:attrNameLst>
                                          </p:cBhvr>
                                          <p:tavLst>
                                            <p:tav tm="0">
                                              <p:val>
                                                <p:strVal val="1+#ppt_w/2"/>
                                              </p:val>
                                            </p:tav>
                                            <p:tav tm="100000">
                                              <p:val>
                                                <p:strVal val="#ppt_x"/>
                                              </p:val>
                                            </p:tav>
                                          </p:tavLst>
                                        </p:anim>
                                        <p:anim calcmode="lin" valueType="num">
                                          <p:cBhvr additive="base">
                                            <p:cTn id="80" dur="500" fill="hold"/>
                                            <p:tgtEl>
                                              <p:spTgt spid="5"/>
                                            </p:tgtEl>
                                            <p:attrNameLst>
                                              <p:attrName>ppt_y</p:attrName>
                                            </p:attrNameLst>
                                          </p:cBhvr>
                                          <p:tavLst>
                                            <p:tav tm="0">
                                              <p:val>
                                                <p:strVal val="#ppt_y"/>
                                              </p:val>
                                            </p:tav>
                                            <p:tav tm="100000">
                                              <p:val>
                                                <p:strVal val="#ppt_y"/>
                                              </p:val>
                                            </p:tav>
                                          </p:tavLst>
                                        </p:anim>
                                      </p:childTnLst>
                                    </p:cTn>
                                  </p:par>
                                  <p:par>
                                    <p:cTn id="81" presetID="2" presetClass="entr" presetSubtype="4" fill="hold" grpId="0" nodeType="withEffect">
                                      <p:stCondLst>
                                        <p:cond delay="3100"/>
                                      </p:stCondLst>
                                      <p:childTnLst>
                                        <p:set>
                                          <p:cBhvr>
                                            <p:cTn id="82" dur="1" fill="hold">
                                              <p:stCondLst>
                                                <p:cond delay="0"/>
                                              </p:stCondLst>
                                            </p:cTn>
                                            <p:tgtEl>
                                              <p:spTgt spid="6"/>
                                            </p:tgtEl>
                                            <p:attrNameLst>
                                              <p:attrName>style.visibility</p:attrName>
                                            </p:attrNameLst>
                                          </p:cBhvr>
                                          <p:to>
                                            <p:strVal val="visible"/>
                                          </p:to>
                                        </p:set>
                                        <p:anim calcmode="lin" valueType="num">
                                          <p:cBhvr additive="base">
                                            <p:cTn id="83" dur="500" fill="hold"/>
                                            <p:tgtEl>
                                              <p:spTgt spid="6"/>
                                            </p:tgtEl>
                                            <p:attrNameLst>
                                              <p:attrName>ppt_x</p:attrName>
                                            </p:attrNameLst>
                                          </p:cBhvr>
                                          <p:tavLst>
                                            <p:tav tm="0">
                                              <p:val>
                                                <p:strVal val="#ppt_x"/>
                                              </p:val>
                                            </p:tav>
                                            <p:tav tm="100000">
                                              <p:val>
                                                <p:strVal val="#ppt_x"/>
                                              </p:val>
                                            </p:tav>
                                          </p:tavLst>
                                        </p:anim>
                                        <p:anim calcmode="lin" valueType="num">
                                          <p:cBhvr additive="base">
                                            <p:cTn id="84" dur="500" fill="hold"/>
                                            <p:tgtEl>
                                              <p:spTgt spid="6"/>
                                            </p:tgtEl>
                                            <p:attrNameLst>
                                              <p:attrName>ppt_y</p:attrName>
                                            </p:attrNameLst>
                                          </p:cBhvr>
                                          <p:tavLst>
                                            <p:tav tm="0">
                                              <p:val>
                                                <p:strVal val="1+#ppt_h/2"/>
                                              </p:val>
                                            </p:tav>
                                            <p:tav tm="100000">
                                              <p:val>
                                                <p:strVal val="#ppt_y"/>
                                              </p:val>
                                            </p:tav>
                                          </p:tavLst>
                                        </p:anim>
                                      </p:childTnLst>
                                    </p:cTn>
                                  </p:par>
                                  <p:par>
                                    <p:cTn id="85" presetID="21" presetClass="entr" presetSubtype="1" fill="hold" nodeType="withEffect">
                                      <p:stCondLst>
                                        <p:cond delay="1200"/>
                                      </p:stCondLst>
                                      <p:childTnLst>
                                        <p:set>
                                          <p:cBhvr>
                                            <p:cTn id="86" dur="1" fill="hold">
                                              <p:stCondLst>
                                                <p:cond delay="0"/>
                                              </p:stCondLst>
                                            </p:cTn>
                                            <p:tgtEl>
                                              <p:spTgt spid="24"/>
                                            </p:tgtEl>
                                            <p:attrNameLst>
                                              <p:attrName>style.visibility</p:attrName>
                                            </p:attrNameLst>
                                          </p:cBhvr>
                                          <p:to>
                                            <p:strVal val="visible"/>
                                          </p:to>
                                        </p:set>
                                        <p:animEffect transition="in" filter="wheel(1)">
                                          <p:cBhvr>
                                            <p:cTn id="8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19" grpId="0"/>
          <p:bldP spid="120" grpId="0"/>
          <p:bldP spid="121" grpId="0" animBg="1"/>
          <p:bldP spid="116" grpId="0" animBg="1"/>
          <p:bldP spid="123" grpId="0" animBg="1"/>
          <p:bldP spid="114" grpId="0" animBg="1"/>
          <p:bldP spid="118" grpId="0"/>
          <p:bldP spid="124" grpId="0" animBg="1"/>
          <p:bldP spid="124" grpId="1" animBg="1"/>
          <p:bldP spid="125" grpId="0" animBg="1"/>
          <p:bldP spid="125" grpId="1" animBg="1"/>
          <p:bldP spid="6" grpId="0"/>
        </p:bldLst>
      </p:timing>
    </mc:Fallback>
  </mc:AlternateContent>
</p:sld>
</file>

<file path=ppt/theme/theme1.xml><?xml version="1.0" encoding="utf-8"?>
<a:theme xmlns:a="http://schemas.openxmlformats.org/drawingml/2006/main" name="Office 主题​​">
  <a:themeElements>
    <a:clrScheme name="蓝绿色">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1799</TotalTime>
  <Words>3777</Words>
  <Application>Microsoft Office PowerPoint</Application>
  <PresentationFormat>自定义</PresentationFormat>
  <Paragraphs>189</Paragraphs>
  <Slides>42</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42</vt:i4>
      </vt:variant>
    </vt:vector>
  </HeadingPairs>
  <TitlesOfParts>
    <vt:vector size="49" baseType="lpstr">
      <vt:lpstr>微软雅黑</vt:lpstr>
      <vt:lpstr>Arial</vt:lpstr>
      <vt:lpstr>Calibri</vt:lpstr>
      <vt:lpstr>Calibri Light</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ma chong</cp:lastModifiedBy>
  <cp:revision>194</cp:revision>
  <dcterms:created xsi:type="dcterms:W3CDTF">2016-02-29T06:04:00Z</dcterms:created>
  <dcterms:modified xsi:type="dcterms:W3CDTF">2023-03-11T10:30:26Z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2052-10.1.0.5559</vt:lpwstr>
  </property>
</Properties>
</file>