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413" y="1888916"/>
            <a:ext cx="2062802" cy="321074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35" y="1888916"/>
            <a:ext cx="2696743" cy="321074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5877272"/>
          <a:ext cx="8640960" cy="576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宽度、两侧均分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2783" y="90879"/>
          <a:ext cx="8568952" cy="165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3632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顶棚</a:t>
                      </a: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防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裂处理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玻纤网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100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宽，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200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宽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、两层层网的工序不能省略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、第一、二层玻纤网必须以板缝为中心线，两侧均分。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椭圆形标注 12"/>
          <p:cNvSpPr/>
          <p:nvPr/>
        </p:nvSpPr>
        <p:spPr>
          <a:xfrm>
            <a:off x="2207569" y="5223248"/>
            <a:ext cx="1469459" cy="515960"/>
          </a:xfrm>
          <a:prstGeom prst="wedgeEllipseCallout">
            <a:avLst>
              <a:gd name="adj1" fmla="val 15493"/>
              <a:gd name="adj2" fmla="val -177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预制混凝土板缝</a:t>
            </a:r>
            <a:endParaRPr lang="zh-CN" altLang="en-US" sz="12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74" y="3735129"/>
            <a:ext cx="3076928" cy="18907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652" y="1888917"/>
            <a:ext cx="3481451" cy="1828116"/>
          </a:xfrm>
          <a:prstGeom prst="rect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4538617" y="5190456"/>
            <a:ext cx="1469459" cy="515960"/>
          </a:xfrm>
          <a:prstGeom prst="wedgeEllipseCallout">
            <a:avLst>
              <a:gd name="adj1" fmla="val 15493"/>
              <a:gd name="adj2" fmla="val -177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板缝挂一层玻纤网</a:t>
            </a:r>
            <a:endParaRPr lang="zh-CN" altLang="en-US" sz="1200"/>
          </a:p>
        </p:txBody>
      </p:sp>
      <p:sp>
        <p:nvSpPr>
          <p:cNvPr id="12" name="椭圆形标注 11"/>
          <p:cNvSpPr/>
          <p:nvPr/>
        </p:nvSpPr>
        <p:spPr>
          <a:xfrm>
            <a:off x="6359466" y="5223248"/>
            <a:ext cx="1469459" cy="515960"/>
          </a:xfrm>
          <a:prstGeom prst="wedgeEllipseCallout">
            <a:avLst>
              <a:gd name="adj1" fmla="val 46607"/>
              <a:gd name="adj2" fmla="val -162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板缝挂二层玻纤网</a:t>
            </a:r>
            <a:endParaRPr lang="zh-CN" altLang="en-US" sz="1200"/>
          </a:p>
        </p:txBody>
      </p:sp>
      <p:sp>
        <p:nvSpPr>
          <p:cNvPr id="15" name="圆角矩形 14"/>
          <p:cNvSpPr/>
          <p:nvPr/>
        </p:nvSpPr>
        <p:spPr>
          <a:xfrm>
            <a:off x="9174138" y="3490878"/>
            <a:ext cx="1250520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挂网补缝施工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977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5</cp:revision>
  <dcterms:created xsi:type="dcterms:W3CDTF">2023-10-24T10:06:28Z</dcterms:created>
  <dcterms:modified xsi:type="dcterms:W3CDTF">2023-10-24T10:09:23Z</dcterms:modified>
</cp:coreProperties>
</file>