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0" r:id="rId3"/>
    <p:sldId id="533" r:id="rId4"/>
    <p:sldId id="556" r:id="rId5"/>
    <p:sldId id="552" r:id="rId6"/>
    <p:sldId id="555" r:id="rId7"/>
    <p:sldId id="557" r:id="rId8"/>
    <p:sldId id="553" r:id="rId9"/>
    <p:sldId id="558" r:id="rId10"/>
    <p:sldId id="559" r:id="rId11"/>
    <p:sldId id="539" r:id="rId12"/>
    <p:sldId id="433" r:id="rId13"/>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9A5"/>
    <a:srgbClr val="333389"/>
    <a:srgbClr val="FFFFFF"/>
    <a:srgbClr val="5F8ADF"/>
    <a:srgbClr val="D4BA3A"/>
    <a:srgbClr val="2E67A5"/>
    <a:srgbClr val="5988DD"/>
    <a:srgbClr val="77956D"/>
    <a:srgbClr val="66663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50" d="100"/>
          <a:sy n="50" d="100"/>
        </p:scale>
        <p:origin x="-1267" y="-72"/>
      </p:cViewPr>
      <p:guideLst>
        <p:guide orient="horz" pos="1680"/>
        <p:guide pos="38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6" name="Rectangle 4"/>
          <p:cNvSpPr>
            <a:spLocks noGrp="1" noRot="1"/>
          </p:cNvSpPr>
          <p:nvPr>
            <p:ph type="sldImg"/>
          </p:nvPr>
        </p:nvSpPr>
        <p:spPr>
          <a:xfrm>
            <a:off x="381000" y="685800"/>
            <a:ext cx="6096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457200" marR="0" lvl="1"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914400" marR="0" lvl="2"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371600" marR="0" lvl="3"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828800" marR="0" lvl="4"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ko-KR" altLang="en-US" sz="1200" strike="noStrike" noProof="1" dirty="0">
                <a:latin typeface="Arial" panose="020B0604020202020204" pitchFamily="34" charset="0"/>
                <a:ea typeface="Gulim" panose="020B0600000101010101" pitchFamily="34" charset="-127"/>
                <a:cs typeface="+mn-cs"/>
              </a:rPr>
            </a:fld>
            <a:endParaRPr lang="ko-KR" altLang="en-US" sz="1200" strike="noStrike" noProof="1" dirty="0">
              <a:latin typeface="Arial" panose="020B0604020202020204" pitchFamily="34" charset="0"/>
              <a:ea typeface="Gulim" panose="020B0600000101010101" pitchFamily="34" charset="-127"/>
            </a:endParaRP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8" name="Rectangle 2"/>
          <p:cNvSpPr>
            <a:spLocks noChangeArrowheads="1"/>
          </p:cNvSpPr>
          <p:nvPr userDrawn="1"/>
        </p:nvSpPr>
        <p:spPr bwMode="auto">
          <a:xfrm>
            <a:off x="10672763" y="0"/>
            <a:ext cx="1519238" cy="685800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Rectangle 3"/>
          <p:cNvSpPr>
            <a:spLocks noChangeArrowheads="1"/>
          </p:cNvSpPr>
          <p:nvPr userDrawn="1"/>
        </p:nvSpPr>
        <p:spPr bwMode="auto">
          <a:xfrm>
            <a:off x="-14287" y="4648200"/>
            <a:ext cx="12192000" cy="2219325"/>
          </a:xfrm>
          <a:prstGeom prst="rect">
            <a:avLst/>
          </a:prstGeom>
          <a:solidFill>
            <a:schemeClr val="folHlink">
              <a:alpha val="31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Rectangle 4"/>
          <p:cNvSpPr>
            <a:spLocks noChangeArrowheads="1"/>
          </p:cNvSpPr>
          <p:nvPr userDrawn="1"/>
        </p:nvSpPr>
        <p:spPr bwMode="auto">
          <a:xfrm>
            <a:off x="0" y="2149475"/>
            <a:ext cx="12192000" cy="2498725"/>
          </a:xfrm>
          <a:prstGeom prst="rect">
            <a:avLst/>
          </a:prstGeom>
          <a:solidFill>
            <a:schemeClr val="tx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 name="Freeform 7"/>
          <p:cNvSpPr/>
          <p:nvPr userDrawn="1"/>
        </p:nvSpPr>
        <p:spPr bwMode="auto">
          <a:xfrm>
            <a:off x="-14287" y="2133600"/>
            <a:ext cx="10687050" cy="22717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accent1">
              <a:alpha val="73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 name="AutoShape 8"/>
          <p:cNvSpPr>
            <a:spLocks noChangeArrowheads="1"/>
          </p:cNvSpPr>
          <p:nvPr userDrawn="1"/>
        </p:nvSpPr>
        <p:spPr bwMode="auto">
          <a:xfrm>
            <a:off x="10261600" y="59436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 name="AutoShape 9"/>
          <p:cNvSpPr>
            <a:spLocks noChangeArrowheads="1"/>
          </p:cNvSpPr>
          <p:nvPr userDrawn="1"/>
        </p:nvSpPr>
        <p:spPr bwMode="auto">
          <a:xfrm>
            <a:off x="10972800" y="56388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AutoShape 10"/>
          <p:cNvSpPr>
            <a:spLocks noChangeArrowheads="1"/>
          </p:cNvSpPr>
          <p:nvPr userDrawn="1"/>
        </p:nvSpPr>
        <p:spPr bwMode="auto">
          <a:xfrm>
            <a:off x="10960100" y="622935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4" name="图片 13"/>
          <p:cNvPicPr>
            <a:picLocks noChangeAspect="1"/>
          </p:cNvPicPr>
          <p:nvPr userDrawn="1"/>
        </p:nvPicPr>
        <p:blipFill>
          <a:blip r:embed="rId2"/>
          <a:stretch>
            <a:fillRect/>
          </a:stretch>
        </p:blipFill>
        <p:spPr>
          <a:xfrm>
            <a:off x="85725" y="2149475"/>
            <a:ext cx="4283075" cy="3392488"/>
          </a:xfrm>
          <a:prstGeom prst="rect">
            <a:avLst/>
          </a:prstGeom>
          <a:effectLst>
            <a:outerShdw blurRad="50800" dist="38100" algn="l" rotWithShape="0">
              <a:prstClr val="black">
                <a:alpha val="40000"/>
              </a:prstClr>
            </a:outerShdw>
          </a:effectLst>
        </p:spPr>
      </p:pic>
      <p:sp>
        <p:nvSpPr>
          <p:cNvPr id="2060" name="Rectangle 12"/>
          <p:cNvSpPr>
            <a:spLocks noGrp="1" noChangeArrowheads="1"/>
          </p:cNvSpPr>
          <p:nvPr>
            <p:ph type="ctrTitle" sz="quarter"/>
          </p:nvPr>
        </p:nvSpPr>
        <p:spPr>
          <a:xfrm>
            <a:off x="1016000" y="1371600"/>
            <a:ext cx="9550400" cy="762000"/>
          </a:xfrm>
        </p:spPr>
        <p:txBody>
          <a:bodyPr/>
          <a:lstStyle>
            <a:lvl1pPr algn="r">
              <a:defRPr sz="3600" b="1">
                <a:solidFill>
                  <a:schemeClr val="tx2"/>
                </a:solidFill>
              </a:defRPr>
            </a:lvl1pPr>
          </a:lstStyle>
          <a:p>
            <a:pPr fontAlgn="base"/>
            <a:r>
              <a:rPr lang="zh-CN" altLang="en-US" strike="noStrike" noProof="1"/>
              <a:t>单击此处编辑母版标题样式</a:t>
            </a:r>
            <a:endParaRPr lang="zh-CN" altLang="en-US" strike="noStrike" noProof="1"/>
          </a:p>
        </p:txBody>
      </p:sp>
      <p:sp>
        <p:nvSpPr>
          <p:cNvPr id="2064" name="Rectangle 16"/>
          <p:cNvSpPr>
            <a:spLocks noGrp="1" noChangeArrowheads="1"/>
          </p:cNvSpPr>
          <p:nvPr>
            <p:ph type="subTitle" sz="quarter" idx="1"/>
          </p:nvPr>
        </p:nvSpPr>
        <p:spPr>
          <a:xfrm>
            <a:off x="4368800" y="3124200"/>
            <a:ext cx="6096000" cy="685800"/>
          </a:xfrm>
        </p:spPr>
        <p:txBody>
          <a:bodyPr/>
          <a:lstStyle>
            <a:lvl1pPr marL="0" indent="0" algn="r">
              <a:buFont typeface="Wingdings" panose="05000000000000000000" pitchFamily="2" charset="2"/>
              <a:buNone/>
              <a:defRPr sz="1800" b="0">
                <a:solidFill>
                  <a:schemeClr val="bg1"/>
                </a:solidFill>
              </a:defRPr>
            </a:lvl1pPr>
          </a:lstStyle>
          <a:p>
            <a:pPr fontAlgn="base"/>
            <a:r>
              <a:rPr lang="zh-CN" altLang="en-US" strike="noStrike" noProof="1"/>
              <a:t>单击此处编辑母版副标题样式</a:t>
            </a:r>
            <a:endParaRPr lang="zh-CN" altLang="en-US" strike="noStrike" noProof="1"/>
          </a:p>
        </p:txBody>
      </p:sp>
      <p:sp>
        <p:nvSpPr>
          <p:cNvPr id="28" name="Rectangle 5"/>
          <p:cNvSpPr>
            <a:spLocks noGrp="1" noChangeArrowheads="1"/>
          </p:cNvSpPr>
          <p:nvPr>
            <p:ph type="dt" sz="quarter" idx="2"/>
          </p:nvPr>
        </p:nvSpPr>
        <p:spPr bwMode="auto">
          <a:xfrm>
            <a:off x="5384800" y="6553200"/>
            <a:ext cx="2438400" cy="152400"/>
          </a:xfrm>
          <a:prstGeom prst="rect">
            <a:avLst/>
          </a:prstGeom>
          <a:noFill/>
          <a:ln w="9525">
            <a:noFill/>
            <a:miter lim="800000"/>
          </a:ln>
          <a:effectLst/>
        </p:spPr>
        <p:txBody>
          <a:bodyPr vert="horz" wrap="square" lIns="91440" tIns="45720" rIns="91440" bIns="45720" numCol="1" anchor="t" anchorCtr="0" compatLnSpc="1"/>
          <a:lstStyle>
            <a:lvl1pPr algn="r">
              <a:defRPr sz="1400" smtClean="0">
                <a:solidFill>
                  <a:schemeClr val="tx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29" name="Rectangle 6"/>
          <p:cNvSpPr>
            <a:spLocks noGrp="1" noChangeArrowheads="1"/>
          </p:cNvSpPr>
          <p:nvPr>
            <p:ph type="ftr" sz="quarter" idx="3"/>
          </p:nvPr>
        </p:nvSpPr>
        <p:spPr bwMode="auto">
          <a:xfrm>
            <a:off x="406400" y="6553200"/>
            <a:ext cx="3149600" cy="228600"/>
          </a:xfrm>
          <a:prstGeom prst="rect">
            <a:avLst/>
          </a:prstGeom>
          <a:ln>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smtClean="0">
                <a:solidFill>
                  <a:schemeClr val="tx2"/>
                </a:solidFill>
                <a:ea typeface="Gulim" panose="020B0600000101010101" pitchFamily="34" charset="-127"/>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30" name="Rectangle 11"/>
          <p:cNvSpPr>
            <a:spLocks noGrp="1" noChangeArrowheads="1"/>
          </p:cNvSpPr>
          <p:nvPr>
            <p:ph type="sldNum" sz="quarter" idx="4"/>
          </p:nvPr>
        </p:nvSpPr>
        <p:spPr bwMode="auto">
          <a:xfrm>
            <a:off x="11074400" y="6400800"/>
            <a:ext cx="508000" cy="152400"/>
          </a:xfrm>
          <a:prstGeom prst="rect">
            <a:avLst/>
          </a:prstGeom>
          <a:solidFill>
            <a:schemeClr val="bg2"/>
          </a:solidFill>
          <a:ln w="9525">
            <a:noFill/>
            <a:miter lim="800000"/>
          </a:ln>
          <a:effectLst/>
        </p:spPr>
        <p:txBody>
          <a:bodyPr vert="horz" wrap="square" lIns="91440" tIns="45720" rIns="91440" bIns="45720" numCol="1" anchor="t" anchorCtr="0" compatLnSpc="1"/>
          <a:p>
            <a:pPr algn="r" eaLnBrk="1" fontAlgn="base" hangingPunct="1">
              <a:buNone/>
            </a:pPr>
            <a:fld id="{9A0DB2DC-4C9A-4742-B13C-FB6460FD3503}" type="slidenum">
              <a:rPr lang="ko-KR" altLang="en-US" sz="1400" strike="noStrike" noProof="1" dirty="0">
                <a:latin typeface="Verdana" panose="020B0604030504040204" pitchFamily="34" charset="0"/>
                <a:ea typeface="Gulim" panose="020B0600000101010101" pitchFamily="34" charset="-127"/>
                <a:cs typeface="+mn-cs"/>
              </a:rPr>
            </a:fld>
            <a:endParaRPr lang="ko-KR" altLang="en-US" sz="1400" strike="noStrike" noProof="1" dirty="0">
              <a:ea typeface="Gulim" panose="020B0600000101010101" pitchFamily="34" charset="-127"/>
            </a:endParaRPr>
          </a:p>
        </p:txBody>
      </p:sp>
    </p:spTree>
  </p:cSld>
  <p:clrMapOvr>
    <a:masterClrMapping/>
  </p:clrMapOvr>
  <p:transition>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13800" y="381000"/>
            <a:ext cx="2768600" cy="5943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08000" y="381000"/>
            <a:ext cx="8102600" cy="5943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625600" y="381000"/>
            <a:ext cx="8839200" cy="5334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508000" y="1066800"/>
            <a:ext cx="11074400" cy="5257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u"/>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58800" y="1193800"/>
            <a:ext cx="10274935" cy="4889500"/>
          </a:xfrm>
        </p:spPr>
        <p:txBody>
          <a:bodyPr/>
          <a:lstStyle>
            <a:lvl2pPr>
              <a:defRPr>
                <a:latin typeface="+mn-lt"/>
              </a:defRPr>
            </a:lvl2pPr>
            <a:lvl3pPr>
              <a:defRPr>
                <a:latin typeface="Verdana" panose="020B0604030504040204" pitchFamily="34" charset="0"/>
              </a:defRPr>
            </a:lvl3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080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468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8" name="灯片编号占位符 7"/>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3" name="灯片编号占位符 2"/>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Freeform 2"/>
          <p:cNvSpPr/>
          <p:nvPr/>
        </p:nvSpPr>
        <p:spPr bwMode="auto">
          <a:xfrm>
            <a:off x="-12700" y="344488"/>
            <a:ext cx="10926763" cy="6334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1"/>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3"/>
          <p:cNvSpPr>
            <a:spLocks noGrp="1" noChangeArrowheads="1"/>
          </p:cNvSpPr>
          <p:nvPr>
            <p:ph type="dt" sz="half" idx="2"/>
          </p:nvPr>
        </p:nvSpPr>
        <p:spPr bwMode="auto">
          <a:xfrm>
            <a:off x="439738" y="6502400"/>
            <a:ext cx="3352800" cy="2286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000" smtClean="0">
                <a:latin typeface="+mn-lt"/>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1028" name="Rectangle 4"/>
          <p:cNvSpPr>
            <a:spLocks noGrp="1"/>
          </p:cNvSpPr>
          <p:nvPr>
            <p:ph type="body"/>
          </p:nvPr>
        </p:nvSpPr>
        <p:spPr>
          <a:xfrm>
            <a:off x="892810" y="2697480"/>
            <a:ext cx="9895205" cy="324612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grpSp>
        <p:nvGrpSpPr>
          <p:cNvPr id="1029" name="Group 5"/>
          <p:cNvGrpSpPr/>
          <p:nvPr userDrawn="1"/>
        </p:nvGrpSpPr>
        <p:grpSpPr>
          <a:xfrm>
            <a:off x="10871200" y="0"/>
            <a:ext cx="1320800" cy="6858000"/>
            <a:chOff x="0" y="0"/>
            <a:chExt cx="720" cy="4320"/>
          </a:xfrm>
        </p:grpSpPr>
        <p:sp>
          <p:nvSpPr>
            <p:cNvPr id="1030" name="Rectangle 6"/>
            <p:cNvSpPr>
              <a:spLocks noChangeArrowheads="1"/>
            </p:cNvSpPr>
            <p:nvPr/>
          </p:nvSpPr>
          <p:spPr bwMode="auto">
            <a:xfrm>
              <a:off x="2" y="0"/>
              <a:ext cx="718" cy="432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1" name="Rectangle 7"/>
            <p:cNvSpPr>
              <a:spLocks noChangeArrowheads="1"/>
            </p:cNvSpPr>
            <p:nvPr/>
          </p:nvSpPr>
          <p:spPr bwMode="auto">
            <a:xfrm>
              <a:off x="0" y="219"/>
              <a:ext cx="720" cy="393"/>
            </a:xfrm>
            <a:prstGeom prst="rect">
              <a:avLst/>
            </a:prstGeom>
            <a:solidFill>
              <a:schemeClr val="accent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2" name="Rectangle 8"/>
          <p:cNvSpPr>
            <a:spLocks noGrp="1"/>
          </p:cNvSpPr>
          <p:nvPr>
            <p:ph type="title"/>
          </p:nvPr>
        </p:nvSpPr>
        <p:spPr>
          <a:xfrm>
            <a:off x="1625600" y="381000"/>
            <a:ext cx="8839200" cy="533400"/>
          </a:xfrm>
          <a:prstGeom prst="rect">
            <a:avLst/>
          </a:prstGeom>
          <a:noFill/>
          <a:ln w="9525">
            <a:noFill/>
          </a:ln>
        </p:spPr>
        <p:txBody>
          <a:bodyPr anchor="ctr"/>
          <a:p>
            <a:pPr lvl="0"/>
            <a:r>
              <a:rPr lang="zh-CN" altLang="en-US" dirty="0"/>
              <a:t>单击此处编辑母版标题样式</a:t>
            </a:r>
            <a:endParaRPr lang="zh-CN" altLang="en-US" dirty="0"/>
          </a:p>
        </p:txBody>
      </p:sp>
      <p:grpSp>
        <p:nvGrpSpPr>
          <p:cNvPr id="1033" name="Group 9"/>
          <p:cNvGrpSpPr/>
          <p:nvPr userDrawn="1"/>
        </p:nvGrpSpPr>
        <p:grpSpPr>
          <a:xfrm>
            <a:off x="203200" y="228600"/>
            <a:ext cx="1117600" cy="838200"/>
            <a:chOff x="0" y="0"/>
            <a:chExt cx="510" cy="480"/>
          </a:xfrm>
        </p:grpSpPr>
        <p:sp>
          <p:nvSpPr>
            <p:cNvPr id="1034" name="AutoShape 10"/>
            <p:cNvSpPr>
              <a:spLocks noChangeArrowheads="1"/>
            </p:cNvSpPr>
            <p:nvPr/>
          </p:nvSpPr>
          <p:spPr bwMode="auto">
            <a:xfrm>
              <a:off x="0" y="114"/>
              <a:ext cx="288" cy="240"/>
            </a:xfrm>
            <a:prstGeom prst="hexagon">
              <a:avLst>
                <a:gd name="adj" fmla="val 30000"/>
                <a:gd name="vf" fmla="val 115470"/>
              </a:avLst>
            </a:prstGeom>
            <a:solidFill>
              <a:schemeClr val="hlink"/>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5" name="AutoShape 11"/>
            <p:cNvSpPr>
              <a:spLocks noChangeArrowheads="1"/>
            </p:cNvSpPr>
            <p:nvPr/>
          </p:nvSpPr>
          <p:spPr bwMode="auto">
            <a:xfrm>
              <a:off x="222" y="0"/>
              <a:ext cx="288" cy="240"/>
            </a:xfrm>
            <a:prstGeom prst="hexagon">
              <a:avLst>
                <a:gd name="adj" fmla="val 30000"/>
                <a:gd name="vf" fmla="val 115470"/>
              </a:avLst>
            </a:prstGeom>
            <a:solidFill>
              <a:schemeClr val="accent2"/>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6" name="AutoShape 12"/>
            <p:cNvSpPr>
              <a:spLocks noChangeArrowheads="1"/>
            </p:cNvSpPr>
            <p:nvPr/>
          </p:nvSpPr>
          <p:spPr bwMode="auto">
            <a:xfrm>
              <a:off x="222" y="240"/>
              <a:ext cx="288" cy="240"/>
            </a:xfrm>
            <a:prstGeom prst="hexagon">
              <a:avLst>
                <a:gd name="adj" fmla="val 30000"/>
                <a:gd name="vf" fmla="val 115470"/>
              </a:avLst>
            </a:prstGeom>
            <a:solidFill>
              <a:schemeClr val="accent1"/>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7" name="AutoShape 13"/>
          <p:cNvSpPr>
            <a:spLocks noChangeArrowheads="1"/>
          </p:cNvSpPr>
          <p:nvPr/>
        </p:nvSpPr>
        <p:spPr bwMode="auto">
          <a:xfrm>
            <a:off x="10261600" y="59436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8" name="AutoShape 14"/>
          <p:cNvSpPr>
            <a:spLocks noChangeArrowheads="1"/>
          </p:cNvSpPr>
          <p:nvPr/>
        </p:nvSpPr>
        <p:spPr bwMode="auto">
          <a:xfrm>
            <a:off x="10972800" y="56388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9" name="AutoShape 15"/>
          <p:cNvSpPr>
            <a:spLocks noChangeArrowheads="1"/>
          </p:cNvSpPr>
          <p:nvPr/>
        </p:nvSpPr>
        <p:spPr bwMode="auto">
          <a:xfrm>
            <a:off x="10960100" y="622935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0" name="Rectangle 16"/>
          <p:cNvSpPr>
            <a:spLocks noGrp="1" noChangeArrowheads="1"/>
          </p:cNvSpPr>
          <p:nvPr>
            <p:ph type="sldNum" sz="quarter" idx="4"/>
          </p:nvPr>
        </p:nvSpPr>
        <p:spPr bwMode="auto">
          <a:xfrm>
            <a:off x="11074400" y="6362700"/>
            <a:ext cx="508000" cy="228600"/>
          </a:xfrm>
          <a:prstGeom prst="rect">
            <a:avLst/>
          </a:prstGeom>
          <a:solidFill>
            <a:schemeClr val="bg2"/>
          </a:solidFill>
          <a:ln w="9525">
            <a:noFill/>
            <a:miter lim="800000"/>
          </a:ln>
          <a:effectLst/>
        </p:spPr>
        <p:txBody>
          <a:bodyPr vert="horz" wrap="square" lIns="91440" tIns="45720" rIns="91440" bIns="45720" numCol="1" anchor="t" anchorCtr="0" compatLnSpc="1"/>
          <a:lstStyle>
            <a:lvl1pPr algn="r">
              <a:defRPr sz="1000">
                <a:solidFill>
                  <a:schemeClr val="bg1"/>
                </a:solidFill>
                <a:latin typeface="Verdana" panose="020B0604030504040204" pitchFamily="34" charset="0"/>
                <a:ea typeface="Gulim" panose="020B0600000101010101" pitchFamily="34" charset="-127"/>
              </a:defRPr>
            </a:lvl1pPr>
          </a:lstStyle>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fontAlgn="base">
        <a:spcBef>
          <a:spcPct val="0"/>
        </a:spcBef>
        <a:spcAft>
          <a:spcPct val="0"/>
        </a:spcAft>
        <a:defRPr sz="3200">
          <a:solidFill>
            <a:schemeClr val="bg1"/>
          </a:solidFill>
          <a:latin typeface="Verdana" panose="020B0604030504040204" pitchFamily="34" charset="0"/>
        </a:defRPr>
      </a:lvl6pPr>
      <a:lvl7pPr marL="914400" algn="l" rtl="0" fontAlgn="base">
        <a:spcBef>
          <a:spcPct val="0"/>
        </a:spcBef>
        <a:spcAft>
          <a:spcPct val="0"/>
        </a:spcAft>
        <a:defRPr sz="3200">
          <a:solidFill>
            <a:schemeClr val="bg1"/>
          </a:solidFill>
          <a:latin typeface="Verdana" panose="020B0604030504040204" pitchFamily="34" charset="0"/>
        </a:defRPr>
      </a:lvl7pPr>
      <a:lvl8pPr marL="1371600" algn="l" rtl="0" fontAlgn="base">
        <a:spcBef>
          <a:spcPct val="0"/>
        </a:spcBef>
        <a:spcAft>
          <a:spcPct val="0"/>
        </a:spcAft>
        <a:defRPr sz="3200">
          <a:solidFill>
            <a:schemeClr val="bg1"/>
          </a:solidFill>
          <a:latin typeface="Verdana" panose="020B0604030504040204" pitchFamily="34" charset="0"/>
        </a:defRPr>
      </a:lvl8pPr>
      <a:lvl9pPr marL="1828800" algn="l" rtl="0" fontAlgn="base">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lnSpc>
          <a:spcPct val="150000"/>
        </a:lnSpc>
        <a:spcBef>
          <a:spcPct val="20000"/>
        </a:spcBef>
        <a:spcAft>
          <a:spcPct val="0"/>
        </a:spcAft>
        <a:buClr>
          <a:schemeClr val="accent1"/>
        </a:buClr>
        <a:buFont typeface="Wingdings" panose="05000000000000000000" pitchFamily="2" charset="2"/>
        <a:buChar char="u"/>
        <a:defRPr sz="2800" b="1">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2"/>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lnSpc>
          <a:spcPct val="150000"/>
        </a:lnSpc>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lnSpc>
          <a:spcPct val="150000"/>
        </a:lnSpc>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ext Box 3"/>
          <p:cNvSpPr txBox="1"/>
          <p:nvPr/>
        </p:nvSpPr>
        <p:spPr>
          <a:xfrm>
            <a:off x="7467600" y="5865813"/>
            <a:ext cx="2011363" cy="460375"/>
          </a:xfrm>
          <a:prstGeom prst="rect">
            <a:avLst/>
          </a:prstGeom>
          <a:noFill/>
          <a:ln w="9525">
            <a:noFill/>
          </a:ln>
        </p:spPr>
        <p:txBody>
          <a:bodyPr wrap="none" anchor="t">
            <a:spAutoFit/>
          </a:bodyPr>
          <a:p>
            <a:pPr eaLnBrk="0" hangingPunct="0"/>
            <a:r>
              <a:rPr lang="zh-CN" altLang="en-US" sz="2400" dirty="0">
                <a:solidFill>
                  <a:srgbClr val="000000"/>
                </a:solidFill>
                <a:latin typeface="黑体" panose="02010609060101010101" pitchFamily="49" charset="-122"/>
                <a:ea typeface="黑体" panose="02010609060101010101" pitchFamily="49" charset="-122"/>
              </a:rPr>
              <a:t>主讲人：任静</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4100" name="WordArt 6"/>
          <p:cNvSpPr/>
          <p:nvPr/>
        </p:nvSpPr>
        <p:spPr>
          <a:xfrm>
            <a:off x="6051550" y="1177925"/>
            <a:ext cx="4319588" cy="863600"/>
          </a:xfrm>
          <a:prstGeom prst="rect">
            <a:avLst/>
          </a:prstGeom>
        </p:spPr>
        <p:txBody>
          <a:bodyPr wrap="none" fromWordArt="1">
            <a:prstTxWarp prst="textSlantUp">
              <a:avLst>
                <a:gd name="adj" fmla="val 0"/>
              </a:avLst>
            </a:prstTxWarp>
            <a:normAutofit/>
          </a:bodyPr>
          <a:p>
            <a:pPr algn="ctr"/>
            <a:r>
              <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rPr>
              <a:t>建筑施工组织</a:t>
            </a:r>
            <a:endPar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endParaRPr>
          </a:p>
        </p:txBody>
      </p:sp>
      <p:sp>
        <p:nvSpPr>
          <p:cNvPr id="4099" name="Text Box 4"/>
          <p:cNvSpPr txBox="1"/>
          <p:nvPr/>
        </p:nvSpPr>
        <p:spPr>
          <a:xfrm>
            <a:off x="4224020" y="2935605"/>
            <a:ext cx="7285355" cy="768350"/>
          </a:xfrm>
          <a:prstGeom prst="rect">
            <a:avLst/>
          </a:prstGeom>
          <a:noFill/>
          <a:ln w="9525">
            <a:noFill/>
          </a:ln>
        </p:spPr>
        <p:txBody>
          <a:bodyPr wrap="square" anchor="t">
            <a:spAutoFit/>
          </a:bodyPr>
          <a:p>
            <a:pPr eaLnBrk="0" hangingPunct="0"/>
            <a:r>
              <a:rPr lang="en-US" altLang="zh-CN" sz="4400" dirty="0">
                <a:solidFill>
                  <a:schemeClr val="bg1"/>
                </a:solidFill>
                <a:latin typeface="方正姚体" panose="02010601030101010101" pitchFamily="2" charset="-122"/>
                <a:ea typeface="方正姚体" panose="02010601030101010101" pitchFamily="2" charset="-122"/>
              </a:rPr>
              <a:t> </a:t>
            </a:r>
            <a:r>
              <a:rPr lang="zh-CN" altLang="en-US" sz="4400" dirty="0">
                <a:solidFill>
                  <a:schemeClr val="bg1"/>
                </a:solidFill>
                <a:latin typeface="方正姚体" panose="02010601030101010101" pitchFamily="2" charset="-122"/>
                <a:ea typeface="方正姚体" panose="02010601030101010101" pitchFamily="2" charset="-122"/>
              </a:rPr>
              <a:t>双代号</a:t>
            </a:r>
            <a:r>
              <a:rPr lang="zh-CN" altLang="en-US" sz="4400" dirty="0">
                <a:solidFill>
                  <a:schemeClr val="bg1"/>
                </a:solidFill>
                <a:latin typeface="方正姚体" panose="02010601030101010101" pitchFamily="2" charset="-122"/>
                <a:ea typeface="方正姚体" panose="02010601030101010101" pitchFamily="2" charset="-122"/>
              </a:rPr>
              <a:t>网络图的逻辑关系</a:t>
            </a:r>
            <a:endParaRPr lang="zh-CN" altLang="en-US" sz="4400" dirty="0">
              <a:solidFill>
                <a:schemeClr val="bg1"/>
              </a:solidFill>
              <a:latin typeface="方正姚体" panose="02010601030101010101" pitchFamily="2" charset="-122"/>
              <a:ea typeface="方正姚体" panose="02010601030101010101" pitchFamily="2" charset="-122"/>
            </a:endParaRPr>
          </a:p>
        </p:txBody>
      </p:sp>
      <p:pic>
        <p:nvPicPr>
          <p:cNvPr id="2" name="图片 5126" descr="校徽"/>
          <p:cNvPicPr>
            <a:picLocks noChangeAspect="1"/>
          </p:cNvPicPr>
          <p:nvPr/>
        </p:nvPicPr>
        <p:blipFill>
          <a:blip r:embed="rId1"/>
          <a:stretch>
            <a:fillRect/>
          </a:stretch>
        </p:blipFill>
        <p:spPr>
          <a:xfrm>
            <a:off x="254000" y="133350"/>
            <a:ext cx="895350" cy="895350"/>
          </a:xfrm>
          <a:prstGeom prst="rect">
            <a:avLst/>
          </a:prstGeom>
          <a:noFill/>
          <a:ln w="9525">
            <a:noFill/>
          </a:ln>
        </p:spPr>
      </p:pic>
      <p:sp>
        <p:nvSpPr>
          <p:cNvPr id="4101" name="文本框 3"/>
          <p:cNvSpPr txBox="1"/>
          <p:nvPr/>
        </p:nvSpPr>
        <p:spPr>
          <a:xfrm>
            <a:off x="1317625" y="287338"/>
            <a:ext cx="3778250" cy="890587"/>
          </a:xfrm>
          <a:prstGeom prst="rect">
            <a:avLst/>
          </a:prstGeom>
          <a:noFill/>
          <a:ln w="9525">
            <a:noFill/>
          </a:ln>
        </p:spPr>
        <p:txBody>
          <a:bodyPr wrap="square" anchor="t">
            <a:spAutoFit/>
          </a:bodyPr>
          <a:p>
            <a:pPr eaLnBrk="0" hangingPunct="0"/>
            <a:r>
              <a:rPr lang="zh-CN" altLang="en-US" sz="2400" u="sng" dirty="0">
                <a:solidFill>
                  <a:srgbClr val="303030"/>
                </a:solidFill>
                <a:latin typeface="微软雅黑" panose="020B0503020204020204" charset="-122"/>
                <a:ea typeface="微软雅黑" panose="020B0503020204020204" charset="-122"/>
              </a:rPr>
              <a:t>聊 城 市 技 师 学 院</a:t>
            </a:r>
            <a:endParaRPr lang="zh-CN" altLang="en-US" u="sng" dirty="0">
              <a:solidFill>
                <a:srgbClr val="303030"/>
              </a:solidFill>
              <a:latin typeface="微软雅黑" panose="020B0503020204020204" charset="-122"/>
              <a:ea typeface="微软雅黑" panose="020B0503020204020204" charset="-122"/>
            </a:endParaRPr>
          </a:p>
          <a:p>
            <a:pPr eaLnBrk="0" hangingPunct="0"/>
            <a:r>
              <a:rPr lang="en-US" altLang="zh-CN" sz="1000" dirty="0">
                <a:solidFill>
                  <a:srgbClr val="303030"/>
                </a:solidFill>
                <a:latin typeface="微软雅黑" panose="020B0503020204020204" charset="-122"/>
                <a:ea typeface="微软雅黑" panose="020B0503020204020204" charset="-122"/>
              </a:rPr>
              <a:t>TECHNICIAN COLLEGE OF LIAOCHENG CITY</a:t>
            </a:r>
            <a:endParaRPr lang="zh-CN" altLang="en-US" dirty="0">
              <a:solidFill>
                <a:srgbClr val="303030"/>
              </a:solidFill>
              <a:latin typeface="微软雅黑" panose="020B0503020204020204" charset="-122"/>
              <a:ea typeface="微软雅黑" panose="020B0503020204020204" charset="-122"/>
            </a:endParaRPr>
          </a:p>
          <a:p>
            <a:pPr eaLnBrk="0" hangingPunct="0"/>
            <a:endParaRPr lang="zh-CN" altLang="en-US" dirty="0">
              <a:solidFill>
                <a:srgbClr val="303030"/>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385" decel="100000"/>
                                        <p:tgtEl>
                                          <p:spTgt spid="4100"/>
                                        </p:tgtEl>
                                      </p:cBhvr>
                                    </p:animEffect>
                                    <p:animScale>
                                      <p:cBhvr>
                                        <p:cTn id="8" dur="385" decel="100000"/>
                                        <p:tgtEl>
                                          <p:spTgt spid="4100"/>
                                        </p:tgtEl>
                                      </p:cBhvr>
                                      <p:from x="10000" y="10000"/>
                                      <p:to x="200000" y="450000"/>
                                    </p:animScale>
                                    <p:animScale>
                                      <p:cBhvr>
                                        <p:cTn id="9" dur="615" accel="100000" fill="hold">
                                          <p:stCondLst>
                                            <p:cond delay="385"/>
                                          </p:stCondLst>
                                        </p:cTn>
                                        <p:tgtEl>
                                          <p:spTgt spid="4100"/>
                                        </p:tgtEl>
                                      </p:cBhvr>
                                      <p:from x="200000" y="450000"/>
                                      <p:to x="100000" y="100000"/>
                                    </p:animScale>
                                    <p:set>
                                      <p:cBhvr>
                                        <p:cTn id="10" dur="385" fill="hold"/>
                                        <p:tgtEl>
                                          <p:spTgt spid="4100"/>
                                        </p:tgtEl>
                                        <p:attrNameLst>
                                          <p:attrName>ppt_x</p:attrName>
                                        </p:attrNameLst>
                                      </p:cBhvr>
                                      <p:to>
                                        <p:strVal val="(0.5)"/>
                                      </p:to>
                                    </p:set>
                                    <p:anim from="(0.5)" to="(#ppt_x)" calcmode="lin" valueType="num">
                                      <p:cBhvr>
                                        <p:cTn id="11" dur="615" accel="100000" fill="hold">
                                          <p:stCondLst>
                                            <p:cond delay="385"/>
                                          </p:stCondLst>
                                        </p:cTn>
                                        <p:tgtEl>
                                          <p:spTgt spid="4100"/>
                                        </p:tgtEl>
                                        <p:attrNameLst>
                                          <p:attrName>ppt_x</p:attrName>
                                        </p:attrNameLst>
                                      </p:cBhvr>
                                    </p:anim>
                                    <p:set>
                                      <p:cBhvr>
                                        <p:cTn id="12" dur="385" fill="hold"/>
                                        <p:tgtEl>
                                          <p:spTgt spid="4100"/>
                                        </p:tgtEl>
                                        <p:attrNameLst>
                                          <p:attrName>ppt_y</p:attrName>
                                        </p:attrNameLst>
                                      </p:cBhvr>
                                      <p:to>
                                        <p:strVal val="(#ppt_y+0.4)"/>
                                      </p:to>
                                    </p:set>
                                    <p:anim from="(#ppt_y+0.4)" to="(#ppt_y)" calcmode="lin" valueType="num">
                                      <p:cBhvr>
                                        <p:cTn id="13" dur="615" accel="100000" fill="hold">
                                          <p:stCondLst>
                                            <p:cond delay="385"/>
                                          </p:stCondLst>
                                        </p:cTn>
                                        <p:tgtEl>
                                          <p:spTgt spid="41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1166495" y="1159510"/>
            <a:ext cx="8715375" cy="4889500"/>
          </a:xfrm>
        </p:spPr>
        <p:txBody>
          <a:bodyPr/>
          <a:p>
            <a:endParaRPr lang="zh-CN" altLang="en-US" b="0">
              <a:latin typeface="微软雅黑" panose="020B0503020204020204" charset="-122"/>
              <a:ea typeface="微软雅黑" panose="020B0503020204020204" charset="-122"/>
            </a:endParaRPr>
          </a:p>
          <a:p>
            <a:r>
              <a:rPr lang="zh-CN" altLang="en-US" b="0">
                <a:latin typeface="微软雅黑" panose="020B0503020204020204" charset="-122"/>
                <a:ea typeface="微软雅黑" panose="020B0503020204020204" charset="-122"/>
              </a:rPr>
              <a:t>以上是双代号网络图的逻辑关系和逻辑关系表达图示</a:t>
            </a:r>
            <a:endParaRPr lang="zh-CN" altLang="en-US" b="0">
              <a:latin typeface="微软雅黑" panose="020B0503020204020204" charset="-122"/>
              <a:ea typeface="微软雅黑" panose="020B0503020204020204" charset="-122"/>
            </a:endParaRPr>
          </a:p>
          <a:p>
            <a:r>
              <a:rPr lang="zh-CN" altLang="en-US" b="0">
                <a:latin typeface="微软雅黑" panose="020B0503020204020204" charset="-122"/>
                <a:ea typeface="微软雅黑" panose="020B0503020204020204" charset="-122"/>
              </a:rPr>
              <a:t>下次课我们将学习双代号网络图的绘制规则</a:t>
            </a:r>
            <a:endParaRPr lang="zh-CN" altLang="en-US" b="0">
              <a:latin typeface="微软雅黑" panose="020B0503020204020204" charset="-122"/>
              <a:ea typeface="微软雅黑" panose="020B0503020204020204" charset="-122"/>
            </a:endParaRPr>
          </a:p>
          <a:p>
            <a:r>
              <a:rPr lang="zh-CN" altLang="en-US" b="0">
                <a:latin typeface="微软雅黑" panose="020B0503020204020204" charset="-122"/>
                <a:ea typeface="微软雅黑" panose="020B0503020204020204" charset="-122"/>
              </a:rPr>
              <a:t>谢谢聆听，期待下次再见！</a:t>
            </a:r>
            <a:endParaRPr lang="zh-CN" altLang="en-US" b="0">
              <a:latin typeface="微软雅黑" panose="020B0503020204020204" charset="-122"/>
              <a:ea typeface="微软雅黑" panose="020B0503020204020204" charset="-122"/>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p:txBody>
          <a:bodyPr anchor="ct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
        <p:nvSpPr>
          <p:cNvPr id="14" name="同心圆 13"/>
          <p:cNvSpPr/>
          <p:nvPr/>
        </p:nvSpPr>
        <p:spPr>
          <a:xfrm>
            <a:off x="3521075" y="1330325"/>
            <a:ext cx="4875213" cy="3654425"/>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17" name="TextBox 10"/>
          <p:cNvSpPr txBox="1"/>
          <p:nvPr/>
        </p:nvSpPr>
        <p:spPr>
          <a:xfrm>
            <a:off x="4556760" y="3052445"/>
            <a:ext cx="2925763" cy="922338"/>
          </a:xfrm>
          <a:prstGeom prst="rect">
            <a:avLst/>
          </a:prstGeom>
          <a:noFill/>
          <a:ln w="9525">
            <a:noFill/>
          </a:ln>
        </p:spPr>
        <p:txBody>
          <a:bodyPr wrap="none" anchor="t">
            <a:spAutoFit/>
          </a:bodyPr>
          <a:p>
            <a:pPr defTabSz="1209675"/>
            <a:r>
              <a:rPr lang="zh-CN" altLang="en-US" sz="5400" noProof="1">
                <a:solidFill>
                  <a:srgbClr val="5F8ADF"/>
                </a:solidFill>
                <a:effectLst>
                  <a:outerShdw dist="53882" dir="2699999" algn="ctr" rotWithShape="0">
                    <a:srgbClr val="9999FF">
                      <a:alpha val="75000"/>
                    </a:srgbClr>
                  </a:outerShdw>
                </a:effectLst>
                <a:latin typeface="华文琥珀" panose="02010800040101010101" charset="-122"/>
                <a:ea typeface="华文琥珀" panose="02010800040101010101" charset="-122"/>
                <a:cs typeface="+mn-cs"/>
              </a:rPr>
              <a:t>谢谢聆听</a:t>
            </a:r>
            <a:endParaRPr lang="zh-CN" altLang="en-US" sz="5400" b="1" noProof="1" dirty="0">
              <a:solidFill>
                <a:srgbClr val="5F8ADF"/>
              </a:solidFill>
              <a:effectLst>
                <a:outerShdw dist="53882" dir="2699999" algn="ctr" rotWithShape="0">
                  <a:srgbClr val="9999FF">
                    <a:alpha val="75000"/>
                  </a:srgbClr>
                </a:outerShdw>
              </a:effectLst>
              <a:latin typeface="华文琥珀" panose="02010800040101010101" charset="-122"/>
              <a:ea typeface="华文琥珀" panose="02010800040101010101" charset="-122"/>
              <a:cs typeface="+mn-cs"/>
            </a:endParaRPr>
          </a:p>
        </p:txBody>
      </p:sp>
      <p:sp>
        <p:nvSpPr>
          <p:cNvPr id="20" name="椭圆 19"/>
          <p:cNvSpPr/>
          <p:nvPr/>
        </p:nvSpPr>
        <p:spPr>
          <a:xfrm rot="10498052">
            <a:off x="3316288" y="5319713"/>
            <a:ext cx="298450" cy="223838"/>
          </a:xfrm>
          <a:prstGeom prst="ellipse">
            <a:avLst/>
          </a:prstGeom>
          <a:solidFill>
            <a:srgbClr val="CEB9A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21" name="组合 16"/>
          <p:cNvGrpSpPr/>
          <p:nvPr/>
        </p:nvGrpSpPr>
        <p:grpSpPr>
          <a:xfrm>
            <a:off x="680804" y="3499109"/>
            <a:ext cx="404782" cy="30327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28" name="椭圆 27"/>
          <p:cNvSpPr/>
          <p:nvPr/>
        </p:nvSpPr>
        <p:spPr>
          <a:xfrm rot="10498052">
            <a:off x="2679700" y="3987800"/>
            <a:ext cx="300038"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3" name="组合 23"/>
          <p:cNvGrpSpPr/>
          <p:nvPr/>
        </p:nvGrpSpPr>
        <p:grpSpPr>
          <a:xfrm>
            <a:off x="2426473" y="5113047"/>
            <a:ext cx="575354" cy="431066"/>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37" name="椭圆 36"/>
          <p:cNvSpPr/>
          <p:nvPr/>
        </p:nvSpPr>
        <p:spPr>
          <a:xfrm rot="10498052">
            <a:off x="1637665" y="4575810"/>
            <a:ext cx="395288" cy="298450"/>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8" name="组合 27"/>
          <p:cNvGrpSpPr/>
          <p:nvPr/>
        </p:nvGrpSpPr>
        <p:grpSpPr>
          <a:xfrm>
            <a:off x="5956351" y="5537794"/>
            <a:ext cx="404782" cy="303270"/>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0" name="椭圆 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41" name="椭圆 40"/>
          <p:cNvSpPr/>
          <p:nvPr/>
        </p:nvSpPr>
        <p:spPr>
          <a:xfrm rot="10498052">
            <a:off x="4953000" y="5403850"/>
            <a:ext cx="250825" cy="187325"/>
          </a:xfrm>
          <a:prstGeom prst="ellipse">
            <a:avLst/>
          </a:prstGeom>
          <a:solidFill>
            <a:srgbClr val="628EE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2" name="椭圆 41"/>
          <p:cNvSpPr/>
          <p:nvPr/>
        </p:nvSpPr>
        <p:spPr>
          <a:xfrm rot="10498052">
            <a:off x="768350" y="5475288"/>
            <a:ext cx="298450" cy="2222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3" name="椭圆 42"/>
          <p:cNvSpPr/>
          <p:nvPr/>
        </p:nvSpPr>
        <p:spPr>
          <a:xfrm rot="10498052">
            <a:off x="10814050" y="4322763"/>
            <a:ext cx="296863" cy="223838"/>
          </a:xfrm>
          <a:prstGeom prst="ellipse">
            <a:avLst/>
          </a:prstGeom>
          <a:solidFill>
            <a:srgbClr val="92D050"/>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5" name="椭圆 44"/>
          <p:cNvSpPr/>
          <p:nvPr/>
        </p:nvSpPr>
        <p:spPr>
          <a:xfrm rot="10498052">
            <a:off x="10040938" y="3197225"/>
            <a:ext cx="296863"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49" name="组合 44"/>
          <p:cNvGrpSpPr/>
          <p:nvPr/>
        </p:nvGrpSpPr>
        <p:grpSpPr>
          <a:xfrm>
            <a:off x="9114829" y="4301127"/>
            <a:ext cx="575354" cy="43106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1" name="椭圆 5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54" name="椭圆 53"/>
          <p:cNvSpPr/>
          <p:nvPr/>
        </p:nvSpPr>
        <p:spPr>
          <a:xfrm rot="10498052">
            <a:off x="7756525" y="4872038"/>
            <a:ext cx="396875" cy="296863"/>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5" name="椭圆 54"/>
          <p:cNvSpPr/>
          <p:nvPr/>
        </p:nvSpPr>
        <p:spPr>
          <a:xfrm rot="10498052">
            <a:off x="9772650" y="5264150"/>
            <a:ext cx="250825" cy="187325"/>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6" name="椭圆 55"/>
          <p:cNvSpPr/>
          <p:nvPr/>
        </p:nvSpPr>
        <p:spPr>
          <a:xfrm rot="10498052">
            <a:off x="7175500" y="5503863"/>
            <a:ext cx="298450"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8" name="KSO_Shape"/>
          <p:cNvSpPr/>
          <p:nvPr/>
        </p:nvSpPr>
        <p:spPr bwMode="auto">
          <a:xfrm>
            <a:off x="5092700" y="1606485"/>
            <a:ext cx="1905000" cy="1330325"/>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D4BA3A"/>
          </a:solidFill>
          <a:ln>
            <a:noFill/>
          </a:ln>
        </p:spPr>
        <p:txBody>
          <a:bodyPr anchor="ctr">
            <a:scene3d>
              <a:camera prst="orthographicFront"/>
              <a:lightRig rig="threePt" dir="t"/>
            </a:scene3d>
            <a:sp3d>
              <a:contourClr>
                <a:srgbClr val="FFFFFF"/>
              </a:contourClr>
            </a:sp3d>
          </a:bodyPr>
          <a:p>
            <a:pPr algn="ctr">
              <a:defRPr/>
            </a:pPr>
            <a:endParaRPr lang="zh-CN" altLang="en-US">
              <a:solidFill>
                <a:srgbClr val="FFFFFF"/>
              </a:solidFill>
            </a:endParaRPr>
          </a:p>
        </p:txBody>
      </p:sp>
      <p:sp>
        <p:nvSpPr>
          <p:cNvPr id="2" name="灯片编号占位符 1"/>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Abs val="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grpId="0" nodeType="withEffect">
                                  <p:stCondLst>
                                    <p:cond delay="0"/>
                                  </p:stCondLst>
                                  <p:childTnLst>
                                    <p:animMotion origin="layout" path="M 1.05712 -0.81186 L -0.01424 -0.02255 " pathEditMode="relative" rAng="0" ptsTypes="AA">
                                      <p:cBhvr>
                                        <p:cTn id="9" dur="2000" fill="hold"/>
                                        <p:tgtEl>
                                          <p:spTgt spid="43"/>
                                        </p:tgtEl>
                                        <p:attrNameLst>
                                          <p:attrName>ppt_x</p:attrName>
                                          <p:attrName>ppt_y</p:attrName>
                                        </p:attrNameLst>
                                      </p:cBhvr>
                                      <p:rCtr x="-5357600" y="3945000"/>
                                    </p:animMotion>
                                  </p:childTnLst>
                                </p:cTn>
                              </p:par>
                              <p:par>
                                <p:cTn id="10" presetID="42" presetClass="path" presetSubtype="0" accel="50000" decel="50000" fill="hold" grpId="0" nodeType="withEffect">
                                  <p:stCondLst>
                                    <p:cond delay="0"/>
                                  </p:stCondLst>
                                  <p:childTnLst>
                                    <p:animMotion origin="layout" path="M 1.05712 -0.81186 L -0.01424 -0.02255 " pathEditMode="relative" rAng="0" ptsTypes="AA">
                                      <p:cBhvr>
                                        <p:cTn id="11" dur="2000" fill="hold"/>
                                        <p:tgtEl>
                                          <p:spTgt spid="45"/>
                                        </p:tgtEl>
                                        <p:attrNameLst>
                                          <p:attrName>ppt_x</p:attrName>
                                          <p:attrName>ppt_y</p:attrName>
                                        </p:attrNameLst>
                                      </p:cBhvr>
                                      <p:rCtr x="-5357600" y="3945000"/>
                                    </p:animMotion>
                                  </p:childTnLst>
                                </p:cTn>
                              </p:par>
                              <p:par>
                                <p:cTn id="12" presetID="42" presetClass="path" presetSubtype="0" accel="50000" decel="50000" fill="hold" nodeType="withEffect">
                                  <p:stCondLst>
                                    <p:cond delay="0"/>
                                  </p:stCondLst>
                                  <p:childTnLst>
                                    <p:animMotion origin="layout" path="M 0.93194 -0.36577 L -2.77778E-7 5.68428E-7 " pathEditMode="relative" rAng="0" ptsTypes="AA">
                                      <p:cBhvr>
                                        <p:cTn id="13" dur="2000" fill="hold"/>
                                        <p:tgtEl>
                                          <p:spTgt spid="49"/>
                                        </p:tgtEl>
                                        <p:attrNameLst>
                                          <p:attrName>ppt_x</p:attrName>
                                          <p:attrName>ppt_y</p:attrName>
                                        </p:attrNameLst>
                                      </p:cBhvr>
                                      <p:rCtr x="-4659700" y="1828900"/>
                                    </p:animMotion>
                                  </p:childTnLst>
                                </p:cTn>
                              </p:par>
                              <p:par>
                                <p:cTn id="14" presetID="42" presetClass="path" presetSubtype="0" accel="50000" decel="50000" fill="hold" grpId="0" nodeType="withEffect">
                                  <p:stCondLst>
                                    <p:cond delay="0"/>
                                  </p:stCondLst>
                                  <p:childTnLst>
                                    <p:animMotion origin="layout" path="M 1.05712 -0.81186 L -0.01424 -0.02255 " pathEditMode="relative" rAng="0" ptsTypes="AA">
                                      <p:cBhvr>
                                        <p:cTn id="15" dur="2000" fill="hold"/>
                                        <p:tgtEl>
                                          <p:spTgt spid="54"/>
                                        </p:tgtEl>
                                        <p:attrNameLst>
                                          <p:attrName>ppt_x</p:attrName>
                                          <p:attrName>ppt_y</p:attrName>
                                        </p:attrNameLst>
                                      </p:cBhvr>
                                      <p:rCtr x="-5357600" y="3945000"/>
                                    </p:animMotion>
                                  </p:childTnLst>
                                </p:cTn>
                              </p:par>
                              <p:par>
                                <p:cTn id="16" presetID="42" presetClass="path" presetSubtype="0" accel="50000" decel="50000" fill="hold" grpId="0" nodeType="withEffect">
                                  <p:stCondLst>
                                    <p:cond delay="0"/>
                                  </p:stCondLst>
                                  <p:childTnLst>
                                    <p:animMotion origin="layout" path="M 1.07135 -0.78931 L 8.33333E-7 -4.71733E-6 " pathEditMode="relative" rAng="0" ptsTypes="AA">
                                      <p:cBhvr>
                                        <p:cTn id="17" dur="2000" fill="hold"/>
                                        <p:tgtEl>
                                          <p:spTgt spid="55"/>
                                        </p:tgtEl>
                                        <p:attrNameLst>
                                          <p:attrName>ppt_x</p:attrName>
                                          <p:attrName>ppt_y</p:attrName>
                                        </p:attrNameLst>
                                      </p:cBhvr>
                                      <p:rCtr x="-5357600" y="3945000"/>
                                    </p:animMotion>
                                  </p:childTnLst>
                                </p:cTn>
                              </p:par>
                              <p:par>
                                <p:cTn id="18" presetID="42" presetClass="path" presetSubtype="0" accel="50000" decel="50000" fill="hold" grpId="0" nodeType="withEffect">
                                  <p:stCondLst>
                                    <p:cond delay="0"/>
                                  </p:stCondLst>
                                  <p:childTnLst>
                                    <p:animMotion origin="layout" path="M 1.05712 -0.81186 L -0.01424 -0.02255 " pathEditMode="relative" rAng="0" ptsTypes="AA">
                                      <p:cBhvr>
                                        <p:cTn id="19" dur="2000" fill="hold"/>
                                        <p:tgtEl>
                                          <p:spTgt spid="56"/>
                                        </p:tgtEl>
                                        <p:attrNameLst>
                                          <p:attrName>ppt_x</p:attrName>
                                          <p:attrName>ppt_y</p:attrName>
                                        </p:attrNameLst>
                                      </p:cBhvr>
                                      <p:rCtr x="-5357600" y="3945000"/>
                                    </p:animMotion>
                                  </p:childTnLst>
                                </p:cTn>
                              </p:par>
                              <p:par>
                                <p:cTn id="20" presetID="42" presetClass="path" presetSubtype="0" accel="50000" decel="50000" fill="hold" grpId="0" nodeType="withEffect">
                                  <p:stCondLst>
                                    <p:cond delay="0"/>
                                  </p:stCondLst>
                                  <p:childTnLst>
                                    <p:animMotion origin="layout" path="M 1.057120 -0.806119 L -0.014240 -0.016809 " pathEditMode="relative" rAng="0" ptsTypes="AA">
                                      <p:cBhvr>
                                        <p:cTn id="21" dur="2000" fill="hold"/>
                                        <p:tgtEl>
                                          <p:spTgt spid="20"/>
                                        </p:tgtEl>
                                        <p:attrNameLst>
                                          <p:attrName>ppt_x</p:attrName>
                                          <p:attrName>ppt_y</p:attrName>
                                        </p:attrNameLst>
                                      </p:cBhvr>
                                      <p:rCtr x="-500" y="300"/>
                                    </p:animMotion>
                                  </p:childTnLst>
                                </p:cTn>
                              </p:par>
                              <p:par>
                                <p:cTn id="22" presetID="42" presetClass="path" presetSubtype="0" accel="50000" decel="50000" fill="hold" nodeType="withEffect">
                                  <p:stCondLst>
                                    <p:cond delay="0"/>
                                  </p:stCondLst>
                                  <p:childTnLst>
                                    <p:animMotion origin="layout" path="M 1.22951 -0.81173 L 0 -2.46914E-6 " pathEditMode="relative" rAng="0" ptsTypes="AA">
                                      <p:cBhvr>
                                        <p:cTn id="23" dur="2000" fill="hold"/>
                                        <p:tgtEl>
                                          <p:spTgt spid="21"/>
                                        </p:tgtEl>
                                        <p:attrNameLst>
                                          <p:attrName>ppt_x</p:attrName>
                                          <p:attrName>ppt_y</p:attrName>
                                        </p:attrNameLst>
                                      </p:cBhvr>
                                      <p:rCtr x="-6147600" y="4058600"/>
                                    </p:animMotion>
                                  </p:childTnLst>
                                </p:cTn>
                              </p:par>
                              <p:par>
                                <p:cTn id="24" presetID="42" presetClass="path" presetSubtype="0" accel="50000" decel="50000" fill="hold" grpId="0" nodeType="withEffect">
                                  <p:stCondLst>
                                    <p:cond delay="0"/>
                                  </p:stCondLst>
                                  <p:childTnLst>
                                    <p:animMotion origin="layout" path="M 1.05712 -0.81186 L -0.01424 -0.02255 " pathEditMode="relative" rAng="0" ptsTypes="AA">
                                      <p:cBhvr>
                                        <p:cTn id="25" dur="2000" fill="hold"/>
                                        <p:tgtEl>
                                          <p:spTgt spid="28"/>
                                        </p:tgtEl>
                                        <p:attrNameLst>
                                          <p:attrName>ppt_x</p:attrName>
                                          <p:attrName>ppt_y</p:attrName>
                                        </p:attrNameLst>
                                      </p:cBhvr>
                                      <p:rCtr x="-5357600" y="3945000"/>
                                    </p:animMotion>
                                  </p:childTnLst>
                                </p:cTn>
                              </p:par>
                              <p:par>
                                <p:cTn id="26" presetID="42" presetClass="path" presetSubtype="0" accel="50000" decel="50000" fill="hold" nodeType="withEffect">
                                  <p:stCondLst>
                                    <p:cond delay="0"/>
                                  </p:stCondLst>
                                  <p:childTnLst>
                                    <p:animMotion origin="layout" path="M 0.93194 -0.36577 L -2.77778E-7 5.68428E-7 " pathEditMode="relative" rAng="0" ptsTypes="AA">
                                      <p:cBhvr>
                                        <p:cTn id="27" dur="2000" fill="hold"/>
                                        <p:tgtEl>
                                          <p:spTgt spid="33"/>
                                        </p:tgtEl>
                                        <p:attrNameLst>
                                          <p:attrName>ppt_x</p:attrName>
                                          <p:attrName>ppt_y</p:attrName>
                                        </p:attrNameLst>
                                      </p:cBhvr>
                                      <p:rCtr x="-4659700" y="1828900"/>
                                    </p:animMotion>
                                  </p:childTnLst>
                                </p:cTn>
                              </p:par>
                              <p:par>
                                <p:cTn id="28" presetID="42" presetClass="path" presetSubtype="0" accel="50000" decel="50000" fill="hold" grpId="0" nodeType="withEffect">
                                  <p:stCondLst>
                                    <p:cond delay="0"/>
                                  </p:stCondLst>
                                  <p:childTnLst>
                                    <p:animMotion origin="layout" path="M 1.07136 -0.7892 L 5E-6 2.46914E-6 " pathEditMode="relative" rAng="0" ptsTypes="AA">
                                      <p:cBhvr>
                                        <p:cTn id="29" dur="2000" fill="hold"/>
                                        <p:tgtEl>
                                          <p:spTgt spid="37"/>
                                        </p:tgtEl>
                                        <p:attrNameLst>
                                          <p:attrName>ppt_x</p:attrName>
                                          <p:attrName>ppt_y</p:attrName>
                                        </p:attrNameLst>
                                      </p:cBhvr>
                                      <p:rCtr x="-5357600" y="3944400"/>
                                    </p:animMotion>
                                  </p:childTnLst>
                                </p:cTn>
                              </p:par>
                              <p:par>
                                <p:cTn id="30" presetID="42" presetClass="path" presetSubtype="0" accel="50000" decel="50000" fill="hold" nodeType="withEffect">
                                  <p:stCondLst>
                                    <p:cond delay="0"/>
                                  </p:stCondLst>
                                  <p:childTnLst>
                                    <p:animMotion origin="layout" path="M 0.93194 -0.36577 L -2.77778E-7 5.68428E-7 " pathEditMode="relative" rAng="0" ptsTypes="AA">
                                      <p:cBhvr>
                                        <p:cTn id="31" dur="2000" fill="hold"/>
                                        <p:tgtEl>
                                          <p:spTgt spid="38"/>
                                        </p:tgtEl>
                                        <p:attrNameLst>
                                          <p:attrName>ppt_x</p:attrName>
                                          <p:attrName>ppt_y</p:attrName>
                                        </p:attrNameLst>
                                      </p:cBhvr>
                                      <p:rCtr x="-4659700" y="1828900"/>
                                    </p:animMotion>
                                  </p:childTnLst>
                                </p:cTn>
                              </p:par>
                              <p:par>
                                <p:cTn id="32" presetID="42" presetClass="path" presetSubtype="0" accel="50000" decel="50000" fill="hold" grpId="0" nodeType="withEffect">
                                  <p:stCondLst>
                                    <p:cond delay="0"/>
                                  </p:stCondLst>
                                  <p:childTnLst>
                                    <p:animMotion origin="layout" path="M 1.07135 -0.78931 L 8.33333E-7 -4.71733E-6 " pathEditMode="relative" rAng="0" ptsTypes="AA">
                                      <p:cBhvr>
                                        <p:cTn id="33" dur="2000" fill="hold"/>
                                        <p:tgtEl>
                                          <p:spTgt spid="41"/>
                                        </p:tgtEl>
                                        <p:attrNameLst>
                                          <p:attrName>ppt_x</p:attrName>
                                          <p:attrName>ppt_y</p:attrName>
                                        </p:attrNameLst>
                                      </p:cBhvr>
                                      <p:rCtr x="-5357600" y="3945000"/>
                                    </p:animMotion>
                                  </p:childTnLst>
                                </p:cTn>
                              </p:par>
                              <p:par>
                                <p:cTn id="34" presetID="42" presetClass="path" presetSubtype="0" accel="50000" decel="50000" fill="hold" grpId="0" nodeType="withEffect">
                                  <p:stCondLst>
                                    <p:cond delay="0"/>
                                  </p:stCondLst>
                                  <p:childTnLst>
                                    <p:animMotion origin="layout" path="M 1.05712 -0.81186 L -0.01424 -0.02255 " pathEditMode="relative" rAng="0" ptsTypes="AA">
                                      <p:cBhvr>
                                        <p:cTn id="35" dur="2000" fill="hold"/>
                                        <p:tgtEl>
                                          <p:spTgt spid="42"/>
                                        </p:tgtEl>
                                        <p:attrNameLst>
                                          <p:attrName>ppt_x</p:attrName>
                                          <p:attrName>ppt_y</p:attrName>
                                        </p:attrNameLst>
                                      </p:cBhvr>
                                      <p:rCtr x="-5357600" y="3945000"/>
                                    </p:animMotion>
                                  </p:childTnLst>
                                </p:cTn>
                              </p:par>
                              <p:par>
                                <p:cTn id="36" presetID="47"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bldLvl="0" animBg="1"/>
      <p:bldP spid="28" grpId="0" bldLvl="0" animBg="1"/>
      <p:bldP spid="37" grpId="0" bldLvl="0" animBg="1"/>
      <p:bldP spid="41" grpId="0" bldLvl="0" animBg="1"/>
      <p:bldP spid="42" grpId="0" bldLvl="0" animBg="1"/>
      <p:bldP spid="43" grpId="0" bldLvl="0" animBg="1"/>
      <p:bldP spid="45" grpId="0" bldLvl="0" animBg="1"/>
      <p:bldP spid="54" grpId="0" bldLvl="0" animBg="1"/>
      <p:bldP spid="55" grpId="0" bldLvl="0" animBg="1"/>
      <p:bldP spid="56" grpId="0" bldLvl="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grpSp>
        <p:nvGrpSpPr>
          <p:cNvPr id="6" name="Group 10"/>
          <p:cNvGrpSpPr/>
          <p:nvPr/>
        </p:nvGrpSpPr>
        <p:grpSpPr>
          <a:xfrm>
            <a:off x="3089275" y="3791585"/>
            <a:ext cx="4074160" cy="781050"/>
            <a:chOff x="-213" y="16"/>
            <a:chExt cx="4373" cy="492"/>
          </a:xfrm>
        </p:grpSpPr>
        <p:sp>
          <p:nvSpPr>
            <p:cNvPr id="5131" name="AutoShape 11">
              <a:hlinkClick r:id="" action="ppaction://noaction"/>
            </p:cNvPr>
            <p:cNvSpPr>
              <a:spLocks noChangeArrowheads="1"/>
            </p:cNvSpPr>
            <p:nvPr/>
          </p:nvSpPr>
          <p:spPr bwMode="auto">
            <a:xfrm>
              <a:off x="712" y="69"/>
              <a:ext cx="3448" cy="385"/>
            </a:xfrm>
            <a:prstGeom prst="roundRect">
              <a:avLst>
                <a:gd name="adj" fmla="val 16667"/>
              </a:avLst>
            </a:prstGeom>
            <a:gradFill rotWithShape="1">
              <a:gsLst>
                <a:gs pos="0">
                  <a:schemeClr val="accent1">
                    <a:gamma/>
                    <a:shade val="46275"/>
                    <a:invGamma/>
                  </a:schemeClr>
                </a:gs>
                <a:gs pos="100000">
                  <a:schemeClr val="accent1"/>
                </a:gs>
              </a:gsLst>
              <a:lin ang="0" scaled="1"/>
            </a:gradFill>
            <a:ln w="9525">
              <a:noFill/>
              <a:round/>
            </a:ln>
            <a:effectLst>
              <a:outerShdw dist="107763" dir="2700000" algn="ctr" rotWithShape="0">
                <a:schemeClr val="bg2">
                  <a:alpha val="50000"/>
                </a:schemeClr>
              </a:outerShdw>
            </a:effectLst>
          </p:spPr>
          <p:txBody>
            <a:bodyPr wrap="none" anchor="ct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rPr>
                <a:t>    逻辑关系表达</a:t>
              </a:r>
              <a:endParaRPr kumimoji="0" lang="zh-CN" altLang="en-US" sz="2800" b="1"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endParaRPr>
            </a:p>
          </p:txBody>
        </p:sp>
        <p:sp>
          <p:nvSpPr>
            <p:cNvPr id="16391" name="AutoShape 12"/>
            <p:cNvSpPr>
              <a:spLocks noChangeAspect="1"/>
            </p:cNvSpPr>
            <p:nvPr/>
          </p:nvSpPr>
          <p:spPr>
            <a:xfrm>
              <a:off x="-213" y="16"/>
              <a:ext cx="930" cy="492"/>
            </a:xfrm>
            <a:prstGeom prst="hexagon">
              <a:avLst>
                <a:gd name="adj" fmla="val 28554"/>
                <a:gd name="vf" fmla="val 115470"/>
              </a:avLst>
            </a:prstGeom>
            <a:solidFill>
              <a:schemeClr val="accent1"/>
            </a:solidFill>
            <a:ln w="28575" cap="flat" cmpd="sng">
              <a:solidFill>
                <a:schemeClr val="bg1"/>
              </a:solidFill>
              <a:prstDash val="solid"/>
              <a:miter/>
              <a:headEnd type="none" w="med" len="med"/>
              <a:tailEnd type="none" w="med" len="med"/>
            </a:ln>
            <a:effectLst>
              <a:outerShdw dist="63500" dir="2212193" algn="ctr" rotWithShape="0">
                <a:schemeClr val="tx1">
                  <a:alpha val="50000"/>
                </a:schemeClr>
              </a:outerShdw>
            </a:effectLst>
          </p:spPr>
          <p:txBody>
            <a:bodyPr wrap="none" anchor="ctr"/>
            <a:p>
              <a:pPr algn="ctr" eaLnBrk="0" hangingPunct="0"/>
              <a:r>
                <a:rPr lang="en-US" altLang="zh-CN" sz="2800" b="1" dirty="0">
                  <a:solidFill>
                    <a:schemeClr val="bg1"/>
                  </a:solidFill>
                  <a:latin typeface="Times New Roman" panose="02020603050405020304" pitchFamily="18" charset="0"/>
                  <a:ea typeface="Gulim" panose="020B0600000101010101" pitchFamily="34" charset="-127"/>
                </a:rPr>
                <a:t>2</a:t>
              </a:r>
              <a:endParaRPr lang="en-US" altLang="zh-CN" sz="2800" b="1" dirty="0">
                <a:solidFill>
                  <a:schemeClr val="bg1"/>
                </a:solidFill>
                <a:latin typeface="Times New Roman" panose="02020603050405020304" pitchFamily="18" charset="0"/>
                <a:ea typeface="Gulim" panose="020B0600000101010101" pitchFamily="34" charset="-127"/>
              </a:endParaRPr>
            </a:p>
          </p:txBody>
        </p:sp>
      </p:grpSp>
      <p:grpSp>
        <p:nvGrpSpPr>
          <p:cNvPr id="7" name="Group 13"/>
          <p:cNvGrpSpPr/>
          <p:nvPr/>
        </p:nvGrpSpPr>
        <p:grpSpPr>
          <a:xfrm>
            <a:off x="3089275" y="1252855"/>
            <a:ext cx="4015105" cy="1645285"/>
            <a:chOff x="-1474" y="98"/>
            <a:chExt cx="4422" cy="1037"/>
          </a:xfrm>
        </p:grpSpPr>
        <p:grpSp>
          <p:nvGrpSpPr>
            <p:cNvPr id="16393" name="Group 14"/>
            <p:cNvGrpSpPr/>
            <p:nvPr/>
          </p:nvGrpSpPr>
          <p:grpSpPr>
            <a:xfrm>
              <a:off x="635" y="98"/>
              <a:ext cx="2313" cy="294"/>
              <a:chOff x="635" y="91"/>
              <a:chExt cx="2313" cy="294"/>
            </a:xfrm>
          </p:grpSpPr>
          <p:sp>
            <p:nvSpPr>
              <p:cNvPr id="16396" name="AutoShape 17"/>
              <p:cNvSpPr/>
              <p:nvPr/>
            </p:nvSpPr>
            <p:spPr>
              <a:xfrm>
                <a:off x="635" y="91"/>
                <a:ext cx="2313" cy="294"/>
              </a:xfrm>
              <a:prstGeom prst="roundRect">
                <a:avLst>
                  <a:gd name="adj" fmla="val 16667"/>
                </a:avLst>
              </a:prstGeom>
              <a:noFill/>
              <a:ln w="9525">
                <a:noFill/>
              </a:ln>
            </p:spPr>
            <p:txBody>
              <a:bodyPr wrap="none" anchor="ctr"/>
              <a:p>
                <a:pPr latinLnBrk="1"/>
                <a:r>
                  <a:rPr lang="zh-CN" altLang="en-US" sz="2800" b="1" dirty="0">
                    <a:solidFill>
                      <a:schemeClr val="bg1"/>
                    </a:solidFill>
                    <a:latin typeface="华文中宋" panose="02010600040101010101" pitchFamily="2" charset="-122"/>
                    <a:ea typeface="华文中宋" panose="02010600040101010101" pitchFamily="2" charset="-122"/>
                  </a:rPr>
                  <a:t>5.3.1</a:t>
                </a:r>
                <a:r>
                  <a:rPr lang="ko-KR" altLang="en-US" sz="2800" b="1" dirty="0">
                    <a:solidFill>
                      <a:schemeClr val="bg1"/>
                    </a:solidFill>
                    <a:latin typeface="华文中宋" panose="02010600040101010101" pitchFamily="2" charset="-122"/>
                    <a:ea typeface="华文中宋" panose="02010600040101010101" pitchFamily="2" charset="-122"/>
                  </a:rPr>
                  <a:t>　组合体的类型</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16397" name="AutoShape 18"/>
              <p:cNvSpPr/>
              <p:nvPr/>
            </p:nvSpPr>
            <p:spPr>
              <a:xfrm>
                <a:off x="635" y="91"/>
                <a:ext cx="2313" cy="294"/>
              </a:xfrm>
              <a:prstGeom prst="roundRect">
                <a:avLst>
                  <a:gd name="adj" fmla="val 16667"/>
                </a:avLst>
              </a:prstGeom>
              <a:noFill/>
              <a:ln w="9525">
                <a:noFill/>
              </a:ln>
            </p:spPr>
            <p:txBody>
              <a:bodyPr wrap="none" anchor="ctr"/>
              <a:p>
                <a:pPr latinLnBrk="1"/>
                <a:r>
                  <a:rPr lang="zh-CN" altLang="en-US" sz="2800" b="1" dirty="0">
                    <a:solidFill>
                      <a:schemeClr val="bg1"/>
                    </a:solidFill>
                    <a:latin typeface="华文中宋" panose="02010600040101010101" pitchFamily="2" charset="-122"/>
                    <a:ea typeface="华文中宋" panose="02010600040101010101" pitchFamily="2" charset="-122"/>
                  </a:rPr>
                  <a:t>5.3.1</a:t>
                </a:r>
                <a:r>
                  <a:rPr lang="ko-KR" altLang="en-US" sz="2800" b="1" dirty="0">
                    <a:solidFill>
                      <a:schemeClr val="bg1"/>
                    </a:solidFill>
                    <a:latin typeface="华文中宋" panose="02010600040101010101" pitchFamily="2" charset="-122"/>
                    <a:ea typeface="华文中宋" panose="02010600040101010101" pitchFamily="2" charset="-122"/>
                  </a:rPr>
                  <a:t>　组合体的类型</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16398" name="AutoShape 19"/>
              <p:cNvSpPr/>
              <p:nvPr/>
            </p:nvSpPr>
            <p:spPr>
              <a:xfrm>
                <a:off x="635" y="91"/>
                <a:ext cx="2313" cy="294"/>
              </a:xfrm>
              <a:prstGeom prst="roundRect">
                <a:avLst>
                  <a:gd name="adj" fmla="val 16667"/>
                </a:avLst>
              </a:prstGeom>
              <a:noFill/>
              <a:ln w="9525">
                <a:noFill/>
              </a:ln>
            </p:spPr>
            <p:txBody>
              <a:bodyPr wrap="none" anchor="ctr"/>
              <a:p>
                <a:pPr latinLnBrk="1"/>
                <a:r>
                  <a:rPr lang="zh-CN" altLang="en-US" sz="2800" b="1" dirty="0">
                    <a:solidFill>
                      <a:schemeClr val="bg1"/>
                    </a:solidFill>
                    <a:latin typeface="华文中宋" panose="02010600040101010101" pitchFamily="2" charset="-122"/>
                    <a:ea typeface="华文中宋" panose="02010600040101010101" pitchFamily="2" charset="-122"/>
                  </a:rPr>
                  <a:t>5.3.1</a:t>
                </a:r>
                <a:r>
                  <a:rPr lang="ko-KR" altLang="en-US" sz="2800" b="1" dirty="0">
                    <a:solidFill>
                      <a:schemeClr val="bg1"/>
                    </a:solidFill>
                    <a:latin typeface="华文中宋" panose="02010600040101010101" pitchFamily="2" charset="-122"/>
                    <a:ea typeface="华文中宋" panose="02010600040101010101" pitchFamily="2" charset="-122"/>
                  </a:rPr>
                  <a:t>　组合体的类型</a:t>
                </a:r>
                <a:endParaRPr lang="zh-CN" altLang="en-US" sz="2800" b="1" dirty="0">
                  <a:solidFill>
                    <a:schemeClr val="bg1"/>
                  </a:solidFill>
                  <a:latin typeface="华文中宋" panose="02010600040101010101" pitchFamily="2" charset="-122"/>
                  <a:ea typeface="华文中宋" panose="02010600040101010101" pitchFamily="2" charset="-122"/>
                </a:endParaRPr>
              </a:p>
            </p:txBody>
          </p:sp>
        </p:grpSp>
        <p:sp>
          <p:nvSpPr>
            <p:cNvPr id="5141" name="AutoShape 21"/>
            <p:cNvSpPr>
              <a:spLocks noChangeArrowheads="1"/>
            </p:cNvSpPr>
            <p:nvPr/>
          </p:nvSpPr>
          <p:spPr bwMode="auto">
            <a:xfrm>
              <a:off x="-501" y="697"/>
              <a:ext cx="3448" cy="385"/>
            </a:xfrm>
            <a:prstGeom prst="roundRect">
              <a:avLst>
                <a:gd name="adj" fmla="val 16667"/>
              </a:avLst>
            </a:prstGeom>
            <a:gradFill rotWithShape="1">
              <a:gsLst>
                <a:gs pos="0">
                  <a:schemeClr val="accent2">
                    <a:gamma/>
                    <a:shade val="46275"/>
                    <a:invGamma/>
                  </a:schemeClr>
                </a:gs>
                <a:gs pos="100000">
                  <a:schemeClr val="accent2"/>
                </a:gs>
              </a:gsLst>
              <a:lin ang="0" scaled="1"/>
            </a:gradFill>
            <a:ln w="9525">
              <a:noFill/>
              <a:round/>
            </a:ln>
            <a:effectLst>
              <a:outerShdw dist="107763" dir="2700000" algn="ctr" rotWithShape="0">
                <a:schemeClr val="bg2">
                  <a:alpha val="50000"/>
                </a:schemeClr>
              </a:outerShdw>
            </a:effectLst>
          </p:spPr>
          <p:txBody>
            <a:bodyPr wrap="none" anchor="ct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smtClean="0">
                  <a:ln>
                    <a:noFill/>
                  </a:ln>
                  <a:solidFill>
                    <a:schemeClr val="bg1"/>
                  </a:solidFill>
                  <a:effectLst/>
                  <a:uLnTx/>
                  <a:uFillTx/>
                  <a:latin typeface="Times New Roman" panose="02020603050405020304" pitchFamily="18" charset="0"/>
                  <a:ea typeface="宋体" panose="02010600030101010101" pitchFamily="2" charset="-122"/>
                  <a:cs typeface="+mn-cs"/>
                </a:rPr>
                <a:t>    </a:t>
              </a:r>
              <a:r>
                <a:rPr kumimoji="0" lang="zh-CN" altLang="en-US" sz="2800" b="1" i="0" u="none" strike="noStrike" kern="1200" cap="none" spc="0" normalizeH="0" baseline="0" noProof="0" smtClean="0">
                  <a:ln>
                    <a:noFill/>
                  </a:ln>
                  <a:solidFill>
                    <a:schemeClr val="bg1"/>
                  </a:solidFill>
                  <a:effectLst/>
                  <a:uLnTx/>
                  <a:uFillTx/>
                  <a:latin typeface="Times New Roman" panose="02020603050405020304" pitchFamily="18" charset="0"/>
                  <a:ea typeface="宋体" panose="02010600030101010101" pitchFamily="2" charset="-122"/>
                  <a:cs typeface="+mn-cs"/>
                </a:rPr>
                <a:t>逻辑关系</a:t>
              </a:r>
              <a:endParaRPr kumimoji="0" lang="zh-CN" altLang="en-US" sz="2800" b="1" i="0" u="none" strike="noStrike" kern="1200" cap="none" spc="0" normalizeH="0" baseline="0" noProof="0" smtClean="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6406" name="AutoShape 27"/>
            <p:cNvSpPr>
              <a:spLocks noChangeAspect="1"/>
            </p:cNvSpPr>
            <p:nvPr/>
          </p:nvSpPr>
          <p:spPr>
            <a:xfrm>
              <a:off x="-1474" y="644"/>
              <a:ext cx="913" cy="491"/>
            </a:xfrm>
            <a:prstGeom prst="hexagon">
              <a:avLst>
                <a:gd name="adj" fmla="val 28615"/>
                <a:gd name="vf" fmla="val 115470"/>
              </a:avLst>
            </a:prstGeom>
            <a:solidFill>
              <a:schemeClr val="accent2"/>
            </a:solidFill>
            <a:ln w="28575" cap="flat" cmpd="sng">
              <a:solidFill>
                <a:schemeClr val="bg1"/>
              </a:solidFill>
              <a:prstDash val="solid"/>
              <a:miter/>
              <a:headEnd type="none" w="med" len="med"/>
              <a:tailEnd type="none" w="med" len="med"/>
            </a:ln>
            <a:effectLst>
              <a:outerShdw dist="63500" dir="2212193" algn="ctr" rotWithShape="0">
                <a:schemeClr val="tx1">
                  <a:alpha val="50000"/>
                </a:schemeClr>
              </a:outerShdw>
            </a:effectLst>
          </p:spPr>
          <p:txBody>
            <a:bodyPr wrap="none" anchor="ctr"/>
            <a:p>
              <a:pPr algn="ctr" eaLnBrk="0" hangingPunct="0"/>
              <a:r>
                <a:rPr lang="en-US" altLang="zh-CN" sz="2800" b="1" dirty="0">
                  <a:solidFill>
                    <a:schemeClr val="bg1"/>
                  </a:solidFill>
                  <a:latin typeface="Times New Roman" panose="02020603050405020304" pitchFamily="18" charset="0"/>
                  <a:ea typeface="Gulim" panose="020B0600000101010101" pitchFamily="34" charset="-127"/>
                </a:rPr>
                <a:t>1</a:t>
              </a:r>
              <a:endParaRPr lang="en-US" altLang="zh-CN" sz="2800" b="1" dirty="0">
                <a:solidFill>
                  <a:schemeClr val="bg1"/>
                </a:solidFill>
                <a:latin typeface="Times New Roman" panose="02020603050405020304" pitchFamily="18" charset="0"/>
                <a:ea typeface="Gulim" panose="020B0600000101010101" pitchFamily="34" charset="-127"/>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6" name="内容占位符 5"/>
          <p:cNvSpPr>
            <a:spLocks noGrp="1"/>
          </p:cNvSpPr>
          <p:nvPr>
            <p:ph idx="1"/>
          </p:nvPr>
        </p:nvSpPr>
        <p:spPr>
          <a:xfrm>
            <a:off x="1200150" y="1446530"/>
            <a:ext cx="9264650" cy="3965575"/>
          </a:xfrm>
        </p:spPr>
        <p:txBody>
          <a:bodyPr/>
          <a:p>
            <a:pPr>
              <a:buFont typeface="Wingdings" panose="05000000000000000000" charset="0"/>
              <a:buChar char="u"/>
            </a:pPr>
            <a:r>
              <a:rPr lang="zh-CN" altLang="en-US" b="0" dirty="0">
                <a:latin typeface="微软雅黑" panose="020B0503020204020204" charset="-122"/>
                <a:ea typeface="微软雅黑" panose="020B0503020204020204" charset="-122"/>
                <a:sym typeface="+mn-ea"/>
              </a:rPr>
              <a:t>正确地表示工作之间的逻辑关系，是绘制双代号网络图的关键。</a:t>
            </a:r>
            <a:endParaRPr lang="zh-CN" altLang="en-US" b="0" dirty="0">
              <a:latin typeface="微软雅黑" panose="020B0503020204020204" charset="-122"/>
              <a:ea typeface="微软雅黑" panose="020B0503020204020204" charset="-122"/>
              <a:sym typeface="+mn-ea"/>
            </a:endParaRPr>
          </a:p>
          <a:p>
            <a:r>
              <a:rPr lang="zh-CN" altLang="en-US" b="0" dirty="0">
                <a:latin typeface="微软雅黑" panose="020B0503020204020204" charset="-122"/>
                <a:ea typeface="微软雅黑" panose="020B0503020204020204" charset="-122"/>
                <a:sym typeface="+mn-ea"/>
              </a:rPr>
              <a:t>正确绘制双代号网络图是网络计划技术应用的关键。</a:t>
            </a:r>
            <a:endParaRPr lang="zh-CN" altLang="en-US" b="0" dirty="0">
              <a:latin typeface="微软雅黑" panose="020B0503020204020204" charset="-122"/>
              <a:ea typeface="微软雅黑" panose="020B0503020204020204" charset="-122"/>
              <a:sym typeface="+mn-ea"/>
            </a:endParaRPr>
          </a:p>
          <a:p>
            <a:r>
              <a:rPr lang="zh-CN" altLang="en-US" b="0">
                <a:latin typeface="微软雅黑" panose="020B0503020204020204" charset="-122"/>
                <a:ea typeface="微软雅黑" panose="020B0503020204020204" charset="-122"/>
              </a:rPr>
              <a:t>什么是逻辑关系，如何表达逻辑关系呢？</a:t>
            </a:r>
            <a:endParaRPr lang="zh-CN" altLang="en-US" b="0">
              <a:latin typeface="微软雅黑" panose="020B0503020204020204" charset="-122"/>
              <a:ea typeface="微软雅黑" panose="020B0503020204020204" charset="-122"/>
            </a:endParaRPr>
          </a:p>
        </p:txBody>
      </p:sp>
      <p:sp>
        <p:nvSpPr>
          <p:cNvPr id="3" name="标题 2"/>
          <p:cNvSpPr>
            <a:spLocks noGrp="1"/>
          </p:cNvSpPr>
          <p:nvPr>
            <p:ph type="title"/>
          </p:nvPr>
        </p:nvSpPr>
        <p:spPr/>
        <p:txBody>
          <a:bodyP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grpSp>
        <p:nvGrpSpPr>
          <p:cNvPr id="5" name="组合 4"/>
          <p:cNvGrpSpPr/>
          <p:nvPr/>
        </p:nvGrpSpPr>
        <p:grpSpPr bwMode="auto">
          <a:xfrm>
            <a:off x="3399155" y="2774950"/>
            <a:ext cx="2533650" cy="1482725"/>
            <a:chOff x="733193" y="3991305"/>
            <a:chExt cx="2924673" cy="1738698"/>
          </a:xfrm>
        </p:grpSpPr>
        <p:sp>
          <p:nvSpPr>
            <p:cNvPr id="40" name="Oval 5"/>
            <p:cNvSpPr>
              <a:spLocks noChangeArrowheads="1"/>
            </p:cNvSpPr>
            <p:nvPr/>
          </p:nvSpPr>
          <p:spPr bwMode="auto">
            <a:xfrm>
              <a:off x="733193" y="3991305"/>
              <a:ext cx="2924673" cy="1738698"/>
            </a:xfrm>
            <a:prstGeom prst="ellipse">
              <a:avLst/>
            </a:prstGeom>
            <a:solidFill>
              <a:srgbClr val="333389"/>
            </a:solidFill>
            <a:ln>
              <a:noFill/>
            </a:ln>
          </p:spPr>
          <p:txBody>
            <a:bodyPr/>
            <a:p>
              <a:pPr eaLnBrk="1" fontAlgn="auto" hangingPunct="1">
                <a:spcBef>
                  <a:spcPts val="0"/>
                </a:spcBef>
                <a:spcAft>
                  <a:spcPts val="0"/>
                </a:spcAft>
                <a:defRPr/>
              </a:pPr>
              <a:endParaRPr lang="zh-CN" altLang="en-US" sz="1000">
                <a:latin typeface="微软雅黑" panose="020B0503020204020204" charset="-122"/>
                <a:cs typeface="+mn-ea"/>
                <a:sym typeface="微软雅黑" panose="020B0503020204020204" charset="-122"/>
              </a:endParaRPr>
            </a:p>
          </p:txBody>
        </p:sp>
        <p:sp>
          <p:nvSpPr>
            <p:cNvPr id="41" name="Oval 8"/>
            <p:cNvSpPr>
              <a:spLocks noChangeArrowheads="1"/>
            </p:cNvSpPr>
            <p:nvPr/>
          </p:nvSpPr>
          <p:spPr bwMode="auto">
            <a:xfrm>
              <a:off x="1119022" y="3991305"/>
              <a:ext cx="2308618" cy="13147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pPr eaLnBrk="1" fontAlgn="auto" hangingPunct="1">
                <a:spcBef>
                  <a:spcPts val="0"/>
                </a:spcBef>
                <a:spcAft>
                  <a:spcPts val="0"/>
                </a:spcAft>
                <a:defRPr/>
              </a:pPr>
              <a:endParaRPr lang="zh-CN" altLang="en-US" sz="1000">
                <a:latin typeface="微软雅黑" panose="020B0503020204020204" charset="-122"/>
                <a:cs typeface="+mn-ea"/>
                <a:sym typeface="微软雅黑" panose="020B0503020204020204" charset="-122"/>
              </a:endParaRPr>
            </a:p>
          </p:txBody>
        </p:sp>
        <p:sp>
          <p:nvSpPr>
            <p:cNvPr id="49" name="文本框 48"/>
            <p:cNvSpPr txBox="1"/>
            <p:nvPr/>
          </p:nvSpPr>
          <p:spPr>
            <a:xfrm>
              <a:off x="1290274" y="4310004"/>
              <a:ext cx="1965908" cy="973224"/>
            </a:xfrm>
            <a:prstGeom prst="rect">
              <a:avLst/>
            </a:prstGeom>
            <a:noFill/>
          </p:spPr>
          <p:txBody>
            <a:bodyPr wrap="square">
              <a:spAutoFit/>
            </a:bodyPr>
            <a:p>
              <a:pPr algn="ctr" eaLnBrk="1" fontAlgn="auto" hangingPunct="1">
                <a:spcBef>
                  <a:spcPts val="0"/>
                </a:spcBef>
                <a:spcAft>
                  <a:spcPts val="0"/>
                </a:spcAft>
                <a:defRPr/>
              </a:pPr>
              <a:r>
                <a:rPr lang="zh-CN" altLang="en-US" sz="2400" b="1" dirty="0">
                  <a:latin typeface="微软雅黑" panose="020B0503020204020204" charset="-122"/>
                  <a:ea typeface="微软雅黑" panose="020B0503020204020204" charset="-122"/>
                  <a:cs typeface="微软雅黑" panose="020B0503020204020204" charset="-122"/>
                  <a:sym typeface="微软雅黑" panose="020B0503020204020204" charset="-122"/>
                </a:rPr>
                <a:t>工艺逻辑关系</a:t>
              </a:r>
              <a:endParaRPr lang="zh-CN" altLang="en-US" sz="24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8" name="组合 7"/>
          <p:cNvGrpSpPr/>
          <p:nvPr/>
        </p:nvGrpSpPr>
        <p:grpSpPr bwMode="auto">
          <a:xfrm>
            <a:off x="6267450" y="2667000"/>
            <a:ext cx="2385695" cy="1590040"/>
            <a:chOff x="4103199" y="3991305"/>
            <a:chExt cx="2926253" cy="1738698"/>
          </a:xfrm>
        </p:grpSpPr>
        <p:sp>
          <p:nvSpPr>
            <p:cNvPr id="42" name="Oval 13"/>
            <p:cNvSpPr>
              <a:spLocks noChangeArrowheads="1"/>
            </p:cNvSpPr>
            <p:nvPr/>
          </p:nvSpPr>
          <p:spPr bwMode="auto">
            <a:xfrm>
              <a:off x="4103199" y="3991305"/>
              <a:ext cx="2926253" cy="1738698"/>
            </a:xfrm>
            <a:prstGeom prst="ellipse">
              <a:avLst/>
            </a:prstGeom>
            <a:solidFill>
              <a:srgbClr val="333389"/>
            </a:solidFill>
            <a:ln>
              <a:noFill/>
            </a:ln>
          </p:spPr>
          <p:txBody>
            <a:bodyPr/>
            <a:p>
              <a:pPr eaLnBrk="1" fontAlgn="auto" hangingPunct="1">
                <a:spcBef>
                  <a:spcPts val="0"/>
                </a:spcBef>
                <a:spcAft>
                  <a:spcPts val="0"/>
                </a:spcAft>
                <a:defRPr/>
              </a:pPr>
              <a:endParaRPr lang="zh-CN" altLang="en-US" sz="1000">
                <a:latin typeface="微软雅黑" panose="020B0503020204020204" charset="-122"/>
                <a:cs typeface="+mn-ea"/>
                <a:sym typeface="微软雅黑" panose="020B0503020204020204" charset="-122"/>
              </a:endParaRPr>
            </a:p>
          </p:txBody>
        </p:sp>
        <p:sp>
          <p:nvSpPr>
            <p:cNvPr id="43" name="Oval 16"/>
            <p:cNvSpPr>
              <a:spLocks noChangeArrowheads="1"/>
            </p:cNvSpPr>
            <p:nvPr/>
          </p:nvSpPr>
          <p:spPr bwMode="auto">
            <a:xfrm>
              <a:off x="4411942" y="4021163"/>
              <a:ext cx="2308612" cy="13147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pPr eaLnBrk="1" fontAlgn="auto" hangingPunct="1">
                <a:spcBef>
                  <a:spcPts val="0"/>
                </a:spcBef>
                <a:spcAft>
                  <a:spcPts val="0"/>
                </a:spcAft>
                <a:defRPr/>
              </a:pPr>
              <a:endParaRPr lang="zh-CN" altLang="en-US" sz="1000">
                <a:latin typeface="微软雅黑" panose="020B0503020204020204" charset="-122"/>
                <a:cs typeface="+mn-ea"/>
                <a:sym typeface="微软雅黑" panose="020B0503020204020204" charset="-122"/>
              </a:endParaRPr>
            </a:p>
          </p:txBody>
        </p:sp>
        <p:sp>
          <p:nvSpPr>
            <p:cNvPr id="53" name="文本框 52"/>
            <p:cNvSpPr txBox="1"/>
            <p:nvPr/>
          </p:nvSpPr>
          <p:spPr>
            <a:xfrm>
              <a:off x="4669917" y="4406277"/>
              <a:ext cx="1791402" cy="907539"/>
            </a:xfrm>
            <a:prstGeom prst="rect">
              <a:avLst/>
            </a:prstGeom>
            <a:noFill/>
          </p:spPr>
          <p:txBody>
            <a:bodyPr wrap="square">
              <a:spAutoFit/>
            </a:bodyPr>
            <a:p>
              <a:pPr algn="ctr" eaLnBrk="1" fontAlgn="auto" hangingPunct="1">
                <a:spcBef>
                  <a:spcPts val="0"/>
                </a:spcBef>
                <a:spcAft>
                  <a:spcPts val="0"/>
                </a:spcAft>
                <a:defRPr/>
              </a:pPr>
              <a:r>
                <a:rPr lang="zh-CN" altLang="en-US" sz="2400" b="1" dirty="0">
                  <a:latin typeface="微软雅黑" panose="020B0503020204020204" charset="-122"/>
                  <a:ea typeface="微软雅黑" panose="020B0503020204020204" charset="-122"/>
                  <a:cs typeface="微软雅黑" panose="020B0503020204020204" charset="-122"/>
                  <a:sym typeface="微软雅黑" panose="020B0503020204020204" charset="-122"/>
                </a:rPr>
                <a:t>组织逻辑关系</a:t>
              </a:r>
              <a:endParaRPr lang="zh-CN" altLang="en-US" sz="24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grpSp>
        <p:nvGrpSpPr>
          <p:cNvPr id="9" name="组合 8"/>
          <p:cNvGrpSpPr/>
          <p:nvPr/>
        </p:nvGrpSpPr>
        <p:grpSpPr bwMode="auto">
          <a:xfrm>
            <a:off x="4914821" y="1064102"/>
            <a:ext cx="2365772" cy="1878806"/>
            <a:chOff x="2299755" y="1767795"/>
            <a:chExt cx="3155238" cy="2506188"/>
          </a:xfrm>
        </p:grpSpPr>
        <p:sp>
          <p:nvSpPr>
            <p:cNvPr id="44" name="Oval 21"/>
            <p:cNvSpPr>
              <a:spLocks noChangeArrowheads="1"/>
            </p:cNvSpPr>
            <p:nvPr/>
          </p:nvSpPr>
          <p:spPr bwMode="auto">
            <a:xfrm>
              <a:off x="2418850" y="1767795"/>
              <a:ext cx="2923400" cy="1740673"/>
            </a:xfrm>
            <a:prstGeom prst="ellipse">
              <a:avLst/>
            </a:prstGeom>
            <a:solidFill>
              <a:srgbClr val="D4BA3A"/>
            </a:solidFill>
            <a:ln>
              <a:noFill/>
            </a:ln>
          </p:spPr>
          <p:txBody>
            <a:bodyPr/>
            <a:p>
              <a:pPr eaLnBrk="1" fontAlgn="auto" hangingPunct="1">
                <a:spcBef>
                  <a:spcPts val="0"/>
                </a:spcBef>
                <a:spcAft>
                  <a:spcPts val="0"/>
                </a:spcAft>
                <a:defRPr/>
              </a:pPr>
              <a:endParaRPr lang="zh-CN" altLang="en-US" sz="1000">
                <a:latin typeface="微软雅黑" panose="020B0503020204020204" charset="-122"/>
                <a:cs typeface="+mn-ea"/>
                <a:sym typeface="微软雅黑" panose="020B0503020204020204" charset="-122"/>
              </a:endParaRPr>
            </a:p>
          </p:txBody>
        </p:sp>
        <p:sp>
          <p:nvSpPr>
            <p:cNvPr id="45" name="任意多边形 44"/>
            <p:cNvSpPr/>
            <p:nvPr/>
          </p:nvSpPr>
          <p:spPr bwMode="auto">
            <a:xfrm>
              <a:off x="3821002" y="2511075"/>
              <a:ext cx="1633991" cy="1762908"/>
            </a:xfrm>
            <a:custGeom>
              <a:avLst/>
              <a:gdLst>
                <a:gd name="connsiteX0" fmla="*/ 515938 w 1643063"/>
                <a:gd name="connsiteY0" fmla="*/ 0 h 1771650"/>
                <a:gd name="connsiteX1" fmla="*/ 1396892 w 1643063"/>
                <a:gd name="connsiteY1" fmla="*/ 1393578 h 1771650"/>
                <a:gd name="connsiteX2" fmla="*/ 1546225 w 1643063"/>
                <a:gd name="connsiteY2" fmla="*/ 1143000 h 1771650"/>
                <a:gd name="connsiteX3" fmla="*/ 1643063 w 1643063"/>
                <a:gd name="connsiteY3" fmla="*/ 1771650 h 1771650"/>
                <a:gd name="connsiteX4" fmla="*/ 1030288 w 1643063"/>
                <a:gd name="connsiteY4" fmla="*/ 1606550 h 1771650"/>
                <a:gd name="connsiteX5" fmla="*/ 1292341 w 1643063"/>
                <a:gd name="connsiteY5" fmla="*/ 1487550 h 1771650"/>
                <a:gd name="connsiteX6" fmla="*/ 0 w 1643063"/>
                <a:gd name="connsiteY6" fmla="*/ 46355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063" h="1771650">
                  <a:moveTo>
                    <a:pt x="515938" y="0"/>
                  </a:moveTo>
                  <a:lnTo>
                    <a:pt x="1396892" y="1393578"/>
                  </a:lnTo>
                  <a:lnTo>
                    <a:pt x="1546225" y="1143000"/>
                  </a:lnTo>
                  <a:lnTo>
                    <a:pt x="1643063" y="1771650"/>
                  </a:lnTo>
                  <a:lnTo>
                    <a:pt x="1030288" y="1606550"/>
                  </a:lnTo>
                  <a:lnTo>
                    <a:pt x="1292341" y="1487550"/>
                  </a:lnTo>
                  <a:lnTo>
                    <a:pt x="0" y="463550"/>
                  </a:lnTo>
                  <a:close/>
                </a:path>
              </a:pathLst>
            </a:custGeom>
            <a:solidFill>
              <a:srgbClr val="5F8ADF"/>
            </a:solidFill>
            <a:ln>
              <a:noFill/>
            </a:ln>
          </p:spPr>
          <p:txBody>
            <a:bodyPr/>
            <a:p>
              <a:pPr eaLnBrk="1" fontAlgn="auto" hangingPunct="1">
                <a:spcBef>
                  <a:spcPts val="0"/>
                </a:spcBef>
                <a:spcAft>
                  <a:spcPts val="0"/>
                </a:spcAft>
                <a:defRPr/>
              </a:pPr>
              <a:endParaRPr lang="zh-CN" altLang="en-US" sz="1000">
                <a:latin typeface="微软雅黑" panose="020B0503020204020204" charset="-122"/>
                <a:cs typeface="+mn-ea"/>
                <a:sym typeface="微软雅黑" panose="020B0503020204020204" charset="-122"/>
              </a:endParaRPr>
            </a:p>
          </p:txBody>
        </p:sp>
        <p:sp>
          <p:nvSpPr>
            <p:cNvPr id="46" name="任意多边形 45"/>
            <p:cNvSpPr/>
            <p:nvPr/>
          </p:nvSpPr>
          <p:spPr bwMode="auto">
            <a:xfrm>
              <a:off x="2299755" y="2511075"/>
              <a:ext cx="1640342" cy="1762908"/>
            </a:xfrm>
            <a:custGeom>
              <a:avLst/>
              <a:gdLst>
                <a:gd name="connsiteX0" fmla="*/ 1127126 w 1649413"/>
                <a:gd name="connsiteY0" fmla="*/ 0 h 1771650"/>
                <a:gd name="connsiteX1" fmla="*/ 1649413 w 1649413"/>
                <a:gd name="connsiteY1" fmla="*/ 463550 h 1771650"/>
                <a:gd name="connsiteX2" fmla="*/ 351553 w 1649413"/>
                <a:gd name="connsiteY2" fmla="*/ 1487910 h 1771650"/>
                <a:gd name="connsiteX3" fmla="*/ 619125 w 1649413"/>
                <a:gd name="connsiteY3" fmla="*/ 1606550 h 1771650"/>
                <a:gd name="connsiteX4" fmla="*/ 0 w 1649413"/>
                <a:gd name="connsiteY4" fmla="*/ 1771650 h 1771650"/>
                <a:gd name="connsiteX5" fmla="*/ 103188 w 1649413"/>
                <a:gd name="connsiteY5" fmla="*/ 1143000 h 1771650"/>
                <a:gd name="connsiteX6" fmla="*/ 246184 w 1649413"/>
                <a:gd name="connsiteY6" fmla="*/ 139355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13" h="1771650">
                  <a:moveTo>
                    <a:pt x="1127126" y="0"/>
                  </a:moveTo>
                  <a:lnTo>
                    <a:pt x="1649413" y="463550"/>
                  </a:lnTo>
                  <a:lnTo>
                    <a:pt x="351553" y="1487910"/>
                  </a:lnTo>
                  <a:lnTo>
                    <a:pt x="619125" y="1606550"/>
                  </a:lnTo>
                  <a:lnTo>
                    <a:pt x="0" y="1771650"/>
                  </a:lnTo>
                  <a:lnTo>
                    <a:pt x="103188" y="1143000"/>
                  </a:lnTo>
                  <a:lnTo>
                    <a:pt x="246184" y="1393559"/>
                  </a:lnTo>
                  <a:close/>
                </a:path>
              </a:pathLst>
            </a:custGeom>
            <a:solidFill>
              <a:srgbClr val="5DA9A5"/>
            </a:solidFill>
            <a:ln>
              <a:noFill/>
            </a:ln>
          </p:spPr>
          <p:txBody>
            <a:bodyPr/>
            <a:p>
              <a:pPr eaLnBrk="1" fontAlgn="auto" hangingPunct="1">
                <a:spcBef>
                  <a:spcPts val="0"/>
                </a:spcBef>
                <a:spcAft>
                  <a:spcPts val="0"/>
                </a:spcAft>
                <a:defRPr/>
              </a:pPr>
              <a:endParaRPr lang="zh-CN" altLang="en-US" sz="1000">
                <a:latin typeface="微软雅黑" panose="020B0503020204020204" charset="-122"/>
                <a:cs typeface="+mn-ea"/>
                <a:sym typeface="微软雅黑" panose="020B0503020204020204" charset="-122"/>
              </a:endParaRPr>
            </a:p>
          </p:txBody>
        </p:sp>
        <p:sp>
          <p:nvSpPr>
            <p:cNvPr id="47" name="Oval 26"/>
            <p:cNvSpPr>
              <a:spLocks noChangeArrowheads="1"/>
            </p:cNvSpPr>
            <p:nvPr/>
          </p:nvSpPr>
          <p:spPr bwMode="auto">
            <a:xfrm>
              <a:off x="2723735" y="1767795"/>
              <a:ext cx="2307279" cy="13150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pPr eaLnBrk="1" fontAlgn="auto" hangingPunct="1">
                <a:spcBef>
                  <a:spcPts val="0"/>
                </a:spcBef>
                <a:spcAft>
                  <a:spcPts val="0"/>
                </a:spcAft>
                <a:defRPr/>
              </a:pPr>
              <a:endParaRPr lang="zh-CN" altLang="en-US" sz="1000">
                <a:latin typeface="微软雅黑" panose="020B0503020204020204" charset="-122"/>
                <a:cs typeface="+mn-ea"/>
                <a:sym typeface="微软雅黑" panose="020B0503020204020204" charset="-122"/>
              </a:endParaRPr>
            </a:p>
          </p:txBody>
        </p:sp>
        <p:sp>
          <p:nvSpPr>
            <p:cNvPr id="50" name="文本框 49"/>
            <p:cNvSpPr txBox="1"/>
            <p:nvPr/>
          </p:nvSpPr>
          <p:spPr>
            <a:xfrm>
              <a:off x="2724053" y="2076965"/>
              <a:ext cx="2306113" cy="614106"/>
            </a:xfrm>
            <a:prstGeom prst="rect">
              <a:avLst/>
            </a:prstGeom>
            <a:noFill/>
          </p:spPr>
          <p:txBody>
            <a:bodyPr wrap="square">
              <a:spAutoFit/>
            </a:bodyPr>
            <a:p>
              <a:pPr algn="ctr" eaLnBrk="1" fontAlgn="auto" hangingPunct="1">
                <a:spcBef>
                  <a:spcPts val="0"/>
                </a:spcBef>
                <a:spcAft>
                  <a:spcPts val="0"/>
                </a:spcAft>
                <a:defRPr/>
              </a:pPr>
              <a:r>
                <a:rPr lang="zh-CN" altLang="en-US" sz="2400" b="1" dirty="0">
                  <a:latin typeface="微软雅黑" panose="020B0503020204020204" charset="-122"/>
                  <a:ea typeface="微软雅黑" panose="020B0503020204020204" charset="-122"/>
                  <a:cs typeface="微软雅黑" panose="020B0503020204020204" charset="-122"/>
                  <a:sym typeface="微软雅黑" panose="020B0503020204020204" charset="-122"/>
                </a:rPr>
                <a:t>逻辑关系</a:t>
              </a:r>
              <a:endParaRPr lang="zh-CN" altLang="en-US" sz="2400"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sp>
        <p:nvSpPr>
          <p:cNvPr id="6" name="内容占位符 5"/>
          <p:cNvSpPr/>
          <p:nvPr>
            <p:ph idx="1"/>
          </p:nvPr>
        </p:nvSpPr>
        <p:spPr>
          <a:xfrm>
            <a:off x="899795" y="1071880"/>
            <a:ext cx="11024235" cy="4889500"/>
          </a:xfrm>
        </p:spPr>
        <p:txBody>
          <a:bodyPr/>
          <a:p>
            <a:endParaRPr lang="zh-CN" altLang="en-US"/>
          </a:p>
          <a:p>
            <a:endParaRPr lang="zh-CN" altLang="en-US"/>
          </a:p>
          <a:p>
            <a:endParaRPr lang="zh-CN" altLang="en-US"/>
          </a:p>
          <a:p>
            <a:endParaRPr lang="zh-CN" altLang="en-US"/>
          </a:p>
          <a:p>
            <a:endParaRPr lang="zh-CN" altLang="en-US"/>
          </a:p>
          <a:p>
            <a:r>
              <a:rPr lang="zh-CN" altLang="en-US" b="0" dirty="0">
                <a:latin typeface="微软雅黑" panose="020B0503020204020204" charset="-122"/>
                <a:ea typeface="微软雅黑" panose="020B0503020204020204" charset="-122"/>
                <a:sym typeface="+mn-ea"/>
              </a:rPr>
              <a:t>  </a:t>
            </a:r>
            <a:r>
              <a:rPr lang="zh-CN" altLang="en-US" sz="2400" b="0" dirty="0">
                <a:latin typeface="微软雅黑" panose="020B0503020204020204" charset="-122"/>
                <a:ea typeface="微软雅黑" panose="020B0503020204020204" charset="-122"/>
                <a:sym typeface="+mn-ea"/>
              </a:rPr>
              <a:t>网络图的逻辑关系是指网络计划中所表示的各个工作之间的先后顺序</a:t>
            </a:r>
            <a:endParaRPr lang="zh-CN" altLang="en-US" sz="2400" b="0" dirty="0">
              <a:latin typeface="微软雅黑" panose="020B0503020204020204" charset="-122"/>
              <a:ea typeface="微软雅黑" panose="020B0503020204020204" charset="-122"/>
              <a:sym typeface="+mn-ea"/>
            </a:endParaRPr>
          </a:p>
          <a:p>
            <a:pPr marL="0" indent="0">
              <a:buNone/>
            </a:pPr>
            <a:r>
              <a:rPr lang="zh-CN" altLang="en-US" sz="2400" b="0" dirty="0">
                <a:latin typeface="微软雅黑" panose="020B0503020204020204" charset="-122"/>
                <a:ea typeface="微软雅黑" panose="020B0503020204020204" charset="-122"/>
                <a:sym typeface="+mn-ea"/>
              </a:rPr>
              <a:t>关系，包括工艺关系和组织关系两大类。</a:t>
            </a:r>
            <a:endParaRPr lang="zh-CN" altLang="en-US" sz="2400" b="0" dirty="0">
              <a:latin typeface="微软雅黑" panose="020B0503020204020204" charset="-122"/>
              <a:ea typeface="微软雅黑" panose="020B0503020204020204" charset="-122"/>
              <a:sym typeface="+mn-ea"/>
            </a:endParaRPr>
          </a:p>
          <a:p>
            <a:endParaRPr lang="zh-CN" altLang="en-US" b="0" dirty="0">
              <a:latin typeface="微软雅黑" panose="020B0503020204020204" charset="-122"/>
              <a:ea typeface="微软雅黑" panose="020B0503020204020204" charset="-122"/>
            </a:endParaRPr>
          </a:p>
          <a:p>
            <a:endParaRPr lang="zh-CN" altLang="en-US"/>
          </a:p>
        </p:txBody>
      </p:sp>
      <p:sp>
        <p:nvSpPr>
          <p:cNvPr id="3" name="标题 2"/>
          <p:cNvSpPr>
            <a:spLocks noGrp="1"/>
          </p:cNvSpPr>
          <p:nvPr>
            <p:ph type="title"/>
          </p:nvPr>
        </p:nvSpPr>
        <p:spPr/>
        <p:txBody>
          <a:bodyP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18436" name="文本框 21509"/>
          <p:cNvSpPr txBox="1"/>
          <p:nvPr/>
        </p:nvSpPr>
        <p:spPr>
          <a:xfrm>
            <a:off x="887095" y="1882140"/>
            <a:ext cx="9973945" cy="4092575"/>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p>
            <a:pPr>
              <a:spcBef>
                <a:spcPct val="50000"/>
              </a:spcBef>
            </a:pPr>
            <a:r>
              <a:rPr lang="zh-CN" altLang="en-US" sz="2000" b="0" dirty="0">
                <a:solidFill>
                  <a:srgbClr val="CC0000"/>
                </a:solidFill>
                <a:latin typeface="微软雅黑" panose="020B0503020204020204" charset="-122"/>
                <a:ea typeface="微软雅黑" panose="020B0503020204020204" charset="-122"/>
                <a:cs typeface="微软雅黑" panose="020B0503020204020204" charset="-122"/>
              </a:rPr>
              <a:t>工艺逻辑关系</a:t>
            </a:r>
            <a:endParaRPr lang="zh-CN" altLang="en-US" sz="2000" b="0" dirty="0">
              <a:solidFill>
                <a:srgbClr val="CC0000"/>
              </a:solidFill>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000" b="0" dirty="0">
                <a:latin typeface="微软雅黑" panose="020B0503020204020204" charset="-122"/>
                <a:ea typeface="微软雅黑" panose="020B0503020204020204" charset="-122"/>
                <a:cs typeface="微软雅黑" panose="020B0503020204020204" charset="-122"/>
              </a:rPr>
              <a:t>是由工艺过程或</a:t>
            </a:r>
            <a:endParaRPr lang="zh-CN" altLang="en-US" sz="2000" b="0" dirty="0">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000" b="0" dirty="0">
                <a:latin typeface="微软雅黑" panose="020B0503020204020204" charset="-122"/>
                <a:ea typeface="微软雅黑" panose="020B0503020204020204" charset="-122"/>
                <a:cs typeface="微软雅黑" panose="020B0503020204020204" charset="-122"/>
              </a:rPr>
              <a:t>工作程序决定的</a:t>
            </a:r>
            <a:endParaRPr lang="zh-CN" altLang="en-US" sz="2000" b="0" dirty="0">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000" b="0" dirty="0">
                <a:latin typeface="微软雅黑" panose="020B0503020204020204" charset="-122"/>
                <a:ea typeface="微软雅黑" panose="020B0503020204020204" charset="-122"/>
                <a:cs typeface="微软雅黑" panose="020B0503020204020204" charset="-122"/>
              </a:rPr>
              <a:t>各个工艺之间客</a:t>
            </a:r>
            <a:endParaRPr lang="zh-CN" altLang="en-US" sz="2000" b="0" dirty="0">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000" b="0" dirty="0">
                <a:latin typeface="微软雅黑" panose="020B0503020204020204" charset="-122"/>
                <a:ea typeface="微软雅黑" panose="020B0503020204020204" charset="-122"/>
                <a:cs typeface="微软雅黑" panose="020B0503020204020204" charset="-122"/>
              </a:rPr>
              <a:t>观存在的先后施</a:t>
            </a:r>
            <a:endParaRPr lang="zh-CN" altLang="en-US" sz="2000" b="0" dirty="0">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000" b="0" dirty="0">
                <a:latin typeface="微软雅黑" panose="020B0503020204020204" charset="-122"/>
                <a:ea typeface="微软雅黑" panose="020B0503020204020204" charset="-122"/>
                <a:cs typeface="微软雅黑" panose="020B0503020204020204" charset="-122"/>
              </a:rPr>
              <a:t>工顺序。</a:t>
            </a:r>
            <a:endParaRPr lang="zh-CN" altLang="en-US" sz="2000" b="0" dirty="0">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000" b="0" dirty="0">
                <a:latin typeface="微软雅黑" panose="020B0503020204020204" charset="-122"/>
                <a:ea typeface="微软雅黑" panose="020B0503020204020204" charset="-122"/>
                <a:cs typeface="微软雅黑" panose="020B0503020204020204" charset="-122"/>
              </a:rPr>
              <a:t>这个顺序是由施工过程的自身规律所决定的。工艺关系是不能随意改变的。</a:t>
            </a:r>
            <a:endParaRPr lang="zh-CN" altLang="en-US" sz="2000" b="0" dirty="0">
              <a:latin typeface="微软雅黑" panose="020B0503020204020204" charset="-122"/>
              <a:ea typeface="微软雅黑" panose="020B0503020204020204" charset="-122"/>
              <a:cs typeface="微软雅黑" panose="020B0503020204020204" charset="-122"/>
            </a:endParaRPr>
          </a:p>
          <a:p>
            <a:pPr>
              <a:spcBef>
                <a:spcPct val="50000"/>
              </a:spcBef>
            </a:pPr>
            <a:r>
              <a:rPr lang="zh-CN" altLang="en-US" sz="2000" dirty="0">
                <a:latin typeface="微软雅黑" panose="020B0503020204020204" charset="-122"/>
                <a:ea typeface="微软雅黑" panose="020B0503020204020204" charset="-122"/>
                <a:cs typeface="微软雅黑" panose="020B0503020204020204" charset="-122"/>
                <a:sym typeface="+mn-ea"/>
              </a:rPr>
              <a:t>如图所示，槽</a:t>
            </a:r>
            <a:r>
              <a:rPr lang="en-US" altLang="zh-CN" sz="2000">
                <a:latin typeface="微软雅黑" panose="020B0503020204020204" charset="-122"/>
                <a:ea typeface="微软雅黑" panose="020B0503020204020204" charset="-122"/>
                <a:cs typeface="微软雅黑" panose="020B0503020204020204" charset="-122"/>
                <a:sym typeface="+mn-ea"/>
              </a:rPr>
              <a:t>1→</a:t>
            </a:r>
            <a:r>
              <a:rPr lang="zh-CN" altLang="en-US" sz="2000" dirty="0">
                <a:latin typeface="微软雅黑" panose="020B0503020204020204" charset="-122"/>
                <a:ea typeface="微软雅黑" panose="020B0503020204020204" charset="-122"/>
                <a:cs typeface="微软雅黑" panose="020B0503020204020204" charset="-122"/>
                <a:sym typeface="+mn-ea"/>
              </a:rPr>
              <a:t>垫</a:t>
            </a:r>
            <a:r>
              <a:rPr lang="en-US" altLang="zh-CN" sz="2000">
                <a:latin typeface="微软雅黑" panose="020B0503020204020204" charset="-122"/>
                <a:ea typeface="微软雅黑" panose="020B0503020204020204" charset="-122"/>
                <a:cs typeface="微软雅黑" panose="020B0503020204020204" charset="-122"/>
                <a:sym typeface="+mn-ea"/>
              </a:rPr>
              <a:t>1→</a:t>
            </a:r>
            <a:r>
              <a:rPr lang="zh-CN" altLang="en-US" sz="2000">
                <a:latin typeface="微软雅黑" panose="020B0503020204020204" charset="-122"/>
                <a:ea typeface="微软雅黑" panose="020B0503020204020204" charset="-122"/>
                <a:cs typeface="微软雅黑" panose="020B0503020204020204" charset="-122"/>
                <a:sym typeface="+mn-ea"/>
              </a:rPr>
              <a:t>基</a:t>
            </a:r>
            <a:r>
              <a:rPr lang="en-US" altLang="zh-CN" sz="2000">
                <a:latin typeface="微软雅黑" panose="020B0503020204020204" charset="-122"/>
                <a:ea typeface="微软雅黑" panose="020B0503020204020204" charset="-122"/>
                <a:cs typeface="微软雅黑" panose="020B0503020204020204" charset="-122"/>
                <a:sym typeface="+mn-ea"/>
              </a:rPr>
              <a:t>1</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填</a:t>
            </a:r>
            <a:r>
              <a:rPr lang="en-US" altLang="zh-CN" sz="2000">
                <a:latin typeface="微软雅黑" panose="020B0503020204020204" charset="-122"/>
                <a:ea typeface="微软雅黑" panose="020B0503020204020204" charset="-122"/>
                <a:cs typeface="微软雅黑" panose="020B0503020204020204" charset="-122"/>
                <a:sym typeface="+mn-ea"/>
              </a:rPr>
              <a:t>1</a:t>
            </a:r>
            <a:r>
              <a:rPr lang="zh-CN" altLang="en-US" sz="2000" dirty="0">
                <a:latin typeface="微软雅黑" panose="020B0503020204020204" charset="-122"/>
                <a:ea typeface="微软雅黑" panose="020B0503020204020204" charset="-122"/>
                <a:cs typeface="微软雅黑" panose="020B0503020204020204" charset="-122"/>
                <a:sym typeface="+mn-ea"/>
              </a:rPr>
              <a:t>等为工艺关系。</a:t>
            </a:r>
            <a:endParaRPr lang="zh-CN" altLang="en-US" sz="2000" dirty="0">
              <a:latin typeface="微软雅黑" panose="020B0503020204020204" charset="-122"/>
              <a:ea typeface="微软雅黑" panose="020B0503020204020204" charset="-122"/>
              <a:cs typeface="微软雅黑" panose="020B0503020204020204" charset="-122"/>
            </a:endParaRPr>
          </a:p>
          <a:p>
            <a:pPr>
              <a:spcBef>
                <a:spcPct val="50000"/>
              </a:spcBef>
            </a:pPr>
            <a:endParaRPr lang="zh-CN" altLang="en-US" sz="2000" b="0" dirty="0">
              <a:latin typeface="微软雅黑" panose="020B0503020204020204" charset="-122"/>
              <a:ea typeface="微软雅黑" panose="020B0503020204020204" charset="-122"/>
              <a:cs typeface="微软雅黑" panose="020B0503020204020204" charset="-122"/>
            </a:endParaRPr>
          </a:p>
        </p:txBody>
      </p:sp>
      <p:pic>
        <p:nvPicPr>
          <p:cNvPr id="5" name="内容占位符 4"/>
          <p:cNvPicPr>
            <a:picLocks noChangeAspect="1"/>
          </p:cNvPicPr>
          <p:nvPr>
            <p:ph idx="1"/>
          </p:nvPr>
        </p:nvPicPr>
        <p:blipFill>
          <a:blip r:embed="rId1"/>
          <a:stretch>
            <a:fillRect/>
          </a:stretch>
        </p:blipFill>
        <p:spPr>
          <a:xfrm>
            <a:off x="3016250" y="1018540"/>
            <a:ext cx="7844790" cy="3227705"/>
          </a:xfrm>
          <a:prstGeom prst="rect">
            <a:avLst/>
          </a:prstGeom>
        </p:spPr>
      </p:pic>
      <p:sp>
        <p:nvSpPr>
          <p:cNvPr id="8" name="任意多边形 7"/>
          <p:cNvSpPr/>
          <p:nvPr/>
        </p:nvSpPr>
        <p:spPr>
          <a:xfrm>
            <a:off x="3300730" y="1616075"/>
            <a:ext cx="4278630" cy="2821940"/>
          </a:xfrm>
          <a:custGeom>
            <a:avLst/>
            <a:gdLst>
              <a:gd name="connisteX0" fmla="*/ 12438 w 3877048"/>
              <a:gd name="connsiteY0" fmla="*/ 0 h 2546350"/>
              <a:gd name="connisteX1" fmla="*/ 35298 w 3877048"/>
              <a:gd name="connsiteY1" fmla="*/ 69215 h 2546350"/>
              <a:gd name="connisteX2" fmla="*/ 1008 w 3877048"/>
              <a:gd name="connsiteY2" fmla="*/ 149225 h 2546350"/>
              <a:gd name="connisteX3" fmla="*/ 12438 w 3877048"/>
              <a:gd name="connsiteY3" fmla="*/ 229870 h 2546350"/>
              <a:gd name="connisteX4" fmla="*/ 23868 w 3877048"/>
              <a:gd name="connsiteY4" fmla="*/ 298450 h 2546350"/>
              <a:gd name="connisteX5" fmla="*/ 46728 w 3877048"/>
              <a:gd name="connsiteY5" fmla="*/ 378460 h 2546350"/>
              <a:gd name="connisteX6" fmla="*/ 69588 w 3877048"/>
              <a:gd name="connsiteY6" fmla="*/ 481965 h 2546350"/>
              <a:gd name="connisteX7" fmla="*/ 103878 w 3877048"/>
              <a:gd name="connsiteY7" fmla="*/ 561975 h 2546350"/>
              <a:gd name="connisteX8" fmla="*/ 161028 w 3877048"/>
              <a:gd name="connsiteY8" fmla="*/ 631190 h 2546350"/>
              <a:gd name="connisteX9" fmla="*/ 230243 w 3877048"/>
              <a:gd name="connsiteY9" fmla="*/ 676910 h 2546350"/>
              <a:gd name="connisteX10" fmla="*/ 264533 w 3877048"/>
              <a:gd name="connsiteY10" fmla="*/ 745490 h 2546350"/>
              <a:gd name="connisteX11" fmla="*/ 333113 w 3877048"/>
              <a:gd name="connsiteY11" fmla="*/ 814705 h 2546350"/>
              <a:gd name="connisteX12" fmla="*/ 379468 w 3877048"/>
              <a:gd name="connsiteY12" fmla="*/ 883285 h 2546350"/>
              <a:gd name="connisteX13" fmla="*/ 436618 w 3877048"/>
              <a:gd name="connsiteY13" fmla="*/ 951865 h 2546350"/>
              <a:gd name="connisteX14" fmla="*/ 505198 w 3877048"/>
              <a:gd name="connsiteY14" fmla="*/ 986155 h 2546350"/>
              <a:gd name="connisteX15" fmla="*/ 585843 w 3877048"/>
              <a:gd name="connsiteY15" fmla="*/ 1043940 h 2546350"/>
              <a:gd name="connisteX16" fmla="*/ 654423 w 3877048"/>
              <a:gd name="connsiteY16" fmla="*/ 1112520 h 2546350"/>
              <a:gd name="connisteX17" fmla="*/ 688713 w 3877048"/>
              <a:gd name="connsiteY17" fmla="*/ 1181735 h 2546350"/>
              <a:gd name="connisteX18" fmla="*/ 746498 w 3877048"/>
              <a:gd name="connsiteY18" fmla="*/ 1250315 h 2546350"/>
              <a:gd name="connisteX19" fmla="*/ 803648 w 3877048"/>
              <a:gd name="connsiteY19" fmla="*/ 1318895 h 2546350"/>
              <a:gd name="connisteX20" fmla="*/ 872228 w 3877048"/>
              <a:gd name="connsiteY20" fmla="*/ 1388110 h 2546350"/>
              <a:gd name="connisteX21" fmla="*/ 917948 w 3877048"/>
              <a:gd name="connsiteY21" fmla="*/ 1456690 h 2546350"/>
              <a:gd name="connisteX22" fmla="*/ 987163 w 3877048"/>
              <a:gd name="connsiteY22" fmla="*/ 1513840 h 2546350"/>
              <a:gd name="connisteX23" fmla="*/ 1067173 w 3877048"/>
              <a:gd name="connsiteY23" fmla="*/ 1583055 h 2546350"/>
              <a:gd name="connisteX24" fmla="*/ 1147818 w 3877048"/>
              <a:gd name="connsiteY24" fmla="*/ 1617345 h 2546350"/>
              <a:gd name="connisteX25" fmla="*/ 1204968 w 3877048"/>
              <a:gd name="connsiteY25" fmla="*/ 1685925 h 2546350"/>
              <a:gd name="connisteX26" fmla="*/ 1273548 w 3877048"/>
              <a:gd name="connsiteY26" fmla="*/ 1731645 h 2546350"/>
              <a:gd name="connisteX27" fmla="*/ 1342763 w 3877048"/>
              <a:gd name="connsiteY27" fmla="*/ 1778000 h 2546350"/>
              <a:gd name="connisteX28" fmla="*/ 1411343 w 3877048"/>
              <a:gd name="connsiteY28" fmla="*/ 1800860 h 2546350"/>
              <a:gd name="connisteX29" fmla="*/ 1491353 w 3877048"/>
              <a:gd name="connsiteY29" fmla="*/ 1835150 h 2546350"/>
              <a:gd name="connisteX30" fmla="*/ 1560568 w 3877048"/>
              <a:gd name="connsiteY30" fmla="*/ 1858010 h 2546350"/>
              <a:gd name="connisteX31" fmla="*/ 1629148 w 3877048"/>
              <a:gd name="connsiteY31" fmla="*/ 1892300 h 2546350"/>
              <a:gd name="connisteX32" fmla="*/ 1698363 w 3877048"/>
              <a:gd name="connsiteY32" fmla="*/ 1915160 h 2546350"/>
              <a:gd name="connisteX33" fmla="*/ 1766943 w 3877048"/>
              <a:gd name="connsiteY33" fmla="*/ 1926590 h 2546350"/>
              <a:gd name="connisteX34" fmla="*/ 1846953 w 3877048"/>
              <a:gd name="connsiteY34" fmla="*/ 1938020 h 2546350"/>
              <a:gd name="connisteX35" fmla="*/ 1927598 w 3877048"/>
              <a:gd name="connsiteY35" fmla="*/ 1961515 h 2546350"/>
              <a:gd name="connisteX36" fmla="*/ 1996178 w 3877048"/>
              <a:gd name="connsiteY36" fmla="*/ 1961515 h 2546350"/>
              <a:gd name="connisteX37" fmla="*/ 2064758 w 3877048"/>
              <a:gd name="connsiteY37" fmla="*/ 1961515 h 2546350"/>
              <a:gd name="connisteX38" fmla="*/ 2133973 w 3877048"/>
              <a:gd name="connsiteY38" fmla="*/ 1972945 h 2546350"/>
              <a:gd name="connisteX39" fmla="*/ 2213983 w 3877048"/>
              <a:gd name="connsiteY39" fmla="*/ 1995805 h 2546350"/>
              <a:gd name="connisteX40" fmla="*/ 2294628 w 3877048"/>
              <a:gd name="connsiteY40" fmla="*/ 2052955 h 2546350"/>
              <a:gd name="connisteX41" fmla="*/ 2363208 w 3877048"/>
              <a:gd name="connsiteY41" fmla="*/ 2075815 h 2546350"/>
              <a:gd name="connisteX42" fmla="*/ 2443218 w 3877048"/>
              <a:gd name="connsiteY42" fmla="*/ 2087245 h 2546350"/>
              <a:gd name="connisteX43" fmla="*/ 2512433 w 3877048"/>
              <a:gd name="connsiteY43" fmla="*/ 2133600 h 2546350"/>
              <a:gd name="connisteX44" fmla="*/ 2581013 w 3877048"/>
              <a:gd name="connsiteY44" fmla="*/ 2145030 h 2546350"/>
              <a:gd name="connisteX45" fmla="*/ 2661658 w 3877048"/>
              <a:gd name="connsiteY45" fmla="*/ 2179320 h 2546350"/>
              <a:gd name="connisteX46" fmla="*/ 2730238 w 3877048"/>
              <a:gd name="connsiteY46" fmla="*/ 2190750 h 2546350"/>
              <a:gd name="connisteX47" fmla="*/ 2798818 w 3877048"/>
              <a:gd name="connsiteY47" fmla="*/ 2202180 h 2546350"/>
              <a:gd name="connisteX48" fmla="*/ 2879463 w 3877048"/>
              <a:gd name="connsiteY48" fmla="*/ 2225040 h 2546350"/>
              <a:gd name="connisteX49" fmla="*/ 2948043 w 3877048"/>
              <a:gd name="connsiteY49" fmla="*/ 2236470 h 2546350"/>
              <a:gd name="connisteX50" fmla="*/ 3016623 w 3877048"/>
              <a:gd name="connsiteY50" fmla="*/ 2270760 h 2546350"/>
              <a:gd name="connisteX51" fmla="*/ 3097268 w 3877048"/>
              <a:gd name="connsiteY51" fmla="*/ 2316480 h 2546350"/>
              <a:gd name="connisteX52" fmla="*/ 3165848 w 3877048"/>
              <a:gd name="connsiteY52" fmla="*/ 2362835 h 2546350"/>
              <a:gd name="connisteX53" fmla="*/ 3235063 w 3877048"/>
              <a:gd name="connsiteY53" fmla="*/ 2419985 h 2546350"/>
              <a:gd name="connisteX54" fmla="*/ 3303643 w 3877048"/>
              <a:gd name="connsiteY54" fmla="*/ 2454275 h 2546350"/>
              <a:gd name="connisteX55" fmla="*/ 3383653 w 3877048"/>
              <a:gd name="connsiteY55" fmla="*/ 2477135 h 2546350"/>
              <a:gd name="connisteX56" fmla="*/ 3452868 w 3877048"/>
              <a:gd name="connsiteY56" fmla="*/ 2477135 h 2546350"/>
              <a:gd name="connisteX57" fmla="*/ 3521448 w 3877048"/>
              <a:gd name="connsiteY57" fmla="*/ 2477135 h 2546350"/>
              <a:gd name="connisteX58" fmla="*/ 3590028 w 3877048"/>
              <a:gd name="connsiteY58" fmla="*/ 2488565 h 2546350"/>
              <a:gd name="connisteX59" fmla="*/ 3670673 w 3877048"/>
              <a:gd name="connsiteY59" fmla="*/ 2499995 h 2546350"/>
              <a:gd name="connisteX60" fmla="*/ 3739253 w 3877048"/>
              <a:gd name="connsiteY60" fmla="*/ 2499995 h 2546350"/>
              <a:gd name="connisteX61" fmla="*/ 3808468 w 3877048"/>
              <a:gd name="connsiteY61" fmla="*/ 2511425 h 2546350"/>
              <a:gd name="connisteX62" fmla="*/ 3877048 w 3877048"/>
              <a:gd name="connsiteY62" fmla="*/ 2546350 h 25463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Lst>
            <a:rect l="l" t="t" r="r" b="b"/>
            <a:pathLst>
              <a:path w="3877048" h="2546350">
                <a:moveTo>
                  <a:pt x="12438" y="0"/>
                </a:moveTo>
                <a:cubicBezTo>
                  <a:pt x="17518" y="12065"/>
                  <a:pt x="37838" y="39370"/>
                  <a:pt x="35298" y="69215"/>
                </a:cubicBezTo>
                <a:cubicBezTo>
                  <a:pt x="32758" y="99060"/>
                  <a:pt x="5453" y="116840"/>
                  <a:pt x="1008" y="149225"/>
                </a:cubicBezTo>
                <a:cubicBezTo>
                  <a:pt x="-3437" y="181610"/>
                  <a:pt x="7993" y="200025"/>
                  <a:pt x="12438" y="229870"/>
                </a:cubicBezTo>
                <a:cubicBezTo>
                  <a:pt x="16883" y="259715"/>
                  <a:pt x="16883" y="268605"/>
                  <a:pt x="23868" y="298450"/>
                </a:cubicBezTo>
                <a:cubicBezTo>
                  <a:pt x="30853" y="328295"/>
                  <a:pt x="37838" y="341630"/>
                  <a:pt x="46728" y="378460"/>
                </a:cubicBezTo>
                <a:cubicBezTo>
                  <a:pt x="55618" y="415290"/>
                  <a:pt x="58158" y="445135"/>
                  <a:pt x="69588" y="481965"/>
                </a:cubicBezTo>
                <a:cubicBezTo>
                  <a:pt x="81018" y="518795"/>
                  <a:pt x="85463" y="532130"/>
                  <a:pt x="103878" y="561975"/>
                </a:cubicBezTo>
                <a:cubicBezTo>
                  <a:pt x="122293" y="591820"/>
                  <a:pt x="135628" y="608330"/>
                  <a:pt x="161028" y="631190"/>
                </a:cubicBezTo>
                <a:cubicBezTo>
                  <a:pt x="186428" y="654050"/>
                  <a:pt x="209288" y="654050"/>
                  <a:pt x="230243" y="676910"/>
                </a:cubicBezTo>
                <a:cubicBezTo>
                  <a:pt x="251198" y="699770"/>
                  <a:pt x="244213" y="718185"/>
                  <a:pt x="264533" y="745490"/>
                </a:cubicBezTo>
                <a:cubicBezTo>
                  <a:pt x="284853" y="772795"/>
                  <a:pt x="310253" y="787400"/>
                  <a:pt x="333113" y="814705"/>
                </a:cubicBezTo>
                <a:cubicBezTo>
                  <a:pt x="355973" y="842010"/>
                  <a:pt x="358513" y="855980"/>
                  <a:pt x="379468" y="883285"/>
                </a:cubicBezTo>
                <a:cubicBezTo>
                  <a:pt x="400423" y="910590"/>
                  <a:pt x="411218" y="931545"/>
                  <a:pt x="436618" y="951865"/>
                </a:cubicBezTo>
                <a:cubicBezTo>
                  <a:pt x="462018" y="972185"/>
                  <a:pt x="475353" y="967740"/>
                  <a:pt x="505198" y="986155"/>
                </a:cubicBezTo>
                <a:cubicBezTo>
                  <a:pt x="535043" y="1004570"/>
                  <a:pt x="555998" y="1018540"/>
                  <a:pt x="585843" y="1043940"/>
                </a:cubicBezTo>
                <a:cubicBezTo>
                  <a:pt x="615688" y="1069340"/>
                  <a:pt x="634103" y="1085215"/>
                  <a:pt x="654423" y="1112520"/>
                </a:cubicBezTo>
                <a:cubicBezTo>
                  <a:pt x="674743" y="1139825"/>
                  <a:pt x="670298" y="1154430"/>
                  <a:pt x="688713" y="1181735"/>
                </a:cubicBezTo>
                <a:cubicBezTo>
                  <a:pt x="707128" y="1209040"/>
                  <a:pt x="723638" y="1223010"/>
                  <a:pt x="746498" y="1250315"/>
                </a:cubicBezTo>
                <a:cubicBezTo>
                  <a:pt x="769358" y="1277620"/>
                  <a:pt x="778248" y="1291590"/>
                  <a:pt x="803648" y="1318895"/>
                </a:cubicBezTo>
                <a:cubicBezTo>
                  <a:pt x="829048" y="1346200"/>
                  <a:pt x="849368" y="1360805"/>
                  <a:pt x="872228" y="1388110"/>
                </a:cubicBezTo>
                <a:cubicBezTo>
                  <a:pt x="895088" y="1415415"/>
                  <a:pt x="895088" y="1431290"/>
                  <a:pt x="917948" y="1456690"/>
                </a:cubicBezTo>
                <a:cubicBezTo>
                  <a:pt x="940808" y="1482090"/>
                  <a:pt x="957318" y="1488440"/>
                  <a:pt x="987163" y="1513840"/>
                </a:cubicBezTo>
                <a:cubicBezTo>
                  <a:pt x="1017008" y="1539240"/>
                  <a:pt x="1034788" y="1562100"/>
                  <a:pt x="1067173" y="1583055"/>
                </a:cubicBezTo>
                <a:cubicBezTo>
                  <a:pt x="1099558" y="1604010"/>
                  <a:pt x="1120513" y="1597025"/>
                  <a:pt x="1147818" y="1617345"/>
                </a:cubicBezTo>
                <a:cubicBezTo>
                  <a:pt x="1175123" y="1637665"/>
                  <a:pt x="1179568" y="1663065"/>
                  <a:pt x="1204968" y="1685925"/>
                </a:cubicBezTo>
                <a:cubicBezTo>
                  <a:pt x="1230368" y="1708785"/>
                  <a:pt x="1246243" y="1713230"/>
                  <a:pt x="1273548" y="1731645"/>
                </a:cubicBezTo>
                <a:cubicBezTo>
                  <a:pt x="1300853" y="1750060"/>
                  <a:pt x="1315458" y="1764030"/>
                  <a:pt x="1342763" y="1778000"/>
                </a:cubicBezTo>
                <a:cubicBezTo>
                  <a:pt x="1370068" y="1791970"/>
                  <a:pt x="1381498" y="1789430"/>
                  <a:pt x="1411343" y="1800860"/>
                </a:cubicBezTo>
                <a:cubicBezTo>
                  <a:pt x="1441188" y="1812290"/>
                  <a:pt x="1461508" y="1823720"/>
                  <a:pt x="1491353" y="1835150"/>
                </a:cubicBezTo>
                <a:cubicBezTo>
                  <a:pt x="1521198" y="1846580"/>
                  <a:pt x="1533263" y="1846580"/>
                  <a:pt x="1560568" y="1858010"/>
                </a:cubicBezTo>
                <a:cubicBezTo>
                  <a:pt x="1587873" y="1869440"/>
                  <a:pt x="1601843" y="1880870"/>
                  <a:pt x="1629148" y="1892300"/>
                </a:cubicBezTo>
                <a:cubicBezTo>
                  <a:pt x="1656453" y="1903730"/>
                  <a:pt x="1671058" y="1908175"/>
                  <a:pt x="1698363" y="1915160"/>
                </a:cubicBezTo>
                <a:cubicBezTo>
                  <a:pt x="1725668" y="1922145"/>
                  <a:pt x="1737098" y="1922145"/>
                  <a:pt x="1766943" y="1926590"/>
                </a:cubicBezTo>
                <a:cubicBezTo>
                  <a:pt x="1796788" y="1931035"/>
                  <a:pt x="1814568" y="1931035"/>
                  <a:pt x="1846953" y="1938020"/>
                </a:cubicBezTo>
                <a:cubicBezTo>
                  <a:pt x="1879338" y="1945005"/>
                  <a:pt x="1897753" y="1957070"/>
                  <a:pt x="1927598" y="1961515"/>
                </a:cubicBezTo>
                <a:cubicBezTo>
                  <a:pt x="1957443" y="1965960"/>
                  <a:pt x="1968873" y="1961515"/>
                  <a:pt x="1996178" y="1961515"/>
                </a:cubicBezTo>
                <a:cubicBezTo>
                  <a:pt x="2023483" y="1961515"/>
                  <a:pt x="2037453" y="1958975"/>
                  <a:pt x="2064758" y="1961515"/>
                </a:cubicBezTo>
                <a:cubicBezTo>
                  <a:pt x="2092063" y="1964055"/>
                  <a:pt x="2104128" y="1965960"/>
                  <a:pt x="2133973" y="1972945"/>
                </a:cubicBezTo>
                <a:cubicBezTo>
                  <a:pt x="2163818" y="1979930"/>
                  <a:pt x="2181598" y="1979930"/>
                  <a:pt x="2213983" y="1995805"/>
                </a:cubicBezTo>
                <a:cubicBezTo>
                  <a:pt x="2246368" y="2011680"/>
                  <a:pt x="2264783" y="2037080"/>
                  <a:pt x="2294628" y="2052955"/>
                </a:cubicBezTo>
                <a:cubicBezTo>
                  <a:pt x="2324473" y="2068830"/>
                  <a:pt x="2333363" y="2068830"/>
                  <a:pt x="2363208" y="2075815"/>
                </a:cubicBezTo>
                <a:cubicBezTo>
                  <a:pt x="2393053" y="2082800"/>
                  <a:pt x="2413373" y="2075815"/>
                  <a:pt x="2443218" y="2087245"/>
                </a:cubicBezTo>
                <a:cubicBezTo>
                  <a:pt x="2473063" y="2098675"/>
                  <a:pt x="2485128" y="2122170"/>
                  <a:pt x="2512433" y="2133600"/>
                </a:cubicBezTo>
                <a:cubicBezTo>
                  <a:pt x="2539738" y="2145030"/>
                  <a:pt x="2551168" y="2136140"/>
                  <a:pt x="2581013" y="2145030"/>
                </a:cubicBezTo>
                <a:cubicBezTo>
                  <a:pt x="2610858" y="2153920"/>
                  <a:pt x="2631813" y="2170430"/>
                  <a:pt x="2661658" y="2179320"/>
                </a:cubicBezTo>
                <a:cubicBezTo>
                  <a:pt x="2691503" y="2188210"/>
                  <a:pt x="2702933" y="2186305"/>
                  <a:pt x="2730238" y="2190750"/>
                </a:cubicBezTo>
                <a:cubicBezTo>
                  <a:pt x="2757543" y="2195195"/>
                  <a:pt x="2768973" y="2195195"/>
                  <a:pt x="2798818" y="2202180"/>
                </a:cubicBezTo>
                <a:cubicBezTo>
                  <a:pt x="2828663" y="2209165"/>
                  <a:pt x="2849618" y="2218055"/>
                  <a:pt x="2879463" y="2225040"/>
                </a:cubicBezTo>
                <a:cubicBezTo>
                  <a:pt x="2909308" y="2232025"/>
                  <a:pt x="2920738" y="2227580"/>
                  <a:pt x="2948043" y="2236470"/>
                </a:cubicBezTo>
                <a:cubicBezTo>
                  <a:pt x="2975348" y="2245360"/>
                  <a:pt x="2986778" y="2254885"/>
                  <a:pt x="3016623" y="2270760"/>
                </a:cubicBezTo>
                <a:cubicBezTo>
                  <a:pt x="3046468" y="2286635"/>
                  <a:pt x="3067423" y="2298065"/>
                  <a:pt x="3097268" y="2316480"/>
                </a:cubicBezTo>
                <a:cubicBezTo>
                  <a:pt x="3127113" y="2334895"/>
                  <a:pt x="3138543" y="2341880"/>
                  <a:pt x="3165848" y="2362835"/>
                </a:cubicBezTo>
                <a:cubicBezTo>
                  <a:pt x="3193153" y="2383790"/>
                  <a:pt x="3207758" y="2401570"/>
                  <a:pt x="3235063" y="2419985"/>
                </a:cubicBezTo>
                <a:cubicBezTo>
                  <a:pt x="3262368" y="2438400"/>
                  <a:pt x="3273798" y="2442845"/>
                  <a:pt x="3303643" y="2454275"/>
                </a:cubicBezTo>
                <a:cubicBezTo>
                  <a:pt x="3333488" y="2465705"/>
                  <a:pt x="3353808" y="2472690"/>
                  <a:pt x="3383653" y="2477135"/>
                </a:cubicBezTo>
                <a:cubicBezTo>
                  <a:pt x="3413498" y="2481580"/>
                  <a:pt x="3425563" y="2477135"/>
                  <a:pt x="3452868" y="2477135"/>
                </a:cubicBezTo>
                <a:cubicBezTo>
                  <a:pt x="3480173" y="2477135"/>
                  <a:pt x="3494143" y="2474595"/>
                  <a:pt x="3521448" y="2477135"/>
                </a:cubicBezTo>
                <a:cubicBezTo>
                  <a:pt x="3548753" y="2479675"/>
                  <a:pt x="3560183" y="2484120"/>
                  <a:pt x="3590028" y="2488565"/>
                </a:cubicBezTo>
                <a:cubicBezTo>
                  <a:pt x="3619873" y="2493010"/>
                  <a:pt x="3640828" y="2497455"/>
                  <a:pt x="3670673" y="2499995"/>
                </a:cubicBezTo>
                <a:cubicBezTo>
                  <a:pt x="3700518" y="2502535"/>
                  <a:pt x="3711948" y="2497455"/>
                  <a:pt x="3739253" y="2499995"/>
                </a:cubicBezTo>
                <a:cubicBezTo>
                  <a:pt x="3766558" y="2502535"/>
                  <a:pt x="3781163" y="2501900"/>
                  <a:pt x="3808468" y="2511425"/>
                </a:cubicBezTo>
                <a:cubicBezTo>
                  <a:pt x="3835773" y="2520950"/>
                  <a:pt x="3864983" y="2539365"/>
                  <a:pt x="3877048" y="2546350"/>
                </a:cubicBezTo>
              </a:path>
            </a:pathLst>
          </a:cu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3" name="标题 2"/>
          <p:cNvSpPr>
            <a:spLocks noGrp="1"/>
          </p:cNvSpPr>
          <p:nvPr>
            <p:ph type="title"/>
          </p:nvPr>
        </p:nvSpPr>
        <p:spPr/>
        <p:txBody>
          <a:bodyP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18437" name="文本框 21510"/>
          <p:cNvSpPr txBox="1"/>
          <p:nvPr/>
        </p:nvSpPr>
        <p:spPr>
          <a:xfrm>
            <a:off x="926465" y="3559810"/>
            <a:ext cx="9538335" cy="2491740"/>
          </a:xfrm>
          <a:prstGeom prst="rect">
            <a:avLst/>
          </a:prstGeom>
          <a:noFill/>
          <a:ln w="38100">
            <a:solidFill>
              <a:schemeClr val="tx1"/>
            </a:solidFill>
          </a:ln>
        </p:spPr>
        <p:txBody>
          <a:bodyPr wrap="square" anchor="t">
            <a:spAutoFit/>
          </a:bodyPr>
          <a:p>
            <a:pPr>
              <a:lnSpc>
                <a:spcPct val="150000"/>
              </a:lnSpc>
              <a:spcBef>
                <a:spcPct val="50000"/>
              </a:spcBef>
            </a:pPr>
            <a:r>
              <a:rPr lang="zh-CN" altLang="en-US" sz="2400" b="0" dirty="0">
                <a:solidFill>
                  <a:srgbClr val="CC0000"/>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CC0000"/>
                </a:solidFill>
                <a:latin typeface="微软雅黑" panose="020B0503020204020204" charset="-122"/>
                <a:ea typeface="微软雅黑" panose="020B0503020204020204" charset="-122"/>
                <a:cs typeface="微软雅黑" panose="020B0503020204020204" charset="-122"/>
              </a:rPr>
              <a:t>组织逻辑关系</a:t>
            </a:r>
            <a:endParaRPr lang="zh-CN" altLang="en-US" sz="2000" dirty="0">
              <a:solidFill>
                <a:srgbClr val="CC0000"/>
              </a:solidFill>
              <a:latin typeface="微软雅黑" panose="020B0503020204020204" charset="-122"/>
              <a:ea typeface="微软雅黑" panose="020B0503020204020204" charset="-122"/>
              <a:cs typeface="微软雅黑" panose="020B0503020204020204" charset="-122"/>
            </a:endParaRPr>
          </a:p>
          <a:p>
            <a:pPr>
              <a:lnSpc>
                <a:spcPct val="150000"/>
              </a:lnSpc>
              <a:spcBef>
                <a:spcPct val="50000"/>
              </a:spcBef>
            </a:pPr>
            <a:r>
              <a:rPr lang="zh-CN" altLang="en-US" sz="2000" dirty="0">
                <a:latin typeface="微软雅黑" panose="020B0503020204020204" charset="-122"/>
                <a:ea typeface="微软雅黑" panose="020B0503020204020204" charset="-122"/>
                <a:cs typeface="微软雅黑" panose="020B0503020204020204" charset="-122"/>
              </a:rPr>
              <a:t>是在不违反工艺逻辑关系的前提下，人为安排工作的先后顺序关系。</a:t>
            </a:r>
            <a:endParaRPr lang="zh-CN" altLang="en-US" sz="2000" dirty="0">
              <a:latin typeface="微软雅黑" panose="020B0503020204020204" charset="-122"/>
              <a:ea typeface="微软雅黑" panose="020B0503020204020204" charset="-122"/>
              <a:cs typeface="微软雅黑" panose="020B0503020204020204" charset="-122"/>
            </a:endParaRPr>
          </a:p>
          <a:p>
            <a:pPr>
              <a:lnSpc>
                <a:spcPct val="150000"/>
              </a:lnSpc>
              <a:spcBef>
                <a:spcPct val="50000"/>
              </a:spcBef>
            </a:pPr>
            <a:r>
              <a:rPr lang="zh-CN" altLang="en-US" sz="2000" dirty="0">
                <a:latin typeface="微软雅黑" panose="020B0503020204020204" charset="-122"/>
                <a:ea typeface="微软雅黑" panose="020B0503020204020204" charset="-122"/>
                <a:cs typeface="微软雅黑" panose="020B0503020204020204" charset="-122"/>
                <a:sym typeface="+mn-ea"/>
              </a:rPr>
              <a:t>工作先从</a:t>
            </a:r>
            <a:r>
              <a:rPr lang="en-US" altLang="zh-CN" sz="2000" dirty="0">
                <a:latin typeface="微软雅黑" panose="020B0503020204020204" charset="-122"/>
                <a:ea typeface="微软雅黑" panose="020B0503020204020204" charset="-122"/>
                <a:cs typeface="微软雅黑" panose="020B0503020204020204" charset="-122"/>
                <a:sym typeface="+mn-ea"/>
              </a:rPr>
              <a:t>A</a:t>
            </a:r>
            <a:r>
              <a:rPr lang="zh-CN" altLang="en-US" sz="2000" dirty="0">
                <a:latin typeface="微软雅黑" panose="020B0503020204020204" charset="-122"/>
                <a:ea typeface="微软雅黑" panose="020B0503020204020204" charset="-122"/>
                <a:cs typeface="微软雅黑" panose="020B0503020204020204" charset="-122"/>
                <a:sym typeface="+mn-ea"/>
              </a:rPr>
              <a:t>楼开始，还从</a:t>
            </a:r>
            <a:r>
              <a:rPr lang="en-US" altLang="zh-CN" sz="2000" dirty="0">
                <a:latin typeface="微软雅黑" panose="020B0503020204020204" charset="-122"/>
                <a:ea typeface="微软雅黑" panose="020B0503020204020204" charset="-122"/>
                <a:cs typeface="微软雅黑" panose="020B0503020204020204" charset="-122"/>
                <a:sym typeface="+mn-ea"/>
              </a:rPr>
              <a:t>B</a:t>
            </a:r>
            <a:r>
              <a:rPr lang="zh-CN" altLang="en-US" sz="2000" dirty="0">
                <a:latin typeface="微软雅黑" panose="020B0503020204020204" charset="-122"/>
                <a:ea typeface="微软雅黑" panose="020B0503020204020204" charset="-122"/>
                <a:cs typeface="微软雅黑" panose="020B0503020204020204" charset="-122"/>
                <a:sym typeface="+mn-ea"/>
              </a:rPr>
              <a:t>楼先开始，是根据现场情况，由管理人员组织安排决定。</a:t>
            </a:r>
            <a:endParaRPr lang="zh-CN" altLang="en-US" sz="2000" dirty="0">
              <a:latin typeface="微软雅黑" panose="020B0503020204020204" charset="-122"/>
              <a:ea typeface="微软雅黑" panose="020B0503020204020204" charset="-122"/>
              <a:cs typeface="微软雅黑" panose="020B0503020204020204" charset="-122"/>
            </a:endParaRPr>
          </a:p>
          <a:p>
            <a:pPr>
              <a:lnSpc>
                <a:spcPct val="150000"/>
              </a:lnSpc>
              <a:spcBef>
                <a:spcPct val="50000"/>
              </a:spcBef>
            </a:pPr>
            <a:r>
              <a:rPr lang="zh-CN" altLang="en-US" sz="2000" dirty="0">
                <a:latin typeface="微软雅黑" panose="020B0503020204020204" charset="-122"/>
                <a:ea typeface="微软雅黑" panose="020B0503020204020204" charset="-122"/>
                <a:cs typeface="微软雅黑" panose="020B0503020204020204" charset="-122"/>
              </a:rPr>
              <a:t>如图所示，槽</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dirty="0">
                <a:latin typeface="微软雅黑" panose="020B0503020204020204" charset="-122"/>
                <a:ea typeface="微软雅黑" panose="020B0503020204020204" charset="-122"/>
                <a:cs typeface="微软雅黑" panose="020B0503020204020204" charset="-122"/>
              </a:rPr>
              <a:t>槽</a:t>
            </a:r>
            <a:r>
              <a:rPr lang="en-US" altLang="zh-CN" sz="2000">
                <a:latin typeface="微软雅黑" panose="020B0503020204020204" charset="-122"/>
                <a:ea typeface="微软雅黑" panose="020B0503020204020204" charset="-122"/>
                <a:cs typeface="微软雅黑" panose="020B0503020204020204" charset="-122"/>
              </a:rPr>
              <a:t>2</a:t>
            </a:r>
            <a:r>
              <a:rPr lang="zh-CN" altLang="en-US" sz="2000" dirty="0">
                <a:latin typeface="微软雅黑" panose="020B0503020204020204" charset="-122"/>
                <a:ea typeface="微软雅黑" panose="020B0503020204020204" charset="-122"/>
                <a:cs typeface="微软雅黑" panose="020B0503020204020204" charset="-122"/>
              </a:rPr>
              <a:t>、垫</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dirty="0">
                <a:latin typeface="微软雅黑" panose="020B0503020204020204" charset="-122"/>
                <a:ea typeface="微软雅黑" panose="020B0503020204020204" charset="-122"/>
                <a:cs typeface="微软雅黑" panose="020B0503020204020204" charset="-122"/>
              </a:rPr>
              <a:t>垫</a:t>
            </a:r>
            <a:r>
              <a:rPr lang="en-US" altLang="zh-CN" sz="2000">
                <a:latin typeface="微软雅黑" panose="020B0503020204020204" charset="-122"/>
                <a:ea typeface="微软雅黑" panose="020B0503020204020204" charset="-122"/>
                <a:cs typeface="微软雅黑" panose="020B0503020204020204" charset="-122"/>
              </a:rPr>
              <a:t>2</a:t>
            </a:r>
            <a:r>
              <a:rPr lang="zh-CN" altLang="en-US" sz="2000" dirty="0">
                <a:latin typeface="微软雅黑" panose="020B0503020204020204" charset="-122"/>
                <a:ea typeface="微软雅黑" panose="020B0503020204020204" charset="-122"/>
                <a:cs typeface="微软雅黑" panose="020B0503020204020204" charset="-122"/>
              </a:rPr>
              <a:t>等为组织关系。</a:t>
            </a:r>
            <a:endParaRPr lang="zh-CN" altLang="en-US" sz="2000" dirty="0">
              <a:latin typeface="微软雅黑" panose="020B0503020204020204" charset="-122"/>
              <a:ea typeface="微软雅黑" panose="020B0503020204020204" charset="-122"/>
              <a:cs typeface="微软雅黑" panose="020B0503020204020204" charset="-122"/>
            </a:endParaRPr>
          </a:p>
        </p:txBody>
      </p:sp>
      <p:pic>
        <p:nvPicPr>
          <p:cNvPr id="5" name="内容占位符 4"/>
          <p:cNvPicPr>
            <a:picLocks noChangeAspect="1"/>
          </p:cNvPicPr>
          <p:nvPr>
            <p:ph idx="1"/>
          </p:nvPr>
        </p:nvPicPr>
        <p:blipFill>
          <a:blip r:embed="rId1"/>
          <a:stretch>
            <a:fillRect/>
          </a:stretch>
        </p:blipFill>
        <p:spPr>
          <a:xfrm>
            <a:off x="2903855" y="1040765"/>
            <a:ext cx="7844790" cy="3227705"/>
          </a:xfrm>
          <a:prstGeom prst="rect">
            <a:avLst/>
          </a:prstGeom>
        </p:spPr>
      </p:pic>
      <p:sp>
        <p:nvSpPr>
          <p:cNvPr id="7" name="任意多边形 6"/>
          <p:cNvSpPr/>
          <p:nvPr/>
        </p:nvSpPr>
        <p:spPr>
          <a:xfrm>
            <a:off x="3519805" y="1040765"/>
            <a:ext cx="2867660" cy="471805"/>
          </a:xfrm>
          <a:custGeom>
            <a:avLst/>
            <a:gdLst>
              <a:gd name="connisteX0" fmla="*/ 0 w 1651635"/>
              <a:gd name="connsiteY0" fmla="*/ 254705 h 254705"/>
              <a:gd name="connisteX1" fmla="*/ 22860 w 1651635"/>
              <a:gd name="connsiteY1" fmla="*/ 185490 h 254705"/>
              <a:gd name="connisteX2" fmla="*/ 92075 w 1651635"/>
              <a:gd name="connsiteY2" fmla="*/ 116910 h 254705"/>
              <a:gd name="connisteX3" fmla="*/ 172085 w 1651635"/>
              <a:gd name="connsiteY3" fmla="*/ 94050 h 254705"/>
              <a:gd name="connisteX4" fmla="*/ 241300 w 1651635"/>
              <a:gd name="connsiteY4" fmla="*/ 59760 h 254705"/>
              <a:gd name="connisteX5" fmla="*/ 309880 w 1651635"/>
              <a:gd name="connsiteY5" fmla="*/ 48330 h 254705"/>
              <a:gd name="connisteX6" fmla="*/ 389890 w 1651635"/>
              <a:gd name="connsiteY6" fmla="*/ 36265 h 254705"/>
              <a:gd name="connisteX7" fmla="*/ 459105 w 1651635"/>
              <a:gd name="connsiteY7" fmla="*/ 36265 h 254705"/>
              <a:gd name="connisteX8" fmla="*/ 527685 w 1651635"/>
              <a:gd name="connsiteY8" fmla="*/ 36265 h 254705"/>
              <a:gd name="connisteX9" fmla="*/ 608330 w 1651635"/>
              <a:gd name="connsiteY9" fmla="*/ 36265 h 254705"/>
              <a:gd name="connisteX10" fmla="*/ 699770 w 1651635"/>
              <a:gd name="connsiteY10" fmla="*/ 13405 h 254705"/>
              <a:gd name="connisteX11" fmla="*/ 779780 w 1651635"/>
              <a:gd name="connsiteY11" fmla="*/ 1975 h 254705"/>
              <a:gd name="connisteX12" fmla="*/ 848995 w 1651635"/>
              <a:gd name="connsiteY12" fmla="*/ 1975 h 254705"/>
              <a:gd name="connisteX13" fmla="*/ 929005 w 1651635"/>
              <a:gd name="connsiteY13" fmla="*/ 1975 h 254705"/>
              <a:gd name="connisteX14" fmla="*/ 1009650 w 1651635"/>
              <a:gd name="connsiteY14" fmla="*/ 1975 h 254705"/>
              <a:gd name="connisteX15" fmla="*/ 1078230 w 1651635"/>
              <a:gd name="connsiteY15" fmla="*/ 1975 h 254705"/>
              <a:gd name="connisteX16" fmla="*/ 1158240 w 1651635"/>
              <a:gd name="connsiteY16" fmla="*/ 1975 h 254705"/>
              <a:gd name="connisteX17" fmla="*/ 1227455 w 1651635"/>
              <a:gd name="connsiteY17" fmla="*/ 1975 h 254705"/>
              <a:gd name="connisteX18" fmla="*/ 1296035 w 1651635"/>
              <a:gd name="connsiteY18" fmla="*/ 1975 h 254705"/>
              <a:gd name="connisteX19" fmla="*/ 1365250 w 1651635"/>
              <a:gd name="connsiteY19" fmla="*/ 24835 h 254705"/>
              <a:gd name="connisteX20" fmla="*/ 1445260 w 1651635"/>
              <a:gd name="connsiteY20" fmla="*/ 59760 h 254705"/>
              <a:gd name="connisteX21" fmla="*/ 1513840 w 1651635"/>
              <a:gd name="connsiteY21" fmla="*/ 82620 h 254705"/>
              <a:gd name="connisteX22" fmla="*/ 1583055 w 1651635"/>
              <a:gd name="connsiteY22" fmla="*/ 151200 h 254705"/>
              <a:gd name="connisteX23" fmla="*/ 1651635 w 1651635"/>
              <a:gd name="connsiteY23" fmla="*/ 208350 h 254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Lst>
            <a:rect l="l" t="t" r="r" b="b"/>
            <a:pathLst>
              <a:path w="1651635" h="254706">
                <a:moveTo>
                  <a:pt x="0" y="254706"/>
                </a:moveTo>
                <a:cubicBezTo>
                  <a:pt x="3175" y="242006"/>
                  <a:pt x="4445" y="212796"/>
                  <a:pt x="22860" y="185491"/>
                </a:cubicBezTo>
                <a:cubicBezTo>
                  <a:pt x="41275" y="158186"/>
                  <a:pt x="62230" y="135326"/>
                  <a:pt x="92075" y="116911"/>
                </a:cubicBezTo>
                <a:cubicBezTo>
                  <a:pt x="121920" y="98496"/>
                  <a:pt x="142240" y="105481"/>
                  <a:pt x="172085" y="94051"/>
                </a:cubicBezTo>
                <a:cubicBezTo>
                  <a:pt x="201930" y="82621"/>
                  <a:pt x="213995" y="68651"/>
                  <a:pt x="241300" y="59761"/>
                </a:cubicBezTo>
                <a:cubicBezTo>
                  <a:pt x="268605" y="50871"/>
                  <a:pt x="280035" y="52776"/>
                  <a:pt x="309880" y="48331"/>
                </a:cubicBezTo>
                <a:cubicBezTo>
                  <a:pt x="339725" y="43886"/>
                  <a:pt x="360045" y="38806"/>
                  <a:pt x="389890" y="36266"/>
                </a:cubicBezTo>
                <a:cubicBezTo>
                  <a:pt x="419735" y="33726"/>
                  <a:pt x="431800" y="36266"/>
                  <a:pt x="459105" y="36266"/>
                </a:cubicBezTo>
                <a:cubicBezTo>
                  <a:pt x="486410" y="36266"/>
                  <a:pt x="497840" y="36266"/>
                  <a:pt x="527685" y="36266"/>
                </a:cubicBezTo>
                <a:cubicBezTo>
                  <a:pt x="557530" y="36266"/>
                  <a:pt x="574040" y="40711"/>
                  <a:pt x="608330" y="36266"/>
                </a:cubicBezTo>
                <a:cubicBezTo>
                  <a:pt x="642620" y="31821"/>
                  <a:pt x="665480" y="20391"/>
                  <a:pt x="699770" y="13406"/>
                </a:cubicBezTo>
                <a:cubicBezTo>
                  <a:pt x="734060" y="6421"/>
                  <a:pt x="749935" y="4516"/>
                  <a:pt x="779780" y="1976"/>
                </a:cubicBezTo>
                <a:cubicBezTo>
                  <a:pt x="809625" y="-564"/>
                  <a:pt x="819150" y="1976"/>
                  <a:pt x="848995" y="1976"/>
                </a:cubicBezTo>
                <a:cubicBezTo>
                  <a:pt x="878840" y="1976"/>
                  <a:pt x="896620" y="1976"/>
                  <a:pt x="929005" y="1976"/>
                </a:cubicBezTo>
                <a:cubicBezTo>
                  <a:pt x="961390" y="1976"/>
                  <a:pt x="979805" y="1976"/>
                  <a:pt x="1009650" y="1976"/>
                </a:cubicBezTo>
                <a:cubicBezTo>
                  <a:pt x="1039495" y="1976"/>
                  <a:pt x="1048385" y="1976"/>
                  <a:pt x="1078230" y="1976"/>
                </a:cubicBezTo>
                <a:cubicBezTo>
                  <a:pt x="1108075" y="1976"/>
                  <a:pt x="1128395" y="1976"/>
                  <a:pt x="1158240" y="1976"/>
                </a:cubicBezTo>
                <a:cubicBezTo>
                  <a:pt x="1188085" y="1976"/>
                  <a:pt x="1200150" y="1976"/>
                  <a:pt x="1227455" y="1976"/>
                </a:cubicBezTo>
                <a:cubicBezTo>
                  <a:pt x="1254760" y="1976"/>
                  <a:pt x="1268730" y="-2469"/>
                  <a:pt x="1296035" y="1976"/>
                </a:cubicBezTo>
                <a:cubicBezTo>
                  <a:pt x="1323340" y="6421"/>
                  <a:pt x="1335405" y="13406"/>
                  <a:pt x="1365250" y="24836"/>
                </a:cubicBezTo>
                <a:cubicBezTo>
                  <a:pt x="1395095" y="36266"/>
                  <a:pt x="1415415" y="48331"/>
                  <a:pt x="1445260" y="59761"/>
                </a:cubicBezTo>
                <a:cubicBezTo>
                  <a:pt x="1475105" y="71191"/>
                  <a:pt x="1486535" y="64206"/>
                  <a:pt x="1513840" y="82621"/>
                </a:cubicBezTo>
                <a:cubicBezTo>
                  <a:pt x="1541145" y="101036"/>
                  <a:pt x="1555750" y="125801"/>
                  <a:pt x="1583055" y="151201"/>
                </a:cubicBezTo>
                <a:cubicBezTo>
                  <a:pt x="1610360" y="176601"/>
                  <a:pt x="1639570" y="198191"/>
                  <a:pt x="1651635" y="208351"/>
                </a:cubicBezTo>
              </a:path>
            </a:pathLst>
          </a:custGeom>
          <a:noFill/>
          <a:ln w="952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8" name="任意多边形 7"/>
          <p:cNvSpPr/>
          <p:nvPr/>
        </p:nvSpPr>
        <p:spPr>
          <a:xfrm>
            <a:off x="7201535" y="4058920"/>
            <a:ext cx="2901315" cy="345440"/>
          </a:xfrm>
          <a:custGeom>
            <a:avLst/>
            <a:gdLst>
              <a:gd name="connisteX0" fmla="*/ 0 w 2901315"/>
              <a:gd name="connsiteY0" fmla="*/ 22860 h 345298"/>
              <a:gd name="connisteX1" fmla="*/ 80010 w 2901315"/>
              <a:gd name="connsiteY1" fmla="*/ 22860 h 345298"/>
              <a:gd name="connisteX2" fmla="*/ 148590 w 2901315"/>
              <a:gd name="connsiteY2" fmla="*/ 68580 h 345298"/>
              <a:gd name="connisteX3" fmla="*/ 217805 w 2901315"/>
              <a:gd name="connsiteY3" fmla="*/ 126365 h 345298"/>
              <a:gd name="connisteX4" fmla="*/ 286385 w 2901315"/>
              <a:gd name="connsiteY4" fmla="*/ 160655 h 345298"/>
              <a:gd name="connisteX5" fmla="*/ 355600 w 2901315"/>
              <a:gd name="connsiteY5" fmla="*/ 194945 h 345298"/>
              <a:gd name="connisteX6" fmla="*/ 424180 w 2901315"/>
              <a:gd name="connsiteY6" fmla="*/ 240665 h 345298"/>
              <a:gd name="connisteX7" fmla="*/ 492760 w 2901315"/>
              <a:gd name="connsiteY7" fmla="*/ 287020 h 345298"/>
              <a:gd name="connisteX8" fmla="*/ 561975 w 2901315"/>
              <a:gd name="connsiteY8" fmla="*/ 321310 h 345298"/>
              <a:gd name="connisteX9" fmla="*/ 641985 w 2901315"/>
              <a:gd name="connsiteY9" fmla="*/ 321310 h 345298"/>
              <a:gd name="connisteX10" fmla="*/ 721995 w 2901315"/>
              <a:gd name="connsiteY10" fmla="*/ 321310 h 345298"/>
              <a:gd name="connisteX11" fmla="*/ 791210 w 2901315"/>
              <a:gd name="connsiteY11" fmla="*/ 321310 h 345298"/>
              <a:gd name="connisteX12" fmla="*/ 859790 w 2901315"/>
              <a:gd name="connsiteY12" fmla="*/ 321310 h 345298"/>
              <a:gd name="connisteX13" fmla="*/ 940435 w 2901315"/>
              <a:gd name="connsiteY13" fmla="*/ 321310 h 345298"/>
              <a:gd name="connisteX14" fmla="*/ 1009015 w 2901315"/>
              <a:gd name="connsiteY14" fmla="*/ 321310 h 345298"/>
              <a:gd name="connisteX15" fmla="*/ 1077595 w 2901315"/>
              <a:gd name="connsiteY15" fmla="*/ 332740 h 345298"/>
              <a:gd name="connisteX16" fmla="*/ 1146810 w 2901315"/>
              <a:gd name="connsiteY16" fmla="*/ 344170 h 345298"/>
              <a:gd name="connisteX17" fmla="*/ 1215390 w 2901315"/>
              <a:gd name="connsiteY17" fmla="*/ 344170 h 345298"/>
              <a:gd name="connisteX18" fmla="*/ 1307465 w 2901315"/>
              <a:gd name="connsiteY18" fmla="*/ 344170 h 345298"/>
              <a:gd name="connisteX19" fmla="*/ 1387475 w 2901315"/>
              <a:gd name="connsiteY19" fmla="*/ 332740 h 345298"/>
              <a:gd name="connisteX20" fmla="*/ 1478915 w 2901315"/>
              <a:gd name="connsiteY20" fmla="*/ 332740 h 345298"/>
              <a:gd name="connisteX21" fmla="*/ 1559560 w 2901315"/>
              <a:gd name="connsiteY21" fmla="*/ 321310 h 345298"/>
              <a:gd name="connisteX22" fmla="*/ 1628140 w 2901315"/>
              <a:gd name="connsiteY22" fmla="*/ 321310 h 345298"/>
              <a:gd name="connisteX23" fmla="*/ 1697355 w 2901315"/>
              <a:gd name="connsiteY23" fmla="*/ 309880 h 345298"/>
              <a:gd name="connisteX24" fmla="*/ 1777365 w 2901315"/>
              <a:gd name="connsiteY24" fmla="*/ 298450 h 345298"/>
              <a:gd name="connisteX25" fmla="*/ 1845945 w 2901315"/>
              <a:gd name="connsiteY25" fmla="*/ 287020 h 345298"/>
              <a:gd name="connisteX26" fmla="*/ 1915160 w 2901315"/>
              <a:gd name="connsiteY26" fmla="*/ 275590 h 345298"/>
              <a:gd name="connisteX27" fmla="*/ 1995170 w 2901315"/>
              <a:gd name="connsiteY27" fmla="*/ 275590 h 345298"/>
              <a:gd name="connisteX28" fmla="*/ 2064385 w 2901315"/>
              <a:gd name="connsiteY28" fmla="*/ 275590 h 345298"/>
              <a:gd name="connisteX29" fmla="*/ 2132965 w 2901315"/>
              <a:gd name="connsiteY29" fmla="*/ 264160 h 345298"/>
              <a:gd name="connisteX30" fmla="*/ 2201545 w 2901315"/>
              <a:gd name="connsiteY30" fmla="*/ 252095 h 345298"/>
              <a:gd name="connisteX31" fmla="*/ 2270760 w 2901315"/>
              <a:gd name="connsiteY31" fmla="*/ 229235 h 345298"/>
              <a:gd name="connisteX32" fmla="*/ 2339340 w 2901315"/>
              <a:gd name="connsiteY32" fmla="*/ 229235 h 345298"/>
              <a:gd name="connisteX33" fmla="*/ 2407920 w 2901315"/>
              <a:gd name="connsiteY33" fmla="*/ 217805 h 345298"/>
              <a:gd name="connisteX34" fmla="*/ 2477135 w 2901315"/>
              <a:gd name="connsiteY34" fmla="*/ 217805 h 345298"/>
              <a:gd name="connisteX35" fmla="*/ 2545715 w 2901315"/>
              <a:gd name="connsiteY35" fmla="*/ 217805 h 345298"/>
              <a:gd name="connisteX36" fmla="*/ 2625725 w 2901315"/>
              <a:gd name="connsiteY36" fmla="*/ 194945 h 345298"/>
              <a:gd name="connisteX37" fmla="*/ 2694940 w 2901315"/>
              <a:gd name="connsiteY37" fmla="*/ 172085 h 345298"/>
              <a:gd name="connisteX38" fmla="*/ 2774950 w 2901315"/>
              <a:gd name="connsiteY38" fmla="*/ 149225 h 345298"/>
              <a:gd name="connisteX39" fmla="*/ 2844165 w 2901315"/>
              <a:gd name="connsiteY39" fmla="*/ 80645 h 345298"/>
              <a:gd name="connisteX40" fmla="*/ 2901315 w 2901315"/>
              <a:gd name="connsiteY40" fmla="*/ 0 h 34529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Lst>
            <a:rect l="l" t="t" r="r" b="b"/>
            <a:pathLst>
              <a:path w="2901315" h="345299">
                <a:moveTo>
                  <a:pt x="0" y="22860"/>
                </a:moveTo>
                <a:cubicBezTo>
                  <a:pt x="14605" y="22225"/>
                  <a:pt x="50165" y="13970"/>
                  <a:pt x="80010" y="22860"/>
                </a:cubicBezTo>
                <a:cubicBezTo>
                  <a:pt x="109855" y="31750"/>
                  <a:pt x="121285" y="47625"/>
                  <a:pt x="148590" y="68580"/>
                </a:cubicBezTo>
                <a:cubicBezTo>
                  <a:pt x="175895" y="89535"/>
                  <a:pt x="190500" y="107950"/>
                  <a:pt x="217805" y="126365"/>
                </a:cubicBezTo>
                <a:cubicBezTo>
                  <a:pt x="245110" y="144780"/>
                  <a:pt x="259080" y="146685"/>
                  <a:pt x="286385" y="160655"/>
                </a:cubicBezTo>
                <a:cubicBezTo>
                  <a:pt x="313690" y="174625"/>
                  <a:pt x="328295" y="179070"/>
                  <a:pt x="355600" y="194945"/>
                </a:cubicBezTo>
                <a:cubicBezTo>
                  <a:pt x="382905" y="210820"/>
                  <a:pt x="396875" y="222250"/>
                  <a:pt x="424180" y="240665"/>
                </a:cubicBezTo>
                <a:cubicBezTo>
                  <a:pt x="451485" y="259080"/>
                  <a:pt x="465455" y="271145"/>
                  <a:pt x="492760" y="287020"/>
                </a:cubicBezTo>
                <a:cubicBezTo>
                  <a:pt x="520065" y="302895"/>
                  <a:pt x="532130" y="314325"/>
                  <a:pt x="561975" y="321310"/>
                </a:cubicBezTo>
                <a:cubicBezTo>
                  <a:pt x="591820" y="328295"/>
                  <a:pt x="610235" y="321310"/>
                  <a:pt x="641985" y="321310"/>
                </a:cubicBezTo>
                <a:cubicBezTo>
                  <a:pt x="673735" y="321310"/>
                  <a:pt x="692150" y="321310"/>
                  <a:pt x="721995" y="321310"/>
                </a:cubicBezTo>
                <a:cubicBezTo>
                  <a:pt x="751840" y="321310"/>
                  <a:pt x="763905" y="321310"/>
                  <a:pt x="791210" y="321310"/>
                </a:cubicBezTo>
                <a:cubicBezTo>
                  <a:pt x="818515" y="321310"/>
                  <a:pt x="829945" y="321310"/>
                  <a:pt x="859790" y="321310"/>
                </a:cubicBezTo>
                <a:cubicBezTo>
                  <a:pt x="889635" y="321310"/>
                  <a:pt x="910590" y="321310"/>
                  <a:pt x="940435" y="321310"/>
                </a:cubicBezTo>
                <a:cubicBezTo>
                  <a:pt x="970280" y="321310"/>
                  <a:pt x="981710" y="318770"/>
                  <a:pt x="1009015" y="321310"/>
                </a:cubicBezTo>
                <a:cubicBezTo>
                  <a:pt x="1036320" y="323850"/>
                  <a:pt x="1050290" y="328295"/>
                  <a:pt x="1077595" y="332740"/>
                </a:cubicBezTo>
                <a:cubicBezTo>
                  <a:pt x="1104900" y="337185"/>
                  <a:pt x="1119505" y="341630"/>
                  <a:pt x="1146810" y="344170"/>
                </a:cubicBezTo>
                <a:cubicBezTo>
                  <a:pt x="1174115" y="346710"/>
                  <a:pt x="1183005" y="344170"/>
                  <a:pt x="1215390" y="344170"/>
                </a:cubicBezTo>
                <a:cubicBezTo>
                  <a:pt x="1247775" y="344170"/>
                  <a:pt x="1273175" y="346710"/>
                  <a:pt x="1307465" y="344170"/>
                </a:cubicBezTo>
                <a:cubicBezTo>
                  <a:pt x="1341755" y="341630"/>
                  <a:pt x="1353185" y="335280"/>
                  <a:pt x="1387475" y="332740"/>
                </a:cubicBezTo>
                <a:cubicBezTo>
                  <a:pt x="1421765" y="330200"/>
                  <a:pt x="1444625" y="335280"/>
                  <a:pt x="1478915" y="332740"/>
                </a:cubicBezTo>
                <a:cubicBezTo>
                  <a:pt x="1513205" y="330200"/>
                  <a:pt x="1529715" y="323850"/>
                  <a:pt x="1559560" y="321310"/>
                </a:cubicBezTo>
                <a:cubicBezTo>
                  <a:pt x="1589405" y="318770"/>
                  <a:pt x="1600835" y="323850"/>
                  <a:pt x="1628140" y="321310"/>
                </a:cubicBezTo>
                <a:cubicBezTo>
                  <a:pt x="1655445" y="318770"/>
                  <a:pt x="1667510" y="314325"/>
                  <a:pt x="1697355" y="309880"/>
                </a:cubicBezTo>
                <a:cubicBezTo>
                  <a:pt x="1727200" y="305435"/>
                  <a:pt x="1747520" y="302895"/>
                  <a:pt x="1777365" y="298450"/>
                </a:cubicBezTo>
                <a:cubicBezTo>
                  <a:pt x="1807210" y="294005"/>
                  <a:pt x="1818640" y="291465"/>
                  <a:pt x="1845945" y="287020"/>
                </a:cubicBezTo>
                <a:cubicBezTo>
                  <a:pt x="1873250" y="282575"/>
                  <a:pt x="1885315" y="278130"/>
                  <a:pt x="1915160" y="275590"/>
                </a:cubicBezTo>
                <a:cubicBezTo>
                  <a:pt x="1945005" y="273050"/>
                  <a:pt x="1965325" y="275590"/>
                  <a:pt x="1995170" y="275590"/>
                </a:cubicBezTo>
                <a:cubicBezTo>
                  <a:pt x="2025015" y="275590"/>
                  <a:pt x="2037080" y="278130"/>
                  <a:pt x="2064385" y="275590"/>
                </a:cubicBezTo>
                <a:cubicBezTo>
                  <a:pt x="2091690" y="273050"/>
                  <a:pt x="2105660" y="268605"/>
                  <a:pt x="2132965" y="264160"/>
                </a:cubicBezTo>
                <a:cubicBezTo>
                  <a:pt x="2160270" y="259715"/>
                  <a:pt x="2174240" y="259080"/>
                  <a:pt x="2201545" y="252095"/>
                </a:cubicBezTo>
                <a:cubicBezTo>
                  <a:pt x="2228850" y="245110"/>
                  <a:pt x="2243455" y="233680"/>
                  <a:pt x="2270760" y="229235"/>
                </a:cubicBezTo>
                <a:cubicBezTo>
                  <a:pt x="2298065" y="224790"/>
                  <a:pt x="2312035" y="231775"/>
                  <a:pt x="2339340" y="229235"/>
                </a:cubicBezTo>
                <a:cubicBezTo>
                  <a:pt x="2366645" y="226695"/>
                  <a:pt x="2380615" y="220345"/>
                  <a:pt x="2407920" y="217805"/>
                </a:cubicBezTo>
                <a:cubicBezTo>
                  <a:pt x="2435225" y="215265"/>
                  <a:pt x="2449830" y="217805"/>
                  <a:pt x="2477135" y="217805"/>
                </a:cubicBezTo>
                <a:cubicBezTo>
                  <a:pt x="2504440" y="217805"/>
                  <a:pt x="2515870" y="222250"/>
                  <a:pt x="2545715" y="217805"/>
                </a:cubicBezTo>
                <a:cubicBezTo>
                  <a:pt x="2575560" y="213360"/>
                  <a:pt x="2595880" y="203835"/>
                  <a:pt x="2625725" y="194945"/>
                </a:cubicBezTo>
                <a:cubicBezTo>
                  <a:pt x="2655570" y="186055"/>
                  <a:pt x="2665095" y="180975"/>
                  <a:pt x="2694940" y="172085"/>
                </a:cubicBezTo>
                <a:cubicBezTo>
                  <a:pt x="2724785" y="163195"/>
                  <a:pt x="2745105" y="167640"/>
                  <a:pt x="2774950" y="149225"/>
                </a:cubicBezTo>
                <a:cubicBezTo>
                  <a:pt x="2804795" y="130810"/>
                  <a:pt x="2818765" y="110490"/>
                  <a:pt x="2844165" y="80645"/>
                </a:cubicBezTo>
                <a:cubicBezTo>
                  <a:pt x="2869565" y="50800"/>
                  <a:pt x="2891155" y="14605"/>
                  <a:pt x="2901315" y="0"/>
                </a:cubicBezTo>
              </a:path>
            </a:pathLst>
          </a:custGeom>
          <a:noFill/>
          <a:ln w="952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3" name="标题 2"/>
          <p:cNvSpPr>
            <a:spLocks noGrp="1"/>
          </p:cNvSpPr>
          <p:nvPr>
            <p:ph type="title"/>
          </p:nvPr>
        </p:nvSpPr>
        <p:spPr/>
        <p:txBody>
          <a:bodyP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
        <p:nvSpPr>
          <p:cNvPr id="2" name="文本框 1"/>
          <p:cNvSpPr txBox="1"/>
          <p:nvPr/>
        </p:nvSpPr>
        <p:spPr>
          <a:xfrm>
            <a:off x="3632200" y="1795780"/>
            <a:ext cx="560070" cy="645160"/>
          </a:xfrm>
          <a:prstGeom prst="rect">
            <a:avLst/>
          </a:prstGeom>
          <a:noFill/>
        </p:spPr>
        <p:txBody>
          <a:bodyPr wrap="square" rtlCol="0">
            <a:spAutoFit/>
          </a:bodyPr>
          <a:p>
            <a:r>
              <a:rPr lang="en-US" altLang="zh-CN" b="1">
                <a:solidFill>
                  <a:srgbClr val="FF0000"/>
                </a:solidFill>
              </a:rPr>
              <a:t>A</a:t>
            </a:r>
            <a:r>
              <a:rPr lang="zh-CN" altLang="en-US" b="1">
                <a:solidFill>
                  <a:srgbClr val="FF0000"/>
                </a:solidFill>
                <a:ea typeface="宋体" panose="02010600030101010101" pitchFamily="2" charset="-122"/>
              </a:rPr>
              <a:t>楼</a:t>
            </a:r>
            <a:endParaRPr lang="zh-CN" altLang="en-US" b="1">
              <a:solidFill>
                <a:srgbClr val="FF0000"/>
              </a:solidFill>
              <a:ea typeface="宋体" panose="02010600030101010101" pitchFamily="2" charset="-122"/>
            </a:endParaRPr>
          </a:p>
        </p:txBody>
      </p:sp>
      <p:sp>
        <p:nvSpPr>
          <p:cNvPr id="6" name="文本框 5"/>
          <p:cNvSpPr txBox="1"/>
          <p:nvPr/>
        </p:nvSpPr>
        <p:spPr>
          <a:xfrm>
            <a:off x="6781800" y="1040765"/>
            <a:ext cx="560070" cy="645160"/>
          </a:xfrm>
          <a:prstGeom prst="rect">
            <a:avLst/>
          </a:prstGeom>
          <a:noFill/>
        </p:spPr>
        <p:txBody>
          <a:bodyPr wrap="square" rtlCol="0">
            <a:spAutoFit/>
          </a:bodyPr>
          <a:p>
            <a:r>
              <a:rPr lang="en-US" altLang="zh-CN" b="1">
                <a:solidFill>
                  <a:srgbClr val="FF0000"/>
                </a:solidFill>
              </a:rPr>
              <a:t>B</a:t>
            </a:r>
            <a:r>
              <a:rPr lang="zh-CN" altLang="en-US" b="1">
                <a:solidFill>
                  <a:srgbClr val="FF0000"/>
                </a:solidFill>
                <a:ea typeface="宋体" panose="02010600030101010101" pitchFamily="2" charset="-122"/>
              </a:rPr>
              <a:t>楼</a:t>
            </a:r>
            <a:endParaRPr lang="zh-CN" altLang="en-US" b="1">
              <a:solidFill>
                <a:srgbClr val="FF0000"/>
              </a:solidFill>
              <a:ea typeface="宋体" panose="02010600030101010101" pitchFamily="2"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grpSp>
        <p:nvGrpSpPr>
          <p:cNvPr id="38" name="组合 37"/>
          <p:cNvGrpSpPr/>
          <p:nvPr/>
        </p:nvGrpSpPr>
        <p:grpSpPr>
          <a:xfrm>
            <a:off x="3149600" y="1852295"/>
            <a:ext cx="5518785" cy="2465705"/>
            <a:chOff x="2904" y="1660"/>
            <a:chExt cx="8691" cy="3883"/>
          </a:xfrm>
        </p:grpSpPr>
        <p:grpSp>
          <p:nvGrpSpPr>
            <p:cNvPr id="11" name="组合 10"/>
            <p:cNvGrpSpPr/>
            <p:nvPr/>
          </p:nvGrpSpPr>
          <p:grpSpPr>
            <a:xfrm>
              <a:off x="2904" y="2827"/>
              <a:ext cx="3595" cy="1135"/>
              <a:chOff x="3396" y="7983"/>
              <a:chExt cx="3749" cy="1182"/>
            </a:xfrm>
          </p:grpSpPr>
          <p:sp>
            <p:nvSpPr>
              <p:cNvPr id="8" name="文本框 7"/>
              <p:cNvSpPr txBox="1"/>
              <p:nvPr/>
            </p:nvSpPr>
            <p:spPr>
              <a:xfrm>
                <a:off x="4286" y="7983"/>
                <a:ext cx="1998" cy="654"/>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rPr>
                  <a:t>紧前工作</a:t>
                </a:r>
                <a:endParaRPr lang="zh-CN" altLang="en-US" sz="2000">
                  <a:latin typeface="微软雅黑" panose="020B0503020204020204" charset="-122"/>
                  <a:ea typeface="微软雅黑" panose="020B0503020204020204" charset="-122"/>
                </a:endParaRPr>
              </a:p>
            </p:txBody>
          </p:sp>
          <p:grpSp>
            <p:nvGrpSpPr>
              <p:cNvPr id="10" name="组合 9"/>
              <p:cNvGrpSpPr/>
              <p:nvPr/>
            </p:nvGrpSpPr>
            <p:grpSpPr>
              <a:xfrm>
                <a:off x="3396" y="8269"/>
                <a:ext cx="3749" cy="896"/>
                <a:chOff x="3267" y="7689"/>
                <a:chExt cx="3749" cy="896"/>
              </a:xfrm>
            </p:grpSpPr>
            <p:sp>
              <p:nvSpPr>
                <p:cNvPr id="5" name="椭圆 4"/>
                <p:cNvSpPr/>
                <p:nvPr/>
              </p:nvSpPr>
              <p:spPr>
                <a:xfrm>
                  <a:off x="3267" y="7689"/>
                  <a:ext cx="861" cy="822"/>
                </a:xfrm>
                <a:prstGeom prst="ellipse">
                  <a:avLst/>
                </a:prstGeom>
                <a:solidFill>
                  <a:srgbClr val="FFC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6" name="椭圆 5"/>
                <p:cNvSpPr/>
                <p:nvPr/>
              </p:nvSpPr>
              <p:spPr>
                <a:xfrm>
                  <a:off x="6155" y="7689"/>
                  <a:ext cx="861" cy="816"/>
                </a:xfrm>
                <a:prstGeom prst="ellipse">
                  <a:avLst/>
                </a:prstGeom>
                <a:solidFill>
                  <a:srgbClr val="FFC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cxnSp>
              <p:nvCxnSpPr>
                <p:cNvPr id="7" name="直接箭头连接符 6"/>
                <p:cNvCxnSpPr>
                  <a:stCxn id="5" idx="6"/>
                  <a:endCxn id="6" idx="2"/>
                </p:cNvCxnSpPr>
                <p:nvPr/>
              </p:nvCxnSpPr>
              <p:spPr>
                <a:xfrm flipV="1">
                  <a:off x="4128" y="8097"/>
                  <a:ext cx="2027" cy="3"/>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9" name="文本框 8"/>
                <p:cNvSpPr txBox="1"/>
                <p:nvPr/>
              </p:nvSpPr>
              <p:spPr>
                <a:xfrm>
                  <a:off x="3483" y="7729"/>
                  <a:ext cx="645" cy="856"/>
                </a:xfrm>
                <a:prstGeom prst="rect">
                  <a:avLst/>
                </a:prstGeom>
                <a:noFill/>
              </p:spPr>
              <p:txBody>
                <a:bodyPr wrap="square" rtlCol="0">
                  <a:spAutoFit/>
                </a:bodyPr>
                <a:p>
                  <a:r>
                    <a:rPr lang="en-US" altLang="zh-CN" sz="2800"/>
                    <a:t>h</a:t>
                  </a:r>
                  <a:endParaRPr lang="en-US" altLang="zh-CN" sz="2800"/>
                </a:p>
              </p:txBody>
            </p:sp>
            <p:sp>
              <p:nvSpPr>
                <p:cNvPr id="12" name="文本框 11"/>
                <p:cNvSpPr txBox="1"/>
                <p:nvPr/>
              </p:nvSpPr>
              <p:spPr>
                <a:xfrm>
                  <a:off x="6371" y="7689"/>
                  <a:ext cx="645" cy="856"/>
                </a:xfrm>
                <a:prstGeom prst="rect">
                  <a:avLst/>
                </a:prstGeom>
                <a:noFill/>
              </p:spPr>
              <p:txBody>
                <a:bodyPr wrap="square" rtlCol="0">
                  <a:spAutoFit/>
                </a:bodyPr>
                <a:p>
                  <a:r>
                    <a:rPr lang="en-US" altLang="zh-CN" sz="2800"/>
                    <a:t>i</a:t>
                  </a:r>
                  <a:endParaRPr lang="en-US" altLang="zh-CN" sz="2800"/>
                </a:p>
              </p:txBody>
            </p:sp>
          </p:grpSp>
        </p:grpSp>
        <p:grpSp>
          <p:nvGrpSpPr>
            <p:cNvPr id="14" name="组合 13"/>
            <p:cNvGrpSpPr/>
            <p:nvPr/>
          </p:nvGrpSpPr>
          <p:grpSpPr>
            <a:xfrm>
              <a:off x="8000" y="1730"/>
              <a:ext cx="3595" cy="1135"/>
              <a:chOff x="3396" y="7983"/>
              <a:chExt cx="3749" cy="1182"/>
            </a:xfrm>
          </p:grpSpPr>
          <p:sp>
            <p:nvSpPr>
              <p:cNvPr id="15" name="文本框 14"/>
              <p:cNvSpPr txBox="1"/>
              <p:nvPr/>
            </p:nvSpPr>
            <p:spPr>
              <a:xfrm>
                <a:off x="4286" y="7983"/>
                <a:ext cx="1998" cy="654"/>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rPr>
                  <a:t>紧后工作</a:t>
                </a:r>
                <a:endParaRPr lang="zh-CN" altLang="en-US" sz="2000">
                  <a:latin typeface="微软雅黑" panose="020B0503020204020204" charset="-122"/>
                  <a:ea typeface="微软雅黑" panose="020B0503020204020204" charset="-122"/>
                </a:endParaRPr>
              </a:p>
            </p:txBody>
          </p:sp>
          <p:grpSp>
            <p:nvGrpSpPr>
              <p:cNvPr id="16" name="组合 15"/>
              <p:cNvGrpSpPr/>
              <p:nvPr/>
            </p:nvGrpSpPr>
            <p:grpSpPr>
              <a:xfrm>
                <a:off x="3396" y="8269"/>
                <a:ext cx="3749" cy="896"/>
                <a:chOff x="3267" y="7689"/>
                <a:chExt cx="3749" cy="896"/>
              </a:xfrm>
            </p:grpSpPr>
            <p:sp>
              <p:nvSpPr>
                <p:cNvPr id="17" name="椭圆 16"/>
                <p:cNvSpPr/>
                <p:nvPr/>
              </p:nvSpPr>
              <p:spPr>
                <a:xfrm>
                  <a:off x="3267" y="7689"/>
                  <a:ext cx="861" cy="822"/>
                </a:xfrm>
                <a:prstGeom prst="ellipse">
                  <a:avLst/>
                </a:prstGeom>
                <a:solidFill>
                  <a:srgbClr val="FFC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sp>
              <p:nvSpPr>
                <p:cNvPr id="18" name="椭圆 17"/>
                <p:cNvSpPr/>
                <p:nvPr/>
              </p:nvSpPr>
              <p:spPr>
                <a:xfrm>
                  <a:off x="6155" y="7689"/>
                  <a:ext cx="861" cy="816"/>
                </a:xfrm>
                <a:prstGeom prst="ellipse">
                  <a:avLst/>
                </a:prstGeom>
                <a:solidFill>
                  <a:srgbClr val="FFC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cxnSp>
              <p:nvCxnSpPr>
                <p:cNvPr id="19" name="直接箭头连接符 18"/>
                <p:cNvCxnSpPr>
                  <a:stCxn id="17" idx="6"/>
                  <a:endCxn id="18" idx="2"/>
                </p:cNvCxnSpPr>
                <p:nvPr/>
              </p:nvCxnSpPr>
              <p:spPr>
                <a:xfrm flipV="1">
                  <a:off x="4128" y="8097"/>
                  <a:ext cx="2027" cy="3"/>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20" name="文本框 19"/>
                <p:cNvSpPr txBox="1"/>
                <p:nvPr/>
              </p:nvSpPr>
              <p:spPr>
                <a:xfrm>
                  <a:off x="3483" y="7729"/>
                  <a:ext cx="645" cy="856"/>
                </a:xfrm>
                <a:prstGeom prst="rect">
                  <a:avLst/>
                </a:prstGeom>
                <a:noFill/>
              </p:spPr>
              <p:txBody>
                <a:bodyPr wrap="square" rtlCol="0">
                  <a:spAutoFit/>
                </a:bodyPr>
                <a:p>
                  <a:r>
                    <a:rPr lang="en-US" altLang="zh-CN" sz="2800"/>
                    <a:t>j</a:t>
                  </a:r>
                  <a:endParaRPr lang="en-US" altLang="zh-CN" sz="2800"/>
                </a:p>
              </p:txBody>
            </p:sp>
            <p:sp>
              <p:nvSpPr>
                <p:cNvPr id="21" name="文本框 20"/>
                <p:cNvSpPr txBox="1"/>
                <p:nvPr/>
              </p:nvSpPr>
              <p:spPr>
                <a:xfrm>
                  <a:off x="6371" y="7689"/>
                  <a:ext cx="645" cy="856"/>
                </a:xfrm>
                <a:prstGeom prst="rect">
                  <a:avLst/>
                </a:prstGeom>
                <a:noFill/>
              </p:spPr>
              <p:txBody>
                <a:bodyPr wrap="square" rtlCol="0">
                  <a:spAutoFit/>
                </a:bodyPr>
                <a:p>
                  <a:r>
                    <a:rPr lang="en-US" altLang="zh-CN" sz="2800"/>
                    <a:t>m</a:t>
                  </a:r>
                  <a:endParaRPr lang="en-US" altLang="zh-CN" sz="2800"/>
                </a:p>
              </p:txBody>
            </p:sp>
          </p:grpSp>
        </p:grpSp>
        <p:grpSp>
          <p:nvGrpSpPr>
            <p:cNvPr id="35" name="组合 34"/>
            <p:cNvGrpSpPr/>
            <p:nvPr/>
          </p:nvGrpSpPr>
          <p:grpSpPr>
            <a:xfrm>
              <a:off x="6212" y="4446"/>
              <a:ext cx="2769" cy="1097"/>
              <a:chOff x="6500" y="4446"/>
              <a:chExt cx="2769" cy="1097"/>
            </a:xfrm>
          </p:grpSpPr>
          <p:sp>
            <p:nvSpPr>
              <p:cNvPr id="24" name="文本框 23"/>
              <p:cNvSpPr txBox="1"/>
              <p:nvPr/>
            </p:nvSpPr>
            <p:spPr>
              <a:xfrm>
                <a:off x="6527" y="4446"/>
                <a:ext cx="1916" cy="628"/>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rPr>
                  <a:t>平行工作</a:t>
                </a:r>
                <a:endParaRPr lang="zh-CN" altLang="en-US" sz="2000">
                  <a:latin typeface="微软雅黑" panose="020B0503020204020204" charset="-122"/>
                  <a:ea typeface="微软雅黑" panose="020B0503020204020204" charset="-122"/>
                </a:endParaRPr>
              </a:p>
            </p:txBody>
          </p:sp>
          <p:sp>
            <p:nvSpPr>
              <p:cNvPr id="27" name="椭圆 26"/>
              <p:cNvSpPr/>
              <p:nvPr/>
            </p:nvSpPr>
            <p:spPr>
              <a:xfrm>
                <a:off x="8443" y="4721"/>
                <a:ext cx="826" cy="784"/>
              </a:xfrm>
              <a:prstGeom prst="ellipse">
                <a:avLst/>
              </a:prstGeom>
              <a:solidFill>
                <a:srgbClr val="FFC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1800" b="0" i="0" u="none" strike="noStrike" cap="none" normalizeH="0" baseline="0" smtClean="0">
                  <a:ln>
                    <a:noFill/>
                  </a:ln>
                  <a:solidFill>
                    <a:schemeClr val="tx1"/>
                  </a:solidFill>
                  <a:effectLst/>
                  <a:latin typeface="Times New Roman" panose="02020603050405020304" pitchFamily="18" charset="0"/>
                </a:endParaRPr>
              </a:p>
            </p:txBody>
          </p:sp>
          <p:cxnSp>
            <p:nvCxnSpPr>
              <p:cNvPr id="28" name="直接箭头连接符 27"/>
              <p:cNvCxnSpPr>
                <a:stCxn id="26" idx="6"/>
                <a:endCxn id="27" idx="2"/>
              </p:cNvCxnSpPr>
              <p:nvPr/>
            </p:nvCxnSpPr>
            <p:spPr>
              <a:xfrm flipV="1">
                <a:off x="6500" y="5113"/>
                <a:ext cx="1944" cy="3"/>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30" name="文本框 29"/>
              <p:cNvSpPr txBox="1"/>
              <p:nvPr/>
            </p:nvSpPr>
            <p:spPr>
              <a:xfrm>
                <a:off x="8650" y="4721"/>
                <a:ext cx="619" cy="822"/>
              </a:xfrm>
              <a:prstGeom prst="rect">
                <a:avLst/>
              </a:prstGeom>
              <a:noFill/>
            </p:spPr>
            <p:txBody>
              <a:bodyPr wrap="square" rtlCol="0">
                <a:spAutoFit/>
              </a:bodyPr>
              <a:p>
                <a:r>
                  <a:rPr lang="en-US" altLang="zh-CN" sz="2800"/>
                  <a:t>k</a:t>
                </a:r>
                <a:endParaRPr lang="en-US" altLang="zh-CN" sz="2800"/>
              </a:p>
            </p:txBody>
          </p:sp>
        </p:grpSp>
        <p:cxnSp>
          <p:nvCxnSpPr>
            <p:cNvPr id="32" name="肘形连接符 31"/>
            <p:cNvCxnSpPr>
              <a:stCxn id="12" idx="0"/>
            </p:cNvCxnSpPr>
            <p:nvPr/>
          </p:nvCxnSpPr>
          <p:spPr>
            <a:xfrm rot="16200000">
              <a:off x="6708" y="1828"/>
              <a:ext cx="755" cy="1792"/>
            </a:xfrm>
            <a:prstGeom prst="bentConnector2">
              <a:avLst/>
            </a:prstGeom>
            <a:solidFill>
              <a:schemeClr val="accent1"/>
            </a:solidFill>
            <a:ln w="9525" cap="flat" cmpd="sng" algn="ctr">
              <a:solidFill>
                <a:schemeClr val="tx1"/>
              </a:solidFill>
              <a:prstDash val="solid"/>
              <a:round/>
              <a:headEnd type="none" w="med" len="med"/>
              <a:tailEnd type="arrow" w="med" len="med"/>
            </a:ln>
          </p:spPr>
        </p:cxnSp>
        <p:cxnSp>
          <p:nvCxnSpPr>
            <p:cNvPr id="34" name="直接连接符 33"/>
            <p:cNvCxnSpPr>
              <a:stCxn id="12" idx="2"/>
            </p:cNvCxnSpPr>
            <p:nvPr/>
          </p:nvCxnSpPr>
          <p:spPr>
            <a:xfrm>
              <a:off x="6190" y="3924"/>
              <a:ext cx="22" cy="1222"/>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36" name="文本框 35"/>
            <p:cNvSpPr txBox="1"/>
            <p:nvPr/>
          </p:nvSpPr>
          <p:spPr>
            <a:xfrm>
              <a:off x="6230" y="1660"/>
              <a:ext cx="1499" cy="5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rPr>
                <a:t>本工作</a:t>
              </a:r>
              <a:endParaRPr lang="zh-CN" altLang="en-US" sz="2000">
                <a:latin typeface="微软雅黑" panose="020B0503020204020204" charset="-122"/>
                <a:ea typeface="微软雅黑" panose="020B0503020204020204" charset="-122"/>
              </a:endParaRPr>
            </a:p>
          </p:txBody>
        </p:sp>
      </p:grpSp>
      <p:sp>
        <p:nvSpPr>
          <p:cNvPr id="37" name="内容占位符 36"/>
          <p:cNvSpPr>
            <a:spLocks noGrp="1"/>
          </p:cNvSpPr>
          <p:nvPr>
            <p:ph idx="1"/>
          </p:nvPr>
        </p:nvSpPr>
        <p:spPr>
          <a:xfrm>
            <a:off x="869315" y="984250"/>
            <a:ext cx="10351770" cy="4889500"/>
          </a:xfrm>
        </p:spPr>
        <p:txBody>
          <a:bodyPr/>
          <a:p>
            <a:pPr marL="0" lvl="0" indent="0"/>
            <a:r>
              <a:rPr lang="zh-CN" altLang="en-US" sz="2400" b="0" dirty="0">
                <a:latin typeface="微软雅黑" panose="020B0503020204020204" charset="-122"/>
                <a:ea typeface="微软雅黑" panose="020B0503020204020204" charset="-122"/>
                <a:sym typeface="+mn-ea"/>
              </a:rPr>
              <a:t>按照工作之间的先后顺序关系，可将工作描述为</a:t>
            </a:r>
            <a:r>
              <a:rPr lang="zh-CN" altLang="en-US" sz="2400" b="0" dirty="0">
                <a:latin typeface="微软雅黑" panose="020B0503020204020204" charset="-122"/>
                <a:ea typeface="微软雅黑" panose="020B0503020204020204" charset="-122"/>
                <a:sym typeface="+mn-ea"/>
              </a:rPr>
              <a:t>如图所示的</a:t>
            </a:r>
            <a:r>
              <a:rPr lang="zh-CN" altLang="en-US" sz="2400" b="0" dirty="0">
                <a:latin typeface="微软雅黑" panose="020B0503020204020204" charset="-122"/>
                <a:ea typeface="微软雅黑" panose="020B0503020204020204" charset="-122"/>
                <a:sym typeface="+mn-ea"/>
              </a:rPr>
              <a:t>三种类型。</a:t>
            </a:r>
            <a:endParaRPr lang="zh-CN" altLang="en-US" sz="2400" b="0" dirty="0">
              <a:latin typeface="微软雅黑" panose="020B0503020204020204" charset="-122"/>
              <a:ea typeface="微软雅黑" panose="020B0503020204020204" charset="-122"/>
              <a:sym typeface="+mn-ea"/>
            </a:endParaRPr>
          </a:p>
          <a:p>
            <a:pPr lvl="1" indent="304800"/>
            <a:endParaRPr lang="zh-CN" altLang="en-US" sz="2000" dirty="0">
              <a:latin typeface="微软雅黑" panose="020B0503020204020204" charset="-122"/>
              <a:ea typeface="微软雅黑" panose="020B0503020204020204" charset="-122"/>
              <a:cs typeface="微软雅黑" panose="020B0503020204020204" charset="-122"/>
              <a:sym typeface="+mn-ea"/>
            </a:endParaRPr>
          </a:p>
          <a:p>
            <a:pPr lvl="1" indent="304800"/>
            <a:endParaRPr lang="zh-CN" altLang="en-US" sz="2000" dirty="0">
              <a:latin typeface="微软雅黑" panose="020B0503020204020204" charset="-122"/>
              <a:ea typeface="微软雅黑" panose="020B0503020204020204" charset="-122"/>
              <a:cs typeface="微软雅黑" panose="020B0503020204020204" charset="-122"/>
              <a:sym typeface="+mn-ea"/>
            </a:endParaRPr>
          </a:p>
          <a:p>
            <a:pPr lvl="1" indent="304800"/>
            <a:endParaRPr lang="zh-CN" altLang="en-US" sz="2000" dirty="0">
              <a:latin typeface="微软雅黑" panose="020B0503020204020204" charset="-122"/>
              <a:ea typeface="微软雅黑" panose="020B0503020204020204" charset="-122"/>
              <a:cs typeface="微软雅黑" panose="020B0503020204020204" charset="-122"/>
              <a:sym typeface="+mn-ea"/>
            </a:endParaRPr>
          </a:p>
          <a:p>
            <a:pPr lvl="1" indent="304800"/>
            <a:endParaRPr lang="zh-CN" altLang="en-US" sz="2000" dirty="0">
              <a:latin typeface="微软雅黑" panose="020B0503020204020204" charset="-122"/>
              <a:ea typeface="微软雅黑" panose="020B0503020204020204" charset="-122"/>
              <a:cs typeface="微软雅黑" panose="020B0503020204020204" charset="-122"/>
              <a:sym typeface="+mn-ea"/>
            </a:endParaRPr>
          </a:p>
          <a:p>
            <a:pPr lvl="1" indent="304800"/>
            <a:endParaRPr lang="zh-CN" altLang="en-US" sz="2000" dirty="0">
              <a:latin typeface="微软雅黑" panose="020B0503020204020204" charset="-122"/>
              <a:ea typeface="微软雅黑" panose="020B0503020204020204" charset="-122"/>
              <a:cs typeface="微软雅黑" panose="020B0503020204020204" charset="-122"/>
              <a:sym typeface="+mn-ea"/>
            </a:endParaRPr>
          </a:p>
          <a:p>
            <a:pPr lvl="1" indent="304800"/>
            <a:endParaRPr lang="zh-CN" altLang="en-US" sz="2000" dirty="0">
              <a:latin typeface="微软雅黑" panose="020B0503020204020204" charset="-122"/>
              <a:ea typeface="微软雅黑" panose="020B0503020204020204" charset="-122"/>
              <a:cs typeface="微软雅黑" panose="020B0503020204020204" charset="-122"/>
              <a:sym typeface="+mn-ea"/>
            </a:endParaRPr>
          </a:p>
          <a:p>
            <a:pPr lvl="1" indent="304800"/>
            <a:r>
              <a:rPr lang="zh-CN" altLang="en-US" sz="2000" dirty="0">
                <a:latin typeface="微软雅黑" panose="020B0503020204020204" charset="-122"/>
                <a:ea typeface="微软雅黑" panose="020B0503020204020204" charset="-122"/>
                <a:cs typeface="微软雅黑" panose="020B0503020204020204" charset="-122"/>
                <a:sym typeface="+mn-ea"/>
              </a:rPr>
              <a:t>紧前工作，也叫紧前工序。紧靠在本工作前面的工作称为本工作的紧前工作。</a:t>
            </a:r>
            <a:endParaRPr lang="zh-CN" altLang="en-US" sz="2000" dirty="0">
              <a:latin typeface="微软雅黑" panose="020B0503020204020204" charset="-122"/>
              <a:ea typeface="微软雅黑" panose="020B0503020204020204" charset="-122"/>
              <a:cs typeface="微软雅黑" panose="020B0503020204020204" charset="-122"/>
            </a:endParaRPr>
          </a:p>
          <a:p>
            <a:pPr lvl="1" indent="304800"/>
            <a:r>
              <a:rPr lang="zh-CN" altLang="en-US" sz="2000" dirty="0">
                <a:latin typeface="微软雅黑" panose="020B0503020204020204" charset="-122"/>
                <a:ea typeface="微软雅黑" panose="020B0503020204020204" charset="-122"/>
                <a:cs typeface="微软雅黑" panose="020B0503020204020204" charset="-122"/>
                <a:sym typeface="+mn-ea"/>
              </a:rPr>
              <a:t>紧后工作，也叫紧后工序。紧靠在本工作后面的工作称为本工作的紧后工作。</a:t>
            </a:r>
            <a:endParaRPr lang="zh-CN" altLang="en-US" sz="2000" dirty="0">
              <a:latin typeface="微软雅黑" panose="020B0503020204020204" charset="-122"/>
              <a:ea typeface="微软雅黑" panose="020B0503020204020204" charset="-122"/>
              <a:cs typeface="微软雅黑" panose="020B0503020204020204" charset="-122"/>
            </a:endParaRPr>
          </a:p>
          <a:p>
            <a:pPr lvl="1" indent="304800"/>
            <a:r>
              <a:rPr lang="zh-CN" altLang="en-US" sz="2000" dirty="0">
                <a:latin typeface="微软雅黑" panose="020B0503020204020204" charset="-122"/>
                <a:ea typeface="微软雅黑" panose="020B0503020204020204" charset="-122"/>
                <a:cs typeface="微软雅黑" panose="020B0503020204020204" charset="-122"/>
                <a:sym typeface="+mn-ea"/>
              </a:rPr>
              <a:t>平行工作，也叫平行工序。可与本工作同时进行的工作称为本工作的平行工作。</a:t>
            </a:r>
            <a:endParaRPr lang="zh-CN" altLang="en-US" sz="2000" dirty="0">
              <a:latin typeface="微软雅黑" panose="020B0503020204020204" charset="-122"/>
              <a:ea typeface="微软雅黑" panose="020B0503020204020204" charset="-122"/>
              <a:cs typeface="微软雅黑" panose="020B0503020204020204" charset="-122"/>
              <a:sym typeface="+mn-ea"/>
            </a:endParaRPr>
          </a:p>
        </p:txBody>
      </p:sp>
      <p:sp>
        <p:nvSpPr>
          <p:cNvPr id="3" name="标题 2"/>
          <p:cNvSpPr>
            <a:spLocks noGrp="1"/>
          </p:cNvSpPr>
          <p:nvPr>
            <p:ph type="title"/>
          </p:nvPr>
        </p:nvSpPr>
        <p:spPr/>
        <p:txBody>
          <a:bodyP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stretch>
            <a:fillRect/>
          </a:stretch>
        </p:blipFill>
        <p:spPr>
          <a:xfrm rot="16200000">
            <a:off x="4580890" y="490855"/>
            <a:ext cx="5658485" cy="7075805"/>
          </a:xfrm>
          <a:prstGeom prst="rect">
            <a:avLst/>
          </a:prstGeom>
        </p:spPr>
      </p:pic>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6" name="内容占位符 2"/>
          <p:cNvSpPr>
            <a:spLocks noGrp="1"/>
          </p:cNvSpPr>
          <p:nvPr/>
        </p:nvSpPr>
        <p:spPr>
          <a:xfrm>
            <a:off x="432435" y="1329055"/>
            <a:ext cx="3888740" cy="4889500"/>
          </a:xfrm>
          <a:prstGeom prst="rect">
            <a:avLst/>
          </a:prstGeom>
          <a:noFill/>
          <a:ln w="9525">
            <a:noFill/>
          </a:ln>
        </p:spPr>
        <p:txBody>
          <a:bodyPr anchor="t"/>
          <a:lstStyle>
            <a:lvl1pPr marL="342900" indent="-342900" algn="l" rtl="0" eaLnBrk="0" fontAlgn="base" hangingPunct="0">
              <a:lnSpc>
                <a:spcPct val="150000"/>
              </a:lnSpc>
              <a:spcBef>
                <a:spcPct val="20000"/>
              </a:spcBef>
              <a:spcAft>
                <a:spcPct val="0"/>
              </a:spcAft>
              <a:buClr>
                <a:schemeClr val="accent1"/>
              </a:buClr>
              <a:buFont typeface="Wingdings" panose="05000000000000000000" pitchFamily="2" charset="2"/>
              <a:buChar char="u"/>
              <a:defRPr sz="2800" b="1">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2"/>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lgn="l" rtl="0" eaLnBrk="0" fontAlgn="base" hangingPunct="0">
              <a:lnSpc>
                <a:spcPct val="150000"/>
              </a:lnSpc>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lnSpc>
                <a:spcPct val="150000"/>
              </a:lnSpc>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9pPr>
          </a:lstStyle>
          <a:p>
            <a:pPr lvl="1">
              <a:buFont typeface="Wingdings" panose="05000000000000000000" charset="0"/>
              <a:buChar char="u"/>
            </a:pPr>
            <a:r>
              <a:rPr lang="zh-CN" altLang="en-US" b="0">
                <a:latin typeface="微软雅黑" panose="020B0503020204020204" charset="-122"/>
                <a:ea typeface="微软雅黑" panose="020B0503020204020204" charset="-122"/>
              </a:rPr>
              <a:t>工作之间逻辑关系</a:t>
            </a:r>
            <a:endParaRPr lang="zh-CN" altLang="en-US" b="0">
              <a:latin typeface="微软雅黑" panose="020B0503020204020204" charset="-122"/>
              <a:ea typeface="微软雅黑" panose="020B0503020204020204" charset="-122"/>
            </a:endParaRPr>
          </a:p>
          <a:p>
            <a:pPr lvl="1"/>
            <a:r>
              <a:rPr lang="zh-CN" altLang="en-US" b="0">
                <a:latin typeface="微软雅黑" panose="020B0503020204020204" charset="-122"/>
                <a:ea typeface="微软雅黑" panose="020B0503020204020204" charset="-122"/>
              </a:rPr>
              <a:t>双代号表示法</a:t>
            </a:r>
            <a:endParaRPr lang="zh-CN" altLang="en-US" b="0">
              <a:latin typeface="微软雅黑" panose="020B0503020204020204" charset="-122"/>
              <a:ea typeface="微软雅黑" panose="020B0503020204020204" charset="-122"/>
            </a:endParaRPr>
          </a:p>
          <a:p>
            <a:pPr lvl="1"/>
            <a:r>
              <a:rPr lang="zh-CN" altLang="en-US" b="0">
                <a:latin typeface="微软雅黑" panose="020B0503020204020204" charset="-122"/>
                <a:ea typeface="微软雅黑" panose="020B0503020204020204" charset="-122"/>
              </a:rPr>
              <a:t>表示说明</a:t>
            </a:r>
            <a:endParaRPr lang="zh-CN" altLang="en-US" b="0">
              <a:latin typeface="微软雅黑" panose="020B0503020204020204" charset="-122"/>
              <a:ea typeface="微软雅黑" panose="020B0503020204020204" charset="-122"/>
            </a:endParaRPr>
          </a:p>
          <a:p>
            <a:pPr marL="457200" lvl="1" indent="0">
              <a:buNone/>
            </a:pPr>
            <a:endParaRPr lang="zh-CN" altLang="en-US" b="0">
              <a:latin typeface="微软雅黑" panose="020B0503020204020204" charset="-122"/>
              <a:ea typeface="微软雅黑" panose="020B0503020204020204" charset="-122"/>
            </a:endParaRPr>
          </a:p>
        </p:txBody>
      </p:sp>
      <p:sp>
        <p:nvSpPr>
          <p:cNvPr id="3" name="标题 2"/>
          <p:cNvSpPr>
            <a:spLocks noGrp="1"/>
          </p:cNvSpPr>
          <p:nvPr>
            <p:ph type="title"/>
          </p:nvPr>
        </p:nvSpPr>
        <p:spPr/>
        <p:txBody>
          <a:bodyP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pic>
        <p:nvPicPr>
          <p:cNvPr id="5" name="内容占位符 4"/>
          <p:cNvPicPr>
            <a:picLocks noChangeAspect="1"/>
          </p:cNvPicPr>
          <p:nvPr>
            <p:ph idx="1"/>
            <p:custDataLst>
              <p:tags r:id="rId1"/>
            </p:custDataLst>
          </p:nvPr>
        </p:nvPicPr>
        <p:blipFill>
          <a:blip r:embed="rId2"/>
          <a:stretch>
            <a:fillRect/>
          </a:stretch>
        </p:blipFill>
        <p:spPr>
          <a:xfrm rot="16200000">
            <a:off x="4450715" y="297815"/>
            <a:ext cx="5339715" cy="7246620"/>
          </a:xfrm>
          <a:prstGeom prst="rect">
            <a:avLst/>
          </a:prstGeom>
        </p:spPr>
      </p:pic>
      <p:sp>
        <p:nvSpPr>
          <p:cNvPr id="6" name="内容占位符 2"/>
          <p:cNvSpPr>
            <a:spLocks noGrp="1"/>
          </p:cNvSpPr>
          <p:nvPr/>
        </p:nvSpPr>
        <p:spPr>
          <a:xfrm>
            <a:off x="-132080" y="1251585"/>
            <a:ext cx="3888740" cy="4889500"/>
          </a:xfrm>
          <a:prstGeom prst="rect">
            <a:avLst/>
          </a:prstGeom>
          <a:noFill/>
          <a:ln w="9525">
            <a:noFill/>
          </a:ln>
        </p:spPr>
        <p:txBody>
          <a:bodyPr anchor="t"/>
          <a:lstStyle>
            <a:lvl1pPr marL="342900" indent="-342900" algn="l" rtl="0" eaLnBrk="0" fontAlgn="base" hangingPunct="0">
              <a:lnSpc>
                <a:spcPct val="150000"/>
              </a:lnSpc>
              <a:spcBef>
                <a:spcPct val="20000"/>
              </a:spcBef>
              <a:spcAft>
                <a:spcPct val="0"/>
              </a:spcAft>
              <a:buClr>
                <a:schemeClr val="accent1"/>
              </a:buClr>
              <a:buFont typeface="Wingdings" panose="05000000000000000000" pitchFamily="2" charset="2"/>
              <a:buChar char="u"/>
              <a:defRPr sz="2800" b="1">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2"/>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lgn="l" rtl="0" eaLnBrk="0" fontAlgn="base" hangingPunct="0">
              <a:lnSpc>
                <a:spcPct val="150000"/>
              </a:lnSpc>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lnSpc>
                <a:spcPct val="150000"/>
              </a:lnSpc>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9pPr>
          </a:lstStyle>
          <a:p>
            <a:pPr lvl="1" algn="l">
              <a:buFont typeface="Wingdings" panose="05000000000000000000" charset="0"/>
              <a:buChar char="u"/>
            </a:pPr>
            <a:r>
              <a:rPr lang="zh-CN" altLang="en-US" b="0">
                <a:latin typeface="微软雅黑" panose="020B0503020204020204" charset="-122"/>
                <a:ea typeface="微软雅黑" panose="020B0503020204020204" charset="-122"/>
              </a:rPr>
              <a:t>这里一共给出了10个示例画法，同学们可以模仿这些画法，进行基本逻辑关系表达的练习。</a:t>
            </a:r>
            <a:endParaRPr lang="zh-CN" altLang="en-US" b="0">
              <a:latin typeface="微软雅黑" panose="020B0503020204020204" charset="-122"/>
              <a:ea typeface="微软雅黑" panose="020B0503020204020204" charset="-122"/>
            </a:endParaRPr>
          </a:p>
          <a:p>
            <a:pPr marL="457200" lvl="1" indent="0" algn="r">
              <a:buNone/>
            </a:pPr>
            <a:endParaRPr lang="zh-CN" altLang="en-US" b="0">
              <a:latin typeface="微软雅黑" panose="020B0503020204020204" charset="-122"/>
              <a:ea typeface="微软雅黑" panose="020B0503020204020204" charset="-122"/>
            </a:endParaRPr>
          </a:p>
        </p:txBody>
      </p:sp>
      <p:sp>
        <p:nvSpPr>
          <p:cNvPr id="3" name="标题 2"/>
          <p:cNvSpPr>
            <a:spLocks noGrp="1"/>
          </p:cNvSpPr>
          <p:nvPr>
            <p:ph type="title"/>
          </p:nvPr>
        </p:nvSpPr>
        <p:spPr/>
        <p:txBody>
          <a:bodyPr/>
          <a:p>
            <a:r>
              <a:rPr lang="zh-CN" altLang="en-US">
                <a:latin typeface="微软雅黑" panose="020B0503020204020204" charset="-122"/>
                <a:ea typeface="微软雅黑" panose="020B0503020204020204" charset="-122"/>
              </a:rPr>
              <a:t>双代号网络图的逻辑关系</a:t>
            </a:r>
            <a:endParaRPr lang="zh-CN" altLang="en-US">
              <a:latin typeface="微软雅黑" panose="020B0503020204020204" charset="-122"/>
              <a:ea typeface="微软雅黑" panose="020B0503020204020204" charset="-122"/>
            </a:endParaRPr>
          </a:p>
        </p:txBody>
      </p:sp>
    </p:spTree>
  </p:cSld>
  <p:clrMapOvr>
    <a:masterClrMapping/>
  </p:clrMapOvr>
  <p:transition>
    <p:random/>
  </p:transition>
</p:sld>
</file>

<file path=ppt/tags/tag1.xml><?xml version="1.0" encoding="utf-8"?>
<p:tagLst xmlns:p="http://schemas.openxmlformats.org/presentationml/2006/main">
  <p:tag name="KSO_WM_UNIT_PLACING_PICTURE_USER_VIEWPORT" val="{&quot;height&quot;:7700,&quot;width&quot;:5674}"/>
</p:tagLst>
</file>

<file path=ppt/theme/theme1.xml><?xml version="1.0" encoding="utf-8"?>
<a:theme xmlns:a="http://schemas.openxmlformats.org/drawingml/2006/main" name="148TGp_industry_light">
  <a:themeElements>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fontScheme name="148TGp_industry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48TGp_industry_light 1">
        <a:dk1>
          <a:srgbClr val="003366"/>
        </a:dk1>
        <a:lt1>
          <a:srgbClr val="FFFFFF"/>
        </a:lt1>
        <a:dk2>
          <a:srgbClr val="6542AA"/>
        </a:dk2>
        <a:lt2>
          <a:srgbClr val="C0C0C0"/>
        </a:lt2>
        <a:accent1>
          <a:srgbClr val="269DD8"/>
        </a:accent1>
        <a:accent2>
          <a:srgbClr val="85BA54"/>
        </a:accent2>
        <a:accent3>
          <a:srgbClr val="FFFFFF"/>
        </a:accent3>
        <a:accent4>
          <a:srgbClr val="002A56"/>
        </a:accent4>
        <a:accent5>
          <a:srgbClr val="ACCCE9"/>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clrMap bg1="lt1" tx1="dk1" bg2="lt2" tx2="dk2" accent1="accent1" accent2="accent2" accent3="accent3" accent4="accent4" accent5="accent5" accent6="accent6" hlink="hlink" folHlink="folHlink"/>
    </a:extraClrScheme>
    <a:extraClrScheme>
      <a:clrScheme name="148TGp_industry_light 3">
        <a:dk1>
          <a:srgbClr val="006666"/>
        </a:dk1>
        <a:lt1>
          <a:srgbClr val="FFFFFF"/>
        </a:lt1>
        <a:dk2>
          <a:srgbClr val="003366"/>
        </a:dk2>
        <a:lt2>
          <a:srgbClr val="C0C0C0"/>
        </a:lt2>
        <a:accent1>
          <a:srgbClr val="73A784"/>
        </a:accent1>
        <a:accent2>
          <a:srgbClr val="D4BA3A"/>
        </a:accent2>
        <a:accent3>
          <a:srgbClr val="FFFFFF"/>
        </a:accent3>
        <a:accent4>
          <a:srgbClr val="005656"/>
        </a:accent4>
        <a:accent5>
          <a:srgbClr val="BCD0C2"/>
        </a:accent5>
        <a:accent6>
          <a:srgbClr val="C0A834"/>
        </a:accent6>
        <a:hlink>
          <a:srgbClr val="A1A959"/>
        </a:hlink>
        <a:folHlink>
          <a:srgbClr val="BAC4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148TGp_industry_light</Template>
  <TotalTime>0</TotalTime>
  <Words>852</Words>
  <Application>WPS 演示</Application>
  <PresentationFormat>全屏显示(4:3)</PresentationFormat>
  <Paragraphs>145</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宋体</vt:lpstr>
      <vt:lpstr>Wingdings</vt:lpstr>
      <vt:lpstr>Times New Roman</vt:lpstr>
      <vt:lpstr>Gulim</vt:lpstr>
      <vt:lpstr>Verdana</vt:lpstr>
      <vt:lpstr>黑体</vt:lpstr>
      <vt:lpstr>华文琥珀</vt:lpstr>
      <vt:lpstr>方正姚体</vt:lpstr>
      <vt:lpstr>微软雅黑</vt:lpstr>
      <vt:lpstr>华文中宋</vt:lpstr>
      <vt:lpstr>Wingdings</vt:lpstr>
      <vt:lpstr>Calibri</vt:lpstr>
      <vt:lpstr>Arial Unicode MS</vt:lpstr>
      <vt:lpstr>148TGp_industry_light</vt:lpstr>
      <vt:lpstr>PowerPoint 演示文稿</vt:lpstr>
      <vt:lpstr>双代号网络图的逻辑关系</vt:lpstr>
      <vt:lpstr>双代号网络图的逻辑关系</vt:lpstr>
      <vt:lpstr>双代号网络图的逻辑关系</vt:lpstr>
      <vt:lpstr>双代号网络图的逻辑关系</vt:lpstr>
      <vt:lpstr>双代号网络图的逻辑关系</vt:lpstr>
      <vt:lpstr>双代号网络图的逻辑关系</vt:lpstr>
      <vt:lpstr>双代号网络图的逻辑关系</vt:lpstr>
      <vt:lpstr>双代号网络图的逻辑关系</vt:lpstr>
      <vt:lpstr>双代号网络图的逻辑关系</vt:lpstr>
      <vt:lpstr>双代号网络图的逻辑关系</vt:lpstr>
    </vt:vector>
  </TitlesOfParts>
  <Company>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dc:creator>
  <cp:lastModifiedBy>蓝天白云</cp:lastModifiedBy>
  <cp:revision>183</cp:revision>
  <dcterms:created xsi:type="dcterms:W3CDTF">2010-04-09T08:49:00Z</dcterms:created>
  <dcterms:modified xsi:type="dcterms:W3CDTF">2021-11-01T10:36:44Z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E71C43FD1E864BD7BAA33D9A9565B848</vt:lpwstr>
  </property>
</Properties>
</file>