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419" r:id="rId3"/>
    <p:sldId id="267" r:id="rId4"/>
    <p:sldId id="420" r:id="rId5"/>
    <p:sldId id="421" r:id="rId6"/>
    <p:sldId id="422" r:id="rId7"/>
    <p:sldId id="423" r:id="rId8"/>
    <p:sldId id="424" r:id="rId9"/>
    <p:sldId id="271" r:id="rId10"/>
    <p:sldId id="404" r:id="rId11"/>
    <p:sldId id="414" r:id="rId12"/>
    <p:sldId id="415" r:id="rId13"/>
    <p:sldId id="349" r:id="rId14"/>
    <p:sldId id="416" r:id="rId15"/>
    <p:sldId id="425" r:id="rId16"/>
    <p:sldId id="352" r:id="rId17"/>
    <p:sldId id="417" r:id="rId18"/>
    <p:sldId id="395" r:id="rId19"/>
    <p:sldId id="418" r:id="rId20"/>
    <p:sldId id="426" r:id="rId21"/>
    <p:sldId id="320" r:id="rId22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145"/>
    <a:srgbClr val="8BC143"/>
    <a:srgbClr val="7BAD39"/>
    <a:srgbClr val="1D9A78"/>
    <a:srgbClr val="36AFCE"/>
    <a:srgbClr val="1D9B77"/>
    <a:srgbClr val="558ED5"/>
    <a:srgbClr val="F2A01A"/>
    <a:srgbClr val="53585E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80" d="100"/>
          <a:sy n="80" d="100"/>
        </p:scale>
        <p:origin x="1478" y="547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7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2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2782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0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5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9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054603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拍摄摄影素材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91032" y="2802979"/>
            <a:ext cx="337897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 拍摄人物素材 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 拍摄风景素材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拍摄景物素材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37419" y="1587331"/>
            <a:ext cx="2866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学习单元二 平面设计素材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48159EC-D71A-82FF-A28A-7C3D5252BE4F}"/>
              </a:ext>
            </a:extLst>
          </p:cNvPr>
          <p:cNvGrpSpPr/>
          <p:nvPr/>
        </p:nvGrpSpPr>
        <p:grpSpPr>
          <a:xfrm>
            <a:off x="-37588" y="16906"/>
            <a:ext cx="4143061" cy="6269790"/>
            <a:chOff x="-37588" y="16906"/>
            <a:chExt cx="4143061" cy="626979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693C4C0-1290-57C6-8132-55C21870F37C}"/>
                </a:ext>
              </a:extLst>
            </p:cNvPr>
            <p:cNvSpPr/>
            <p:nvPr/>
          </p:nvSpPr>
          <p:spPr bwMode="auto">
            <a:xfrm>
              <a:off x="-19333" y="16906"/>
              <a:ext cx="2556000" cy="5159376"/>
            </a:xfrm>
            <a:custGeom>
              <a:avLst/>
              <a:gdLst>
                <a:gd name="T0" fmla="*/ 0 w 1624"/>
                <a:gd name="T1" fmla="*/ 0 h 3250"/>
                <a:gd name="T2" fmla="*/ 1624 w 1624"/>
                <a:gd name="T3" fmla="*/ 1625 h 3250"/>
                <a:gd name="T4" fmla="*/ 0 w 1624"/>
                <a:gd name="T5" fmla="*/ 3250 h 3250"/>
                <a:gd name="T6" fmla="*/ 0 w 1624"/>
                <a:gd name="T7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4" h="3250">
                  <a:moveTo>
                    <a:pt x="0" y="0"/>
                  </a:moveTo>
                  <a:lnTo>
                    <a:pt x="1624" y="1625"/>
                  </a:lnTo>
                  <a:lnTo>
                    <a:pt x="0" y="3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/>
              <a:srcRect/>
              <a:stretch>
                <a:fillRect/>
              </a:stretch>
            </a:blip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E5F0E64-94AC-5437-6B60-E2EF479219C3}"/>
                </a:ext>
              </a:extLst>
            </p:cNvPr>
            <p:cNvSpPr/>
            <p:nvPr/>
          </p:nvSpPr>
          <p:spPr bwMode="auto">
            <a:xfrm>
              <a:off x="1946428" y="1587688"/>
              <a:ext cx="580472" cy="1158916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BCC0460-FD8A-581B-11E1-308C0DCF5BBE}"/>
                </a:ext>
              </a:extLst>
            </p:cNvPr>
            <p:cNvSpPr/>
            <p:nvPr/>
          </p:nvSpPr>
          <p:spPr bwMode="auto">
            <a:xfrm>
              <a:off x="2202798" y="2114803"/>
              <a:ext cx="471804" cy="945307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D9EAC426-16AE-F021-65B3-18B2DBA8C43C}"/>
                </a:ext>
              </a:extLst>
            </p:cNvPr>
            <p:cNvSpPr/>
            <p:nvPr/>
          </p:nvSpPr>
          <p:spPr>
            <a:xfrm>
              <a:off x="1016315" y="3190377"/>
              <a:ext cx="2034712" cy="2034712"/>
            </a:xfrm>
            <a:prstGeom prst="diamond">
              <a:avLst/>
            </a:prstGeom>
            <a:blipFill>
              <a:blip r:embed="rId3" cstate="print"/>
              <a:srcRect/>
              <a:stretch>
                <a:fillRect r="3"/>
              </a:stretch>
            </a:blip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00B51356-C285-D6C3-25F4-1E5E01A356A1}"/>
                </a:ext>
              </a:extLst>
            </p:cNvPr>
            <p:cNvSpPr/>
            <p:nvPr/>
          </p:nvSpPr>
          <p:spPr>
            <a:xfrm>
              <a:off x="-37588" y="4251984"/>
              <a:ext cx="2034712" cy="2034712"/>
            </a:xfrm>
            <a:prstGeom prst="diamond">
              <a:avLst/>
            </a:prstGeom>
            <a:solidFill>
              <a:schemeClr val="accent2"/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4EAE7478-7783-F603-A30D-86C3988B44A6}"/>
                </a:ext>
              </a:extLst>
            </p:cNvPr>
            <p:cNvSpPr/>
            <p:nvPr/>
          </p:nvSpPr>
          <p:spPr>
            <a:xfrm>
              <a:off x="2070761" y="4251984"/>
              <a:ext cx="2034712" cy="203471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866902" y="955018"/>
            <a:ext cx="3991509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）图像调亮（亮度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对比度）。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把颜色昏暗的照片调亮，如图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43766" y="1778956"/>
            <a:ext cx="5853292" cy="2493721"/>
            <a:chOff x="526914" y="1645105"/>
            <a:chExt cx="5853292" cy="2493721"/>
          </a:xfrm>
        </p:grpSpPr>
        <p:sp>
          <p:nvSpPr>
            <p:cNvPr id="3" name="矩形 2"/>
            <p:cNvSpPr/>
            <p:nvPr/>
          </p:nvSpPr>
          <p:spPr>
            <a:xfrm>
              <a:off x="2265560" y="3892605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将颜色昏暗的图片调亮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14" y="1645105"/>
              <a:ext cx="5853292" cy="2170757"/>
            </a:xfrm>
            <a:prstGeom prst="rect">
              <a:avLst/>
            </a:prstGeom>
          </p:spPr>
        </p:pic>
      </p:grpSp>
      <p:sp>
        <p:nvSpPr>
          <p:cNvPr id="5" name="Freeform 8">
            <a:extLst>
              <a:ext uri="{FF2B5EF4-FFF2-40B4-BE49-F238E27FC236}">
                <a16:creationId xmlns:a16="http://schemas.microsoft.com/office/drawing/2014/main" id="{DF15B681-6B06-A058-6D7D-1B8B518E1DA4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5319706A-E5CD-F5B4-F85C-EDD1714C7304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6E9B7D3-F538-682B-F214-BFF5F5E31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998054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5" grpId="0" animBg="1"/>
          <p:bldP spid="5" grpId="1" animBg="1"/>
          <p:bldP spid="6" grpId="0" animBg="1"/>
          <p:bldP spid="6" grpId="1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5" grpId="0" animBg="1"/>
          <p:bldP spid="5" grpId="1" animBg="1"/>
          <p:bldP spid="6" grpId="0" animBg="1"/>
          <p:bldP spid="6" grpId="1" animBg="1"/>
          <p:bldP spid="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1010921" y="1673381"/>
            <a:ext cx="3271491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：执行“文件→打开→图片”命令。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：执行菜单栏“图像→调整→亮度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对比度”命令，将亮度向右调整，会看到图片颜色随之发生变亮的变化，单击确定即可完成调整，如图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：执行“文件→存储”命令，保存调整后的图片。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24426" y="1651287"/>
            <a:ext cx="3528000" cy="2048724"/>
            <a:chOff x="3788206" y="1994956"/>
            <a:chExt cx="2736000" cy="15447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206" y="1994956"/>
              <a:ext cx="2736000" cy="126320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968206" y="3293458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“亮度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对比度”对话框</a:t>
              </a:r>
            </a:p>
          </p:txBody>
        </p:sp>
      </p:grpSp>
      <p:sp>
        <p:nvSpPr>
          <p:cNvPr id="3" name="Freeform 8">
            <a:extLst>
              <a:ext uri="{FF2B5EF4-FFF2-40B4-BE49-F238E27FC236}">
                <a16:creationId xmlns:a16="http://schemas.microsoft.com/office/drawing/2014/main" id="{3BC087E9-138C-C674-24EF-6B547C22256F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9AAC29C4-0CDD-F8C8-36CB-04666435FBD4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6E88E5D-AA48-26F3-C9DF-832B305C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6420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3" grpId="0" animBg="1"/>
          <p:bldP spid="3" grpId="1" animBg="1"/>
          <p:bldP spid="4" grpId="0" animBg="1"/>
          <p:bldP spid="4" grpId="1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3" grpId="0" animBg="1"/>
          <p:bldP spid="3" grpId="1" animBg="1"/>
          <p:bldP spid="4" grpId="0" animBg="1"/>
          <p:bldP spid="4" grpId="1" animBg="1"/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26340" y="842958"/>
            <a:ext cx="5824073" cy="93599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712160" y="1192354"/>
            <a:ext cx="566625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712159" y="914846"/>
            <a:ext cx="2551167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备注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712158" y="1326663"/>
            <a:ext cx="5666254" cy="2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让我们来试一试，亮度值为负值时颜色变暗，亮度值为正值时颜色变亮，如图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2-1-94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2-1-95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54412" y="2066956"/>
            <a:ext cx="2673466" cy="2613878"/>
            <a:chOff x="430294" y="1984256"/>
            <a:chExt cx="2673466" cy="2613878"/>
          </a:xfrm>
        </p:grpSpPr>
        <p:sp>
          <p:nvSpPr>
            <p:cNvPr id="10" name="矩形 9"/>
            <p:cNvSpPr/>
            <p:nvPr/>
          </p:nvSpPr>
          <p:spPr>
            <a:xfrm>
              <a:off x="575623" y="4351913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高度为负值时颜色变暗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294" y="1984256"/>
              <a:ext cx="2673466" cy="230682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691618" y="2066956"/>
            <a:ext cx="2733768" cy="2617665"/>
            <a:chOff x="3380384" y="2858955"/>
            <a:chExt cx="2733768" cy="26176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0384" y="2858955"/>
              <a:ext cx="2733768" cy="230682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559268" y="5230399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高度为正值时颜色变亮</a:t>
              </a:r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A0DE1E38-04A8-8532-C214-3DF6C10D0AD4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A17A287-44A4-D2A3-10B1-8C9F9E40FE3E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AC40597-0969-3C1D-E906-26AD2A79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79199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  <p:bldP spid="12" grpId="0"/>
          <p:bldP spid="6" grpId="0" animBg="1"/>
          <p:bldP spid="6" grpId="1" animBg="1"/>
          <p:bldP spid="7" grpId="0" animBg="1"/>
          <p:bldP spid="7" grpId="1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  <p:bldP spid="12" grpId="0"/>
          <p:bldP spid="6" grpId="0" animBg="1"/>
          <p:bldP spid="6" grpId="1" animBg="1"/>
          <p:bldP spid="7" grpId="0" animBg="1"/>
          <p:bldP spid="7" grpId="1" animBg="1"/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898412" y="825397"/>
            <a:ext cx="4464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）图像调暗（色阶）。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用另外一种方法调整照片的明暗，如图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：执行“文件→打开→图片”命令。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8412" y="1778956"/>
            <a:ext cx="6421545" cy="3002402"/>
            <a:chOff x="459727" y="1728553"/>
            <a:chExt cx="6006023" cy="2619215"/>
          </a:xfrm>
        </p:grpSpPr>
        <p:sp>
          <p:nvSpPr>
            <p:cNvPr id="3" name="矩形 2"/>
            <p:cNvSpPr/>
            <p:nvPr/>
          </p:nvSpPr>
          <p:spPr>
            <a:xfrm>
              <a:off x="2276206" y="4051790"/>
              <a:ext cx="2376000" cy="295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通过色阶调整照片的明暗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27" y="1728553"/>
              <a:ext cx="6006023" cy="2218440"/>
            </a:xfrm>
            <a:prstGeom prst="rect">
              <a:avLst/>
            </a:prstGeom>
          </p:spPr>
        </p:pic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758EF25C-9132-BD47-7F18-04F9BC0B8436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EA10455-821A-CABD-6D1A-3EA663754ECA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4086094-C2D1-3946-8832-E1706527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25477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4" grpId="0" animBg="1"/>
          <p:bldP spid="4" grpId="1" animBg="1"/>
          <p:bldP spid="5" grpId="0" animBg="1"/>
          <p:bldP spid="5" grpId="1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4" grpId="0" animBg="1"/>
          <p:bldP spid="4" grpId="1" animBg="1"/>
          <p:bldP spid="5" grpId="0" animBg="1"/>
          <p:bldP spid="5" grpId="1" animBg="1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019908" y="1994956"/>
            <a:ext cx="3118504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：执行“菜单栏→图像→调整→色阶”命令，打开“色阶”对话框（快捷键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），将色阶值调整到波形文件的两侧，鼠标左键单击“确定”，如图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47925" y="1043315"/>
            <a:ext cx="3262504" cy="3455999"/>
            <a:chOff x="3485058" y="-57152"/>
            <a:chExt cx="2737533" cy="2795603"/>
          </a:xfrm>
        </p:grpSpPr>
        <p:sp>
          <p:nvSpPr>
            <p:cNvPr id="10" name="矩形 9"/>
            <p:cNvSpPr/>
            <p:nvPr/>
          </p:nvSpPr>
          <p:spPr>
            <a:xfrm>
              <a:off x="3665825" y="2492230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“色阶”对话框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058" y="-57152"/>
              <a:ext cx="2737533" cy="2470935"/>
            </a:xfrm>
            <a:prstGeom prst="rect">
              <a:avLst/>
            </a:prstGeom>
          </p:spPr>
        </p:pic>
      </p:grpSp>
      <p:sp>
        <p:nvSpPr>
          <p:cNvPr id="2" name="Freeform 8">
            <a:extLst>
              <a:ext uri="{FF2B5EF4-FFF2-40B4-BE49-F238E27FC236}">
                <a16:creationId xmlns:a16="http://schemas.microsoft.com/office/drawing/2014/main" id="{7B841BF2-69F5-8FA2-813A-1710338EF748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03BEAC07-5BC7-F0A7-2826-7125C80A67EF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7022AB8-BC0C-8827-2D9E-E174D027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869304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" grpId="0" animBg="1"/>
          <p:bldP spid="2" grpId="1" animBg="1"/>
          <p:bldP spid="5" grpId="0" animBg="1"/>
          <p:bldP spid="5" grpId="1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" grpId="0" animBg="1"/>
          <p:bldP spid="2" grpId="1" animBg="1"/>
          <p:bldP spid="5" grpId="0" animBg="1"/>
          <p:bldP spid="5" grpId="1" animBg="1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2425" y="2350372"/>
            <a:ext cx="3239999" cy="183828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5582" y="2699768"/>
            <a:ext cx="2853079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222596" y="2422261"/>
            <a:ext cx="2760606" cy="2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备注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215580" y="2834076"/>
            <a:ext cx="2853081" cy="11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色阶对话框右侧这个按钮选中后可以看见调整后的效果，取消对勾看到的是调整前的效果。我们可以通过反复选择对勾来对比调整后的效果。黑场往右移动可以使深色的颜色更深，白场往左移动可以使白色的颜色更加亮，如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2-1-98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151279" y="1270372"/>
            <a:ext cx="2888804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：选择“菜单栏→文件→存储”命令，保存调整后的图片。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86412" y="948670"/>
            <a:ext cx="3384000" cy="3532572"/>
            <a:chOff x="3848819" y="2608761"/>
            <a:chExt cx="2922460" cy="2972794"/>
          </a:xfrm>
        </p:grpSpPr>
        <p:sp>
          <p:nvSpPr>
            <p:cNvPr id="14" name="矩形 13"/>
            <p:cNvSpPr/>
            <p:nvPr/>
          </p:nvSpPr>
          <p:spPr>
            <a:xfrm>
              <a:off x="4122049" y="5335334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2-1-98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“色阶”对话框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8819" y="2608761"/>
              <a:ext cx="2922460" cy="2637854"/>
            </a:xfrm>
            <a:prstGeom prst="rect">
              <a:avLst/>
            </a:prstGeom>
          </p:spPr>
        </p:pic>
      </p:grpSp>
      <p:sp>
        <p:nvSpPr>
          <p:cNvPr id="3" name="Freeform 8">
            <a:extLst>
              <a:ext uri="{FF2B5EF4-FFF2-40B4-BE49-F238E27FC236}">
                <a16:creationId xmlns:a16="http://schemas.microsoft.com/office/drawing/2014/main" id="{48588114-B915-E250-DBF7-23C2C372CA28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F8A15D4-CE74-81D1-EC80-1CB8E0063808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4200EE1-AF78-28AC-589B-A39552FD7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09800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  <p:bldP spid="12" grpId="0"/>
          <p:bldP spid="13" grpId="0"/>
          <p:bldP spid="3" grpId="0" animBg="1"/>
          <p:bldP spid="3" grpId="1" animBg="1"/>
          <p:bldP spid="4" grpId="0" animBg="1"/>
          <p:bldP spid="4" grpId="1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  <p:bldP spid="12" grpId="0"/>
          <p:bldP spid="13" grpId="0"/>
          <p:bldP spid="3" grpId="0" animBg="1"/>
          <p:bldP spid="3" grpId="1" animBg="1"/>
          <p:bldP spid="4" grpId="0" animBg="1"/>
          <p:bldP spid="4" grpId="1" animBg="1"/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57536" y="3374942"/>
            <a:ext cx="1451857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打印静物图片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94539" y="1201457"/>
            <a:ext cx="3332939" cy="32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）正确选择不同类型的纸张。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使用专门为打印机设计的相纸打印，会得到较好的效果。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）正确设置打印纸。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纸张设置能够控制输出到纸张上的油墨数量。比如，设置为“普通纸”，使用的油墨最多，而设置为“光泽投影胶片”和“相纸”，则使用的油墨最少。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）随时清洁打印机。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经常清洁打印机可以提高打印机的工作效率。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BD4963F-83A2-0344-131E-4ADB74B42C35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4F5E307F-D5F0-133E-39AC-ED9BE0D99A16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07A9DDC-85C0-8CC7-6051-016B7D133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91470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  <p:bldP spid="2" grpId="0" animBg="1"/>
          <p:bldP spid="2" grpId="1" animBg="1"/>
          <p:bldP spid="3" grpId="0" animBg="1"/>
          <p:bldP spid="3" grpId="1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4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  <p:bldP spid="2" grpId="0" animBg="1"/>
          <p:bldP spid="2" grpId="1" animBg="1"/>
          <p:bldP spid="3" grpId="0" animBg="1"/>
          <p:bldP spid="3" grpId="1" animBg="1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995533" y="1098307"/>
            <a:ext cx="3475507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）预留足够的干燥时间。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油墨和纸张的干燥时间约为一个小时，但是由于环境不同，如气温、直射光照以及湿度等，干燥时间要因具体情况而定。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）避免弄脏照片。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注意不要弄脏照片或者让照片掉到地上。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4412" y="3362956"/>
            <a:ext cx="2824209" cy="103482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00233" y="3712352"/>
            <a:ext cx="26366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200231" y="3434844"/>
            <a:ext cx="2551167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备注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200231" y="3846660"/>
            <a:ext cx="2636627" cy="3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除了自己打印照片以外，还可以选择冲印和激光打印照片。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6535" r="10315" b="10315"/>
          <a:stretch/>
        </p:blipFill>
        <p:spPr>
          <a:xfrm>
            <a:off x="4733283" y="1257141"/>
            <a:ext cx="3528637" cy="2676897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9B76F0E1-ED2D-1AA2-EE40-00F02F5B206C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487D3CC-DB25-4953-9BDB-453E93449A31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B4DFE1F-7E72-39B9-370C-5D8D10BF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781814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0" grpId="0" animBg="1"/>
          <p:bldP spid="24" grpId="0"/>
          <p:bldP spid="25" grpId="0"/>
          <p:bldP spid="2" grpId="0" animBg="1"/>
          <p:bldP spid="2" grpId="1" animBg="1"/>
          <p:bldP spid="4" grpId="0" animBg="1"/>
          <p:bldP spid="4" grpId="1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0" grpId="0" animBg="1"/>
          <p:bldP spid="24" grpId="0"/>
          <p:bldP spid="25" grpId="0"/>
          <p:bldP spid="2" grpId="0" animBg="1"/>
          <p:bldP spid="2" grpId="1" animBg="1"/>
          <p:bldP spid="4" grpId="0" animBg="1"/>
          <p:bldP spid="4" grpId="1" animBg="1"/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366854" y="1997578"/>
            <a:ext cx="2642552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）对拍摄的静物照片进行颜色、比例调整修饰一组“水果、蔬菜”照片。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）挑选较好的照片打印输出打印一张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寸“水果、蔬菜”照片。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15429" y="340782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6823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0829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50412" y="253641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项目验收单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69625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90017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32" y="710420"/>
            <a:ext cx="4550279" cy="42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139379" y="2733147"/>
            <a:ext cx="2473051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商业摄影的工作流程分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拍摄人物”“拍摄风景”“拍摄静物”，本项目遵循了完整的工作过程，涵盖了全部课程目标和课程内容。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个部分分别依托“拍摄平面广告模特”“拍摄旅游杂志自然风景图片”“拍摄农业书籍配图”三个实际项目，使你亲历设计摄影的工作流程，熟悉企业的工作标准，掌握设计摄影的基本工作方法。</a:t>
            </a:r>
            <a:endParaRPr lang="zh-CN" altLang="en-US" sz="9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94857" y="2461853"/>
            <a:ext cx="4248000" cy="22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人物。以“拍摄平面广告模特”项目为载体。首先，根据客户需求和分析，制作拍摄进度表，规划拍摄进程。然后，调整模特的姿态、情绪，在与模特互动中进行拍摄，反复调整，捕捉最佳瞬间。最后，进行人物图片修饰，在此过程中，初步了解摄影行业，熟悉商业人像的拍摄设备，掌握商业人像的拍摄流程和方法，初步掌握摄影用光方法，进而理解摄影与设计的关系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：拍摄风景。以“拍摄旅游杂志自然风景图片”项目为载体。从客户需求分析到打印出片这一过程，让你熟悉风景摄影的拍摄设备，掌握风景摄影的拍摄流程以及摄影构图的基本方法。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：拍摄静物。以“农业书籍配图”项目为载体。掌握商业静物摄影设备，熟悉商业静物布光的基本方法以及流程。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通过以上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的学习，你能够理解什么是设计摄影，熟悉摄影设备以及基本摄影技术，掌握商业摄影的工作流程和方法；并在拍摄商业素材的过程中，感受通过摄影给人们带来的感官感受，经过学习，一定能帮助你在未来的职业生涯中顺利地扬帆起航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806004" y="2525285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612431" y="4398285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80BE7C-B0ED-4182-E9AA-8A95D25D4024}"/>
              </a:ext>
            </a:extLst>
          </p:cNvPr>
          <p:cNvGrpSpPr/>
          <p:nvPr/>
        </p:nvGrpSpPr>
        <p:grpSpPr>
          <a:xfrm>
            <a:off x="0" y="-69958"/>
            <a:ext cx="9140825" cy="2478724"/>
            <a:chOff x="0" y="-29359"/>
            <a:chExt cx="9140825" cy="24787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4B12106-B016-10BC-0B4C-9B87DBB09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5" b="41892"/>
            <a:stretch/>
          </p:blipFill>
          <p:spPr>
            <a:xfrm>
              <a:off x="1142207" y="-1435"/>
              <a:ext cx="6856413" cy="221239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1E20050-BB8A-3C7F-B71E-66330A5CDD81}"/>
                </a:ext>
              </a:extLst>
            </p:cNvPr>
            <p:cNvSpPr/>
            <p:nvPr/>
          </p:nvSpPr>
          <p:spPr>
            <a:xfrm>
              <a:off x="1" y="0"/>
              <a:ext cx="9140824" cy="2210916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b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5845558-93F7-7E8F-787B-A0D726BE4C84}"/>
                </a:ext>
              </a:extLst>
            </p:cNvPr>
            <p:cNvSpPr/>
            <p:nvPr/>
          </p:nvSpPr>
          <p:spPr bwMode="auto">
            <a:xfrm>
              <a:off x="0" y="-29359"/>
              <a:ext cx="1191451" cy="237874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73D488A-E1A7-EDD2-B71D-B7D1E99BC710}"/>
                </a:ext>
              </a:extLst>
            </p:cNvPr>
            <p:cNvSpPr/>
            <p:nvPr/>
          </p:nvSpPr>
          <p:spPr bwMode="auto">
            <a:xfrm>
              <a:off x="351931" y="1514461"/>
              <a:ext cx="466611" cy="934904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0D93242-3374-5BDB-2B1D-E96663E9E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453" y="975345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项目分析</a:t>
              </a:r>
              <a:endParaRPr lang="en-US" altLang="zh-CN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60017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>
            <a:endCxn id="28" idx="0"/>
          </p:cNvCxnSpPr>
          <p:nvPr/>
        </p:nvCxnSpPr>
        <p:spPr>
          <a:xfrm>
            <a:off x="3822373" y="-1"/>
            <a:ext cx="0" cy="162314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8" idx="2"/>
          </p:cNvCxnSpPr>
          <p:nvPr/>
        </p:nvCxnSpPr>
        <p:spPr>
          <a:xfrm>
            <a:off x="3822373" y="2287811"/>
            <a:ext cx="0" cy="285410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49843" y="1711126"/>
            <a:ext cx="2147778" cy="1363831"/>
            <a:chOff x="-4521200" y="2468562"/>
            <a:chExt cx="3692525" cy="2344739"/>
          </a:xfrm>
        </p:grpSpPr>
        <p:sp>
          <p:nvSpPr>
            <p:cNvPr id="16" name="Freeform 5"/>
            <p:cNvSpPr/>
            <p:nvPr/>
          </p:nvSpPr>
          <p:spPr bwMode="auto">
            <a:xfrm>
              <a:off x="-1825625" y="3086100"/>
              <a:ext cx="996950" cy="1727200"/>
            </a:xfrm>
            <a:custGeom>
              <a:avLst/>
              <a:gdLst>
                <a:gd name="T0" fmla="*/ 805 w 904"/>
                <a:gd name="T1" fmla="*/ 0 h 1567"/>
                <a:gd name="T2" fmla="*/ 707 w 904"/>
                <a:gd name="T3" fmla="*/ 99 h 1567"/>
                <a:gd name="T4" fmla="*/ 707 w 904"/>
                <a:gd name="T5" fmla="*/ 764 h 1567"/>
                <a:gd name="T6" fmla="*/ 99 w 904"/>
                <a:gd name="T7" fmla="*/ 764 h 1567"/>
                <a:gd name="T8" fmla="*/ 0 w 904"/>
                <a:gd name="T9" fmla="*/ 863 h 1567"/>
                <a:gd name="T10" fmla="*/ 99 w 904"/>
                <a:gd name="T11" fmla="*/ 961 h 1567"/>
                <a:gd name="T12" fmla="*/ 426 w 904"/>
                <a:gd name="T13" fmla="*/ 961 h 1567"/>
                <a:gd name="T14" fmla="*/ 426 w 904"/>
                <a:gd name="T15" fmla="*/ 1478 h 1567"/>
                <a:gd name="T16" fmla="*/ 195 w 904"/>
                <a:gd name="T17" fmla="*/ 1478 h 1567"/>
                <a:gd name="T18" fmla="*/ 195 w 904"/>
                <a:gd name="T19" fmla="*/ 1478 h 1567"/>
                <a:gd name="T20" fmla="*/ 195 w 904"/>
                <a:gd name="T21" fmla="*/ 1478 h 1567"/>
                <a:gd name="T22" fmla="*/ 152 w 904"/>
                <a:gd name="T23" fmla="*/ 1522 h 1567"/>
                <a:gd name="T24" fmla="*/ 195 w 904"/>
                <a:gd name="T25" fmla="*/ 1567 h 1567"/>
                <a:gd name="T26" fmla="*/ 195 w 904"/>
                <a:gd name="T27" fmla="*/ 1567 h 1567"/>
                <a:gd name="T28" fmla="*/ 195 w 904"/>
                <a:gd name="T29" fmla="*/ 1567 h 1567"/>
                <a:gd name="T30" fmla="*/ 677 w 904"/>
                <a:gd name="T31" fmla="*/ 1567 h 1567"/>
                <a:gd name="T32" fmla="*/ 677 w 904"/>
                <a:gd name="T33" fmla="*/ 1567 h 1567"/>
                <a:gd name="T34" fmla="*/ 723 w 904"/>
                <a:gd name="T35" fmla="*/ 1522 h 1567"/>
                <a:gd name="T36" fmla="*/ 677 w 904"/>
                <a:gd name="T37" fmla="*/ 1478 h 1567"/>
                <a:gd name="T38" fmla="*/ 677 w 904"/>
                <a:gd name="T39" fmla="*/ 1478 h 1567"/>
                <a:gd name="T40" fmla="*/ 482 w 904"/>
                <a:gd name="T41" fmla="*/ 1478 h 1567"/>
                <a:gd name="T42" fmla="*/ 482 w 904"/>
                <a:gd name="T43" fmla="*/ 961 h 1567"/>
                <a:gd name="T44" fmla="*/ 809 w 904"/>
                <a:gd name="T45" fmla="*/ 961 h 1567"/>
                <a:gd name="T46" fmla="*/ 809 w 904"/>
                <a:gd name="T47" fmla="*/ 961 h 1567"/>
                <a:gd name="T48" fmla="*/ 904 w 904"/>
                <a:gd name="T49" fmla="*/ 863 h 1567"/>
                <a:gd name="T50" fmla="*/ 904 w 904"/>
                <a:gd name="T51" fmla="*/ 99 h 1567"/>
                <a:gd name="T52" fmla="*/ 805 w 904"/>
                <a:gd name="T5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4" h="1567">
                  <a:moveTo>
                    <a:pt x="805" y="0"/>
                  </a:moveTo>
                  <a:cubicBezTo>
                    <a:pt x="750" y="0"/>
                    <a:pt x="707" y="44"/>
                    <a:pt x="707" y="99"/>
                  </a:cubicBezTo>
                  <a:cubicBezTo>
                    <a:pt x="707" y="764"/>
                    <a:pt x="707" y="764"/>
                    <a:pt x="707" y="764"/>
                  </a:cubicBezTo>
                  <a:cubicBezTo>
                    <a:pt x="99" y="764"/>
                    <a:pt x="99" y="764"/>
                    <a:pt x="99" y="764"/>
                  </a:cubicBezTo>
                  <a:cubicBezTo>
                    <a:pt x="43" y="764"/>
                    <a:pt x="0" y="807"/>
                    <a:pt x="0" y="863"/>
                  </a:cubicBezTo>
                  <a:cubicBezTo>
                    <a:pt x="0" y="916"/>
                    <a:pt x="43" y="961"/>
                    <a:pt x="99" y="961"/>
                  </a:cubicBezTo>
                  <a:cubicBezTo>
                    <a:pt x="426" y="961"/>
                    <a:pt x="426" y="961"/>
                    <a:pt x="426" y="961"/>
                  </a:cubicBezTo>
                  <a:cubicBezTo>
                    <a:pt x="426" y="1478"/>
                    <a:pt x="426" y="1478"/>
                    <a:pt x="426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72" y="1478"/>
                    <a:pt x="152" y="1498"/>
                    <a:pt x="152" y="1522"/>
                  </a:cubicBezTo>
                  <a:cubicBezTo>
                    <a:pt x="152" y="1547"/>
                    <a:pt x="172" y="1567"/>
                    <a:pt x="195" y="1567"/>
                  </a:cubicBezTo>
                  <a:cubicBezTo>
                    <a:pt x="195" y="1567"/>
                    <a:pt x="195" y="1567"/>
                    <a:pt x="195" y="1567"/>
                  </a:cubicBezTo>
                  <a:cubicBezTo>
                    <a:pt x="195" y="1567"/>
                    <a:pt x="195" y="1567"/>
                    <a:pt x="195" y="1567"/>
                  </a:cubicBezTo>
                  <a:cubicBezTo>
                    <a:pt x="677" y="1567"/>
                    <a:pt x="677" y="1567"/>
                    <a:pt x="677" y="1567"/>
                  </a:cubicBezTo>
                  <a:cubicBezTo>
                    <a:pt x="677" y="1567"/>
                    <a:pt x="677" y="1567"/>
                    <a:pt x="677" y="1567"/>
                  </a:cubicBezTo>
                  <a:cubicBezTo>
                    <a:pt x="703" y="1567"/>
                    <a:pt x="723" y="1547"/>
                    <a:pt x="723" y="1522"/>
                  </a:cubicBezTo>
                  <a:cubicBezTo>
                    <a:pt x="723" y="1498"/>
                    <a:pt x="703" y="1478"/>
                    <a:pt x="677" y="1478"/>
                  </a:cubicBezTo>
                  <a:cubicBezTo>
                    <a:pt x="677" y="1478"/>
                    <a:pt x="677" y="1478"/>
                    <a:pt x="677" y="1478"/>
                  </a:cubicBezTo>
                  <a:cubicBezTo>
                    <a:pt x="482" y="1478"/>
                    <a:pt x="482" y="1478"/>
                    <a:pt x="482" y="1478"/>
                  </a:cubicBezTo>
                  <a:cubicBezTo>
                    <a:pt x="482" y="961"/>
                    <a:pt x="482" y="961"/>
                    <a:pt x="482" y="961"/>
                  </a:cubicBezTo>
                  <a:cubicBezTo>
                    <a:pt x="809" y="961"/>
                    <a:pt x="809" y="961"/>
                    <a:pt x="809" y="961"/>
                  </a:cubicBezTo>
                  <a:cubicBezTo>
                    <a:pt x="809" y="961"/>
                    <a:pt x="809" y="961"/>
                    <a:pt x="809" y="961"/>
                  </a:cubicBezTo>
                  <a:cubicBezTo>
                    <a:pt x="863" y="957"/>
                    <a:pt x="904" y="916"/>
                    <a:pt x="904" y="863"/>
                  </a:cubicBezTo>
                  <a:cubicBezTo>
                    <a:pt x="904" y="99"/>
                    <a:pt x="904" y="99"/>
                    <a:pt x="904" y="99"/>
                  </a:cubicBezTo>
                  <a:cubicBezTo>
                    <a:pt x="904" y="44"/>
                    <a:pt x="859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-1495425" y="2468562"/>
              <a:ext cx="385762" cy="387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-2065338" y="2927350"/>
              <a:ext cx="966787" cy="1731963"/>
            </a:xfrm>
            <a:custGeom>
              <a:avLst/>
              <a:gdLst>
                <a:gd name="T0" fmla="*/ 699 w 879"/>
                <a:gd name="T1" fmla="*/ 0 h 1571"/>
                <a:gd name="T2" fmla="*/ 577 w 879"/>
                <a:gd name="T3" fmla="*/ 47 h 1571"/>
                <a:gd name="T4" fmla="*/ 577 w 879"/>
                <a:gd name="T5" fmla="*/ 47 h 1571"/>
                <a:gd name="T6" fmla="*/ 577 w 879"/>
                <a:gd name="T7" fmla="*/ 47 h 1571"/>
                <a:gd name="T8" fmla="*/ 561 w 879"/>
                <a:gd name="T9" fmla="*/ 63 h 1571"/>
                <a:gd name="T10" fmla="*/ 338 w 879"/>
                <a:gd name="T11" fmla="*/ 292 h 1571"/>
                <a:gd name="T12" fmla="*/ 60 w 879"/>
                <a:gd name="T13" fmla="*/ 292 h 1571"/>
                <a:gd name="T14" fmla="*/ 0 w 879"/>
                <a:gd name="T15" fmla="*/ 351 h 1571"/>
                <a:gd name="T16" fmla="*/ 60 w 879"/>
                <a:gd name="T17" fmla="*/ 410 h 1571"/>
                <a:gd name="T18" fmla="*/ 375 w 879"/>
                <a:gd name="T19" fmla="*/ 410 h 1571"/>
                <a:gd name="T20" fmla="*/ 518 w 879"/>
                <a:gd name="T21" fmla="*/ 266 h 1571"/>
                <a:gd name="T22" fmla="*/ 518 w 879"/>
                <a:gd name="T23" fmla="*/ 687 h 1571"/>
                <a:gd name="T24" fmla="*/ 60 w 879"/>
                <a:gd name="T25" fmla="*/ 687 h 1571"/>
                <a:gd name="T26" fmla="*/ 60 w 879"/>
                <a:gd name="T27" fmla="*/ 687 h 1571"/>
                <a:gd name="T28" fmla="*/ 2 w 879"/>
                <a:gd name="T29" fmla="*/ 744 h 1571"/>
                <a:gd name="T30" fmla="*/ 2 w 879"/>
                <a:gd name="T31" fmla="*/ 746 h 1571"/>
                <a:gd name="T32" fmla="*/ 2 w 879"/>
                <a:gd name="T33" fmla="*/ 746 h 1571"/>
                <a:gd name="T34" fmla="*/ 2 w 879"/>
                <a:gd name="T35" fmla="*/ 1474 h 1571"/>
                <a:gd name="T36" fmla="*/ 99 w 879"/>
                <a:gd name="T37" fmla="*/ 1571 h 1571"/>
                <a:gd name="T38" fmla="*/ 196 w 879"/>
                <a:gd name="T39" fmla="*/ 1474 h 1571"/>
                <a:gd name="T40" fmla="*/ 196 w 879"/>
                <a:gd name="T41" fmla="*/ 900 h 1571"/>
                <a:gd name="T42" fmla="*/ 699 w 879"/>
                <a:gd name="T43" fmla="*/ 900 h 1571"/>
                <a:gd name="T44" fmla="*/ 879 w 879"/>
                <a:gd name="T45" fmla="*/ 718 h 1571"/>
                <a:gd name="T46" fmla="*/ 879 w 879"/>
                <a:gd name="T47" fmla="*/ 181 h 1571"/>
                <a:gd name="T48" fmla="*/ 699 w 879"/>
                <a:gd name="T4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571">
                  <a:moveTo>
                    <a:pt x="699" y="0"/>
                  </a:moveTo>
                  <a:cubicBezTo>
                    <a:pt x="652" y="0"/>
                    <a:pt x="610" y="1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1" y="51"/>
                    <a:pt x="567" y="57"/>
                    <a:pt x="561" y="63"/>
                  </a:cubicBezTo>
                  <a:cubicBezTo>
                    <a:pt x="338" y="292"/>
                    <a:pt x="338" y="292"/>
                    <a:pt x="338" y="292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26" y="292"/>
                    <a:pt x="0" y="317"/>
                    <a:pt x="0" y="351"/>
                  </a:cubicBezTo>
                  <a:cubicBezTo>
                    <a:pt x="0" y="385"/>
                    <a:pt x="26" y="410"/>
                    <a:pt x="60" y="410"/>
                  </a:cubicBezTo>
                  <a:cubicBezTo>
                    <a:pt x="375" y="410"/>
                    <a:pt x="375" y="410"/>
                    <a:pt x="375" y="410"/>
                  </a:cubicBezTo>
                  <a:cubicBezTo>
                    <a:pt x="518" y="266"/>
                    <a:pt x="518" y="266"/>
                    <a:pt x="518" y="266"/>
                  </a:cubicBezTo>
                  <a:cubicBezTo>
                    <a:pt x="518" y="687"/>
                    <a:pt x="518" y="687"/>
                    <a:pt x="518" y="687"/>
                  </a:cubicBezTo>
                  <a:cubicBezTo>
                    <a:pt x="60" y="687"/>
                    <a:pt x="60" y="687"/>
                    <a:pt x="60" y="687"/>
                  </a:cubicBezTo>
                  <a:cubicBezTo>
                    <a:pt x="60" y="687"/>
                    <a:pt x="60" y="687"/>
                    <a:pt x="60" y="687"/>
                  </a:cubicBezTo>
                  <a:cubicBezTo>
                    <a:pt x="28" y="687"/>
                    <a:pt x="2" y="712"/>
                    <a:pt x="2" y="744"/>
                  </a:cubicBezTo>
                  <a:cubicBezTo>
                    <a:pt x="2" y="746"/>
                    <a:pt x="2" y="746"/>
                    <a:pt x="2" y="746"/>
                  </a:cubicBezTo>
                  <a:cubicBezTo>
                    <a:pt x="2" y="746"/>
                    <a:pt x="2" y="746"/>
                    <a:pt x="2" y="746"/>
                  </a:cubicBezTo>
                  <a:cubicBezTo>
                    <a:pt x="2" y="1474"/>
                    <a:pt x="2" y="1474"/>
                    <a:pt x="2" y="1474"/>
                  </a:cubicBezTo>
                  <a:cubicBezTo>
                    <a:pt x="2" y="1528"/>
                    <a:pt x="46" y="1571"/>
                    <a:pt x="99" y="1571"/>
                  </a:cubicBezTo>
                  <a:cubicBezTo>
                    <a:pt x="152" y="1571"/>
                    <a:pt x="196" y="1528"/>
                    <a:pt x="196" y="1474"/>
                  </a:cubicBezTo>
                  <a:cubicBezTo>
                    <a:pt x="196" y="900"/>
                    <a:pt x="196" y="900"/>
                    <a:pt x="196" y="900"/>
                  </a:cubicBezTo>
                  <a:cubicBezTo>
                    <a:pt x="699" y="900"/>
                    <a:pt x="699" y="900"/>
                    <a:pt x="699" y="900"/>
                  </a:cubicBezTo>
                  <a:cubicBezTo>
                    <a:pt x="798" y="900"/>
                    <a:pt x="879" y="819"/>
                    <a:pt x="879" y="71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9" y="80"/>
                    <a:pt x="798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4521200" y="3086100"/>
              <a:ext cx="996950" cy="1727200"/>
            </a:xfrm>
            <a:custGeom>
              <a:avLst/>
              <a:gdLst>
                <a:gd name="T0" fmla="*/ 99 w 905"/>
                <a:gd name="T1" fmla="*/ 0 h 1567"/>
                <a:gd name="T2" fmla="*/ 198 w 905"/>
                <a:gd name="T3" fmla="*/ 99 h 1567"/>
                <a:gd name="T4" fmla="*/ 198 w 905"/>
                <a:gd name="T5" fmla="*/ 764 h 1567"/>
                <a:gd name="T6" fmla="*/ 806 w 905"/>
                <a:gd name="T7" fmla="*/ 764 h 1567"/>
                <a:gd name="T8" fmla="*/ 905 w 905"/>
                <a:gd name="T9" fmla="*/ 863 h 1567"/>
                <a:gd name="T10" fmla="*/ 806 w 905"/>
                <a:gd name="T11" fmla="*/ 961 h 1567"/>
                <a:gd name="T12" fmla="*/ 476 w 905"/>
                <a:gd name="T13" fmla="*/ 961 h 1567"/>
                <a:gd name="T14" fmla="*/ 476 w 905"/>
                <a:gd name="T15" fmla="*/ 1478 h 1567"/>
                <a:gd name="T16" fmla="*/ 707 w 905"/>
                <a:gd name="T17" fmla="*/ 1478 h 1567"/>
                <a:gd name="T18" fmla="*/ 707 w 905"/>
                <a:gd name="T19" fmla="*/ 1478 h 1567"/>
                <a:gd name="T20" fmla="*/ 707 w 905"/>
                <a:gd name="T21" fmla="*/ 1478 h 1567"/>
                <a:gd name="T22" fmla="*/ 753 w 905"/>
                <a:gd name="T23" fmla="*/ 1522 h 1567"/>
                <a:gd name="T24" fmla="*/ 707 w 905"/>
                <a:gd name="T25" fmla="*/ 1567 h 1567"/>
                <a:gd name="T26" fmla="*/ 707 w 905"/>
                <a:gd name="T27" fmla="*/ 1567 h 1567"/>
                <a:gd name="T28" fmla="*/ 707 w 905"/>
                <a:gd name="T29" fmla="*/ 1567 h 1567"/>
                <a:gd name="T30" fmla="*/ 226 w 905"/>
                <a:gd name="T31" fmla="*/ 1567 h 1567"/>
                <a:gd name="T32" fmla="*/ 226 w 905"/>
                <a:gd name="T33" fmla="*/ 1567 h 1567"/>
                <a:gd name="T34" fmla="*/ 182 w 905"/>
                <a:gd name="T35" fmla="*/ 1522 h 1567"/>
                <a:gd name="T36" fmla="*/ 226 w 905"/>
                <a:gd name="T37" fmla="*/ 1478 h 1567"/>
                <a:gd name="T38" fmla="*/ 226 w 905"/>
                <a:gd name="T39" fmla="*/ 1478 h 1567"/>
                <a:gd name="T40" fmla="*/ 423 w 905"/>
                <a:gd name="T41" fmla="*/ 1478 h 1567"/>
                <a:gd name="T42" fmla="*/ 423 w 905"/>
                <a:gd name="T43" fmla="*/ 961 h 1567"/>
                <a:gd name="T44" fmla="*/ 93 w 905"/>
                <a:gd name="T45" fmla="*/ 961 h 1567"/>
                <a:gd name="T46" fmla="*/ 93 w 905"/>
                <a:gd name="T47" fmla="*/ 961 h 1567"/>
                <a:gd name="T48" fmla="*/ 0 w 905"/>
                <a:gd name="T49" fmla="*/ 863 h 1567"/>
                <a:gd name="T50" fmla="*/ 0 w 905"/>
                <a:gd name="T51" fmla="*/ 99 h 1567"/>
                <a:gd name="T52" fmla="*/ 99 w 905"/>
                <a:gd name="T5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5" h="1567">
                  <a:moveTo>
                    <a:pt x="99" y="0"/>
                  </a:moveTo>
                  <a:cubicBezTo>
                    <a:pt x="152" y="0"/>
                    <a:pt x="198" y="44"/>
                    <a:pt x="198" y="99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806" y="764"/>
                    <a:pt x="806" y="764"/>
                    <a:pt x="806" y="764"/>
                  </a:cubicBezTo>
                  <a:cubicBezTo>
                    <a:pt x="859" y="764"/>
                    <a:pt x="905" y="807"/>
                    <a:pt x="905" y="863"/>
                  </a:cubicBezTo>
                  <a:cubicBezTo>
                    <a:pt x="905" y="916"/>
                    <a:pt x="859" y="961"/>
                    <a:pt x="806" y="961"/>
                  </a:cubicBezTo>
                  <a:cubicBezTo>
                    <a:pt x="476" y="961"/>
                    <a:pt x="476" y="961"/>
                    <a:pt x="476" y="961"/>
                  </a:cubicBezTo>
                  <a:cubicBezTo>
                    <a:pt x="476" y="1478"/>
                    <a:pt x="476" y="1478"/>
                    <a:pt x="476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33" y="1478"/>
                    <a:pt x="753" y="1498"/>
                    <a:pt x="753" y="1522"/>
                  </a:cubicBezTo>
                  <a:cubicBezTo>
                    <a:pt x="753" y="1547"/>
                    <a:pt x="733" y="1567"/>
                    <a:pt x="707" y="1567"/>
                  </a:cubicBezTo>
                  <a:cubicBezTo>
                    <a:pt x="707" y="1567"/>
                    <a:pt x="707" y="1567"/>
                    <a:pt x="707" y="1567"/>
                  </a:cubicBezTo>
                  <a:cubicBezTo>
                    <a:pt x="707" y="1567"/>
                    <a:pt x="707" y="1567"/>
                    <a:pt x="707" y="1567"/>
                  </a:cubicBezTo>
                  <a:cubicBezTo>
                    <a:pt x="226" y="1567"/>
                    <a:pt x="226" y="1567"/>
                    <a:pt x="226" y="1567"/>
                  </a:cubicBezTo>
                  <a:cubicBezTo>
                    <a:pt x="226" y="1567"/>
                    <a:pt x="226" y="1567"/>
                    <a:pt x="226" y="1567"/>
                  </a:cubicBezTo>
                  <a:cubicBezTo>
                    <a:pt x="202" y="1567"/>
                    <a:pt x="182" y="1547"/>
                    <a:pt x="182" y="1522"/>
                  </a:cubicBezTo>
                  <a:cubicBezTo>
                    <a:pt x="182" y="1498"/>
                    <a:pt x="202" y="1478"/>
                    <a:pt x="226" y="1478"/>
                  </a:cubicBezTo>
                  <a:cubicBezTo>
                    <a:pt x="226" y="1478"/>
                    <a:pt x="226" y="1478"/>
                    <a:pt x="226" y="1478"/>
                  </a:cubicBezTo>
                  <a:cubicBezTo>
                    <a:pt x="423" y="1478"/>
                    <a:pt x="423" y="1478"/>
                    <a:pt x="423" y="1478"/>
                  </a:cubicBezTo>
                  <a:cubicBezTo>
                    <a:pt x="423" y="961"/>
                    <a:pt x="423" y="961"/>
                    <a:pt x="423" y="961"/>
                  </a:cubicBezTo>
                  <a:cubicBezTo>
                    <a:pt x="93" y="961"/>
                    <a:pt x="93" y="961"/>
                    <a:pt x="93" y="961"/>
                  </a:cubicBezTo>
                  <a:cubicBezTo>
                    <a:pt x="93" y="961"/>
                    <a:pt x="93" y="961"/>
                    <a:pt x="93" y="961"/>
                  </a:cubicBezTo>
                  <a:cubicBezTo>
                    <a:pt x="42" y="957"/>
                    <a:pt x="0" y="916"/>
                    <a:pt x="0" y="86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-4241800" y="2468562"/>
              <a:ext cx="388937" cy="387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-4252913" y="2927350"/>
              <a:ext cx="971550" cy="1731963"/>
            </a:xfrm>
            <a:custGeom>
              <a:avLst/>
              <a:gdLst>
                <a:gd name="T0" fmla="*/ 182 w 883"/>
                <a:gd name="T1" fmla="*/ 0 h 1571"/>
                <a:gd name="T2" fmla="*/ 302 w 883"/>
                <a:gd name="T3" fmla="*/ 47 h 1571"/>
                <a:gd name="T4" fmla="*/ 302 w 883"/>
                <a:gd name="T5" fmla="*/ 47 h 1571"/>
                <a:gd name="T6" fmla="*/ 302 w 883"/>
                <a:gd name="T7" fmla="*/ 47 h 1571"/>
                <a:gd name="T8" fmla="*/ 318 w 883"/>
                <a:gd name="T9" fmla="*/ 63 h 1571"/>
                <a:gd name="T10" fmla="*/ 542 w 883"/>
                <a:gd name="T11" fmla="*/ 292 h 1571"/>
                <a:gd name="T12" fmla="*/ 823 w 883"/>
                <a:gd name="T13" fmla="*/ 292 h 1571"/>
                <a:gd name="T14" fmla="*/ 883 w 883"/>
                <a:gd name="T15" fmla="*/ 351 h 1571"/>
                <a:gd name="T16" fmla="*/ 823 w 883"/>
                <a:gd name="T17" fmla="*/ 410 h 1571"/>
                <a:gd name="T18" fmla="*/ 506 w 883"/>
                <a:gd name="T19" fmla="*/ 410 h 1571"/>
                <a:gd name="T20" fmla="*/ 362 w 883"/>
                <a:gd name="T21" fmla="*/ 266 h 1571"/>
                <a:gd name="T22" fmla="*/ 362 w 883"/>
                <a:gd name="T23" fmla="*/ 687 h 1571"/>
                <a:gd name="T24" fmla="*/ 823 w 883"/>
                <a:gd name="T25" fmla="*/ 687 h 1571"/>
                <a:gd name="T26" fmla="*/ 823 w 883"/>
                <a:gd name="T27" fmla="*/ 687 h 1571"/>
                <a:gd name="T28" fmla="*/ 881 w 883"/>
                <a:gd name="T29" fmla="*/ 744 h 1571"/>
                <a:gd name="T30" fmla="*/ 881 w 883"/>
                <a:gd name="T31" fmla="*/ 746 h 1571"/>
                <a:gd name="T32" fmla="*/ 881 w 883"/>
                <a:gd name="T33" fmla="*/ 746 h 1571"/>
                <a:gd name="T34" fmla="*/ 881 w 883"/>
                <a:gd name="T35" fmla="*/ 1474 h 1571"/>
                <a:gd name="T36" fmla="*/ 782 w 883"/>
                <a:gd name="T37" fmla="*/ 1571 h 1571"/>
                <a:gd name="T38" fmla="*/ 685 w 883"/>
                <a:gd name="T39" fmla="*/ 1474 h 1571"/>
                <a:gd name="T40" fmla="*/ 685 w 883"/>
                <a:gd name="T41" fmla="*/ 900 h 1571"/>
                <a:gd name="T42" fmla="*/ 182 w 883"/>
                <a:gd name="T43" fmla="*/ 900 h 1571"/>
                <a:gd name="T44" fmla="*/ 0 w 883"/>
                <a:gd name="T45" fmla="*/ 718 h 1571"/>
                <a:gd name="T46" fmla="*/ 0 w 883"/>
                <a:gd name="T47" fmla="*/ 181 h 1571"/>
                <a:gd name="T48" fmla="*/ 182 w 883"/>
                <a:gd name="T4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3" h="1571">
                  <a:moveTo>
                    <a:pt x="182" y="0"/>
                  </a:moveTo>
                  <a:cubicBezTo>
                    <a:pt x="227" y="0"/>
                    <a:pt x="271" y="1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8" y="51"/>
                    <a:pt x="314" y="57"/>
                    <a:pt x="318" y="63"/>
                  </a:cubicBezTo>
                  <a:cubicBezTo>
                    <a:pt x="542" y="292"/>
                    <a:pt x="542" y="292"/>
                    <a:pt x="542" y="292"/>
                  </a:cubicBezTo>
                  <a:cubicBezTo>
                    <a:pt x="823" y="292"/>
                    <a:pt x="823" y="292"/>
                    <a:pt x="823" y="292"/>
                  </a:cubicBezTo>
                  <a:cubicBezTo>
                    <a:pt x="855" y="292"/>
                    <a:pt x="883" y="317"/>
                    <a:pt x="883" y="351"/>
                  </a:cubicBezTo>
                  <a:cubicBezTo>
                    <a:pt x="883" y="385"/>
                    <a:pt x="855" y="410"/>
                    <a:pt x="823" y="410"/>
                  </a:cubicBezTo>
                  <a:cubicBezTo>
                    <a:pt x="506" y="410"/>
                    <a:pt x="506" y="410"/>
                    <a:pt x="506" y="410"/>
                  </a:cubicBezTo>
                  <a:cubicBezTo>
                    <a:pt x="362" y="266"/>
                    <a:pt x="362" y="266"/>
                    <a:pt x="362" y="266"/>
                  </a:cubicBezTo>
                  <a:cubicBezTo>
                    <a:pt x="362" y="687"/>
                    <a:pt x="362" y="687"/>
                    <a:pt x="362" y="687"/>
                  </a:cubicBezTo>
                  <a:cubicBezTo>
                    <a:pt x="823" y="687"/>
                    <a:pt x="823" y="687"/>
                    <a:pt x="823" y="687"/>
                  </a:cubicBezTo>
                  <a:cubicBezTo>
                    <a:pt x="823" y="687"/>
                    <a:pt x="823" y="687"/>
                    <a:pt x="823" y="687"/>
                  </a:cubicBezTo>
                  <a:cubicBezTo>
                    <a:pt x="855" y="687"/>
                    <a:pt x="881" y="712"/>
                    <a:pt x="881" y="744"/>
                  </a:cubicBezTo>
                  <a:cubicBezTo>
                    <a:pt x="881" y="746"/>
                    <a:pt x="881" y="746"/>
                    <a:pt x="881" y="746"/>
                  </a:cubicBezTo>
                  <a:cubicBezTo>
                    <a:pt x="881" y="746"/>
                    <a:pt x="881" y="746"/>
                    <a:pt x="881" y="746"/>
                  </a:cubicBezTo>
                  <a:cubicBezTo>
                    <a:pt x="881" y="1474"/>
                    <a:pt x="881" y="1474"/>
                    <a:pt x="881" y="1474"/>
                  </a:cubicBezTo>
                  <a:cubicBezTo>
                    <a:pt x="881" y="1528"/>
                    <a:pt x="837" y="1571"/>
                    <a:pt x="782" y="1571"/>
                  </a:cubicBezTo>
                  <a:cubicBezTo>
                    <a:pt x="728" y="1571"/>
                    <a:pt x="685" y="1528"/>
                    <a:pt x="685" y="1474"/>
                  </a:cubicBezTo>
                  <a:cubicBezTo>
                    <a:pt x="685" y="900"/>
                    <a:pt x="685" y="900"/>
                    <a:pt x="685" y="900"/>
                  </a:cubicBezTo>
                  <a:cubicBezTo>
                    <a:pt x="182" y="900"/>
                    <a:pt x="182" y="900"/>
                    <a:pt x="182" y="900"/>
                  </a:cubicBezTo>
                  <a:cubicBezTo>
                    <a:pt x="81" y="900"/>
                    <a:pt x="0" y="819"/>
                    <a:pt x="0" y="71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0"/>
                    <a:pt x="81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-3686175" y="3430588"/>
              <a:ext cx="2022475" cy="1382713"/>
            </a:xfrm>
            <a:custGeom>
              <a:avLst/>
              <a:gdLst>
                <a:gd name="T0" fmla="*/ 1770 w 1837"/>
                <a:gd name="T1" fmla="*/ 0 h 1254"/>
                <a:gd name="T2" fmla="*/ 1443 w 1837"/>
                <a:gd name="T3" fmla="*/ 0 h 1254"/>
                <a:gd name="T4" fmla="*/ 1331 w 1837"/>
                <a:gd name="T5" fmla="*/ 0 h 1254"/>
                <a:gd name="T6" fmla="*/ 1147 w 1837"/>
                <a:gd name="T7" fmla="*/ 0 h 1254"/>
                <a:gd name="T8" fmla="*/ 956 w 1837"/>
                <a:gd name="T9" fmla="*/ 0 h 1254"/>
                <a:gd name="T10" fmla="*/ 879 w 1837"/>
                <a:gd name="T11" fmla="*/ 0 h 1254"/>
                <a:gd name="T12" fmla="*/ 687 w 1837"/>
                <a:gd name="T13" fmla="*/ 0 h 1254"/>
                <a:gd name="T14" fmla="*/ 503 w 1837"/>
                <a:gd name="T15" fmla="*/ 0 h 1254"/>
                <a:gd name="T16" fmla="*/ 451 w 1837"/>
                <a:gd name="T17" fmla="*/ 0 h 1254"/>
                <a:gd name="T18" fmla="*/ 67 w 1837"/>
                <a:gd name="T19" fmla="*/ 0 h 1254"/>
                <a:gd name="T20" fmla="*/ 0 w 1837"/>
                <a:gd name="T21" fmla="*/ 67 h 1254"/>
                <a:gd name="T22" fmla="*/ 67 w 1837"/>
                <a:gd name="T23" fmla="*/ 134 h 1254"/>
                <a:gd name="T24" fmla="*/ 503 w 1837"/>
                <a:gd name="T25" fmla="*/ 134 h 1254"/>
                <a:gd name="T26" fmla="*/ 503 w 1837"/>
                <a:gd name="T27" fmla="*/ 1151 h 1254"/>
                <a:gd name="T28" fmla="*/ 409 w 1837"/>
                <a:gd name="T29" fmla="*/ 1151 h 1254"/>
                <a:gd name="T30" fmla="*/ 357 w 1837"/>
                <a:gd name="T31" fmla="*/ 1203 h 1254"/>
                <a:gd name="T32" fmla="*/ 409 w 1837"/>
                <a:gd name="T33" fmla="*/ 1254 h 1254"/>
                <a:gd name="T34" fmla="*/ 503 w 1837"/>
                <a:gd name="T35" fmla="*/ 1254 h 1254"/>
                <a:gd name="T36" fmla="*/ 1315 w 1837"/>
                <a:gd name="T37" fmla="*/ 1254 h 1254"/>
                <a:gd name="T38" fmla="*/ 1331 w 1837"/>
                <a:gd name="T39" fmla="*/ 1254 h 1254"/>
                <a:gd name="T40" fmla="*/ 1426 w 1837"/>
                <a:gd name="T41" fmla="*/ 1254 h 1254"/>
                <a:gd name="T42" fmla="*/ 1477 w 1837"/>
                <a:gd name="T43" fmla="*/ 1203 h 1254"/>
                <a:gd name="T44" fmla="*/ 1426 w 1837"/>
                <a:gd name="T45" fmla="*/ 1151 h 1254"/>
                <a:gd name="T46" fmla="*/ 1331 w 1837"/>
                <a:gd name="T47" fmla="*/ 1151 h 1254"/>
                <a:gd name="T48" fmla="*/ 1331 w 1837"/>
                <a:gd name="T49" fmla="*/ 134 h 1254"/>
                <a:gd name="T50" fmla="*/ 1770 w 1837"/>
                <a:gd name="T51" fmla="*/ 134 h 1254"/>
                <a:gd name="T52" fmla="*/ 1837 w 1837"/>
                <a:gd name="T53" fmla="*/ 67 h 1254"/>
                <a:gd name="T54" fmla="*/ 1770 w 1837"/>
                <a:gd name="T55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" h="1254">
                  <a:moveTo>
                    <a:pt x="1770" y="0"/>
                  </a:moveTo>
                  <a:cubicBezTo>
                    <a:pt x="1609" y="0"/>
                    <a:pt x="1508" y="0"/>
                    <a:pt x="1443" y="0"/>
                  </a:cubicBezTo>
                  <a:cubicBezTo>
                    <a:pt x="1331" y="0"/>
                    <a:pt x="1331" y="0"/>
                    <a:pt x="1331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485" y="0"/>
                    <a:pt x="468" y="0"/>
                    <a:pt x="45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29"/>
                    <a:pt x="0" y="67"/>
                  </a:cubicBezTo>
                  <a:cubicBezTo>
                    <a:pt x="0" y="105"/>
                    <a:pt x="29" y="134"/>
                    <a:pt x="67" y="134"/>
                  </a:cubicBezTo>
                  <a:cubicBezTo>
                    <a:pt x="503" y="134"/>
                    <a:pt x="503" y="134"/>
                    <a:pt x="503" y="134"/>
                  </a:cubicBezTo>
                  <a:cubicBezTo>
                    <a:pt x="503" y="1151"/>
                    <a:pt x="503" y="1151"/>
                    <a:pt x="503" y="1151"/>
                  </a:cubicBezTo>
                  <a:cubicBezTo>
                    <a:pt x="409" y="1151"/>
                    <a:pt x="409" y="1151"/>
                    <a:pt x="409" y="1151"/>
                  </a:cubicBezTo>
                  <a:cubicBezTo>
                    <a:pt x="381" y="1151"/>
                    <a:pt x="357" y="1175"/>
                    <a:pt x="357" y="1203"/>
                  </a:cubicBezTo>
                  <a:cubicBezTo>
                    <a:pt x="357" y="1230"/>
                    <a:pt x="381" y="1254"/>
                    <a:pt x="409" y="1254"/>
                  </a:cubicBezTo>
                  <a:cubicBezTo>
                    <a:pt x="503" y="1254"/>
                    <a:pt x="503" y="1254"/>
                    <a:pt x="503" y="1254"/>
                  </a:cubicBezTo>
                  <a:cubicBezTo>
                    <a:pt x="1315" y="1254"/>
                    <a:pt x="1315" y="1254"/>
                    <a:pt x="1315" y="1254"/>
                  </a:cubicBezTo>
                  <a:cubicBezTo>
                    <a:pt x="1331" y="1254"/>
                    <a:pt x="1331" y="1254"/>
                    <a:pt x="1331" y="1254"/>
                  </a:cubicBezTo>
                  <a:cubicBezTo>
                    <a:pt x="1426" y="1254"/>
                    <a:pt x="1426" y="1254"/>
                    <a:pt x="1426" y="1254"/>
                  </a:cubicBezTo>
                  <a:cubicBezTo>
                    <a:pt x="1456" y="1254"/>
                    <a:pt x="1477" y="1230"/>
                    <a:pt x="1477" y="1203"/>
                  </a:cubicBezTo>
                  <a:cubicBezTo>
                    <a:pt x="1477" y="1175"/>
                    <a:pt x="1456" y="1151"/>
                    <a:pt x="1426" y="1151"/>
                  </a:cubicBezTo>
                  <a:cubicBezTo>
                    <a:pt x="1331" y="1151"/>
                    <a:pt x="1331" y="1151"/>
                    <a:pt x="1331" y="1151"/>
                  </a:cubicBezTo>
                  <a:cubicBezTo>
                    <a:pt x="1331" y="134"/>
                    <a:pt x="1331" y="134"/>
                    <a:pt x="1331" y="134"/>
                  </a:cubicBezTo>
                  <a:cubicBezTo>
                    <a:pt x="1770" y="134"/>
                    <a:pt x="1770" y="134"/>
                    <a:pt x="1770" y="134"/>
                  </a:cubicBezTo>
                  <a:cubicBezTo>
                    <a:pt x="1807" y="134"/>
                    <a:pt x="1837" y="105"/>
                    <a:pt x="1837" y="67"/>
                  </a:cubicBezTo>
                  <a:cubicBezTo>
                    <a:pt x="1837" y="29"/>
                    <a:pt x="1807" y="0"/>
                    <a:pt x="1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-3222625" y="2779713"/>
              <a:ext cx="757237" cy="604838"/>
            </a:xfrm>
            <a:custGeom>
              <a:avLst/>
              <a:gdLst>
                <a:gd name="T0" fmla="*/ 653 w 687"/>
                <a:gd name="T1" fmla="*/ 6 h 549"/>
                <a:gd name="T2" fmla="*/ 602 w 687"/>
                <a:gd name="T3" fmla="*/ 33 h 549"/>
                <a:gd name="T4" fmla="*/ 602 w 687"/>
                <a:gd name="T5" fmla="*/ 33 h 549"/>
                <a:gd name="T6" fmla="*/ 602 w 687"/>
                <a:gd name="T7" fmla="*/ 35 h 549"/>
                <a:gd name="T8" fmla="*/ 602 w 687"/>
                <a:gd name="T9" fmla="*/ 36 h 549"/>
                <a:gd name="T10" fmla="*/ 601 w 687"/>
                <a:gd name="T11" fmla="*/ 37 h 549"/>
                <a:gd name="T12" fmla="*/ 489 w 687"/>
                <a:gd name="T13" fmla="*/ 468 h 549"/>
                <a:gd name="T14" fmla="*/ 40 w 687"/>
                <a:gd name="T15" fmla="*/ 468 h 549"/>
                <a:gd name="T16" fmla="*/ 40 w 687"/>
                <a:gd name="T17" fmla="*/ 468 h 549"/>
                <a:gd name="T18" fmla="*/ 0 w 687"/>
                <a:gd name="T19" fmla="*/ 509 h 549"/>
                <a:gd name="T20" fmla="*/ 40 w 687"/>
                <a:gd name="T21" fmla="*/ 549 h 549"/>
                <a:gd name="T22" fmla="*/ 40 w 687"/>
                <a:gd name="T23" fmla="*/ 549 h 549"/>
                <a:gd name="T24" fmla="*/ 521 w 687"/>
                <a:gd name="T25" fmla="*/ 549 h 549"/>
                <a:gd name="T26" fmla="*/ 561 w 687"/>
                <a:gd name="T27" fmla="*/ 519 h 549"/>
                <a:gd name="T28" fmla="*/ 561 w 687"/>
                <a:gd name="T29" fmla="*/ 519 h 549"/>
                <a:gd name="T30" fmla="*/ 682 w 687"/>
                <a:gd name="T31" fmla="*/ 54 h 549"/>
                <a:gd name="T32" fmla="*/ 682 w 687"/>
                <a:gd name="T33" fmla="*/ 54 h 549"/>
                <a:gd name="T34" fmla="*/ 653 w 687"/>
                <a:gd name="T35" fmla="*/ 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49">
                  <a:moveTo>
                    <a:pt x="653" y="6"/>
                  </a:moveTo>
                  <a:cubicBezTo>
                    <a:pt x="631" y="0"/>
                    <a:pt x="609" y="13"/>
                    <a:pt x="602" y="33"/>
                  </a:cubicBezTo>
                  <a:cubicBezTo>
                    <a:pt x="602" y="33"/>
                    <a:pt x="602" y="33"/>
                    <a:pt x="602" y="33"/>
                  </a:cubicBezTo>
                  <a:cubicBezTo>
                    <a:pt x="602" y="35"/>
                    <a:pt x="602" y="35"/>
                    <a:pt x="602" y="35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602" y="36"/>
                    <a:pt x="602" y="36"/>
                    <a:pt x="601" y="37"/>
                  </a:cubicBezTo>
                  <a:cubicBezTo>
                    <a:pt x="489" y="468"/>
                    <a:pt x="489" y="468"/>
                    <a:pt x="489" y="468"/>
                  </a:cubicBezTo>
                  <a:cubicBezTo>
                    <a:pt x="40" y="468"/>
                    <a:pt x="40" y="468"/>
                    <a:pt x="40" y="468"/>
                  </a:cubicBezTo>
                  <a:cubicBezTo>
                    <a:pt x="40" y="468"/>
                    <a:pt x="40" y="468"/>
                    <a:pt x="40" y="468"/>
                  </a:cubicBezTo>
                  <a:cubicBezTo>
                    <a:pt x="18" y="468"/>
                    <a:pt x="0" y="486"/>
                    <a:pt x="0" y="509"/>
                  </a:cubicBezTo>
                  <a:cubicBezTo>
                    <a:pt x="0" y="532"/>
                    <a:pt x="18" y="549"/>
                    <a:pt x="40" y="549"/>
                  </a:cubicBezTo>
                  <a:cubicBezTo>
                    <a:pt x="40" y="549"/>
                    <a:pt x="40" y="549"/>
                    <a:pt x="40" y="549"/>
                  </a:cubicBezTo>
                  <a:cubicBezTo>
                    <a:pt x="521" y="549"/>
                    <a:pt x="521" y="549"/>
                    <a:pt x="521" y="549"/>
                  </a:cubicBezTo>
                  <a:cubicBezTo>
                    <a:pt x="540" y="549"/>
                    <a:pt x="556" y="537"/>
                    <a:pt x="561" y="519"/>
                  </a:cubicBezTo>
                  <a:cubicBezTo>
                    <a:pt x="561" y="519"/>
                    <a:pt x="561" y="519"/>
                    <a:pt x="561" y="519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7" y="33"/>
                    <a:pt x="674" y="12"/>
                    <a:pt x="653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-3088572" y="2785116"/>
              <a:ext cx="342923" cy="322580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菱形 27"/>
          <p:cNvSpPr/>
          <p:nvPr/>
        </p:nvSpPr>
        <p:spPr>
          <a:xfrm>
            <a:off x="3490044" y="1623145"/>
            <a:ext cx="664665" cy="66466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3542279" y="2135992"/>
            <a:ext cx="106887" cy="213392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4022262" y="1781946"/>
            <a:ext cx="86920" cy="17353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7"/>
          <p:cNvSpPr/>
          <p:nvPr/>
        </p:nvSpPr>
        <p:spPr bwMode="auto">
          <a:xfrm>
            <a:off x="3442311" y="1570667"/>
            <a:ext cx="167709" cy="334816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7"/>
          <p:cNvSpPr/>
          <p:nvPr/>
        </p:nvSpPr>
        <p:spPr bwMode="auto">
          <a:xfrm>
            <a:off x="4109187" y="2069774"/>
            <a:ext cx="173225" cy="34582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flipH="1">
            <a:off x="3281427" y="1570666"/>
            <a:ext cx="160883" cy="33481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97961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验收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"/>
          <a:stretch/>
        </p:blipFill>
        <p:spPr>
          <a:xfrm>
            <a:off x="4674612" y="865406"/>
            <a:ext cx="3757388" cy="35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218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8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4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0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2" dur="1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26" grpId="0" animBg="1"/>
          <p:bldP spid="26" grpId="1" animBg="1"/>
          <p:bldP spid="27" grpId="0" animBg="1"/>
          <p:bldP spid="27" grpId="1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8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4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0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2" dur="1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26" grpId="0" animBg="1"/>
          <p:bldP spid="26" grpId="1" animBg="1"/>
          <p:bldP spid="27" grpId="0" animBg="1"/>
          <p:bldP spid="27" grpId="1" animBg="1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51923" y="2097094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525600" y="2682147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2412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22412" y="253641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61208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81600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37" y="1186188"/>
            <a:ext cx="6994661" cy="28247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" y="-1"/>
            <a:ext cx="7697474" cy="51419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2206" y="0"/>
            <a:ext cx="6908136" cy="5162956"/>
          </a:xfrm>
          <a:prstGeom prst="rect">
            <a:avLst/>
          </a:prstGeom>
          <a:solidFill>
            <a:schemeClr val="accent2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90419" y="3722957"/>
            <a:ext cx="2383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拍摄静物素材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688198" y="3817411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21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45408" y="1894777"/>
            <a:ext cx="2891913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本任务主要通过“拍摄农业书籍配图”项目初步了解商业摄影行业，熟悉商业人像的拍摄设备，掌握静物拍摄的流程和方法，更熟练地掌握摄影用光方法，进而理解摄影与设计的关系。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12" y="1418956"/>
            <a:ext cx="379422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1" y="194695"/>
            <a:ext cx="3390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修饰和打印</a:t>
            </a:r>
            <a:r>
              <a:rPr lang="zh-CN" altLang="en-US" sz="2000" b="1" dirty="0">
                <a:solidFill>
                  <a:srgbClr val="8BC1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印静物图片</a:t>
            </a:r>
            <a:endParaRPr lang="en-US" altLang="zh-CN" sz="2000" b="1" dirty="0">
              <a:solidFill>
                <a:srgbClr val="8BC1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642413" y="2459991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968159" y="2419050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76335" y="32912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718182" y="3211168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295584" y="4093270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514413" y="3975384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61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26412" y="332213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95903" y="1567782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127745" y="1803108"/>
            <a:ext cx="3366836" cy="16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通过修饰和打印风景图片，熟练使用图像后期处理软件修饰图片。进一步熟悉打印设备，认识打印纸张，进行打印前设置。</a:t>
            </a:r>
          </a:p>
        </p:txBody>
      </p:sp>
    </p:spTree>
    <p:extLst>
      <p:ext uri="{BB962C8B-B14F-4D97-AF65-F5344CB8AC3E}">
        <p14:creationId xmlns:p14="http://schemas.microsoft.com/office/powerpoint/2010/main" val="351871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30"/>
            <a:ext cx="2218432" cy="1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教室、摄影棚、多媒体投影。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301150"/>
            <a:ext cx="2376263" cy="32926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5"/>
            <a:ext cx="2218432" cy="3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数码专业相机、投影仪、专业摄影灯光、摄影棚。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5" y="1944181"/>
            <a:ext cx="2218433" cy="14774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313" b="3329"/>
          <a:stretch/>
        </p:blipFill>
        <p:spPr>
          <a:xfrm>
            <a:off x="5442664" y="1564716"/>
            <a:ext cx="2218432" cy="19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92749" y="1781976"/>
            <a:ext cx="3063216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在旅游、聚会时经常会拍很多照片，但是因为光线关系或者对相机的操作不熟练，拍摄的照片经常会出现过亮、过暗、曝光等情况，那我们该怎么办呢？本活动将学习通过图像处理软件设置“亮度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对比度”“色阶”“阴影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高光”等参数来调节图像明暗。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46359" y="3354117"/>
            <a:ext cx="1451857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调节图像明暗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3575</TotalTime>
  <Words>1180</Words>
  <Application>Microsoft Office PowerPoint</Application>
  <PresentationFormat>自定义</PresentationFormat>
  <Paragraphs>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302</cp:revision>
  <dcterms:created xsi:type="dcterms:W3CDTF">2016-02-29T06:04:00Z</dcterms:created>
  <dcterms:modified xsi:type="dcterms:W3CDTF">2023-03-11T04:32:21Z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