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8"/>
  </p:notesMasterIdLst>
  <p:sldIdLst>
    <p:sldId id="256" r:id="rId2"/>
    <p:sldId id="266" r:id="rId3"/>
    <p:sldId id="267" r:id="rId4"/>
    <p:sldId id="259" r:id="rId5"/>
    <p:sldId id="258" r:id="rId6"/>
    <p:sldId id="257" r:id="rId7"/>
    <p:sldId id="304" r:id="rId8"/>
    <p:sldId id="321" r:id="rId9"/>
    <p:sldId id="271" r:id="rId10"/>
    <p:sldId id="332" r:id="rId11"/>
    <p:sldId id="334" r:id="rId12"/>
    <p:sldId id="265" r:id="rId13"/>
    <p:sldId id="335" r:id="rId14"/>
    <p:sldId id="329" r:id="rId15"/>
    <p:sldId id="336" r:id="rId16"/>
    <p:sldId id="337" r:id="rId17"/>
    <p:sldId id="338" r:id="rId18"/>
    <p:sldId id="339" r:id="rId19"/>
    <p:sldId id="340" r:id="rId20"/>
    <p:sldId id="341" r:id="rId21"/>
    <p:sldId id="333" r:id="rId22"/>
    <p:sldId id="316" r:id="rId23"/>
    <p:sldId id="331" r:id="rId24"/>
    <p:sldId id="342" r:id="rId25"/>
    <p:sldId id="320" r:id="rId26"/>
    <p:sldId id="343" r:id="rId27"/>
  </p:sldIdLst>
  <p:sldSz cx="9140825" cy="51419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4" userDrawn="1">
          <p15:clr>
            <a:srgbClr val="A4A3A4"/>
          </p15:clr>
        </p15:guide>
        <p15:guide id="2" pos="293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558ED5"/>
    <a:srgbClr val="1D9A78"/>
    <a:srgbClr val="8BC145"/>
    <a:srgbClr val="53585E"/>
    <a:srgbClr val="EEEFF3"/>
    <a:srgbClr val="F6D3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83" autoAdjust="0"/>
    <p:restoredTop sz="93894" autoAdjust="0"/>
  </p:normalViewPr>
  <p:slideViewPr>
    <p:cSldViewPr showGuides="1">
      <p:cViewPr>
        <p:scale>
          <a:sx n="90" d="100"/>
          <a:sy n="90" d="100"/>
        </p:scale>
        <p:origin x="1133" y="62"/>
      </p:cViewPr>
      <p:guideLst>
        <p:guide orient="horz" pos="1684"/>
        <p:guide pos="2930"/>
      </p:guideLst>
    </p:cSldViewPr>
  </p:slideViewPr>
  <p:notesTextViewPr>
    <p:cViewPr>
      <p:scale>
        <a:sx n="1" d="1"/>
        <a:sy n="1" d="1"/>
      </p:scale>
      <p:origin x="0" y="0"/>
    </p:cViewPr>
  </p:notesTextViewPr>
  <p:sorterViewPr>
    <p:cViewPr>
      <p:scale>
        <a:sx n="100" d="100"/>
        <a:sy n="100" d="100"/>
      </p:scale>
      <p:origin x="0" y="2100"/>
    </p:cViewPr>
  </p:sorter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1C1AFF-D539-45A2-81CA-66B921DD8D52}" type="datetimeFigureOut">
              <a:rPr lang="zh-CN" altLang="en-US" smtClean="0"/>
              <a:t>2023/3/11</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C74456-EB52-4577-819A-4B7EA6F602C1}" type="slidenum">
              <a:rPr lang="zh-CN" altLang="en-US" smtClean="0"/>
              <a:t>‹#›</a:t>
            </a:fld>
            <a:endParaRPr lang="zh-CN" altLang="en-US"/>
          </a:p>
        </p:txBody>
      </p:sp>
    </p:spTree>
    <p:extLst>
      <p:ext uri="{BB962C8B-B14F-4D97-AF65-F5344CB8AC3E}">
        <p14:creationId xmlns:p14="http://schemas.microsoft.com/office/powerpoint/2010/main" val="3222527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C74456-EB52-4577-819A-4B7EA6F602C1}" type="slidenum">
              <a:rPr lang="zh-CN" altLang="en-US" smtClean="0"/>
              <a:t>26</a:t>
            </a:fld>
            <a:endParaRPr lang="zh-CN" altLang="en-US"/>
          </a:p>
        </p:txBody>
      </p:sp>
    </p:spTree>
    <p:extLst>
      <p:ext uri="{BB962C8B-B14F-4D97-AF65-F5344CB8AC3E}">
        <p14:creationId xmlns:p14="http://schemas.microsoft.com/office/powerpoint/2010/main" val="3727094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2603" y="841513"/>
            <a:ext cx="6855619" cy="1790147"/>
          </a:xfrm>
        </p:spPr>
        <p:txBody>
          <a:bodyPr anchor="b"/>
          <a:lstStyle>
            <a:lvl1pPr algn="ctr">
              <a:defRPr sz="4498"/>
            </a:lvl1pPr>
          </a:lstStyle>
          <a:p>
            <a:r>
              <a:rPr lang="zh-CN" altLang="en-US"/>
              <a:t>单击此处编辑母版标题样式</a:t>
            </a:r>
            <a:endParaRPr lang="en-US" dirty="0"/>
          </a:p>
        </p:txBody>
      </p:sp>
      <p:sp>
        <p:nvSpPr>
          <p:cNvPr id="3" name="Subtitle 2"/>
          <p:cNvSpPr>
            <a:spLocks noGrp="1"/>
          </p:cNvSpPr>
          <p:nvPr>
            <p:ph type="subTitle" idx="1"/>
          </p:nvPr>
        </p:nvSpPr>
        <p:spPr>
          <a:xfrm>
            <a:off x="1142603" y="2700695"/>
            <a:ext cx="6855619" cy="1241438"/>
          </a:xfrm>
        </p:spPr>
        <p:txBody>
          <a:bodyPr/>
          <a:lstStyle>
            <a:lvl1pPr marL="0" indent="0" algn="ctr">
              <a:buNone/>
              <a:defRPr sz="1799"/>
            </a:lvl1pPr>
            <a:lvl2pPr marL="342763" indent="0" algn="ctr">
              <a:buNone/>
              <a:defRPr sz="1499"/>
            </a:lvl2pPr>
            <a:lvl3pPr marL="685526" indent="0" algn="ctr">
              <a:buNone/>
              <a:defRPr sz="1349"/>
            </a:lvl3pPr>
            <a:lvl4pPr marL="1028289" indent="0" algn="ctr">
              <a:buNone/>
              <a:defRPr sz="1200"/>
            </a:lvl4pPr>
            <a:lvl5pPr marL="1371051" indent="0" algn="ctr">
              <a:buNone/>
              <a:defRPr sz="1200"/>
            </a:lvl5pPr>
            <a:lvl6pPr marL="1713814" indent="0" algn="ctr">
              <a:buNone/>
              <a:defRPr sz="1200"/>
            </a:lvl6pPr>
            <a:lvl7pPr marL="2056577" indent="0" algn="ctr">
              <a:buNone/>
              <a:defRPr sz="1200"/>
            </a:lvl7pPr>
            <a:lvl8pPr marL="2399340" indent="0" algn="ctr">
              <a:buNone/>
              <a:defRPr sz="1200"/>
            </a:lvl8pPr>
            <a:lvl9pPr marL="2742103"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53360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8405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1403" y="273759"/>
            <a:ext cx="1970990" cy="4357534"/>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432" y="273759"/>
            <a:ext cx="5798711" cy="435753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05747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3647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11607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5852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38690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36698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6801886" y="4860930"/>
            <a:ext cx="187393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fontAlgn="base">
              <a:spcBef>
                <a:spcPct val="0"/>
              </a:spcBef>
              <a:spcAft>
                <a:spcPct val="0"/>
              </a:spcAft>
              <a:buFont typeface="Arial" pitchFamily="34" charset="0"/>
              <a:buNone/>
            </a:pPr>
            <a:r>
              <a:rPr lang="en-US" altLang="zh-CN" sz="800" dirty="0">
                <a:solidFill>
                  <a:srgbClr val="53585E"/>
                </a:solidFill>
                <a:latin typeface="Arial" pitchFamily="34" charset="0"/>
                <a:cs typeface="Arial" pitchFamily="34" charset="0"/>
              </a:rPr>
              <a:t>www.yourwebsite.com</a:t>
            </a:r>
            <a:endParaRPr lang="zh-CN" altLang="en-US" sz="800" dirty="0">
              <a:solidFill>
                <a:srgbClr val="53585E"/>
              </a:solidFill>
              <a:latin typeface="Arial" pitchFamily="34" charset="0"/>
              <a:cs typeface="Arial" pitchFamily="34" charset="0"/>
            </a:endParaRPr>
          </a:p>
        </p:txBody>
      </p:sp>
      <p:sp>
        <p:nvSpPr>
          <p:cNvPr id="8" name="菱形 7"/>
          <p:cNvSpPr/>
          <p:nvPr userDrawn="1"/>
        </p:nvSpPr>
        <p:spPr>
          <a:xfrm>
            <a:off x="8706205" y="4800601"/>
            <a:ext cx="238163" cy="238244"/>
          </a:xfrm>
          <a:prstGeom prst="diamond">
            <a:avLst/>
          </a:pr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800" dirty="0">
              <a:solidFill>
                <a:schemeClr val="tx1"/>
              </a:solidFill>
            </a:endParaRPr>
          </a:p>
        </p:txBody>
      </p:sp>
      <p:sp>
        <p:nvSpPr>
          <p:cNvPr id="10" name="Rectangle 20"/>
          <p:cNvSpPr>
            <a:spLocks noChangeArrowheads="1"/>
          </p:cNvSpPr>
          <p:nvPr userDrawn="1"/>
        </p:nvSpPr>
        <p:spPr bwMode="auto">
          <a:xfrm>
            <a:off x="251432" y="4860930"/>
            <a:ext cx="175464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en-US" altLang="zh-CN" sz="800" dirty="0">
                <a:solidFill>
                  <a:srgbClr val="53585E"/>
                </a:solidFill>
                <a:latin typeface="Arial" pitchFamily="34" charset="0"/>
                <a:cs typeface="Arial" pitchFamily="34" charset="0"/>
              </a:rPr>
              <a:t>yourmail@business.com</a:t>
            </a:r>
            <a:endParaRPr lang="zh-CN" altLang="en-US" sz="800" dirty="0">
              <a:solidFill>
                <a:srgbClr val="53585E"/>
              </a:solidFill>
              <a:latin typeface="Arial" pitchFamily="34" charset="0"/>
              <a:cs typeface="Arial" pitchFamily="34" charset="0"/>
            </a:endParaRPr>
          </a:p>
        </p:txBody>
      </p:sp>
      <p:sp>
        <p:nvSpPr>
          <p:cNvPr id="11" name="灯片编号占位符 5"/>
          <p:cNvSpPr txBox="1"/>
          <p:nvPr userDrawn="1"/>
        </p:nvSpPr>
        <p:spPr>
          <a:xfrm>
            <a:off x="8646854" y="4854858"/>
            <a:ext cx="359916" cy="144016"/>
          </a:xfrm>
          <a:prstGeom prst="rect">
            <a:avLst/>
          </a:prstGeom>
        </p:spPr>
        <p:txBody>
          <a:bodyPr tIns="0" bIns="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36567833-4B14-40FE-AE92-49CC326BF8AB}" type="slidenum">
              <a:rPr lang="zh-CN" altLang="en-US" sz="800">
                <a:solidFill>
                  <a:srgbClr val="53585E"/>
                </a:solidFill>
                <a:latin typeface="+mn-lt"/>
                <a:cs typeface="Arial" pitchFamily="34" charset="0"/>
              </a:rPr>
              <a:t>‹#›</a:t>
            </a:fld>
            <a:endParaRPr lang="zh-CN" altLang="en-US" sz="800" dirty="0">
              <a:solidFill>
                <a:srgbClr val="53585E"/>
              </a:solidFill>
              <a:latin typeface="+mn-lt"/>
              <a:cs typeface="Arial" pitchFamily="34" charset="0"/>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40294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671" y="1281908"/>
            <a:ext cx="7883962" cy="2138893"/>
          </a:xfrm>
        </p:spPr>
        <p:txBody>
          <a:bodyPr anchor="b"/>
          <a:lstStyle>
            <a:lvl1pPr>
              <a:defRPr sz="4498"/>
            </a:lvl1pPr>
          </a:lstStyle>
          <a:p>
            <a:r>
              <a:rPr lang="zh-CN" altLang="en-US"/>
              <a:t>单击此处编辑母版标题样式</a:t>
            </a:r>
            <a:endParaRPr lang="en-US" dirty="0"/>
          </a:p>
        </p:txBody>
      </p:sp>
      <p:sp>
        <p:nvSpPr>
          <p:cNvPr id="3" name="Text Placeholder 2"/>
          <p:cNvSpPr>
            <a:spLocks noGrp="1"/>
          </p:cNvSpPr>
          <p:nvPr>
            <p:ph type="body" idx="1"/>
          </p:nvPr>
        </p:nvSpPr>
        <p:spPr>
          <a:xfrm>
            <a:off x="623671" y="3441036"/>
            <a:ext cx="7883962" cy="1124793"/>
          </a:xfrm>
        </p:spPr>
        <p:txBody>
          <a:bodyPr/>
          <a:lstStyle>
            <a:lvl1pPr marL="0" indent="0">
              <a:buNone/>
              <a:defRPr sz="1799">
                <a:solidFill>
                  <a:schemeClr val="tx1">
                    <a:tint val="75000"/>
                  </a:schemeClr>
                </a:solidFill>
              </a:defRPr>
            </a:lvl1pPr>
            <a:lvl2pPr marL="342763" indent="0">
              <a:buNone/>
              <a:defRPr sz="1499">
                <a:solidFill>
                  <a:schemeClr val="tx1">
                    <a:tint val="75000"/>
                  </a:schemeClr>
                </a:solidFill>
              </a:defRPr>
            </a:lvl2pPr>
            <a:lvl3pPr marL="685526" indent="0">
              <a:buNone/>
              <a:defRPr sz="1349">
                <a:solidFill>
                  <a:schemeClr val="tx1">
                    <a:tint val="75000"/>
                  </a:schemeClr>
                </a:solidFill>
              </a:defRPr>
            </a:lvl3pPr>
            <a:lvl4pPr marL="1028289" indent="0">
              <a:buNone/>
              <a:defRPr sz="1200">
                <a:solidFill>
                  <a:schemeClr val="tx1">
                    <a:tint val="75000"/>
                  </a:schemeClr>
                </a:solidFill>
              </a:defRPr>
            </a:lvl4pPr>
            <a:lvl5pPr marL="1371051" indent="0">
              <a:buNone/>
              <a:defRPr sz="1200">
                <a:solidFill>
                  <a:schemeClr val="tx1">
                    <a:tint val="75000"/>
                  </a:schemeClr>
                </a:solidFill>
              </a:defRPr>
            </a:lvl5pPr>
            <a:lvl6pPr marL="1713814" indent="0">
              <a:buNone/>
              <a:defRPr sz="1200">
                <a:solidFill>
                  <a:schemeClr val="tx1">
                    <a:tint val="75000"/>
                  </a:schemeClr>
                </a:solidFill>
              </a:defRPr>
            </a:lvl6pPr>
            <a:lvl7pPr marL="2056577" indent="0">
              <a:buNone/>
              <a:defRPr sz="1200">
                <a:solidFill>
                  <a:schemeClr val="tx1">
                    <a:tint val="75000"/>
                  </a:schemeClr>
                </a:solidFill>
              </a:defRPr>
            </a:lvl7pPr>
            <a:lvl8pPr marL="2399340" indent="0">
              <a:buNone/>
              <a:defRPr sz="1200">
                <a:solidFill>
                  <a:schemeClr val="tx1">
                    <a:tint val="75000"/>
                  </a:schemeClr>
                </a:solidFill>
              </a:defRPr>
            </a:lvl8pPr>
            <a:lvl9pPr marL="2742103"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8576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432" y="1368796"/>
            <a:ext cx="3884851" cy="326249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7542" y="1368796"/>
            <a:ext cx="3884851" cy="326249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83648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622" y="273759"/>
            <a:ext cx="7883962" cy="993866"/>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623" y="1260483"/>
            <a:ext cx="3866997" cy="617743"/>
          </a:xfrm>
        </p:spPr>
        <p:txBody>
          <a:bodyPr anchor="b"/>
          <a:lstStyle>
            <a:lvl1pPr marL="0" indent="0">
              <a:buNone/>
              <a:defRPr sz="1799" b="1"/>
            </a:lvl1pPr>
            <a:lvl2pPr marL="342763" indent="0">
              <a:buNone/>
              <a:defRPr sz="1499" b="1"/>
            </a:lvl2pPr>
            <a:lvl3pPr marL="685526" indent="0">
              <a:buNone/>
              <a:defRPr sz="1349" b="1"/>
            </a:lvl3pPr>
            <a:lvl4pPr marL="1028289" indent="0">
              <a:buNone/>
              <a:defRPr sz="1200" b="1"/>
            </a:lvl4pPr>
            <a:lvl5pPr marL="1371051" indent="0">
              <a:buNone/>
              <a:defRPr sz="1200" b="1"/>
            </a:lvl5pPr>
            <a:lvl6pPr marL="1713814" indent="0">
              <a:buNone/>
              <a:defRPr sz="1200" b="1"/>
            </a:lvl6pPr>
            <a:lvl7pPr marL="2056577" indent="0">
              <a:buNone/>
              <a:defRPr sz="1200" b="1"/>
            </a:lvl7pPr>
            <a:lvl8pPr marL="2399340" indent="0">
              <a:buNone/>
              <a:defRPr sz="1200" b="1"/>
            </a:lvl8pPr>
            <a:lvl9pPr marL="2742103"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623" y="1878227"/>
            <a:ext cx="3866997" cy="2762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7543" y="1260483"/>
            <a:ext cx="3886041" cy="617743"/>
          </a:xfrm>
        </p:spPr>
        <p:txBody>
          <a:bodyPr anchor="b"/>
          <a:lstStyle>
            <a:lvl1pPr marL="0" indent="0">
              <a:buNone/>
              <a:defRPr sz="1799" b="1"/>
            </a:lvl1pPr>
            <a:lvl2pPr marL="342763" indent="0">
              <a:buNone/>
              <a:defRPr sz="1499" b="1"/>
            </a:lvl2pPr>
            <a:lvl3pPr marL="685526" indent="0">
              <a:buNone/>
              <a:defRPr sz="1349" b="1"/>
            </a:lvl3pPr>
            <a:lvl4pPr marL="1028289" indent="0">
              <a:buNone/>
              <a:defRPr sz="1200" b="1"/>
            </a:lvl4pPr>
            <a:lvl5pPr marL="1371051" indent="0">
              <a:buNone/>
              <a:defRPr sz="1200" b="1"/>
            </a:lvl5pPr>
            <a:lvl6pPr marL="1713814" indent="0">
              <a:buNone/>
              <a:defRPr sz="1200" b="1"/>
            </a:lvl6pPr>
            <a:lvl7pPr marL="2056577" indent="0">
              <a:buNone/>
              <a:defRPr sz="1200" b="1"/>
            </a:lvl7pPr>
            <a:lvl8pPr marL="2399340" indent="0">
              <a:buNone/>
              <a:defRPr sz="1200" b="1"/>
            </a:lvl8pPr>
            <a:lvl9pPr marL="2742103"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7543" y="1878227"/>
            <a:ext cx="3886041" cy="2762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27232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4592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71585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623" y="342794"/>
            <a:ext cx="2948154" cy="119978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6041" y="740341"/>
            <a:ext cx="4627543" cy="3654091"/>
          </a:xfr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623" y="1542574"/>
            <a:ext cx="2948154" cy="2857809"/>
          </a:xfrm>
        </p:spPr>
        <p:txBody>
          <a:bodyPr/>
          <a:lstStyle>
            <a:lvl1pPr marL="0" indent="0">
              <a:buNone/>
              <a:defRPr sz="1200"/>
            </a:lvl1pPr>
            <a:lvl2pPr marL="342763" indent="0">
              <a:buNone/>
              <a:defRPr sz="1050"/>
            </a:lvl2pPr>
            <a:lvl3pPr marL="685526" indent="0">
              <a:buNone/>
              <a:defRPr sz="900"/>
            </a:lvl3pPr>
            <a:lvl4pPr marL="1028289" indent="0">
              <a:buNone/>
              <a:defRPr sz="750"/>
            </a:lvl4pPr>
            <a:lvl5pPr marL="1371051" indent="0">
              <a:buNone/>
              <a:defRPr sz="750"/>
            </a:lvl5pPr>
            <a:lvl6pPr marL="1713814" indent="0">
              <a:buNone/>
              <a:defRPr sz="750"/>
            </a:lvl6pPr>
            <a:lvl7pPr marL="2056577" indent="0">
              <a:buNone/>
              <a:defRPr sz="750"/>
            </a:lvl7pPr>
            <a:lvl8pPr marL="2399340" indent="0">
              <a:buNone/>
              <a:defRPr sz="750"/>
            </a:lvl8pPr>
            <a:lvl9pPr marL="2742103"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52831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623" y="342794"/>
            <a:ext cx="2948154" cy="119978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6041" y="740341"/>
            <a:ext cx="4627543" cy="3654091"/>
          </a:xfrm>
        </p:spPr>
        <p:txBody>
          <a:bodyPr anchor="t"/>
          <a:lstStyle>
            <a:lvl1pPr marL="0" indent="0">
              <a:buNone/>
              <a:defRPr sz="2399"/>
            </a:lvl1pPr>
            <a:lvl2pPr marL="342763" indent="0">
              <a:buNone/>
              <a:defRPr sz="2099"/>
            </a:lvl2pPr>
            <a:lvl3pPr marL="685526" indent="0">
              <a:buNone/>
              <a:defRPr sz="1799"/>
            </a:lvl3pPr>
            <a:lvl4pPr marL="1028289" indent="0">
              <a:buNone/>
              <a:defRPr sz="1499"/>
            </a:lvl4pPr>
            <a:lvl5pPr marL="1371051" indent="0">
              <a:buNone/>
              <a:defRPr sz="1499"/>
            </a:lvl5pPr>
            <a:lvl6pPr marL="1713814" indent="0">
              <a:buNone/>
              <a:defRPr sz="1499"/>
            </a:lvl6pPr>
            <a:lvl7pPr marL="2056577" indent="0">
              <a:buNone/>
              <a:defRPr sz="1499"/>
            </a:lvl7pPr>
            <a:lvl8pPr marL="2399340" indent="0">
              <a:buNone/>
              <a:defRPr sz="1499"/>
            </a:lvl8pPr>
            <a:lvl9pPr marL="2742103" indent="0">
              <a:buNone/>
              <a:defRPr sz="1499"/>
            </a:lvl9pPr>
          </a:lstStyle>
          <a:p>
            <a:r>
              <a:rPr lang="zh-CN" altLang="en-US"/>
              <a:t>单击图标添加图片</a:t>
            </a:r>
            <a:endParaRPr lang="en-US" dirty="0"/>
          </a:p>
        </p:txBody>
      </p:sp>
      <p:sp>
        <p:nvSpPr>
          <p:cNvPr id="4" name="Text Placeholder 3"/>
          <p:cNvSpPr>
            <a:spLocks noGrp="1"/>
          </p:cNvSpPr>
          <p:nvPr>
            <p:ph type="body" sz="half" idx="2"/>
          </p:nvPr>
        </p:nvSpPr>
        <p:spPr>
          <a:xfrm>
            <a:off x="629623" y="1542574"/>
            <a:ext cx="2948154" cy="2857809"/>
          </a:xfrm>
        </p:spPr>
        <p:txBody>
          <a:bodyPr/>
          <a:lstStyle>
            <a:lvl1pPr marL="0" indent="0">
              <a:buNone/>
              <a:defRPr sz="1200"/>
            </a:lvl1pPr>
            <a:lvl2pPr marL="342763" indent="0">
              <a:buNone/>
              <a:defRPr sz="1050"/>
            </a:lvl2pPr>
            <a:lvl3pPr marL="685526" indent="0">
              <a:buNone/>
              <a:defRPr sz="900"/>
            </a:lvl3pPr>
            <a:lvl4pPr marL="1028289" indent="0">
              <a:buNone/>
              <a:defRPr sz="750"/>
            </a:lvl4pPr>
            <a:lvl5pPr marL="1371051" indent="0">
              <a:buNone/>
              <a:defRPr sz="750"/>
            </a:lvl5pPr>
            <a:lvl6pPr marL="1713814" indent="0">
              <a:buNone/>
              <a:defRPr sz="750"/>
            </a:lvl6pPr>
            <a:lvl7pPr marL="2056577" indent="0">
              <a:buNone/>
              <a:defRPr sz="750"/>
            </a:lvl7pPr>
            <a:lvl8pPr marL="2399340" indent="0">
              <a:buNone/>
              <a:defRPr sz="750"/>
            </a:lvl8pPr>
            <a:lvl9pPr marL="2742103"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57614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432" y="273759"/>
            <a:ext cx="7883962" cy="993866"/>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432" y="1368796"/>
            <a:ext cx="7883962" cy="326249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432" y="4765792"/>
            <a:ext cx="2056686" cy="273759"/>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3/11/2023</a:t>
            </a:fld>
            <a:endParaRPr lang="en-US" dirty="0"/>
          </a:p>
        </p:txBody>
      </p:sp>
      <p:sp>
        <p:nvSpPr>
          <p:cNvPr id="5" name="Footer Placeholder 4"/>
          <p:cNvSpPr>
            <a:spLocks noGrp="1"/>
          </p:cNvSpPr>
          <p:nvPr>
            <p:ph type="ftr" sz="quarter" idx="3"/>
          </p:nvPr>
        </p:nvSpPr>
        <p:spPr>
          <a:xfrm>
            <a:off x="3027899" y="4765792"/>
            <a:ext cx="3085028" cy="273759"/>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5707" y="4765792"/>
            <a:ext cx="2056686" cy="273759"/>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62439611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685" r:id="rId13"/>
    <p:sldLayoutId id="2147483686" r:id="rId14"/>
    <p:sldLayoutId id="2147483687" r:id="rId15"/>
    <p:sldLayoutId id="2147483688" r:id="rId16"/>
    <p:sldLayoutId id="2147483650" r:id="rId17"/>
  </p:sldLayoutIdLst>
  <p:txStyles>
    <p:titleStyle>
      <a:lvl1pPr algn="l" defTabSz="685526"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81" indent="-171381" algn="l" defTabSz="685526"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44" indent="-171381" algn="l" defTabSz="685526"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07" indent="-171381" algn="l" defTabSz="685526"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670"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433"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196"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7958"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721"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484"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0" y="-17463"/>
            <a:ext cx="2556000" cy="5159376"/>
          </a:xfrm>
          <a:custGeom>
            <a:avLst/>
            <a:gdLst>
              <a:gd name="T0" fmla="*/ 0 w 1624"/>
              <a:gd name="T1" fmla="*/ 0 h 3250"/>
              <a:gd name="T2" fmla="*/ 1624 w 1624"/>
              <a:gd name="T3" fmla="*/ 1625 h 3250"/>
              <a:gd name="T4" fmla="*/ 0 w 1624"/>
              <a:gd name="T5" fmla="*/ 3250 h 3250"/>
              <a:gd name="T6" fmla="*/ 0 w 1624"/>
              <a:gd name="T7" fmla="*/ 0 h 3250"/>
            </a:gdLst>
            <a:ahLst/>
            <a:cxnLst>
              <a:cxn ang="0">
                <a:pos x="T0" y="T1"/>
              </a:cxn>
              <a:cxn ang="0">
                <a:pos x="T2" y="T3"/>
              </a:cxn>
              <a:cxn ang="0">
                <a:pos x="T4" y="T5"/>
              </a:cxn>
              <a:cxn ang="0">
                <a:pos x="T6" y="T7"/>
              </a:cxn>
            </a:cxnLst>
            <a:rect l="0" t="0" r="r" b="b"/>
            <a:pathLst>
              <a:path w="1624" h="3250">
                <a:moveTo>
                  <a:pt x="0" y="0"/>
                </a:moveTo>
                <a:lnTo>
                  <a:pt x="1624" y="1625"/>
                </a:lnTo>
                <a:lnTo>
                  <a:pt x="0" y="3250"/>
                </a:lnTo>
                <a:lnTo>
                  <a:pt x="0" y="0"/>
                </a:lnTo>
                <a:close/>
              </a:path>
            </a:pathLst>
          </a:custGeom>
          <a:blipFill>
            <a:blip r:embed="rId2" cstate="screen"/>
            <a:srcRect/>
            <a:stretch>
              <a:fillRect/>
            </a:stretch>
          </a:blipFill>
          <a:ln w="12700" cap="flat">
            <a:noFill/>
            <a:prstDash val="solid"/>
            <a:miter lim="800000"/>
          </a:ln>
        </p:spPr>
        <p:txBody>
          <a:bodyPr vert="horz" wrap="square" lIns="91440" tIns="45720" rIns="91440" bIns="45720" numCol="1" anchor="t" anchorCtr="0" compatLnSpc="1"/>
          <a:lstStyle/>
          <a:p>
            <a:endParaRPr lang="zh-CN" altLang="en-US"/>
          </a:p>
        </p:txBody>
      </p:sp>
      <p:sp>
        <p:nvSpPr>
          <p:cNvPr id="7" name="Freeform 7"/>
          <p:cNvSpPr/>
          <p:nvPr/>
        </p:nvSpPr>
        <p:spPr bwMode="auto">
          <a:xfrm>
            <a:off x="0" y="2124075"/>
            <a:ext cx="438938" cy="876300"/>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8" name="Freeform 8"/>
          <p:cNvSpPr/>
          <p:nvPr/>
        </p:nvSpPr>
        <p:spPr bwMode="auto">
          <a:xfrm>
            <a:off x="1965761" y="1553319"/>
            <a:ext cx="580472" cy="1158916"/>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Freeform 9"/>
          <p:cNvSpPr/>
          <p:nvPr/>
        </p:nvSpPr>
        <p:spPr bwMode="auto">
          <a:xfrm>
            <a:off x="2222131" y="2080434"/>
            <a:ext cx="471804" cy="94530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Rectangle 18"/>
          <p:cNvSpPr>
            <a:spLocks noChangeArrowheads="1"/>
          </p:cNvSpPr>
          <p:nvPr/>
        </p:nvSpPr>
        <p:spPr bwMode="auto">
          <a:xfrm>
            <a:off x="4270998" y="2054603"/>
            <a:ext cx="33990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2800" dirty="0">
                <a:solidFill>
                  <a:schemeClr val="tx1">
                    <a:lumMod val="75000"/>
                    <a:lumOff val="25000"/>
                  </a:schemeClr>
                </a:solidFill>
                <a:latin typeface="Impact" pitchFamily="34" charset="0"/>
                <a:ea typeface="微软雅黑" pitchFamily="34" charset="-122"/>
                <a:cs typeface="宋体" pitchFamily="2" charset="-122"/>
              </a:rPr>
              <a:t>项目二 </a:t>
            </a:r>
            <a:r>
              <a:rPr lang="zh-CN" altLang="en-US" sz="2800" dirty="0">
                <a:solidFill>
                  <a:schemeClr val="accent2"/>
                </a:solidFill>
                <a:latin typeface="Impact" pitchFamily="34" charset="0"/>
                <a:ea typeface="微软雅黑" pitchFamily="34" charset="-122"/>
                <a:cs typeface="宋体" pitchFamily="2" charset="-122"/>
              </a:rPr>
              <a:t>书籍装帧设计</a:t>
            </a:r>
            <a:endParaRPr lang="en-US" altLang="zh-CN" sz="2800" dirty="0">
              <a:solidFill>
                <a:schemeClr val="tx1">
                  <a:lumMod val="75000"/>
                  <a:lumOff val="25000"/>
                </a:schemeClr>
              </a:solidFill>
              <a:latin typeface="Impact" pitchFamily="34" charset="0"/>
              <a:ea typeface="微软雅黑" pitchFamily="34" charset="-122"/>
              <a:cs typeface="宋体" pitchFamily="2" charset="-122"/>
            </a:endParaRPr>
          </a:p>
        </p:txBody>
      </p:sp>
      <p:sp>
        <p:nvSpPr>
          <p:cNvPr id="19" name="Line 21"/>
          <p:cNvSpPr>
            <a:spLocks noChangeShapeType="1"/>
          </p:cNvSpPr>
          <p:nvPr/>
        </p:nvSpPr>
        <p:spPr bwMode="auto">
          <a:xfrm>
            <a:off x="4270998" y="2675012"/>
            <a:ext cx="3399012" cy="0"/>
          </a:xfrm>
          <a:prstGeom prst="line">
            <a:avLst/>
          </a:prstGeom>
          <a:noFill/>
          <a:ln w="6350">
            <a:solidFill>
              <a:schemeClr val="tx1">
                <a:lumMod val="75000"/>
                <a:lumOff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75000"/>
                    <a:lumOff val="25000"/>
                  </a:schemeClr>
                </a:solidFill>
              </a:ln>
              <a:solidFill>
                <a:srgbClr val="000000"/>
              </a:solidFill>
              <a:latin typeface="Arial" pitchFamily="34" charset="0"/>
            </a:endParaRPr>
          </a:p>
        </p:txBody>
      </p:sp>
      <p:sp>
        <p:nvSpPr>
          <p:cNvPr id="10" name="Rectangle 20"/>
          <p:cNvSpPr>
            <a:spLocks noChangeArrowheads="1"/>
          </p:cNvSpPr>
          <p:nvPr/>
        </p:nvSpPr>
        <p:spPr bwMode="auto">
          <a:xfrm>
            <a:off x="4270998" y="2758833"/>
            <a:ext cx="353941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900" dirty="0">
                <a:solidFill>
                  <a:schemeClr val="accent1"/>
                </a:solidFill>
                <a:latin typeface="微软雅黑" pitchFamily="34" charset="-122"/>
                <a:ea typeface="微软雅黑" pitchFamily="34" charset="-122"/>
                <a:cs typeface="Arial" pitchFamily="34" charset="0"/>
              </a:rPr>
              <a:t>●</a:t>
            </a:r>
            <a:r>
              <a:rPr lang="zh-CN" altLang="en-US" sz="800" dirty="0">
                <a:solidFill>
                  <a:srgbClr val="53585E"/>
                </a:solidFill>
                <a:latin typeface="微软雅黑" pitchFamily="34" charset="-122"/>
                <a:ea typeface="微软雅黑" pitchFamily="34" charset="-122"/>
                <a:cs typeface="Arial" pitchFamily="34" charset="0"/>
              </a:rPr>
              <a:t>任务一  设计社科类书籍    </a:t>
            </a:r>
            <a:r>
              <a:rPr lang="zh-CN" altLang="en-US" sz="900" dirty="0">
                <a:solidFill>
                  <a:schemeClr val="accent1"/>
                </a:solidFill>
                <a:latin typeface="微软雅黑" pitchFamily="34" charset="-122"/>
                <a:ea typeface="微软雅黑" pitchFamily="34" charset="-122"/>
                <a:cs typeface="Arial" pitchFamily="34" charset="0"/>
              </a:rPr>
              <a:t>●</a:t>
            </a:r>
            <a:r>
              <a:rPr lang="zh-CN" altLang="en-US" sz="800" b="1" dirty="0">
                <a:solidFill>
                  <a:srgbClr val="8BC145"/>
                </a:solidFill>
                <a:latin typeface="微软雅黑" pitchFamily="34" charset="-122"/>
                <a:ea typeface="微软雅黑" pitchFamily="34" charset="-122"/>
                <a:cs typeface="Arial" pitchFamily="34" charset="0"/>
              </a:rPr>
              <a:t>任务二  设计艺术类书籍</a:t>
            </a:r>
          </a:p>
        </p:txBody>
      </p:sp>
      <p:sp>
        <p:nvSpPr>
          <p:cNvPr id="11" name="菱形 10"/>
          <p:cNvSpPr/>
          <p:nvPr/>
        </p:nvSpPr>
        <p:spPr>
          <a:xfrm>
            <a:off x="1035648" y="3156008"/>
            <a:ext cx="2034712" cy="2034712"/>
          </a:xfrm>
          <a:prstGeom prst="diamond">
            <a:avLst/>
          </a:prstGeom>
          <a:blipFill>
            <a:blip r:embed="rId3" cstate="print"/>
            <a:srcRect/>
            <a:stretch>
              <a:fillRect r="3"/>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2" name="菱形 11"/>
          <p:cNvSpPr/>
          <p:nvPr/>
        </p:nvSpPr>
        <p:spPr>
          <a:xfrm>
            <a:off x="-18255" y="4217615"/>
            <a:ext cx="2034712" cy="2034712"/>
          </a:xfrm>
          <a:prstGeom prst="diamond">
            <a:avLst/>
          </a:pr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菱形 14"/>
          <p:cNvSpPr/>
          <p:nvPr/>
        </p:nvSpPr>
        <p:spPr>
          <a:xfrm>
            <a:off x="2090094" y="4217615"/>
            <a:ext cx="2034712" cy="2034712"/>
          </a:xfrm>
          <a:prstGeom prst="diamond">
            <a:avLst/>
          </a:pr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7" name="Rectangle 18"/>
          <p:cNvSpPr>
            <a:spLocks noChangeArrowheads="1"/>
          </p:cNvSpPr>
          <p:nvPr/>
        </p:nvSpPr>
        <p:spPr bwMode="auto">
          <a:xfrm>
            <a:off x="4271410" y="1627371"/>
            <a:ext cx="29110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a:solidFill>
                  <a:schemeClr val="accent1"/>
                </a:solidFill>
                <a:latin typeface="Impact" pitchFamily="34" charset="0"/>
                <a:ea typeface="微软雅黑" pitchFamily="34" charset="-122"/>
                <a:cs typeface="宋体" pitchFamily="2" charset="-122"/>
              </a:rPr>
              <a:t>学习单元三  平面设计制作</a:t>
            </a:r>
            <a:endParaRPr lang="en-US" altLang="zh-CN" sz="2000" b="1" dirty="0">
              <a:solidFill>
                <a:schemeClr val="accent1"/>
              </a:solidFill>
              <a:latin typeface="Impact" pitchFamily="34" charset="0"/>
              <a:ea typeface="微软雅黑" pitchFamily="34" charset="-122"/>
              <a:cs typeface="宋体" pitchFamily="2" charset="-122"/>
            </a:endParaRPr>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5" presetClass="emph" presetSubtype="0" repeatCount="3000" fill="hold" grpId="1" nodeType="withEffect">
                                      <p:stCondLst>
                                        <p:cond delay="500"/>
                                      </p:stCondLst>
                                      <p:childTnLst>
                                        <p:anim calcmode="discrete" valueType="str">
                                          <p:cBhvr>
                                            <p:cTn id="14" dur="100" fill="hold"/>
                                            <p:tgtEl>
                                              <p:spTgt spid="7"/>
                                            </p:tgtEl>
                                            <p:attrNameLst>
                                              <p:attrName>style.visibility</p:attrName>
                                            </p:attrNameLst>
                                          </p:cBhvr>
                                          <p:tavLst>
                                            <p:tav tm="0">
                                              <p:val>
                                                <p:strVal val="hidden"/>
                                              </p:val>
                                            </p:tav>
                                            <p:tav tm="50000">
                                              <p:val>
                                                <p:strVal val="visible"/>
                                              </p:val>
                                            </p:tav>
                                          </p:tavLst>
                                        </p:anim>
                                      </p:childTnLst>
                                    </p:cTn>
                                  </p:par>
                                  <p:par>
                                    <p:cTn id="15" presetID="2" presetClass="entr" presetSubtype="8"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35" presetClass="emph" presetSubtype="0" repeatCount="3000" fill="hold" grpId="1" nodeType="withEffect">
                                      <p:stCondLst>
                                        <p:cond delay="600"/>
                                      </p:stCondLst>
                                      <p:childTnLst>
                                        <p:anim calcmode="discrete" valueType="str">
                                          <p:cBhvr>
                                            <p:cTn id="20" dur="100" fill="hold"/>
                                            <p:tgtEl>
                                              <p:spTgt spid="8"/>
                                            </p:tgtEl>
                                            <p:attrNameLst>
                                              <p:attrName>style.visibility</p:attrName>
                                            </p:attrNameLst>
                                          </p:cBhvr>
                                          <p:tavLst>
                                            <p:tav tm="0">
                                              <p:val>
                                                <p:strVal val="hidden"/>
                                              </p:val>
                                            </p:tav>
                                            <p:tav tm="50000">
                                              <p:val>
                                                <p:strVal val="visible"/>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35" presetClass="emph" presetSubtype="0" repeatCount="3000" fill="hold" grpId="1" nodeType="withEffect">
                                      <p:stCondLst>
                                        <p:cond delay="700"/>
                                      </p:stCondLst>
                                      <p:childTnLst>
                                        <p:anim calcmode="discrete" valueType="str">
                                          <p:cBhvr>
                                            <p:cTn id="26" dur="100" fill="hold"/>
                                            <p:tgtEl>
                                              <p:spTgt spid="9"/>
                                            </p:tgtEl>
                                            <p:attrNameLst>
                                              <p:attrName>style.visibility</p:attrName>
                                            </p:attrNameLst>
                                          </p:cBhvr>
                                          <p:tavLst>
                                            <p:tav tm="0">
                                              <p:val>
                                                <p:strVal val="hidden"/>
                                              </p:val>
                                            </p:tav>
                                            <p:tav tm="50000">
                                              <p:val>
                                                <p:strVal val="visible"/>
                                              </p:val>
                                            </p:tav>
                                          </p:tavLst>
                                        </p:anim>
                                      </p:childTnLst>
                                    </p:cTn>
                                  </p:par>
                                  <p:par>
                                    <p:cTn id="27" presetID="2" presetClass="entr" presetSubtype="8" fill="hold" grpId="0" nodeType="withEffect">
                                      <p:stCondLst>
                                        <p:cond delay="7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35" presetClass="emph" presetSubtype="0" repeatCount="3000" fill="hold" grpId="1" nodeType="withEffect">
                                      <p:stCondLst>
                                        <p:cond delay="1100"/>
                                      </p:stCondLst>
                                      <p:childTnLst>
                                        <p:anim calcmode="discrete" valueType="str">
                                          <p:cBhvr>
                                            <p:cTn id="32" dur="100" fill="hold"/>
                                            <p:tgtEl>
                                              <p:spTgt spid="15"/>
                                            </p:tgtEl>
                                            <p:attrNameLst>
                                              <p:attrName>style.visibility</p:attrName>
                                            </p:attrNameLst>
                                          </p:cBhvr>
                                          <p:tavLst>
                                            <p:tav tm="0">
                                              <p:val>
                                                <p:strVal val="hidden"/>
                                              </p:val>
                                            </p:tav>
                                            <p:tav tm="50000">
                                              <p:val>
                                                <p:strVal val="visible"/>
                                              </p:val>
                                            </p:tav>
                                          </p:tavLst>
                                        </p:anim>
                                      </p:childTnLst>
                                    </p:cTn>
                                  </p:par>
                                  <p:par>
                                    <p:cTn id="33" presetID="2" presetClass="entr" presetSubtype="8" fill="hold" grpId="0" nodeType="withEffect">
                                      <p:stCondLst>
                                        <p:cond delay="11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6" presetClass="entr" presetSubtype="0" fill="hold" grpId="0" nodeType="withEffect">
                                      <p:stCondLst>
                                        <p:cond delay="1400"/>
                                      </p:stCondLst>
                                      <p:iterate type="lt">
                                        <p:tmPct val="6667"/>
                                      </p:iterate>
                                      <p:childTnLst>
                                        <p:set>
                                          <p:cBhvr>
                                            <p:cTn id="42" dur="1" fill="hold">
                                              <p:stCondLst>
                                                <p:cond delay="0"/>
                                              </p:stCondLst>
                                            </p:cTn>
                                            <p:tgtEl>
                                              <p:spTgt spid="16"/>
                                            </p:tgtEl>
                                            <p:attrNameLst>
                                              <p:attrName>style.visibility</p:attrName>
                                            </p:attrNameLst>
                                          </p:cBhvr>
                                          <p:to>
                                            <p:strVal val="visible"/>
                                          </p:to>
                                        </p:set>
                                        <p:anim by="(-#ppt_w*2)" calcmode="lin" valueType="num">
                                          <p:cBhvr rctx="PPT">
                                            <p:cTn id="43" dur="375" autoRev="1" fill="hold">
                                              <p:stCondLst>
                                                <p:cond delay="0"/>
                                              </p:stCondLst>
                                            </p:cTn>
                                            <p:tgtEl>
                                              <p:spTgt spid="16"/>
                                            </p:tgtEl>
                                            <p:attrNameLst>
                                              <p:attrName>ppt_w</p:attrName>
                                            </p:attrNameLst>
                                          </p:cBhvr>
                                        </p:anim>
                                        <p:anim by="(#ppt_w*0.50)" calcmode="lin" valueType="num">
                                          <p:cBhvr>
                                            <p:cTn id="44" dur="375" decel="50000" autoRev="1" fill="hold">
                                              <p:stCondLst>
                                                <p:cond delay="0"/>
                                              </p:stCondLst>
                                            </p:cTn>
                                            <p:tgtEl>
                                              <p:spTgt spid="16"/>
                                            </p:tgtEl>
                                            <p:attrNameLst>
                                              <p:attrName>ppt_x</p:attrName>
                                            </p:attrNameLst>
                                          </p:cBhvr>
                                        </p:anim>
                                        <p:anim from="(-#ppt_h/2)" to="(#ppt_y)" calcmode="lin" valueType="num">
                                          <p:cBhvr>
                                            <p:cTn id="45" dur="750" fill="hold">
                                              <p:stCondLst>
                                                <p:cond delay="0"/>
                                              </p:stCondLst>
                                            </p:cTn>
                                            <p:tgtEl>
                                              <p:spTgt spid="16"/>
                                            </p:tgtEl>
                                            <p:attrNameLst>
                                              <p:attrName>ppt_y</p:attrName>
                                            </p:attrNameLst>
                                          </p:cBhvr>
                                        </p:anim>
                                        <p:animRot by="21600000">
                                          <p:cBhvr>
                                            <p:cTn id="46" dur="750" fill="hold">
                                              <p:stCondLst>
                                                <p:cond delay="0"/>
                                              </p:stCondLst>
                                            </p:cTn>
                                            <p:tgtEl>
                                              <p:spTgt spid="16"/>
                                            </p:tgtEl>
                                            <p:attrNameLst>
                                              <p:attrName>r</p:attrName>
                                            </p:attrNameLst>
                                          </p:cBhvr>
                                        </p:animRot>
                                      </p:childTnLst>
                                    </p:cTn>
                                  </p:par>
                                  <p:par>
                                    <p:cTn id="47" presetID="22" presetClass="entr" presetSubtype="8" fill="hold" grpId="0"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par>
                                    <p:cTn id="50" presetID="2" presetClass="entr" presetSubtype="4" fill="hold" grpId="0" nodeType="withEffect" p14:presetBounceEnd="60000">
                                      <p:stCondLst>
                                        <p:cond delay="3500"/>
                                      </p:stCondLst>
                                      <p:childTnLst>
                                        <p:set>
                                          <p:cBhvr>
                                            <p:cTn id="51" dur="1" fill="hold">
                                              <p:stCondLst>
                                                <p:cond delay="0"/>
                                              </p:stCondLst>
                                            </p:cTn>
                                            <p:tgtEl>
                                              <p:spTgt spid="10"/>
                                            </p:tgtEl>
                                            <p:attrNameLst>
                                              <p:attrName>style.visibility</p:attrName>
                                            </p:attrNameLst>
                                          </p:cBhvr>
                                          <p:to>
                                            <p:strVal val="visible"/>
                                          </p:to>
                                        </p:set>
                                        <p:anim calcmode="lin" valueType="num" p14:bounceEnd="60000">
                                          <p:cBhvr additive="base">
                                            <p:cTn id="52"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53" dur="500" fill="hold"/>
                                            <p:tgtEl>
                                              <p:spTgt spid="10"/>
                                            </p:tgtEl>
                                            <p:attrNameLst>
                                              <p:attrName>ppt_y</p:attrName>
                                            </p:attrNameLst>
                                          </p:cBhvr>
                                          <p:tavLst>
                                            <p:tav tm="0">
                                              <p:val>
                                                <p:strVal val="1+#ppt_h/2"/>
                                              </p:val>
                                            </p:tav>
                                            <p:tav tm="100000">
                                              <p:val>
                                                <p:strVal val="#ppt_y"/>
                                              </p:val>
                                            </p:tav>
                                          </p:tavLst>
                                        </p:anim>
                                      </p:childTnLst>
                                    </p:cTn>
                                  </p:par>
                                  <p:par>
                                    <p:cTn id="54" presetID="56" presetClass="entr" presetSubtype="0" fill="hold" grpId="0" nodeType="withEffect">
                                      <p:stCondLst>
                                        <p:cond delay="1400"/>
                                      </p:stCondLst>
                                      <p:iterate type="lt">
                                        <p:tmPct val="6667"/>
                                      </p:iterate>
                                      <p:childTnLst>
                                        <p:set>
                                          <p:cBhvr>
                                            <p:cTn id="55" dur="1" fill="hold">
                                              <p:stCondLst>
                                                <p:cond delay="0"/>
                                              </p:stCondLst>
                                            </p:cTn>
                                            <p:tgtEl>
                                              <p:spTgt spid="17"/>
                                            </p:tgtEl>
                                            <p:attrNameLst>
                                              <p:attrName>style.visibility</p:attrName>
                                            </p:attrNameLst>
                                          </p:cBhvr>
                                          <p:to>
                                            <p:strVal val="visible"/>
                                          </p:to>
                                        </p:set>
                                        <p:anim by="(-#ppt_w*2)" calcmode="lin" valueType="num">
                                          <p:cBhvr rctx="PPT">
                                            <p:cTn id="56" dur="375" autoRev="1" fill="hold">
                                              <p:stCondLst>
                                                <p:cond delay="0"/>
                                              </p:stCondLst>
                                            </p:cTn>
                                            <p:tgtEl>
                                              <p:spTgt spid="17"/>
                                            </p:tgtEl>
                                            <p:attrNameLst>
                                              <p:attrName>ppt_w</p:attrName>
                                            </p:attrNameLst>
                                          </p:cBhvr>
                                        </p:anim>
                                        <p:anim by="(#ppt_w*0.50)" calcmode="lin" valueType="num">
                                          <p:cBhvr>
                                            <p:cTn id="57" dur="375" decel="50000" autoRev="1" fill="hold">
                                              <p:stCondLst>
                                                <p:cond delay="0"/>
                                              </p:stCondLst>
                                            </p:cTn>
                                            <p:tgtEl>
                                              <p:spTgt spid="17"/>
                                            </p:tgtEl>
                                            <p:attrNameLst>
                                              <p:attrName>ppt_x</p:attrName>
                                            </p:attrNameLst>
                                          </p:cBhvr>
                                        </p:anim>
                                        <p:anim from="(-#ppt_h/2)" to="(#ppt_y)" calcmode="lin" valueType="num">
                                          <p:cBhvr>
                                            <p:cTn id="58" dur="750" fill="hold">
                                              <p:stCondLst>
                                                <p:cond delay="0"/>
                                              </p:stCondLst>
                                            </p:cTn>
                                            <p:tgtEl>
                                              <p:spTgt spid="17"/>
                                            </p:tgtEl>
                                            <p:attrNameLst>
                                              <p:attrName>ppt_y</p:attrName>
                                            </p:attrNameLst>
                                          </p:cBhvr>
                                        </p:anim>
                                        <p:animRot by="21600000">
                                          <p:cBhvr>
                                            <p:cTn id="59" dur="75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6" grpId="0"/>
          <p:bldP spid="19" grpId="0" animBg="1"/>
          <p:bldP spid="10" grpId="0"/>
          <p:bldP spid="11" grpId="0" animBg="1"/>
          <p:bldP spid="12" grpId="0" animBg="1"/>
          <p:bldP spid="15" grpId="0" animBg="1"/>
          <p:bldP spid="15" grpId="1"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5" presetClass="emph" presetSubtype="0" repeatCount="3000" fill="hold" grpId="1" nodeType="withEffect">
                                      <p:stCondLst>
                                        <p:cond delay="500"/>
                                      </p:stCondLst>
                                      <p:childTnLst>
                                        <p:anim calcmode="discrete" valueType="str">
                                          <p:cBhvr>
                                            <p:cTn id="14" dur="100" fill="hold"/>
                                            <p:tgtEl>
                                              <p:spTgt spid="7"/>
                                            </p:tgtEl>
                                            <p:attrNameLst>
                                              <p:attrName>style.visibility</p:attrName>
                                            </p:attrNameLst>
                                          </p:cBhvr>
                                          <p:tavLst>
                                            <p:tav tm="0">
                                              <p:val>
                                                <p:strVal val="hidden"/>
                                              </p:val>
                                            </p:tav>
                                            <p:tav tm="50000">
                                              <p:val>
                                                <p:strVal val="visible"/>
                                              </p:val>
                                            </p:tav>
                                          </p:tavLst>
                                        </p:anim>
                                      </p:childTnLst>
                                    </p:cTn>
                                  </p:par>
                                  <p:par>
                                    <p:cTn id="15" presetID="2" presetClass="entr" presetSubtype="8"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35" presetClass="emph" presetSubtype="0" repeatCount="3000" fill="hold" grpId="1" nodeType="withEffect">
                                      <p:stCondLst>
                                        <p:cond delay="600"/>
                                      </p:stCondLst>
                                      <p:childTnLst>
                                        <p:anim calcmode="discrete" valueType="str">
                                          <p:cBhvr>
                                            <p:cTn id="20" dur="100" fill="hold"/>
                                            <p:tgtEl>
                                              <p:spTgt spid="8"/>
                                            </p:tgtEl>
                                            <p:attrNameLst>
                                              <p:attrName>style.visibility</p:attrName>
                                            </p:attrNameLst>
                                          </p:cBhvr>
                                          <p:tavLst>
                                            <p:tav tm="0">
                                              <p:val>
                                                <p:strVal val="hidden"/>
                                              </p:val>
                                            </p:tav>
                                            <p:tav tm="50000">
                                              <p:val>
                                                <p:strVal val="visible"/>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35" presetClass="emph" presetSubtype="0" repeatCount="3000" fill="hold" grpId="1" nodeType="withEffect">
                                      <p:stCondLst>
                                        <p:cond delay="700"/>
                                      </p:stCondLst>
                                      <p:childTnLst>
                                        <p:anim calcmode="discrete" valueType="str">
                                          <p:cBhvr>
                                            <p:cTn id="26" dur="100" fill="hold"/>
                                            <p:tgtEl>
                                              <p:spTgt spid="9"/>
                                            </p:tgtEl>
                                            <p:attrNameLst>
                                              <p:attrName>style.visibility</p:attrName>
                                            </p:attrNameLst>
                                          </p:cBhvr>
                                          <p:tavLst>
                                            <p:tav tm="0">
                                              <p:val>
                                                <p:strVal val="hidden"/>
                                              </p:val>
                                            </p:tav>
                                            <p:tav tm="50000">
                                              <p:val>
                                                <p:strVal val="visible"/>
                                              </p:val>
                                            </p:tav>
                                          </p:tavLst>
                                        </p:anim>
                                      </p:childTnLst>
                                    </p:cTn>
                                  </p:par>
                                  <p:par>
                                    <p:cTn id="27" presetID="2" presetClass="entr" presetSubtype="8" fill="hold" grpId="0" nodeType="withEffect">
                                      <p:stCondLst>
                                        <p:cond delay="7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35" presetClass="emph" presetSubtype="0" repeatCount="3000" fill="hold" grpId="1" nodeType="withEffect">
                                      <p:stCondLst>
                                        <p:cond delay="1100"/>
                                      </p:stCondLst>
                                      <p:childTnLst>
                                        <p:anim calcmode="discrete" valueType="str">
                                          <p:cBhvr>
                                            <p:cTn id="32" dur="100" fill="hold"/>
                                            <p:tgtEl>
                                              <p:spTgt spid="15"/>
                                            </p:tgtEl>
                                            <p:attrNameLst>
                                              <p:attrName>style.visibility</p:attrName>
                                            </p:attrNameLst>
                                          </p:cBhvr>
                                          <p:tavLst>
                                            <p:tav tm="0">
                                              <p:val>
                                                <p:strVal val="hidden"/>
                                              </p:val>
                                            </p:tav>
                                            <p:tav tm="50000">
                                              <p:val>
                                                <p:strVal val="visible"/>
                                              </p:val>
                                            </p:tav>
                                          </p:tavLst>
                                        </p:anim>
                                      </p:childTnLst>
                                    </p:cTn>
                                  </p:par>
                                  <p:par>
                                    <p:cTn id="33" presetID="2" presetClass="entr" presetSubtype="8" fill="hold" grpId="0" nodeType="withEffect">
                                      <p:stCondLst>
                                        <p:cond delay="11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6" presetClass="entr" presetSubtype="0" fill="hold" grpId="0" nodeType="withEffect">
                                      <p:stCondLst>
                                        <p:cond delay="1400"/>
                                      </p:stCondLst>
                                      <p:iterate type="lt">
                                        <p:tmPct val="6667"/>
                                      </p:iterate>
                                      <p:childTnLst>
                                        <p:set>
                                          <p:cBhvr>
                                            <p:cTn id="42" dur="1" fill="hold">
                                              <p:stCondLst>
                                                <p:cond delay="0"/>
                                              </p:stCondLst>
                                            </p:cTn>
                                            <p:tgtEl>
                                              <p:spTgt spid="16"/>
                                            </p:tgtEl>
                                            <p:attrNameLst>
                                              <p:attrName>style.visibility</p:attrName>
                                            </p:attrNameLst>
                                          </p:cBhvr>
                                          <p:to>
                                            <p:strVal val="visible"/>
                                          </p:to>
                                        </p:set>
                                        <p:anim by="(-#ppt_w*2)" calcmode="lin" valueType="num">
                                          <p:cBhvr rctx="PPT">
                                            <p:cTn id="43" dur="375" autoRev="1" fill="hold">
                                              <p:stCondLst>
                                                <p:cond delay="0"/>
                                              </p:stCondLst>
                                            </p:cTn>
                                            <p:tgtEl>
                                              <p:spTgt spid="16"/>
                                            </p:tgtEl>
                                            <p:attrNameLst>
                                              <p:attrName>ppt_w</p:attrName>
                                            </p:attrNameLst>
                                          </p:cBhvr>
                                        </p:anim>
                                        <p:anim by="(#ppt_w*0.50)" calcmode="lin" valueType="num">
                                          <p:cBhvr>
                                            <p:cTn id="44" dur="375" decel="50000" autoRev="1" fill="hold">
                                              <p:stCondLst>
                                                <p:cond delay="0"/>
                                              </p:stCondLst>
                                            </p:cTn>
                                            <p:tgtEl>
                                              <p:spTgt spid="16"/>
                                            </p:tgtEl>
                                            <p:attrNameLst>
                                              <p:attrName>ppt_x</p:attrName>
                                            </p:attrNameLst>
                                          </p:cBhvr>
                                        </p:anim>
                                        <p:anim from="(-#ppt_h/2)" to="(#ppt_y)" calcmode="lin" valueType="num">
                                          <p:cBhvr>
                                            <p:cTn id="45" dur="750" fill="hold">
                                              <p:stCondLst>
                                                <p:cond delay="0"/>
                                              </p:stCondLst>
                                            </p:cTn>
                                            <p:tgtEl>
                                              <p:spTgt spid="16"/>
                                            </p:tgtEl>
                                            <p:attrNameLst>
                                              <p:attrName>ppt_y</p:attrName>
                                            </p:attrNameLst>
                                          </p:cBhvr>
                                        </p:anim>
                                        <p:animRot by="21600000">
                                          <p:cBhvr>
                                            <p:cTn id="46" dur="750" fill="hold">
                                              <p:stCondLst>
                                                <p:cond delay="0"/>
                                              </p:stCondLst>
                                            </p:cTn>
                                            <p:tgtEl>
                                              <p:spTgt spid="16"/>
                                            </p:tgtEl>
                                            <p:attrNameLst>
                                              <p:attrName>r</p:attrName>
                                            </p:attrNameLst>
                                          </p:cBhvr>
                                        </p:animRot>
                                      </p:childTnLst>
                                    </p:cTn>
                                  </p:par>
                                  <p:par>
                                    <p:cTn id="47" presetID="22" presetClass="entr" presetSubtype="8" fill="hold" grpId="0"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par>
                                    <p:cTn id="50" presetID="2" presetClass="entr" presetSubtype="4" fill="hold" grpId="0" nodeType="withEffect">
                                      <p:stCondLst>
                                        <p:cond delay="350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par>
                                    <p:cTn id="54" presetID="56" presetClass="entr" presetSubtype="0" fill="hold" grpId="0" nodeType="withEffect">
                                      <p:stCondLst>
                                        <p:cond delay="1400"/>
                                      </p:stCondLst>
                                      <p:iterate type="lt">
                                        <p:tmPct val="6667"/>
                                      </p:iterate>
                                      <p:childTnLst>
                                        <p:set>
                                          <p:cBhvr>
                                            <p:cTn id="55" dur="1" fill="hold">
                                              <p:stCondLst>
                                                <p:cond delay="0"/>
                                              </p:stCondLst>
                                            </p:cTn>
                                            <p:tgtEl>
                                              <p:spTgt spid="17"/>
                                            </p:tgtEl>
                                            <p:attrNameLst>
                                              <p:attrName>style.visibility</p:attrName>
                                            </p:attrNameLst>
                                          </p:cBhvr>
                                          <p:to>
                                            <p:strVal val="visible"/>
                                          </p:to>
                                        </p:set>
                                        <p:anim by="(-#ppt_w*2)" calcmode="lin" valueType="num">
                                          <p:cBhvr rctx="PPT">
                                            <p:cTn id="56" dur="375" autoRev="1" fill="hold">
                                              <p:stCondLst>
                                                <p:cond delay="0"/>
                                              </p:stCondLst>
                                            </p:cTn>
                                            <p:tgtEl>
                                              <p:spTgt spid="17"/>
                                            </p:tgtEl>
                                            <p:attrNameLst>
                                              <p:attrName>ppt_w</p:attrName>
                                            </p:attrNameLst>
                                          </p:cBhvr>
                                        </p:anim>
                                        <p:anim by="(#ppt_w*0.50)" calcmode="lin" valueType="num">
                                          <p:cBhvr>
                                            <p:cTn id="57" dur="375" decel="50000" autoRev="1" fill="hold">
                                              <p:stCondLst>
                                                <p:cond delay="0"/>
                                              </p:stCondLst>
                                            </p:cTn>
                                            <p:tgtEl>
                                              <p:spTgt spid="17"/>
                                            </p:tgtEl>
                                            <p:attrNameLst>
                                              <p:attrName>ppt_x</p:attrName>
                                            </p:attrNameLst>
                                          </p:cBhvr>
                                        </p:anim>
                                        <p:anim from="(-#ppt_h/2)" to="(#ppt_y)" calcmode="lin" valueType="num">
                                          <p:cBhvr>
                                            <p:cTn id="58" dur="750" fill="hold">
                                              <p:stCondLst>
                                                <p:cond delay="0"/>
                                              </p:stCondLst>
                                            </p:cTn>
                                            <p:tgtEl>
                                              <p:spTgt spid="17"/>
                                            </p:tgtEl>
                                            <p:attrNameLst>
                                              <p:attrName>ppt_y</p:attrName>
                                            </p:attrNameLst>
                                          </p:cBhvr>
                                        </p:anim>
                                        <p:animRot by="21600000">
                                          <p:cBhvr>
                                            <p:cTn id="59" dur="75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6" grpId="0"/>
          <p:bldP spid="19" grpId="0" animBg="1"/>
          <p:bldP spid="10" grpId="0"/>
          <p:bldP spid="11" grpId="0" animBg="1"/>
          <p:bldP spid="12" grpId="0" animBg="1"/>
          <p:bldP spid="15" grpId="0" animBg="1"/>
          <p:bldP spid="15" grpId="1" animBg="1"/>
          <p:bldP spid="17"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rcRect l="1716" t="154" r="32471" b="1126"/>
          <a:stretch>
            <a:fillRect/>
          </a:stretch>
        </p:blipFill>
        <p:spPr>
          <a:xfrm>
            <a:off x="773265" y="1194203"/>
            <a:ext cx="2998543" cy="2998543"/>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610412"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817903"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Rectangle 24"/>
          <p:cNvSpPr>
            <a:spLocks noChangeArrowheads="1"/>
          </p:cNvSpPr>
          <p:nvPr/>
        </p:nvSpPr>
        <p:spPr bwMode="auto">
          <a:xfrm>
            <a:off x="4747365" y="793493"/>
            <a:ext cx="3527954" cy="384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2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）字体选择符合题材需求。</a:t>
            </a:r>
            <a:endParaRPr lang="en-US" altLang="zh-CN" sz="1200" b="1" dirty="0">
              <a:latin typeface="微软雅黑" panose="020B0503020204020204" pitchFamily="34" charset="-122"/>
              <a:ea typeface="微软雅黑" panose="020B0503020204020204" pitchFamily="34" charset="-122"/>
            </a:endParaRPr>
          </a:p>
          <a:p>
            <a:pPr algn="just">
              <a:lnSpc>
                <a:spcPct val="120000"/>
              </a:lnSpc>
              <a:spcBef>
                <a:spcPts val="500"/>
              </a:spcBef>
              <a:buClr>
                <a:schemeClr val="tx1">
                  <a:lumMod val="75000"/>
                  <a:lumOff val="25000"/>
                </a:schemeClr>
              </a:buClr>
            </a:pPr>
            <a:endParaRPr lang="zh-CN" altLang="en-US" sz="1200" b="1" dirty="0">
              <a:latin typeface="微软雅黑" panose="020B0503020204020204" pitchFamily="34" charset="-122"/>
              <a:ea typeface="微软雅黑" panose="020B0503020204020204" pitchFamily="34" charset="-122"/>
            </a:endParaRPr>
          </a:p>
          <a:p>
            <a:pPr marL="171438" indent="-171438" algn="just">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文字字体的使用首先要满足书籍内容需要，符合书籍内容的题材和性质特点，充分起到烘托氛围的作用。可以通过大小、方向、疏密等规律组成有效的编排关系，从而形成一种文字所特有的秩序感。这种秩序感有助于读者的阅读，如图</a:t>
            </a:r>
            <a:r>
              <a:rPr lang="en-US" altLang="zh-CN" sz="1200" dirty="0">
                <a:latin typeface="微软雅黑" panose="020B0503020204020204" pitchFamily="34" charset="-122"/>
                <a:ea typeface="微软雅黑" panose="020B0503020204020204" pitchFamily="34" charset="-122"/>
              </a:rPr>
              <a:t>3-2-32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a:p>
            <a:pPr marL="171438" indent="-171438" algn="just">
              <a:lnSpc>
                <a:spcPct val="150000"/>
              </a:lnSpc>
              <a:spcBef>
                <a:spcPts val="500"/>
              </a:spcBef>
              <a:buClr>
                <a:schemeClr val="tx1">
                  <a:lumMod val="75000"/>
                  <a:lumOff val="25000"/>
                </a:schemeClr>
              </a:buClr>
              <a:buFont typeface="Wingdings" pitchFamily="2" charset="2"/>
              <a:buChar char="n"/>
            </a:pPr>
            <a:endParaRPr lang="en-US" altLang="zh-CN" sz="1200" dirty="0">
              <a:latin typeface="微软雅黑" panose="020B0503020204020204" pitchFamily="34" charset="-122"/>
              <a:ea typeface="微软雅黑" panose="020B0503020204020204" pitchFamily="34" charset="-122"/>
            </a:endParaRPr>
          </a:p>
          <a:p>
            <a:pPr marL="171438" indent="-171438" algn="just">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① 通过对字号、字体的调整，使字与字之间进行组合。</a:t>
            </a:r>
            <a:endParaRPr lang="en-US" altLang="zh-CN" sz="1200" dirty="0">
              <a:latin typeface="微软雅黑" panose="020B0503020204020204" pitchFamily="34" charset="-122"/>
              <a:ea typeface="微软雅黑" panose="020B0503020204020204" pitchFamily="34" charset="-122"/>
            </a:endParaRPr>
          </a:p>
          <a:p>
            <a:pPr marL="171438" indent="-171438" algn="just">
              <a:lnSpc>
                <a:spcPct val="150000"/>
              </a:lnSpc>
              <a:spcBef>
                <a:spcPts val="500"/>
              </a:spcBef>
              <a:buClr>
                <a:schemeClr val="tx1">
                  <a:lumMod val="75000"/>
                  <a:lumOff val="25000"/>
                </a:schemeClr>
              </a:buClr>
              <a:buFont typeface="Wingdings" pitchFamily="2" charset="2"/>
              <a:buChar char="n"/>
            </a:pPr>
            <a:endParaRPr lang="zh-CN" altLang="en-US" sz="1200" dirty="0">
              <a:latin typeface="微软雅黑" panose="020B0503020204020204" pitchFamily="34" charset="-122"/>
              <a:ea typeface="微软雅黑" panose="020B0503020204020204" pitchFamily="34" charset="-122"/>
            </a:endParaRPr>
          </a:p>
          <a:p>
            <a:pPr marL="171438" indent="-171438" algn="just">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② 版式设计中文字编排样式要有变化，尽可能地形成点、线、面结合的效果。</a:t>
            </a:r>
          </a:p>
        </p:txBody>
      </p:sp>
      <p:sp>
        <p:nvSpPr>
          <p:cNvPr id="121" name="菱形 120"/>
          <p:cNvSpPr/>
          <p:nvPr/>
        </p:nvSpPr>
        <p:spPr>
          <a:xfrm>
            <a:off x="3389606"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3598945"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929429"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1713982"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279708" y="3290131"/>
            <a:ext cx="1108850" cy="56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600" b="1" dirty="0">
                <a:solidFill>
                  <a:schemeClr val="bg1"/>
                </a:solidFill>
                <a:latin typeface="微软雅黑" panose="020B0503020204020204" pitchFamily="34" charset="-122"/>
                <a:ea typeface="微软雅黑" panose="020B0503020204020204" pitchFamily="34" charset="-122"/>
              </a:rPr>
              <a:t>版式与字体的编排关系</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066327"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1498560"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172475224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0"/>
                                            </p:tgtEl>
                                            <p:attrNameLst>
                                              <p:attrName>style.visibility</p:attrName>
                                            </p:attrNameLst>
                                          </p:cBhvr>
                                          <p:to>
                                            <p:strVal val="visible"/>
                                          </p:to>
                                        </p:set>
                                        <p:animEffect transition="in" filter="wheel(1)">
                                          <p:cBhvr>
                                            <p:cTn id="36" dur="500"/>
                                            <p:tgtEl>
                                              <p:spTgt spid="20"/>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14:presetBounceEnd="60000">
                                      <p:stCondLst>
                                        <p:cond delay="3100"/>
                                      </p:stCondLst>
                                      <p:childTnLst>
                                        <p:set>
                                          <p:cBhvr>
                                            <p:cTn id="73" dur="1" fill="hold">
                                              <p:stCondLst>
                                                <p:cond delay="0"/>
                                              </p:stCondLst>
                                            </p:cTn>
                                            <p:tgtEl>
                                              <p:spTgt spid="120"/>
                                            </p:tgtEl>
                                            <p:attrNameLst>
                                              <p:attrName>style.visibility</p:attrName>
                                            </p:attrNameLst>
                                          </p:cBhvr>
                                          <p:to>
                                            <p:strVal val="visible"/>
                                          </p:to>
                                        </p:set>
                                        <p:anim calcmode="lin" valueType="num" p14:bounceEnd="60000">
                                          <p:cBhvr additive="base">
                                            <p:cTn id="74"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5"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0"/>
                                            </p:tgtEl>
                                            <p:attrNameLst>
                                              <p:attrName>style.visibility</p:attrName>
                                            </p:attrNameLst>
                                          </p:cBhvr>
                                          <p:to>
                                            <p:strVal val="visible"/>
                                          </p:to>
                                        </p:set>
                                        <p:animEffect transition="in" filter="wheel(1)">
                                          <p:cBhvr>
                                            <p:cTn id="36" dur="500"/>
                                            <p:tgtEl>
                                              <p:spTgt spid="20"/>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stCondLst>
                                        <p:cond delay="3100"/>
                                      </p:stCondLst>
                                      <p:childTnLst>
                                        <p:set>
                                          <p:cBhvr>
                                            <p:cTn id="73" dur="1" fill="hold">
                                              <p:stCondLst>
                                                <p:cond delay="0"/>
                                              </p:stCondLst>
                                            </p:cTn>
                                            <p:tgtEl>
                                              <p:spTgt spid="120"/>
                                            </p:tgtEl>
                                            <p:attrNameLst>
                                              <p:attrName>style.visibility</p:attrName>
                                            </p:attrNameLst>
                                          </p:cBhvr>
                                          <p:to>
                                            <p:strVal val="visible"/>
                                          </p:to>
                                        </p:set>
                                        <p:anim calcmode="lin" valueType="num">
                                          <p:cBhvr additive="base">
                                            <p:cTn id="74" dur="500" fill="hold"/>
                                            <p:tgtEl>
                                              <p:spTgt spid="120"/>
                                            </p:tgtEl>
                                            <p:attrNameLst>
                                              <p:attrName>ppt_x</p:attrName>
                                            </p:attrNameLst>
                                          </p:cBhvr>
                                          <p:tavLst>
                                            <p:tav tm="0">
                                              <p:val>
                                                <p:strVal val="1+#ppt_w/2"/>
                                              </p:val>
                                            </p:tav>
                                            <p:tav tm="100000">
                                              <p:val>
                                                <p:strVal val="#ppt_x"/>
                                              </p:val>
                                            </p:tav>
                                          </p:tavLst>
                                        </p:anim>
                                        <p:anim calcmode="lin" valueType="num">
                                          <p:cBhvr additive="base">
                                            <p:cTn id="75"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6" name="菱形 5"/>
          <p:cNvSpPr/>
          <p:nvPr/>
        </p:nvSpPr>
        <p:spPr>
          <a:xfrm>
            <a:off x="4210373" y="1058806"/>
            <a:ext cx="720080" cy="72008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p>
        </p:txBody>
      </p:sp>
      <p:cxnSp>
        <p:nvCxnSpPr>
          <p:cNvPr id="8" name="直接连接符 7"/>
          <p:cNvCxnSpPr>
            <a:stCxn id="6" idx="2"/>
            <a:endCxn id="23" idx="0"/>
          </p:cNvCxnSpPr>
          <p:nvPr/>
        </p:nvCxnSpPr>
        <p:spPr>
          <a:xfrm>
            <a:off x="4570412" y="1778890"/>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6" idx="1"/>
          </p:cNvCxnSpPr>
          <p:nvPr/>
        </p:nvCxnSpPr>
        <p:spPr>
          <a:xfrm flipH="1">
            <a:off x="3922341" y="1418845"/>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402065" y="930449"/>
            <a:ext cx="2376263" cy="3227972"/>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sp>
        <p:nvSpPr>
          <p:cNvPr id="23" name="菱形 22"/>
          <p:cNvSpPr/>
          <p:nvPr/>
        </p:nvSpPr>
        <p:spPr>
          <a:xfrm>
            <a:off x="4210373" y="3438341"/>
            <a:ext cx="720080" cy="7200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p>
        </p:txBody>
      </p:sp>
      <p:cxnSp>
        <p:nvCxnSpPr>
          <p:cNvPr id="24" name="直接连接符 23"/>
          <p:cNvCxnSpPr/>
          <p:nvPr/>
        </p:nvCxnSpPr>
        <p:spPr>
          <a:xfrm flipH="1">
            <a:off x="4930451" y="3798380"/>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5356846" y="1346958"/>
            <a:ext cx="2376263" cy="3311999"/>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pic>
        <p:nvPicPr>
          <p:cNvPr id="7" name="图片 6"/>
          <p:cNvPicPr>
            <a:picLocks noChangeAspect="1"/>
          </p:cNvPicPr>
          <p:nvPr/>
        </p:nvPicPr>
        <p:blipFill>
          <a:blip r:embed="rId2"/>
          <a:stretch>
            <a:fillRect/>
          </a:stretch>
        </p:blipFill>
        <p:spPr>
          <a:xfrm>
            <a:off x="1475832" y="1058807"/>
            <a:ext cx="2223019" cy="2952151"/>
          </a:xfrm>
          <a:prstGeom prst="rect">
            <a:avLst/>
          </a:prstGeom>
        </p:spPr>
      </p:pic>
      <p:pic>
        <p:nvPicPr>
          <p:cNvPr id="10" name="图片 9"/>
          <p:cNvPicPr>
            <a:picLocks noChangeAspect="1"/>
          </p:cNvPicPr>
          <p:nvPr/>
        </p:nvPicPr>
        <p:blipFill>
          <a:blip r:embed="rId3"/>
          <a:stretch>
            <a:fillRect/>
          </a:stretch>
        </p:blipFill>
        <p:spPr>
          <a:xfrm>
            <a:off x="5438214" y="1490958"/>
            <a:ext cx="2228199" cy="3031201"/>
          </a:xfrm>
          <a:prstGeom prst="rect">
            <a:avLst/>
          </a:prstGeom>
        </p:spPr>
      </p:pic>
      <p:sp>
        <p:nvSpPr>
          <p:cNvPr id="22" name="矩形 21"/>
          <p:cNvSpPr/>
          <p:nvPr/>
        </p:nvSpPr>
        <p:spPr>
          <a:xfrm>
            <a:off x="3674975" y="4772736"/>
            <a:ext cx="1790875"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3-2-32 </a:t>
            </a:r>
            <a:r>
              <a:rPr lang="zh-CN" altLang="en-US" sz="1000" dirty="0">
                <a:latin typeface="微软雅黑" panose="020B0503020204020204" pitchFamily="34" charset="-122"/>
                <a:ea typeface="微软雅黑" panose="020B0503020204020204" pitchFamily="34" charset="-122"/>
              </a:rPr>
              <a:t>字体的选择和编排</a:t>
            </a:r>
          </a:p>
        </p:txBody>
      </p:sp>
    </p:spTree>
    <p:extLst>
      <p:ext uri="{BB962C8B-B14F-4D97-AF65-F5344CB8AC3E}">
        <p14:creationId xmlns:p14="http://schemas.microsoft.com/office/powerpoint/2010/main" val="3736263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2" fill="hold" nodeType="withEffect">
                                  <p:stCondLst>
                                    <p:cond delay="150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par>
                                <p:cTn id="13" presetID="2" presetClass="entr" presetSubtype="8" fill="hold" grpId="0" nodeType="withEffect">
                                  <p:stCondLst>
                                    <p:cond delay="20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2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2" presetClass="entr" presetSubtype="1" fill="hold" nodeType="withEffect">
                                  <p:stCondLst>
                                    <p:cond delay="250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par>
                                <p:cTn id="24" presetID="53" presetClass="entr" presetSubtype="16" fill="hold" grpId="0" nodeType="withEffect">
                                  <p:stCondLst>
                                    <p:cond delay="30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22" presetClass="entr" presetSubtype="8" fill="hold" nodeType="withEffect">
                                  <p:stCondLst>
                                    <p:cond delay="350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 presetClass="entr" presetSubtype="2" fill="hold" grpId="0" nodeType="withEffect">
                                  <p:stCondLst>
                                    <p:cond delay="400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1+#ppt_w/2"/>
                                          </p:val>
                                        </p:tav>
                                        <p:tav tm="100000">
                                          <p:val>
                                            <p:strVal val="#ppt_x"/>
                                          </p:val>
                                        </p:tav>
                                      </p:tavLst>
                                    </p:anim>
                                    <p:anim calcmode="lin" valueType="num">
                                      <p:cBhvr additive="base">
                                        <p:cTn id="35" dur="500" fill="hold"/>
                                        <p:tgtEl>
                                          <p:spTgt spid="25"/>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400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1+#ppt_w/2"/>
                                          </p:val>
                                        </p:tav>
                                        <p:tav tm="100000">
                                          <p:val>
                                            <p:strVal val="#ppt_x"/>
                                          </p:val>
                                        </p:tav>
                                      </p:tavLst>
                                    </p:anim>
                                    <p:anim calcmode="lin" valueType="num">
                                      <p:cBhvr additive="base">
                                        <p:cTn id="39" dur="500" fill="hold"/>
                                        <p:tgtEl>
                                          <p:spTgt spid="10"/>
                                        </p:tgtEl>
                                        <p:attrNameLst>
                                          <p:attrName>ppt_y</p:attrName>
                                        </p:attrNameLst>
                                      </p:cBhvr>
                                      <p:tavLst>
                                        <p:tav tm="0">
                                          <p:val>
                                            <p:strVal val="#ppt_y"/>
                                          </p:val>
                                        </p:tav>
                                        <p:tav tm="100000">
                                          <p:val>
                                            <p:strVal val="#ppt_y"/>
                                          </p:val>
                                        </p:tav>
                                      </p:tavLst>
                                    </p:anim>
                                  </p:childTnLst>
                                </p:cTn>
                              </p:par>
                              <p:par>
                                <p:cTn id="40" presetID="1" presetClass="entr" presetSubtype="0" fill="hold" grpId="0" nodeType="withEffect">
                                  <p:stCondLst>
                                    <p:cond delay="4000"/>
                                  </p:stCondLst>
                                  <p:childTnLst>
                                    <p:set>
                                      <p:cBhvr>
                                        <p:cTn id="4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P spid="25"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4569824" y="1850956"/>
            <a:ext cx="3312000" cy="169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）文字编排的原理。</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文字编排即把各种元素在一个给定的空间中组合排列，达到良好的视觉传达作用，而各种元素都可以抽象为简单的点、线、面的组合，通过对点、线、面的研究来对版面进行布局，使版面视觉流畅，层次丰富，主体鲜明。</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6309" y="975700"/>
            <a:ext cx="2632098" cy="3722957"/>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754412" y="771659"/>
            <a:ext cx="7632000" cy="209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3</a:t>
            </a:r>
            <a:r>
              <a:rPr lang="zh-CN" altLang="en-US" sz="1200" b="1" dirty="0">
                <a:latin typeface="微软雅黑" panose="020B0503020204020204" pitchFamily="34" charset="-122"/>
                <a:ea typeface="微软雅黑" panose="020B0503020204020204" pitchFamily="34" charset="-122"/>
              </a:rPr>
              <a:t>）文字编排的形式法则。</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① 单纯化可使版面获得完整、秩序、明了的视觉效果。秩序是指版面中各视觉元素有组织、有规律的形式表现。它使版面具有单纯的结构和井然有序的组织。</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② 对称是一种规则性的均衡，作为形式美法则之一，对称的形态给人以自然、安定、均匀、协调、整齐、典雅、庄重、完美的朴素美感，对称又可分为轴对称和点对称。</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③ 对比是将相同或异同的视觉元素作强弱对照编排所运用的形式手法，对比方式有主次、大小、粗细、长短、疏密、动静、黑白、刚柔、虚实等多种。</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b="5256"/>
          <a:stretch/>
        </p:blipFill>
        <p:spPr>
          <a:xfrm>
            <a:off x="3274412" y="2870375"/>
            <a:ext cx="3081959" cy="2152018"/>
          </a:xfrm>
          <a:prstGeom prst="rect">
            <a:avLst/>
          </a:prstGeom>
        </p:spPr>
      </p:pic>
    </p:spTree>
    <p:extLst>
      <p:ext uri="{BB962C8B-B14F-4D97-AF65-F5344CB8AC3E}">
        <p14:creationId xmlns:p14="http://schemas.microsoft.com/office/powerpoint/2010/main" val="123401201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rcRect l="1716" t="154" r="32471" b="1126"/>
          <a:stretch>
            <a:fillRect/>
          </a:stretch>
        </p:blipFill>
        <p:spPr>
          <a:xfrm>
            <a:off x="917265" y="1194203"/>
            <a:ext cx="2998543" cy="2998543"/>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754412"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961903"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Rectangle 24"/>
          <p:cNvSpPr>
            <a:spLocks noChangeArrowheads="1"/>
          </p:cNvSpPr>
          <p:nvPr/>
        </p:nvSpPr>
        <p:spPr bwMode="auto">
          <a:xfrm>
            <a:off x="4570412" y="1401635"/>
            <a:ext cx="3455679" cy="246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文字作为书籍内容的元素，除了具有阅读的功能之外，在现代书籍装帧设计中越来越多地被设计师用以表现书籍内容、烘托设计气氛、表现设计形式。众所周知，文字的样式是随着时代的变化而不断发展的，再到后来的艺术字，这两年随着计算机技术和互联网的快速发展，文字的字体呈现出多种多样的表现形式，而每种文字都具有其鲜明的个性和特点，设计师应该充分地运用这些特性对书籍进行设计。</a:t>
            </a:r>
          </a:p>
        </p:txBody>
      </p:sp>
      <p:sp>
        <p:nvSpPr>
          <p:cNvPr id="121" name="菱形 120"/>
          <p:cNvSpPr/>
          <p:nvPr/>
        </p:nvSpPr>
        <p:spPr>
          <a:xfrm>
            <a:off x="3533606"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3742945"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114734" y="2579625"/>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1857982" y="2973314"/>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385112" y="3372534"/>
            <a:ext cx="1202123" cy="27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600" b="1" dirty="0">
                <a:solidFill>
                  <a:schemeClr val="bg1"/>
                </a:solidFill>
                <a:latin typeface="微软雅黑" panose="020B0503020204020204" pitchFamily="34" charset="-122"/>
                <a:ea typeface="微软雅黑" panose="020B0503020204020204" pitchFamily="34" charset="-122"/>
              </a:rPr>
              <a:t>字体的种类</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210327"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1642560"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88688193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 presetClass="entr" presetSubtype="2" fill="hold" grpId="0" nodeType="withEffect" p14:presetBounceEnd="60000">
                                      <p:stCondLst>
                                        <p:cond delay="3100"/>
                                      </p:stCondLst>
                                      <p:childTnLst>
                                        <p:set>
                                          <p:cBhvr>
                                            <p:cTn id="70" dur="1" fill="hold">
                                              <p:stCondLst>
                                                <p:cond delay="0"/>
                                              </p:stCondLst>
                                            </p:cTn>
                                            <p:tgtEl>
                                              <p:spTgt spid="120"/>
                                            </p:tgtEl>
                                            <p:attrNameLst>
                                              <p:attrName>style.visibility</p:attrName>
                                            </p:attrNameLst>
                                          </p:cBhvr>
                                          <p:to>
                                            <p:strVal val="visible"/>
                                          </p:to>
                                        </p:set>
                                        <p:anim calcmode="lin" valueType="num" p14:bounceEnd="60000">
                                          <p:cBhvr additive="base">
                                            <p:cTn id="71"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2" dur="500" fill="hold"/>
                                            <p:tgtEl>
                                              <p:spTgt spid="120"/>
                                            </p:tgtEl>
                                            <p:attrNameLst>
                                              <p:attrName>ppt_y</p:attrName>
                                            </p:attrNameLst>
                                          </p:cBhvr>
                                          <p:tavLst>
                                            <p:tav tm="0">
                                              <p:val>
                                                <p:strVal val="#ppt_y"/>
                                              </p:val>
                                            </p:tav>
                                            <p:tav tm="100000">
                                              <p:val>
                                                <p:strVal val="#ppt_y"/>
                                              </p:val>
                                            </p:tav>
                                          </p:tavLst>
                                        </p:anim>
                                      </p:childTnLst>
                                    </p:cTn>
                                  </p:par>
                                  <p:par>
                                    <p:cTn id="73" presetID="21" presetClass="entr" presetSubtype="1" fill="hold" nodeType="withEffect">
                                      <p:stCondLst>
                                        <p:cond delay="1200"/>
                                      </p:stCondLst>
                                      <p:childTnLst>
                                        <p:set>
                                          <p:cBhvr>
                                            <p:cTn id="74" dur="1" fill="hold">
                                              <p:stCondLst>
                                                <p:cond delay="0"/>
                                              </p:stCondLst>
                                            </p:cTn>
                                            <p:tgtEl>
                                              <p:spTgt spid="20"/>
                                            </p:tgtEl>
                                            <p:attrNameLst>
                                              <p:attrName>style.visibility</p:attrName>
                                            </p:attrNameLst>
                                          </p:cBhvr>
                                          <p:to>
                                            <p:strVal val="visible"/>
                                          </p:to>
                                        </p:set>
                                        <p:animEffect transition="in" filter="wheel(1)">
                                          <p:cBhvr>
                                            <p:cTn id="7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 presetClass="entr" presetSubtype="2" fill="hold" grpId="0" nodeType="withEffect">
                                      <p:stCondLst>
                                        <p:cond delay="3100"/>
                                      </p:stCondLst>
                                      <p:childTnLst>
                                        <p:set>
                                          <p:cBhvr>
                                            <p:cTn id="70" dur="1" fill="hold">
                                              <p:stCondLst>
                                                <p:cond delay="0"/>
                                              </p:stCondLst>
                                            </p:cTn>
                                            <p:tgtEl>
                                              <p:spTgt spid="120"/>
                                            </p:tgtEl>
                                            <p:attrNameLst>
                                              <p:attrName>style.visibility</p:attrName>
                                            </p:attrNameLst>
                                          </p:cBhvr>
                                          <p:to>
                                            <p:strVal val="visible"/>
                                          </p:to>
                                        </p:set>
                                        <p:anim calcmode="lin" valueType="num">
                                          <p:cBhvr additive="base">
                                            <p:cTn id="71" dur="500" fill="hold"/>
                                            <p:tgtEl>
                                              <p:spTgt spid="120"/>
                                            </p:tgtEl>
                                            <p:attrNameLst>
                                              <p:attrName>ppt_x</p:attrName>
                                            </p:attrNameLst>
                                          </p:cBhvr>
                                          <p:tavLst>
                                            <p:tav tm="0">
                                              <p:val>
                                                <p:strVal val="1+#ppt_w/2"/>
                                              </p:val>
                                            </p:tav>
                                            <p:tav tm="100000">
                                              <p:val>
                                                <p:strVal val="#ppt_x"/>
                                              </p:val>
                                            </p:tav>
                                          </p:tavLst>
                                        </p:anim>
                                        <p:anim calcmode="lin" valueType="num">
                                          <p:cBhvr additive="base">
                                            <p:cTn id="72" dur="500" fill="hold"/>
                                            <p:tgtEl>
                                              <p:spTgt spid="120"/>
                                            </p:tgtEl>
                                            <p:attrNameLst>
                                              <p:attrName>ppt_y</p:attrName>
                                            </p:attrNameLst>
                                          </p:cBhvr>
                                          <p:tavLst>
                                            <p:tav tm="0">
                                              <p:val>
                                                <p:strVal val="#ppt_y"/>
                                              </p:val>
                                            </p:tav>
                                            <p:tav tm="100000">
                                              <p:val>
                                                <p:strVal val="#ppt_y"/>
                                              </p:val>
                                            </p:tav>
                                          </p:tavLst>
                                        </p:anim>
                                      </p:childTnLst>
                                    </p:cTn>
                                  </p:par>
                                  <p:par>
                                    <p:cTn id="73" presetID="21" presetClass="entr" presetSubtype="1" fill="hold" nodeType="withEffect">
                                      <p:stCondLst>
                                        <p:cond delay="1200"/>
                                      </p:stCondLst>
                                      <p:childTnLst>
                                        <p:set>
                                          <p:cBhvr>
                                            <p:cTn id="74" dur="1" fill="hold">
                                              <p:stCondLst>
                                                <p:cond delay="0"/>
                                              </p:stCondLst>
                                            </p:cTn>
                                            <p:tgtEl>
                                              <p:spTgt spid="20"/>
                                            </p:tgtEl>
                                            <p:attrNameLst>
                                              <p:attrName>style.visibility</p:attrName>
                                            </p:attrNameLst>
                                          </p:cBhvr>
                                          <p:to>
                                            <p:strVal val="visible"/>
                                          </p:to>
                                        </p:set>
                                        <p:animEffect transition="in" filter="wheel(1)">
                                          <p:cBhvr>
                                            <p:cTn id="7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3850412" y="935540"/>
            <a:ext cx="4248000" cy="327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）宋体。</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宋体的特征是：横平竖直，横细竖粗，起落笔有棱有角，字形方正，笔画硬挺。起落笔的棱角，是宋体字的最大的特征。</a:t>
            </a:r>
            <a:endParaRPr lang="en-US" altLang="zh-CN" sz="1200" dirty="0">
              <a:latin typeface="微软雅黑" panose="020B0503020204020204" pitchFamily="34" charset="-122"/>
              <a:ea typeface="微软雅黑" panose="020B0503020204020204" pitchFamily="34" charset="-122"/>
            </a:endParaRP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宋体，是我国宋朝时期的一种汉字印刷字体。笔画有粗细变化，而且一般是横细竖粗，末端有装饰部分，点、撇、捺、钩等笔画有尖端，常用于书籍、杂志、报纸印刷的正文排版。因从明朝传入日本，而又称为明体、明朝体。</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不难发现，宋体字由于它的历史性和文化性，在当今越来越多地被应用到文化类的封面文字的设计中。</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宋体字是基本字体，我们在应用时，经常会用到它的变形字体，如粗宋字体、书宋字体、标宋字体等。</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 name="文本框 1"/>
          <p:cNvSpPr txBox="1"/>
          <p:nvPr/>
        </p:nvSpPr>
        <p:spPr>
          <a:xfrm>
            <a:off x="1402412" y="755074"/>
            <a:ext cx="1368000" cy="3631763"/>
          </a:xfrm>
          <a:prstGeom prst="rect">
            <a:avLst/>
          </a:prstGeom>
          <a:noFill/>
        </p:spPr>
        <p:txBody>
          <a:bodyPr wrap="square" rtlCol="0">
            <a:spAutoFit/>
          </a:bodyPr>
          <a:lstStyle/>
          <a:p>
            <a:r>
              <a:rPr lang="zh-CN" altLang="en-US" sz="11500" b="1" dirty="0">
                <a:latin typeface="宋体" panose="02010600030101010101" pitchFamily="2" charset="-122"/>
                <a:ea typeface="宋体" panose="02010600030101010101" pitchFamily="2" charset="-122"/>
              </a:rPr>
              <a:t>宋体</a:t>
            </a:r>
          </a:p>
        </p:txBody>
      </p:sp>
    </p:spTree>
    <p:extLst>
      <p:ext uri="{BB962C8B-B14F-4D97-AF65-F5344CB8AC3E}">
        <p14:creationId xmlns:p14="http://schemas.microsoft.com/office/powerpoint/2010/main" val="346504195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3562412" y="658178"/>
            <a:ext cx="4536000" cy="403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）黑体。</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① 由于黑体字笔画整齐划一，所以它只能是一种装饰字体，而不是书法。黑体字吸收了宋体字结构严谨的优点，在笔画的形状上把横画加粗且把宋体字的耸肩角削平为等线状，横竖笔画粗细一致，并变宋体字的尖头细尾和头尾粗细不一的笔画为方形笔画。黑体字的特点是：主要笔画粗壮，带有纤细笔触，字形紧聚，不用弧线。黑体字是打印经常用的字体之一，一般用于印刷、书面报告等比较正式的场合，多用于标题或标识重点。</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② 相对于宋体字而言，黑体字的横竖笔画的粗细要相对一致，“人工设计”的效果也更强，常被用于标题。黑体比宋体更容易给人带来较为强烈的印象，因此黑体字的直观效果相对宋体等手写体来说要更强一些。</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③ 黑体给人的感觉是硬邦邦的，严谨的、理性的。因此，黑体字经常被应用到科学研究类的书籍封面，以充分体现科学的严谨性。</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 name="文本框 1"/>
          <p:cNvSpPr txBox="1"/>
          <p:nvPr/>
        </p:nvSpPr>
        <p:spPr>
          <a:xfrm>
            <a:off x="1330412" y="770506"/>
            <a:ext cx="1368000" cy="3631763"/>
          </a:xfrm>
          <a:prstGeom prst="rect">
            <a:avLst/>
          </a:prstGeom>
          <a:noFill/>
        </p:spPr>
        <p:txBody>
          <a:bodyPr wrap="square" rtlCol="0">
            <a:spAutoFit/>
          </a:bodyPr>
          <a:lstStyle/>
          <a:p>
            <a:r>
              <a:rPr lang="zh-CN" altLang="en-US" sz="11500" b="1" dirty="0">
                <a:latin typeface="黑体" panose="02010609060101010101" pitchFamily="49" charset="-122"/>
                <a:ea typeface="黑体" panose="02010609060101010101" pitchFamily="49" charset="-122"/>
              </a:rPr>
              <a:t>黑体</a:t>
            </a:r>
          </a:p>
        </p:txBody>
      </p:sp>
    </p:spTree>
    <p:extLst>
      <p:ext uri="{BB962C8B-B14F-4D97-AF65-F5344CB8AC3E}">
        <p14:creationId xmlns:p14="http://schemas.microsoft.com/office/powerpoint/2010/main" val="243318179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3850412" y="1562956"/>
            <a:ext cx="4104001" cy="169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3</a:t>
            </a:r>
            <a:r>
              <a:rPr lang="zh-CN" altLang="en-US" sz="1200" b="1" dirty="0">
                <a:latin typeface="微软雅黑" panose="020B0503020204020204" pitchFamily="34" charset="-122"/>
                <a:ea typeface="微软雅黑" panose="020B0503020204020204" pitchFamily="34" charset="-122"/>
              </a:rPr>
              <a:t>）圆体。</a:t>
            </a:r>
          </a:p>
          <a:p>
            <a:pPr marL="171438" indent="-171438" algn="just">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圆体是一种由黑体演变而来的字体，其拐角处、笔画末端为圆弧状。字体清晰、端正、严肃，适合于图书封面、招牌、广告、网站标题的制作，变体为幼圆体、琥珀体等。圆体给人的感觉是软软的，绵绵的，可爱的；因此，这种字体经常被应用于儿童类书籍的设计封面。</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 name="文本框 1"/>
          <p:cNvSpPr txBox="1"/>
          <p:nvPr/>
        </p:nvSpPr>
        <p:spPr>
          <a:xfrm>
            <a:off x="1186412" y="842956"/>
            <a:ext cx="1368000" cy="3631763"/>
          </a:xfrm>
          <a:prstGeom prst="rect">
            <a:avLst/>
          </a:prstGeom>
          <a:noFill/>
        </p:spPr>
        <p:txBody>
          <a:bodyPr wrap="square" rtlCol="0">
            <a:spAutoFit/>
          </a:bodyPr>
          <a:lstStyle/>
          <a:p>
            <a:r>
              <a:rPr lang="zh-CN" altLang="en-US" sz="11500" b="1" dirty="0">
                <a:latin typeface="幼圆" panose="02010509060101010101" pitchFamily="49" charset="-122"/>
                <a:ea typeface="幼圆" panose="02010509060101010101" pitchFamily="49" charset="-122"/>
              </a:rPr>
              <a:t>圆体</a:t>
            </a:r>
          </a:p>
        </p:txBody>
      </p:sp>
    </p:spTree>
    <p:extLst>
      <p:ext uri="{BB962C8B-B14F-4D97-AF65-F5344CB8AC3E}">
        <p14:creationId xmlns:p14="http://schemas.microsoft.com/office/powerpoint/2010/main" val="294107846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4786412" y="1862717"/>
            <a:ext cx="3456000" cy="141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4</a:t>
            </a:r>
            <a:r>
              <a:rPr lang="zh-CN" altLang="en-US" sz="1200" b="1" dirty="0">
                <a:latin typeface="微软雅黑" panose="020B0503020204020204" pitchFamily="34" charset="-122"/>
                <a:ea typeface="微软雅黑" panose="020B0503020204020204" pitchFamily="34" charset="-122"/>
              </a:rPr>
              <a:t>）书法字体。</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书法字体是特殊字体的一种表现形式，中国的书法是中国传统文化的一个代表，因此，在书籍装帧中，设计传统文化的书籍封面经常会用到书法字体，如图</a:t>
            </a:r>
            <a:r>
              <a:rPr lang="en-US" altLang="zh-CN" sz="1200" dirty="0">
                <a:latin typeface="微软雅黑" panose="020B0503020204020204" pitchFamily="34" charset="-122"/>
                <a:ea typeface="微软雅黑" panose="020B0503020204020204" pitchFamily="34" charset="-122"/>
              </a:rPr>
              <a:t>3-2-33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pic>
        <p:nvPicPr>
          <p:cNvPr id="3" name="图片 2"/>
          <p:cNvPicPr>
            <a:picLocks noChangeAspect="1"/>
          </p:cNvPicPr>
          <p:nvPr/>
        </p:nvPicPr>
        <p:blipFill>
          <a:blip r:embed="rId2"/>
          <a:stretch>
            <a:fillRect/>
          </a:stretch>
        </p:blipFill>
        <p:spPr>
          <a:xfrm>
            <a:off x="1122237" y="1490956"/>
            <a:ext cx="3098520" cy="1984029"/>
          </a:xfrm>
          <a:prstGeom prst="rect">
            <a:avLst/>
          </a:prstGeom>
        </p:spPr>
      </p:pic>
    </p:spTree>
    <p:extLst>
      <p:ext uri="{BB962C8B-B14F-4D97-AF65-F5344CB8AC3E}">
        <p14:creationId xmlns:p14="http://schemas.microsoft.com/office/powerpoint/2010/main" val="16396724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4426412" y="1490956"/>
            <a:ext cx="3703492" cy="169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5</a:t>
            </a:r>
            <a:r>
              <a:rPr lang="zh-CN" altLang="en-US" sz="1200" b="1" dirty="0">
                <a:latin typeface="微软雅黑" panose="020B0503020204020204" pitchFamily="34" charset="-122"/>
                <a:ea typeface="微软雅黑" panose="020B0503020204020204" pitchFamily="34" charset="-122"/>
              </a:rPr>
              <a:t>）特殊字体的讲解。</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在书籍封面设计中，特殊字体最常见的有两种，一种是经过变形的设计字体，一种是书法字体。同之前的字体一样，无论宋体、黑体、圆体还是特殊字体的使用，都是为了体现书籍内容特点的需要，在封面设计中能够起到烘托氛围的作用。</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52100" t="29535" r="9046" b="26386"/>
          <a:stretch/>
        </p:blipFill>
        <p:spPr>
          <a:xfrm>
            <a:off x="1010921" y="1346956"/>
            <a:ext cx="2664001" cy="2016000"/>
          </a:xfrm>
          <a:prstGeom prst="rect">
            <a:avLst/>
          </a:prstGeom>
        </p:spPr>
      </p:pic>
    </p:spTree>
    <p:extLst>
      <p:ext uri="{BB962C8B-B14F-4D97-AF65-F5344CB8AC3E}">
        <p14:creationId xmlns:p14="http://schemas.microsoft.com/office/powerpoint/2010/main" val="147184837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0"/>
          <p:cNvSpPr>
            <a:spLocks noChangeArrowheads="1"/>
          </p:cNvSpPr>
          <p:nvPr/>
        </p:nvSpPr>
        <p:spPr bwMode="auto">
          <a:xfrm>
            <a:off x="970412" y="2749283"/>
            <a:ext cx="2880000" cy="146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zh-CN" altLang="en-US" sz="1000" dirty="0">
                <a:latin typeface="微软雅黑" panose="020B0503020204020204" pitchFamily="34" charset="-122"/>
                <a:ea typeface="微软雅黑" panose="020B0503020204020204" pitchFamily="34" charset="-122"/>
              </a:rPr>
              <a:t>       本项目主要任务是学习书籍装帧设计的基础知识及不同种类的出版物封面和内页设计技巧。学生要努力提高观察能力、想象能力及创造能力，提高实际动手制作的能力。</a:t>
            </a:r>
          </a:p>
          <a:p>
            <a:pPr>
              <a:lnSpc>
                <a:spcPct val="120000"/>
              </a:lnSpc>
            </a:pPr>
            <a:r>
              <a:rPr lang="zh-CN" altLang="en-US" sz="1000" dirty="0">
                <a:latin typeface="微软雅黑" panose="020B0503020204020204" pitchFamily="34" charset="-122"/>
                <a:ea typeface="微软雅黑" panose="020B0503020204020204" pitchFamily="34" charset="-122"/>
              </a:rPr>
              <a:t>       遵循书籍装帧的设计和制作规范，通过社科类书籍、教材封面、画册设计等不同的设计载体，在完成课程目标的要求的同时，亲身体验装帧设计与制作设计要求和工艺特点。</a:t>
            </a:r>
          </a:p>
        </p:txBody>
      </p:sp>
      <p:sp>
        <p:nvSpPr>
          <p:cNvPr id="10" name="Rectangle 20"/>
          <p:cNvSpPr>
            <a:spLocks noChangeArrowheads="1"/>
          </p:cNvSpPr>
          <p:nvPr/>
        </p:nvSpPr>
        <p:spPr bwMode="auto">
          <a:xfrm>
            <a:off x="4354412" y="2749283"/>
            <a:ext cx="4392000" cy="2134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gn="just" fontAlgn="base">
              <a:lnSpc>
                <a:spcPct val="130000"/>
              </a:lnSpc>
              <a:spcBef>
                <a:spcPts val="600"/>
              </a:spcBef>
              <a:spcAft>
                <a:spcPct val="0"/>
              </a:spcAft>
              <a:buClr>
                <a:schemeClr val="tx1">
                  <a:lumMod val="75000"/>
                  <a:lumOff val="25000"/>
                </a:schemeClr>
              </a:buClr>
              <a:buFont typeface="Wingdings" pitchFamily="2" charset="2"/>
              <a:buChar char="u"/>
            </a:pPr>
            <a:r>
              <a:rPr lang="zh-CN" altLang="en-US" sz="1000" b="1" dirty="0">
                <a:latin typeface="微软雅黑" panose="020B0503020204020204" pitchFamily="34" charset="-122"/>
                <a:ea typeface="微软雅黑" panose="020B0503020204020204" pitchFamily="34" charset="-122"/>
              </a:rPr>
              <a:t>任务一：</a:t>
            </a:r>
            <a:r>
              <a:rPr lang="zh-CN" altLang="en-US" sz="1000" dirty="0">
                <a:latin typeface="微软雅黑" panose="020B0503020204020204" pitchFamily="34" charset="-122"/>
                <a:ea typeface="微软雅黑" panose="020B0503020204020204" pitchFamily="34" charset="-122"/>
              </a:rPr>
              <a:t>社科类书籍设计。初步了解发稿单，了解纸张和开本，了解社科类书籍封面的特点，尝试完成封面设计和内页版式设计。</a:t>
            </a:r>
          </a:p>
          <a:p>
            <a:pPr marL="171438" indent="-171438" algn="just" fontAlgn="base">
              <a:lnSpc>
                <a:spcPct val="130000"/>
              </a:lnSpc>
              <a:spcBef>
                <a:spcPts val="600"/>
              </a:spcBef>
              <a:spcAft>
                <a:spcPct val="0"/>
              </a:spcAft>
              <a:buClr>
                <a:schemeClr val="tx1">
                  <a:lumMod val="75000"/>
                  <a:lumOff val="25000"/>
                </a:schemeClr>
              </a:buClr>
              <a:buFont typeface="Wingdings" pitchFamily="2" charset="2"/>
              <a:buChar char="u"/>
            </a:pPr>
            <a:r>
              <a:rPr lang="zh-CN" altLang="en-US" sz="1000" b="1" dirty="0">
                <a:latin typeface="微软雅黑" panose="020B0503020204020204" pitchFamily="34" charset="-122"/>
                <a:ea typeface="微软雅黑" panose="020B0503020204020204" pitchFamily="34" charset="-122"/>
              </a:rPr>
              <a:t>任务二：</a:t>
            </a:r>
            <a:r>
              <a:rPr lang="zh-CN" altLang="en-US" sz="1000" dirty="0">
                <a:latin typeface="微软雅黑" panose="020B0503020204020204" pitchFamily="34" charset="-122"/>
                <a:ea typeface="微软雅黑" panose="020B0503020204020204" pitchFamily="34" charset="-122"/>
              </a:rPr>
              <a:t>艺术类书籍设计。初步了解素材收集的知识，进一步了解书籍结构和装帧流程，尝试完成艺术类图书的封面设计和内页版式设计，尝试运用不同种类的材料进行艺术类书籍的装帧设计。</a:t>
            </a:r>
          </a:p>
          <a:p>
            <a:pPr marL="171438" indent="-171438" algn="just" fontAlgn="base">
              <a:lnSpc>
                <a:spcPct val="130000"/>
              </a:lnSpc>
              <a:spcBef>
                <a:spcPts val="600"/>
              </a:spcBef>
              <a:spcAft>
                <a:spcPct val="0"/>
              </a:spcAft>
              <a:buClr>
                <a:schemeClr val="tx1">
                  <a:lumMod val="75000"/>
                  <a:lumOff val="25000"/>
                </a:schemeClr>
              </a:buClr>
              <a:buFont typeface="Wingdings" pitchFamily="2" charset="2"/>
              <a:buChar char="u"/>
            </a:pPr>
            <a:r>
              <a:rPr lang="zh-CN" altLang="en-US" sz="1000" dirty="0">
                <a:latin typeface="微软雅黑" panose="020B0503020204020204" pitchFamily="34" charset="-122"/>
                <a:ea typeface="微软雅黑" panose="020B0503020204020204" pitchFamily="34" charset="-122"/>
              </a:rPr>
              <a:t>本课程的所有教学基本覆盖了书籍装帧全部内容，包括装帧设计流程和工艺、封面设计、出版物版式设计等。本项目以技能训练、审美素养训练、创新意识培养为基本要求，重点突出对基础知识与造型基础能力的训练，学生应注重挖掘个性思维，提升创造能力，提高视觉表达方法和手段，调动学习的积极性，为平面设计的学习奠定基础。</a:t>
            </a:r>
          </a:p>
        </p:txBody>
      </p:sp>
      <p:sp>
        <p:nvSpPr>
          <p:cNvPr id="13" name="Freeform 7"/>
          <p:cNvSpPr>
            <a:spLocks noEditPoints="1"/>
          </p:cNvSpPr>
          <p:nvPr/>
        </p:nvSpPr>
        <p:spPr bwMode="auto">
          <a:xfrm>
            <a:off x="637041" y="2388457"/>
            <a:ext cx="333375" cy="268391"/>
          </a:xfrm>
          <a:custGeom>
            <a:avLst/>
            <a:gdLst>
              <a:gd name="T0" fmla="*/ 0 w 734"/>
              <a:gd name="T1" fmla="*/ 591 h 591"/>
              <a:gd name="T2" fmla="*/ 0 w 734"/>
              <a:gd name="T3" fmla="*/ 311 h 591"/>
              <a:gd name="T4" fmla="*/ 265 w 734"/>
              <a:gd name="T5" fmla="*/ 0 h 591"/>
              <a:gd name="T6" fmla="*/ 265 w 734"/>
              <a:gd name="T7" fmla="*/ 122 h 591"/>
              <a:gd name="T8" fmla="*/ 166 w 734"/>
              <a:gd name="T9" fmla="*/ 235 h 591"/>
              <a:gd name="T10" fmla="*/ 166 w 734"/>
              <a:gd name="T11" fmla="*/ 288 h 591"/>
              <a:gd name="T12" fmla="*/ 287 w 734"/>
              <a:gd name="T13" fmla="*/ 288 h 591"/>
              <a:gd name="T14" fmla="*/ 287 w 734"/>
              <a:gd name="T15" fmla="*/ 591 h 591"/>
              <a:gd name="T16" fmla="*/ 0 w 734"/>
              <a:gd name="T17" fmla="*/ 591 h 591"/>
              <a:gd name="T18" fmla="*/ 446 w 734"/>
              <a:gd name="T19" fmla="*/ 591 h 591"/>
              <a:gd name="T20" fmla="*/ 446 w 734"/>
              <a:gd name="T21" fmla="*/ 311 h 591"/>
              <a:gd name="T22" fmla="*/ 711 w 734"/>
              <a:gd name="T23" fmla="*/ 0 h 591"/>
              <a:gd name="T24" fmla="*/ 711 w 734"/>
              <a:gd name="T25" fmla="*/ 122 h 591"/>
              <a:gd name="T26" fmla="*/ 651 w 734"/>
              <a:gd name="T27" fmla="*/ 167 h 591"/>
              <a:gd name="T28" fmla="*/ 635 w 734"/>
              <a:gd name="T29" fmla="*/ 182 h 591"/>
              <a:gd name="T30" fmla="*/ 613 w 734"/>
              <a:gd name="T31" fmla="*/ 235 h 591"/>
              <a:gd name="T32" fmla="*/ 613 w 734"/>
              <a:gd name="T33" fmla="*/ 288 h 591"/>
              <a:gd name="T34" fmla="*/ 734 w 734"/>
              <a:gd name="T35" fmla="*/ 288 h 591"/>
              <a:gd name="T36" fmla="*/ 734 w 734"/>
              <a:gd name="T37" fmla="*/ 591 h 591"/>
              <a:gd name="T38" fmla="*/ 446 w 734"/>
              <a:gd name="T3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4" h="591">
                <a:moveTo>
                  <a:pt x="0" y="591"/>
                </a:moveTo>
                <a:cubicBezTo>
                  <a:pt x="0" y="311"/>
                  <a:pt x="0" y="311"/>
                  <a:pt x="0" y="311"/>
                </a:cubicBezTo>
                <a:cubicBezTo>
                  <a:pt x="30" y="134"/>
                  <a:pt x="118" y="31"/>
                  <a:pt x="265" y="0"/>
                </a:cubicBezTo>
                <a:cubicBezTo>
                  <a:pt x="265" y="122"/>
                  <a:pt x="265" y="122"/>
                  <a:pt x="265" y="122"/>
                </a:cubicBezTo>
                <a:cubicBezTo>
                  <a:pt x="209" y="147"/>
                  <a:pt x="176" y="185"/>
                  <a:pt x="166" y="235"/>
                </a:cubicBezTo>
                <a:cubicBezTo>
                  <a:pt x="166" y="288"/>
                  <a:pt x="166" y="288"/>
                  <a:pt x="166" y="288"/>
                </a:cubicBezTo>
                <a:cubicBezTo>
                  <a:pt x="287" y="288"/>
                  <a:pt x="287" y="288"/>
                  <a:pt x="287" y="288"/>
                </a:cubicBezTo>
                <a:cubicBezTo>
                  <a:pt x="287" y="591"/>
                  <a:pt x="287" y="591"/>
                  <a:pt x="287" y="591"/>
                </a:cubicBezTo>
                <a:lnTo>
                  <a:pt x="0" y="591"/>
                </a:lnTo>
                <a:close/>
                <a:moveTo>
                  <a:pt x="446" y="591"/>
                </a:moveTo>
                <a:cubicBezTo>
                  <a:pt x="446" y="311"/>
                  <a:pt x="446" y="311"/>
                  <a:pt x="446" y="311"/>
                </a:cubicBezTo>
                <a:cubicBezTo>
                  <a:pt x="461" y="144"/>
                  <a:pt x="550" y="41"/>
                  <a:pt x="711" y="0"/>
                </a:cubicBezTo>
                <a:cubicBezTo>
                  <a:pt x="711" y="122"/>
                  <a:pt x="711" y="122"/>
                  <a:pt x="711" y="122"/>
                </a:cubicBezTo>
                <a:cubicBezTo>
                  <a:pt x="686" y="137"/>
                  <a:pt x="666" y="152"/>
                  <a:pt x="651" y="167"/>
                </a:cubicBezTo>
                <a:cubicBezTo>
                  <a:pt x="651" y="172"/>
                  <a:pt x="645" y="177"/>
                  <a:pt x="635" y="182"/>
                </a:cubicBezTo>
                <a:cubicBezTo>
                  <a:pt x="620" y="207"/>
                  <a:pt x="613" y="225"/>
                  <a:pt x="613" y="235"/>
                </a:cubicBezTo>
                <a:cubicBezTo>
                  <a:pt x="613" y="288"/>
                  <a:pt x="613" y="288"/>
                  <a:pt x="613" y="288"/>
                </a:cubicBezTo>
                <a:cubicBezTo>
                  <a:pt x="734" y="288"/>
                  <a:pt x="734" y="288"/>
                  <a:pt x="734" y="288"/>
                </a:cubicBezTo>
                <a:cubicBezTo>
                  <a:pt x="734" y="591"/>
                  <a:pt x="734" y="591"/>
                  <a:pt x="734" y="591"/>
                </a:cubicBezTo>
                <a:lnTo>
                  <a:pt x="446" y="591"/>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7" name="Freeform 7"/>
          <p:cNvSpPr>
            <a:spLocks noEditPoints="1"/>
          </p:cNvSpPr>
          <p:nvPr/>
        </p:nvSpPr>
        <p:spPr bwMode="auto">
          <a:xfrm rot="10800000">
            <a:off x="3778412" y="4208988"/>
            <a:ext cx="333375" cy="268391"/>
          </a:xfrm>
          <a:custGeom>
            <a:avLst/>
            <a:gdLst>
              <a:gd name="T0" fmla="*/ 0 w 734"/>
              <a:gd name="T1" fmla="*/ 591 h 591"/>
              <a:gd name="T2" fmla="*/ 0 w 734"/>
              <a:gd name="T3" fmla="*/ 311 h 591"/>
              <a:gd name="T4" fmla="*/ 265 w 734"/>
              <a:gd name="T5" fmla="*/ 0 h 591"/>
              <a:gd name="T6" fmla="*/ 265 w 734"/>
              <a:gd name="T7" fmla="*/ 122 h 591"/>
              <a:gd name="T8" fmla="*/ 166 w 734"/>
              <a:gd name="T9" fmla="*/ 235 h 591"/>
              <a:gd name="T10" fmla="*/ 166 w 734"/>
              <a:gd name="T11" fmla="*/ 288 h 591"/>
              <a:gd name="T12" fmla="*/ 287 w 734"/>
              <a:gd name="T13" fmla="*/ 288 h 591"/>
              <a:gd name="T14" fmla="*/ 287 w 734"/>
              <a:gd name="T15" fmla="*/ 591 h 591"/>
              <a:gd name="T16" fmla="*/ 0 w 734"/>
              <a:gd name="T17" fmla="*/ 591 h 591"/>
              <a:gd name="T18" fmla="*/ 446 w 734"/>
              <a:gd name="T19" fmla="*/ 591 h 591"/>
              <a:gd name="T20" fmla="*/ 446 w 734"/>
              <a:gd name="T21" fmla="*/ 311 h 591"/>
              <a:gd name="T22" fmla="*/ 711 w 734"/>
              <a:gd name="T23" fmla="*/ 0 h 591"/>
              <a:gd name="T24" fmla="*/ 711 w 734"/>
              <a:gd name="T25" fmla="*/ 122 h 591"/>
              <a:gd name="T26" fmla="*/ 651 w 734"/>
              <a:gd name="T27" fmla="*/ 167 h 591"/>
              <a:gd name="T28" fmla="*/ 635 w 734"/>
              <a:gd name="T29" fmla="*/ 182 h 591"/>
              <a:gd name="T30" fmla="*/ 613 w 734"/>
              <a:gd name="T31" fmla="*/ 235 h 591"/>
              <a:gd name="T32" fmla="*/ 613 w 734"/>
              <a:gd name="T33" fmla="*/ 288 h 591"/>
              <a:gd name="T34" fmla="*/ 734 w 734"/>
              <a:gd name="T35" fmla="*/ 288 h 591"/>
              <a:gd name="T36" fmla="*/ 734 w 734"/>
              <a:gd name="T37" fmla="*/ 591 h 591"/>
              <a:gd name="T38" fmla="*/ 446 w 734"/>
              <a:gd name="T3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4" h="591">
                <a:moveTo>
                  <a:pt x="0" y="591"/>
                </a:moveTo>
                <a:cubicBezTo>
                  <a:pt x="0" y="311"/>
                  <a:pt x="0" y="311"/>
                  <a:pt x="0" y="311"/>
                </a:cubicBezTo>
                <a:cubicBezTo>
                  <a:pt x="30" y="134"/>
                  <a:pt x="118" y="31"/>
                  <a:pt x="265" y="0"/>
                </a:cubicBezTo>
                <a:cubicBezTo>
                  <a:pt x="265" y="122"/>
                  <a:pt x="265" y="122"/>
                  <a:pt x="265" y="122"/>
                </a:cubicBezTo>
                <a:cubicBezTo>
                  <a:pt x="209" y="147"/>
                  <a:pt x="176" y="185"/>
                  <a:pt x="166" y="235"/>
                </a:cubicBezTo>
                <a:cubicBezTo>
                  <a:pt x="166" y="288"/>
                  <a:pt x="166" y="288"/>
                  <a:pt x="166" y="288"/>
                </a:cubicBezTo>
                <a:cubicBezTo>
                  <a:pt x="287" y="288"/>
                  <a:pt x="287" y="288"/>
                  <a:pt x="287" y="288"/>
                </a:cubicBezTo>
                <a:cubicBezTo>
                  <a:pt x="287" y="591"/>
                  <a:pt x="287" y="591"/>
                  <a:pt x="287" y="591"/>
                </a:cubicBezTo>
                <a:lnTo>
                  <a:pt x="0" y="591"/>
                </a:lnTo>
                <a:close/>
                <a:moveTo>
                  <a:pt x="446" y="591"/>
                </a:moveTo>
                <a:cubicBezTo>
                  <a:pt x="446" y="311"/>
                  <a:pt x="446" y="311"/>
                  <a:pt x="446" y="311"/>
                </a:cubicBezTo>
                <a:cubicBezTo>
                  <a:pt x="461" y="144"/>
                  <a:pt x="550" y="41"/>
                  <a:pt x="711" y="0"/>
                </a:cubicBezTo>
                <a:cubicBezTo>
                  <a:pt x="711" y="122"/>
                  <a:pt x="711" y="122"/>
                  <a:pt x="711" y="122"/>
                </a:cubicBezTo>
                <a:cubicBezTo>
                  <a:pt x="686" y="137"/>
                  <a:pt x="666" y="152"/>
                  <a:pt x="651" y="167"/>
                </a:cubicBezTo>
                <a:cubicBezTo>
                  <a:pt x="651" y="172"/>
                  <a:pt x="645" y="177"/>
                  <a:pt x="635" y="182"/>
                </a:cubicBezTo>
                <a:cubicBezTo>
                  <a:pt x="620" y="207"/>
                  <a:pt x="613" y="225"/>
                  <a:pt x="613" y="235"/>
                </a:cubicBezTo>
                <a:cubicBezTo>
                  <a:pt x="613" y="288"/>
                  <a:pt x="613" y="288"/>
                  <a:pt x="613" y="288"/>
                </a:cubicBezTo>
                <a:cubicBezTo>
                  <a:pt x="734" y="288"/>
                  <a:pt x="734" y="288"/>
                  <a:pt x="734" y="288"/>
                </a:cubicBezTo>
                <a:cubicBezTo>
                  <a:pt x="734" y="591"/>
                  <a:pt x="734" y="591"/>
                  <a:pt x="734" y="591"/>
                </a:cubicBezTo>
                <a:lnTo>
                  <a:pt x="446" y="591"/>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pic>
        <p:nvPicPr>
          <p:cNvPr id="24" name="图片 23">
            <a:extLst>
              <a:ext uri="{FF2B5EF4-FFF2-40B4-BE49-F238E27FC236}">
                <a16:creationId xmlns:a16="http://schemas.microsoft.com/office/drawing/2014/main" id="{D7CDDE03-4C6E-E80E-D5E5-2BE31FE40EC4}"/>
              </a:ext>
            </a:extLst>
          </p:cNvPr>
          <p:cNvPicPr>
            <a:picLocks noChangeAspect="1"/>
          </p:cNvPicPr>
          <p:nvPr/>
        </p:nvPicPr>
        <p:blipFill>
          <a:blip r:embed="rId2"/>
          <a:stretch>
            <a:fillRect/>
          </a:stretch>
        </p:blipFill>
        <p:spPr>
          <a:xfrm>
            <a:off x="2129" y="-21044"/>
            <a:ext cx="9138696" cy="2475191"/>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3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 presetClass="entr" presetSubtype="2" fill="hold" grpId="0" nodeType="withEffect" p14:presetBounceEnd="60000">
                                      <p:stCondLst>
                                        <p:cond delay="1800"/>
                                      </p:stCondLst>
                                      <p:childTnLst>
                                        <p:set>
                                          <p:cBhvr>
                                            <p:cTn id="11" dur="1" fill="hold">
                                              <p:stCondLst>
                                                <p:cond delay="0"/>
                                              </p:stCondLst>
                                            </p:cTn>
                                            <p:tgtEl>
                                              <p:spTgt spid="9"/>
                                            </p:tgtEl>
                                            <p:attrNameLst>
                                              <p:attrName>style.visibility</p:attrName>
                                            </p:attrNameLst>
                                          </p:cBhvr>
                                          <p:to>
                                            <p:strVal val="visible"/>
                                          </p:to>
                                        </p:set>
                                        <p:anim calcmode="lin" valueType="num" p14:bounceEnd="60000">
                                          <p:cBhvr additive="base">
                                            <p:cTn id="12" dur="50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23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13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3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 presetClass="entr" presetSubtype="2" fill="hold" grpId="0" nodeType="withEffect">
                                      <p:stCondLst>
                                        <p:cond delay="18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23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13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7"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4535491" y="1850956"/>
            <a:ext cx="3384000" cy="113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6</a:t>
            </a:r>
            <a:r>
              <a:rPr lang="zh-CN" altLang="en-US" sz="1200" b="1" dirty="0">
                <a:latin typeface="微软雅黑" panose="020B0503020204020204" pitchFamily="34" charset="-122"/>
                <a:ea typeface="微软雅黑" panose="020B0503020204020204" pitchFamily="34" charset="-122"/>
              </a:rPr>
              <a:t>）变形的设计字体。</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变形字体是根据书籍内容的需要，将字库中的文字字体进行相应的变形，从而适应书籍内容的需要，使文字和书籍融为一体。</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10809" t="6779" r="5201" b="5126"/>
          <a:stretch/>
        </p:blipFill>
        <p:spPr>
          <a:xfrm>
            <a:off x="754412" y="1562956"/>
            <a:ext cx="3098520" cy="1847195"/>
          </a:xfrm>
          <a:prstGeom prst="rect">
            <a:avLst/>
          </a:prstGeom>
        </p:spPr>
      </p:pic>
    </p:spTree>
    <p:extLst>
      <p:ext uri="{BB962C8B-B14F-4D97-AF65-F5344CB8AC3E}">
        <p14:creationId xmlns:p14="http://schemas.microsoft.com/office/powerpoint/2010/main" val="405771512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rcRect l="1716" t="154" r="32471" b="1126"/>
          <a:stretch>
            <a:fillRect/>
          </a:stretch>
        </p:blipFill>
        <p:spPr>
          <a:xfrm>
            <a:off x="1316443" y="1194203"/>
            <a:ext cx="2998543" cy="2998543"/>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1153590"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361081"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Rectangle 24"/>
          <p:cNvSpPr>
            <a:spLocks noChangeArrowheads="1"/>
          </p:cNvSpPr>
          <p:nvPr/>
        </p:nvSpPr>
        <p:spPr bwMode="auto">
          <a:xfrm>
            <a:off x="5017268" y="1565712"/>
            <a:ext cx="2735955" cy="201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书籍名称：</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平面设计作品集</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内页版式设计。</a:t>
            </a:r>
          </a:p>
          <a:p>
            <a:pPr marL="171438" indent="-171438">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书籍规格：</a:t>
            </a:r>
            <a:r>
              <a:rPr lang="en-US" altLang="zh-CN" sz="1200" dirty="0">
                <a:latin typeface="微软雅黑" panose="020B0503020204020204" pitchFamily="34" charset="-122"/>
                <a:ea typeface="微软雅黑" panose="020B0503020204020204" pitchFamily="34" charset="-122"/>
              </a:rPr>
              <a:t>260×185mm</a:t>
            </a:r>
            <a:r>
              <a:rPr lang="zh-CN" altLang="en-US" sz="1200" dirty="0">
                <a:latin typeface="微软雅黑" panose="020B0503020204020204" pitchFamily="34" charset="-122"/>
                <a:ea typeface="微软雅黑" panose="020B0503020204020204" pitchFamily="34" charset="-122"/>
              </a:rPr>
              <a:t>。</a:t>
            </a:r>
          </a:p>
          <a:p>
            <a:pPr marL="171438" indent="-171438">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分 辨 率：</a:t>
            </a:r>
            <a:r>
              <a:rPr lang="en-US" altLang="zh-CN" sz="1200" dirty="0">
                <a:latin typeface="微软雅黑" panose="020B0503020204020204" pitchFamily="34" charset="-122"/>
                <a:ea typeface="微软雅黑" panose="020B0503020204020204" pitchFamily="34" charset="-122"/>
              </a:rPr>
              <a:t>300DPI</a:t>
            </a:r>
            <a:r>
              <a:rPr lang="zh-CN" altLang="en-US" sz="1200" dirty="0">
                <a:latin typeface="微软雅黑" panose="020B0503020204020204" pitchFamily="34" charset="-122"/>
                <a:ea typeface="微软雅黑" panose="020B0503020204020204" pitchFamily="34" charset="-122"/>
              </a:rPr>
              <a:t>。</a:t>
            </a:r>
          </a:p>
          <a:p>
            <a:pPr marL="171438" indent="-171438">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颜色模式：</a:t>
            </a:r>
            <a:r>
              <a:rPr lang="en-US" altLang="zh-CN" sz="1200" dirty="0">
                <a:latin typeface="微软雅黑" panose="020B0503020204020204" pitchFamily="34" charset="-122"/>
                <a:ea typeface="微软雅黑" panose="020B0503020204020204" pitchFamily="34" charset="-122"/>
              </a:rPr>
              <a:t>CMYK</a:t>
            </a:r>
            <a:r>
              <a:rPr lang="zh-CN" altLang="en-US"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pPr marL="171438" indent="-171438">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设计要求：简洁明了，尽量使用图形，利用点、线、面等几何图形的形式表现。</a:t>
            </a:r>
          </a:p>
        </p:txBody>
      </p:sp>
      <p:sp>
        <p:nvSpPr>
          <p:cNvPr id="121" name="菱形 120"/>
          <p:cNvSpPr/>
          <p:nvPr/>
        </p:nvSpPr>
        <p:spPr>
          <a:xfrm>
            <a:off x="3932784"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4142123"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472607"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257160"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822886" y="3290131"/>
            <a:ext cx="1108850" cy="75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平面设计作品集</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内页版式设计</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609505"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2041738"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424612846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0"/>
                                            </p:tgtEl>
                                            <p:attrNameLst>
                                              <p:attrName>style.visibility</p:attrName>
                                            </p:attrNameLst>
                                          </p:cBhvr>
                                          <p:to>
                                            <p:strVal val="visible"/>
                                          </p:to>
                                        </p:set>
                                        <p:animEffect transition="in" filter="wheel(1)">
                                          <p:cBhvr>
                                            <p:cTn id="36" dur="500"/>
                                            <p:tgtEl>
                                              <p:spTgt spid="20"/>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14:presetBounceEnd="60000">
                                      <p:stCondLst>
                                        <p:cond delay="3100"/>
                                      </p:stCondLst>
                                      <p:childTnLst>
                                        <p:set>
                                          <p:cBhvr>
                                            <p:cTn id="73" dur="1" fill="hold">
                                              <p:stCondLst>
                                                <p:cond delay="0"/>
                                              </p:stCondLst>
                                            </p:cTn>
                                            <p:tgtEl>
                                              <p:spTgt spid="120"/>
                                            </p:tgtEl>
                                            <p:attrNameLst>
                                              <p:attrName>style.visibility</p:attrName>
                                            </p:attrNameLst>
                                          </p:cBhvr>
                                          <p:to>
                                            <p:strVal val="visible"/>
                                          </p:to>
                                        </p:set>
                                        <p:anim calcmode="lin" valueType="num" p14:bounceEnd="60000">
                                          <p:cBhvr additive="base">
                                            <p:cTn id="74"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5"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0"/>
                                            </p:tgtEl>
                                            <p:attrNameLst>
                                              <p:attrName>style.visibility</p:attrName>
                                            </p:attrNameLst>
                                          </p:cBhvr>
                                          <p:to>
                                            <p:strVal val="visible"/>
                                          </p:to>
                                        </p:set>
                                        <p:animEffect transition="in" filter="wheel(1)">
                                          <p:cBhvr>
                                            <p:cTn id="36" dur="500"/>
                                            <p:tgtEl>
                                              <p:spTgt spid="20"/>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stCondLst>
                                        <p:cond delay="3100"/>
                                      </p:stCondLst>
                                      <p:childTnLst>
                                        <p:set>
                                          <p:cBhvr>
                                            <p:cTn id="73" dur="1" fill="hold">
                                              <p:stCondLst>
                                                <p:cond delay="0"/>
                                              </p:stCondLst>
                                            </p:cTn>
                                            <p:tgtEl>
                                              <p:spTgt spid="120"/>
                                            </p:tgtEl>
                                            <p:attrNameLst>
                                              <p:attrName>style.visibility</p:attrName>
                                            </p:attrNameLst>
                                          </p:cBhvr>
                                          <p:to>
                                            <p:strVal val="visible"/>
                                          </p:to>
                                        </p:set>
                                        <p:anim calcmode="lin" valueType="num">
                                          <p:cBhvr additive="base">
                                            <p:cTn id="74" dur="500" fill="hold"/>
                                            <p:tgtEl>
                                              <p:spTgt spid="120"/>
                                            </p:tgtEl>
                                            <p:attrNameLst>
                                              <p:attrName>ppt_x</p:attrName>
                                            </p:attrNameLst>
                                          </p:cBhvr>
                                          <p:tavLst>
                                            <p:tav tm="0">
                                              <p:val>
                                                <p:strVal val="1+#ppt_w/2"/>
                                              </p:val>
                                            </p:tav>
                                            <p:tav tm="100000">
                                              <p:val>
                                                <p:strVal val="#ppt_x"/>
                                              </p:val>
                                            </p:tav>
                                          </p:tavLst>
                                        </p:anim>
                                        <p:anim calcmode="lin" valueType="num">
                                          <p:cBhvr additive="base">
                                            <p:cTn id="75"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1" name="Rectangle 24"/>
          <p:cNvSpPr>
            <a:spLocks noChangeArrowheads="1"/>
          </p:cNvSpPr>
          <p:nvPr/>
        </p:nvSpPr>
        <p:spPr bwMode="auto">
          <a:xfrm>
            <a:off x="826412" y="658179"/>
            <a:ext cx="2879958" cy="2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）作品赏析</a:t>
            </a:r>
          </a:p>
        </p:txBody>
      </p:sp>
      <p:sp>
        <p:nvSpPr>
          <p:cNvPr id="27" name="Rectangle 24"/>
          <p:cNvSpPr>
            <a:spLocks noChangeArrowheads="1"/>
          </p:cNvSpPr>
          <p:nvPr/>
        </p:nvSpPr>
        <p:spPr bwMode="auto">
          <a:xfrm>
            <a:off x="826412" y="1000144"/>
            <a:ext cx="2879958" cy="2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欣赏如图所示的内页设计作品。</a:t>
            </a:r>
          </a:p>
        </p:txBody>
      </p:sp>
      <p:pic>
        <p:nvPicPr>
          <p:cNvPr id="2" name="图片 1"/>
          <p:cNvPicPr>
            <a:picLocks noChangeAspect="1"/>
          </p:cNvPicPr>
          <p:nvPr/>
        </p:nvPicPr>
        <p:blipFill>
          <a:blip r:embed="rId2"/>
          <a:stretch>
            <a:fillRect/>
          </a:stretch>
        </p:blipFill>
        <p:spPr>
          <a:xfrm>
            <a:off x="1605756" y="1316072"/>
            <a:ext cx="2879958" cy="2035334"/>
          </a:xfrm>
          <a:prstGeom prst="rect">
            <a:avLst/>
          </a:prstGeom>
        </p:spPr>
      </p:pic>
      <p:pic>
        <p:nvPicPr>
          <p:cNvPr id="3" name="图片 2"/>
          <p:cNvPicPr>
            <a:picLocks noChangeAspect="1"/>
          </p:cNvPicPr>
          <p:nvPr/>
        </p:nvPicPr>
        <p:blipFill>
          <a:blip r:embed="rId3"/>
          <a:stretch>
            <a:fillRect/>
          </a:stretch>
        </p:blipFill>
        <p:spPr>
          <a:xfrm>
            <a:off x="4584781" y="1316072"/>
            <a:ext cx="2880000" cy="2035364"/>
          </a:xfrm>
          <a:prstGeom prst="rect">
            <a:avLst/>
          </a:prstGeom>
        </p:spPr>
      </p:pic>
      <p:pic>
        <p:nvPicPr>
          <p:cNvPr id="4" name="图片 3"/>
          <p:cNvPicPr>
            <a:picLocks noChangeAspect="1"/>
          </p:cNvPicPr>
          <p:nvPr/>
        </p:nvPicPr>
        <p:blipFill>
          <a:blip r:embed="rId4"/>
          <a:stretch>
            <a:fillRect/>
          </a:stretch>
        </p:blipFill>
        <p:spPr>
          <a:xfrm>
            <a:off x="1356515" y="3439264"/>
            <a:ext cx="3129198" cy="1428474"/>
          </a:xfrm>
          <a:prstGeom prst="rect">
            <a:avLst/>
          </a:prstGeom>
        </p:spPr>
      </p:pic>
      <p:pic>
        <p:nvPicPr>
          <p:cNvPr id="5" name="图片 4"/>
          <p:cNvPicPr>
            <a:picLocks noChangeAspect="1"/>
          </p:cNvPicPr>
          <p:nvPr/>
        </p:nvPicPr>
        <p:blipFill>
          <a:blip r:embed="rId5"/>
          <a:stretch>
            <a:fillRect/>
          </a:stretch>
        </p:blipFill>
        <p:spPr>
          <a:xfrm>
            <a:off x="4584781" y="3434957"/>
            <a:ext cx="3195944" cy="1432781"/>
          </a:xfrm>
          <a:prstGeom prst="rect">
            <a:avLst/>
          </a:prstGeom>
        </p:spPr>
      </p:pic>
    </p:spTree>
    <p:extLst>
      <p:ext uri="{BB962C8B-B14F-4D97-AF65-F5344CB8AC3E}">
        <p14:creationId xmlns:p14="http://schemas.microsoft.com/office/powerpoint/2010/main" val="267905945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0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60000">
                                          <p:cBhvr additive="base">
                                            <p:cTn id="11" dur="500" fill="hold"/>
                                            <p:tgtEl>
                                              <p:spTgt spid="27"/>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14:presetBounceEnd="6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60000">
                                          <p:cBhvr additive="base">
                                            <p:cTn id="16"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nodeType="afterEffect" p14:presetBounceEnd="60000">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14:bounceEnd="60000">
                                          <p:cBhvr additive="base">
                                            <p:cTn id="21"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nodeType="afterEffect" p14:presetBounceEnd="60000">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14:bounceEnd="60000">
                                          <p:cBhvr additive="base">
                                            <p:cTn id="26"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27" dur="500" fill="hold"/>
                                            <p:tgtEl>
                                              <p:spTgt spid="4"/>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nodeType="afterEffect" p14:presetBounceEnd="60000">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60000">
                                          <p:cBhvr additive="base">
                                            <p:cTn id="31"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1+#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0-#ppt_w/2"/>
                                              </p:val>
                                            </p:tav>
                                            <p:tav tm="100000">
                                              <p:val>
                                                <p:strVal val="#ppt_x"/>
                                              </p:val>
                                            </p:tav>
                                          </p:tavLst>
                                        </p:anim>
                                        <p:anim calcmode="lin" valueType="num">
                                          <p:cBhvr additive="base">
                                            <p:cTn id="27" dur="500" fill="hold"/>
                                            <p:tgtEl>
                                              <p:spTgt spid="4"/>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pic>
        <p:nvPicPr>
          <p:cNvPr id="4" name="图片 3"/>
          <p:cNvPicPr>
            <a:picLocks noChangeAspect="1"/>
          </p:cNvPicPr>
          <p:nvPr/>
        </p:nvPicPr>
        <p:blipFill>
          <a:blip r:embed="rId2"/>
          <a:stretch>
            <a:fillRect/>
          </a:stretch>
        </p:blipFill>
        <p:spPr>
          <a:xfrm>
            <a:off x="1834413" y="626957"/>
            <a:ext cx="5444763" cy="2235569"/>
          </a:xfrm>
          <a:prstGeom prst="rect">
            <a:avLst/>
          </a:prstGeom>
        </p:spPr>
      </p:pic>
      <p:pic>
        <p:nvPicPr>
          <p:cNvPr id="5" name="图片 4"/>
          <p:cNvPicPr>
            <a:picLocks noChangeAspect="1"/>
          </p:cNvPicPr>
          <p:nvPr/>
        </p:nvPicPr>
        <p:blipFill>
          <a:blip r:embed="rId3"/>
          <a:stretch>
            <a:fillRect/>
          </a:stretch>
        </p:blipFill>
        <p:spPr>
          <a:xfrm>
            <a:off x="1834413" y="2927388"/>
            <a:ext cx="5444763" cy="2235569"/>
          </a:xfrm>
          <a:prstGeom prst="rect">
            <a:avLst/>
          </a:prstGeom>
        </p:spPr>
      </p:pic>
    </p:spTree>
    <p:extLst>
      <p:ext uri="{BB962C8B-B14F-4D97-AF65-F5344CB8AC3E}">
        <p14:creationId xmlns:p14="http://schemas.microsoft.com/office/powerpoint/2010/main" val="28843677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6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0000">
                                          <p:cBhvr additive="base">
                                            <p:cTn id="12"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pic>
        <p:nvPicPr>
          <p:cNvPr id="2" name="图片 1"/>
          <p:cNvPicPr>
            <a:picLocks noChangeAspect="1"/>
          </p:cNvPicPr>
          <p:nvPr/>
        </p:nvPicPr>
        <p:blipFill>
          <a:blip r:embed="rId2"/>
          <a:stretch>
            <a:fillRect/>
          </a:stretch>
        </p:blipFill>
        <p:spPr>
          <a:xfrm>
            <a:off x="1906412" y="599330"/>
            <a:ext cx="5328000" cy="2187627"/>
          </a:xfrm>
          <a:prstGeom prst="rect">
            <a:avLst/>
          </a:prstGeom>
        </p:spPr>
      </p:pic>
      <p:pic>
        <p:nvPicPr>
          <p:cNvPr id="3" name="图片 2"/>
          <p:cNvPicPr>
            <a:picLocks noChangeAspect="1"/>
          </p:cNvPicPr>
          <p:nvPr/>
        </p:nvPicPr>
        <p:blipFill>
          <a:blip r:embed="rId3"/>
          <a:stretch>
            <a:fillRect/>
          </a:stretch>
        </p:blipFill>
        <p:spPr>
          <a:xfrm>
            <a:off x="1906412" y="2858957"/>
            <a:ext cx="5328000" cy="2187627"/>
          </a:xfrm>
          <a:prstGeom prst="rect">
            <a:avLst/>
          </a:prstGeom>
        </p:spPr>
      </p:pic>
    </p:spTree>
    <p:extLst>
      <p:ext uri="{BB962C8B-B14F-4D97-AF65-F5344CB8AC3E}">
        <p14:creationId xmlns:p14="http://schemas.microsoft.com/office/powerpoint/2010/main" val="216722148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6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60000">
                                          <p:cBhvr additive="base">
                                            <p:cTn id="12"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19333" y="-7938"/>
            <a:ext cx="2556000" cy="5159376"/>
          </a:xfrm>
          <a:custGeom>
            <a:avLst/>
            <a:gdLst>
              <a:gd name="T0" fmla="*/ 0 w 1624"/>
              <a:gd name="T1" fmla="*/ 0 h 3250"/>
              <a:gd name="T2" fmla="*/ 1624 w 1624"/>
              <a:gd name="T3" fmla="*/ 1625 h 3250"/>
              <a:gd name="T4" fmla="*/ 0 w 1624"/>
              <a:gd name="T5" fmla="*/ 3250 h 3250"/>
              <a:gd name="T6" fmla="*/ 0 w 1624"/>
              <a:gd name="T7" fmla="*/ 0 h 3250"/>
            </a:gdLst>
            <a:ahLst/>
            <a:cxnLst>
              <a:cxn ang="0">
                <a:pos x="T0" y="T1"/>
              </a:cxn>
              <a:cxn ang="0">
                <a:pos x="T2" y="T3"/>
              </a:cxn>
              <a:cxn ang="0">
                <a:pos x="T4" y="T5"/>
              </a:cxn>
              <a:cxn ang="0">
                <a:pos x="T6" y="T7"/>
              </a:cxn>
            </a:cxnLst>
            <a:rect l="0" t="0" r="r" b="b"/>
            <a:pathLst>
              <a:path w="1624" h="3250">
                <a:moveTo>
                  <a:pt x="0" y="0"/>
                </a:moveTo>
                <a:lnTo>
                  <a:pt x="1624" y="1625"/>
                </a:lnTo>
                <a:lnTo>
                  <a:pt x="0" y="3250"/>
                </a:lnTo>
                <a:lnTo>
                  <a:pt x="0" y="0"/>
                </a:lnTo>
                <a:close/>
              </a:path>
            </a:pathLst>
          </a:custGeom>
          <a:blipFill>
            <a:blip r:embed="rId2" cstate="screen"/>
            <a:srcRect/>
            <a:stretch>
              <a:fillRect/>
            </a:stretch>
          </a:blipFill>
          <a:ln w="12700" cap="flat">
            <a:noFill/>
            <a:prstDash val="solid"/>
            <a:miter lim="800000"/>
          </a:ln>
        </p:spPr>
        <p:txBody>
          <a:bodyPr vert="horz" wrap="square" lIns="91440" tIns="45720" rIns="91440" bIns="45720" numCol="1" anchor="t" anchorCtr="0" compatLnSpc="1"/>
          <a:lstStyle/>
          <a:p>
            <a:endParaRPr lang="zh-CN" altLang="en-US"/>
          </a:p>
        </p:txBody>
      </p:sp>
      <p:sp>
        <p:nvSpPr>
          <p:cNvPr id="7" name="Freeform 7"/>
          <p:cNvSpPr/>
          <p:nvPr/>
        </p:nvSpPr>
        <p:spPr bwMode="auto">
          <a:xfrm>
            <a:off x="-19333" y="2133600"/>
            <a:ext cx="438938" cy="876300"/>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8" name="Freeform 8"/>
          <p:cNvSpPr/>
          <p:nvPr/>
        </p:nvSpPr>
        <p:spPr bwMode="auto">
          <a:xfrm>
            <a:off x="1946428" y="1562844"/>
            <a:ext cx="580472" cy="1158916"/>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Freeform 9"/>
          <p:cNvSpPr/>
          <p:nvPr/>
        </p:nvSpPr>
        <p:spPr bwMode="auto">
          <a:xfrm>
            <a:off x="2202798" y="2089959"/>
            <a:ext cx="471804" cy="94530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Rectangle 18"/>
          <p:cNvSpPr>
            <a:spLocks noChangeArrowheads="1"/>
          </p:cNvSpPr>
          <p:nvPr/>
        </p:nvSpPr>
        <p:spPr bwMode="auto">
          <a:xfrm>
            <a:off x="4492661" y="2089959"/>
            <a:ext cx="33990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2800" b="1" dirty="0">
                <a:solidFill>
                  <a:schemeClr val="accent2"/>
                </a:solidFill>
                <a:latin typeface="Impact" pitchFamily="34" charset="0"/>
                <a:ea typeface="微软雅黑" pitchFamily="34" charset="-122"/>
                <a:cs typeface="宋体" pitchFamily="2" charset="-122"/>
              </a:rPr>
              <a:t>感谢</a:t>
            </a:r>
            <a:r>
              <a:rPr lang="zh-CN" altLang="en-US" sz="2800" b="1" dirty="0">
                <a:solidFill>
                  <a:schemeClr val="tx1">
                    <a:lumMod val="75000"/>
                    <a:lumOff val="25000"/>
                  </a:schemeClr>
                </a:solidFill>
                <a:latin typeface="Impact" pitchFamily="34" charset="0"/>
                <a:ea typeface="微软雅黑" pitchFamily="34" charset="-122"/>
                <a:cs typeface="宋体" pitchFamily="2" charset="-122"/>
              </a:rPr>
              <a:t>各位观看</a:t>
            </a:r>
            <a:endParaRPr lang="en-US" altLang="zh-CN" sz="2800" b="1" dirty="0">
              <a:solidFill>
                <a:schemeClr val="tx1">
                  <a:lumMod val="75000"/>
                  <a:lumOff val="25000"/>
                </a:schemeClr>
              </a:solidFill>
              <a:latin typeface="Impact" pitchFamily="34" charset="0"/>
              <a:ea typeface="微软雅黑" pitchFamily="34" charset="-122"/>
              <a:cs typeface="宋体" pitchFamily="2" charset="-122"/>
            </a:endParaRPr>
          </a:p>
        </p:txBody>
      </p:sp>
      <p:sp>
        <p:nvSpPr>
          <p:cNvPr id="19" name="Line 21"/>
          <p:cNvSpPr>
            <a:spLocks noChangeShapeType="1"/>
          </p:cNvSpPr>
          <p:nvPr/>
        </p:nvSpPr>
        <p:spPr bwMode="auto">
          <a:xfrm>
            <a:off x="4270998" y="2675012"/>
            <a:ext cx="2675414" cy="0"/>
          </a:xfrm>
          <a:prstGeom prst="line">
            <a:avLst/>
          </a:prstGeom>
          <a:noFill/>
          <a:ln w="6350">
            <a:solidFill>
              <a:schemeClr val="tx1">
                <a:lumMod val="75000"/>
                <a:lumOff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75000"/>
                    <a:lumOff val="25000"/>
                  </a:schemeClr>
                </a:solidFill>
              </a:ln>
              <a:solidFill>
                <a:srgbClr val="000000"/>
              </a:solidFill>
              <a:latin typeface="Arial" pitchFamily="34" charset="0"/>
            </a:endParaRPr>
          </a:p>
        </p:txBody>
      </p:sp>
      <p:sp>
        <p:nvSpPr>
          <p:cNvPr id="11" name="菱形 10"/>
          <p:cNvSpPr/>
          <p:nvPr/>
        </p:nvSpPr>
        <p:spPr>
          <a:xfrm>
            <a:off x="1016315" y="3165533"/>
            <a:ext cx="2034712" cy="2034712"/>
          </a:xfrm>
          <a:prstGeom prst="diamond">
            <a:avLst/>
          </a:prstGeom>
          <a:blipFill>
            <a:blip r:embed="rId3" cstate="print"/>
            <a:srcRect/>
            <a:stretch>
              <a:fillRect r="3"/>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2" name="菱形 11"/>
          <p:cNvSpPr/>
          <p:nvPr/>
        </p:nvSpPr>
        <p:spPr>
          <a:xfrm>
            <a:off x="-37588" y="4227140"/>
            <a:ext cx="2034712" cy="2034712"/>
          </a:xfrm>
          <a:prstGeom prst="diamond">
            <a:avLst/>
          </a:pr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菱形 14"/>
          <p:cNvSpPr/>
          <p:nvPr/>
        </p:nvSpPr>
        <p:spPr>
          <a:xfrm>
            <a:off x="2070761" y="4227140"/>
            <a:ext cx="2034712" cy="2034712"/>
          </a:xfrm>
          <a:prstGeom prst="diamond">
            <a:avLst/>
          </a:pr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2632124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5" presetClass="emph" presetSubtype="0" repeatCount="3000" fill="hold" grpId="1" nodeType="withEffect">
                                  <p:stCondLst>
                                    <p:cond delay="500"/>
                                  </p:stCondLst>
                                  <p:childTnLst>
                                    <p:anim calcmode="discrete" valueType="str">
                                      <p:cBhvr>
                                        <p:cTn id="14" dur="100" fill="hold"/>
                                        <p:tgtEl>
                                          <p:spTgt spid="7"/>
                                        </p:tgtEl>
                                        <p:attrNameLst>
                                          <p:attrName>style.visibility</p:attrName>
                                        </p:attrNameLst>
                                      </p:cBhvr>
                                      <p:tavLst>
                                        <p:tav tm="0">
                                          <p:val>
                                            <p:strVal val="hidden"/>
                                          </p:val>
                                        </p:tav>
                                        <p:tav tm="50000">
                                          <p:val>
                                            <p:strVal val="visible"/>
                                          </p:val>
                                        </p:tav>
                                      </p:tavLst>
                                    </p:anim>
                                  </p:childTnLst>
                                </p:cTn>
                              </p:par>
                              <p:par>
                                <p:cTn id="15" presetID="2" presetClass="entr" presetSubtype="8"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35" presetClass="emph" presetSubtype="0" repeatCount="3000" fill="hold" grpId="1" nodeType="withEffect">
                                  <p:stCondLst>
                                    <p:cond delay="600"/>
                                  </p:stCondLst>
                                  <p:childTnLst>
                                    <p:anim calcmode="discrete" valueType="str">
                                      <p:cBhvr>
                                        <p:cTn id="20" dur="100" fill="hold"/>
                                        <p:tgtEl>
                                          <p:spTgt spid="8"/>
                                        </p:tgtEl>
                                        <p:attrNameLst>
                                          <p:attrName>style.visibility</p:attrName>
                                        </p:attrNameLst>
                                      </p:cBhvr>
                                      <p:tavLst>
                                        <p:tav tm="0">
                                          <p:val>
                                            <p:strVal val="hidden"/>
                                          </p:val>
                                        </p:tav>
                                        <p:tav tm="50000">
                                          <p:val>
                                            <p:strVal val="visible"/>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35" presetClass="emph" presetSubtype="0" repeatCount="3000" fill="hold" grpId="1" nodeType="withEffect">
                                  <p:stCondLst>
                                    <p:cond delay="700"/>
                                  </p:stCondLst>
                                  <p:childTnLst>
                                    <p:anim calcmode="discrete" valueType="str">
                                      <p:cBhvr>
                                        <p:cTn id="26" dur="100" fill="hold"/>
                                        <p:tgtEl>
                                          <p:spTgt spid="9"/>
                                        </p:tgtEl>
                                        <p:attrNameLst>
                                          <p:attrName>style.visibility</p:attrName>
                                        </p:attrNameLst>
                                      </p:cBhvr>
                                      <p:tavLst>
                                        <p:tav tm="0">
                                          <p:val>
                                            <p:strVal val="hidden"/>
                                          </p:val>
                                        </p:tav>
                                        <p:tav tm="50000">
                                          <p:val>
                                            <p:strVal val="visible"/>
                                          </p:val>
                                        </p:tav>
                                      </p:tavLst>
                                    </p:anim>
                                  </p:childTnLst>
                                </p:cTn>
                              </p:par>
                              <p:par>
                                <p:cTn id="27" presetID="2" presetClass="entr" presetSubtype="8" fill="hold" grpId="0" nodeType="withEffect">
                                  <p:stCondLst>
                                    <p:cond delay="7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35" presetClass="emph" presetSubtype="0" repeatCount="3000" fill="hold" grpId="1" nodeType="withEffect">
                                  <p:stCondLst>
                                    <p:cond delay="1100"/>
                                  </p:stCondLst>
                                  <p:childTnLst>
                                    <p:anim calcmode="discrete" valueType="str">
                                      <p:cBhvr>
                                        <p:cTn id="32" dur="100" fill="hold"/>
                                        <p:tgtEl>
                                          <p:spTgt spid="15"/>
                                        </p:tgtEl>
                                        <p:attrNameLst>
                                          <p:attrName>style.visibility</p:attrName>
                                        </p:attrNameLst>
                                      </p:cBhvr>
                                      <p:tavLst>
                                        <p:tav tm="0">
                                          <p:val>
                                            <p:strVal val="hidden"/>
                                          </p:val>
                                        </p:tav>
                                        <p:tav tm="50000">
                                          <p:val>
                                            <p:strVal val="visible"/>
                                          </p:val>
                                        </p:tav>
                                      </p:tavLst>
                                    </p:anim>
                                  </p:childTnLst>
                                </p:cTn>
                              </p:par>
                              <p:par>
                                <p:cTn id="33" presetID="2" presetClass="entr" presetSubtype="8" fill="hold" grpId="0" nodeType="withEffect">
                                  <p:stCondLst>
                                    <p:cond delay="11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6" presetClass="entr" presetSubtype="0" fill="hold" grpId="0" nodeType="withEffect">
                                  <p:stCondLst>
                                    <p:cond delay="1400"/>
                                  </p:stCondLst>
                                  <p:iterate type="lt">
                                    <p:tmPct val="6667"/>
                                  </p:iterate>
                                  <p:childTnLst>
                                    <p:set>
                                      <p:cBhvr>
                                        <p:cTn id="42" dur="1" fill="hold">
                                          <p:stCondLst>
                                            <p:cond delay="0"/>
                                          </p:stCondLst>
                                        </p:cTn>
                                        <p:tgtEl>
                                          <p:spTgt spid="16"/>
                                        </p:tgtEl>
                                        <p:attrNameLst>
                                          <p:attrName>style.visibility</p:attrName>
                                        </p:attrNameLst>
                                      </p:cBhvr>
                                      <p:to>
                                        <p:strVal val="visible"/>
                                      </p:to>
                                    </p:set>
                                    <p:anim by="(-#ppt_w*2)" calcmode="lin" valueType="num">
                                      <p:cBhvr rctx="PPT">
                                        <p:cTn id="43" dur="375" autoRev="1" fill="hold">
                                          <p:stCondLst>
                                            <p:cond delay="0"/>
                                          </p:stCondLst>
                                        </p:cTn>
                                        <p:tgtEl>
                                          <p:spTgt spid="16"/>
                                        </p:tgtEl>
                                        <p:attrNameLst>
                                          <p:attrName>ppt_w</p:attrName>
                                        </p:attrNameLst>
                                      </p:cBhvr>
                                    </p:anim>
                                    <p:anim by="(#ppt_w*0.50)" calcmode="lin" valueType="num">
                                      <p:cBhvr>
                                        <p:cTn id="44" dur="375" decel="50000" autoRev="1" fill="hold">
                                          <p:stCondLst>
                                            <p:cond delay="0"/>
                                          </p:stCondLst>
                                        </p:cTn>
                                        <p:tgtEl>
                                          <p:spTgt spid="16"/>
                                        </p:tgtEl>
                                        <p:attrNameLst>
                                          <p:attrName>ppt_x</p:attrName>
                                        </p:attrNameLst>
                                      </p:cBhvr>
                                    </p:anim>
                                    <p:anim from="(-#ppt_h/2)" to="(#ppt_y)" calcmode="lin" valueType="num">
                                      <p:cBhvr>
                                        <p:cTn id="45" dur="750" fill="hold">
                                          <p:stCondLst>
                                            <p:cond delay="0"/>
                                          </p:stCondLst>
                                        </p:cTn>
                                        <p:tgtEl>
                                          <p:spTgt spid="16"/>
                                        </p:tgtEl>
                                        <p:attrNameLst>
                                          <p:attrName>ppt_y</p:attrName>
                                        </p:attrNameLst>
                                      </p:cBhvr>
                                    </p:anim>
                                    <p:animRot by="21600000">
                                      <p:cBhvr>
                                        <p:cTn id="46" dur="750" fill="hold">
                                          <p:stCondLst>
                                            <p:cond delay="0"/>
                                          </p:stCondLst>
                                        </p:cTn>
                                        <p:tgtEl>
                                          <p:spTgt spid="16"/>
                                        </p:tgtEl>
                                        <p:attrNameLst>
                                          <p:attrName>r</p:attrName>
                                        </p:attrNameLst>
                                      </p:cBhvr>
                                    </p:animRot>
                                  </p:childTnLst>
                                </p:cTn>
                              </p:par>
                              <p:par>
                                <p:cTn id="47" presetID="22" presetClass="entr" presetSubtype="8" fill="hold" grpId="0"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6" grpId="0"/>
      <p:bldP spid="19" grpId="0" animBg="1"/>
      <p:bldP spid="11" grpId="0" animBg="1"/>
      <p:bldP spid="12" grpId="0" animBg="1"/>
      <p:bldP spid="15" grpId="0" animBg="1"/>
      <p:bldP spid="1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endCxn id="28" idx="0"/>
          </p:cNvCxnSpPr>
          <p:nvPr/>
        </p:nvCxnSpPr>
        <p:spPr>
          <a:xfrm>
            <a:off x="4551616" y="-1"/>
            <a:ext cx="0" cy="1623144"/>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28" idx="2"/>
          </p:cNvCxnSpPr>
          <p:nvPr/>
        </p:nvCxnSpPr>
        <p:spPr>
          <a:xfrm>
            <a:off x="4551616" y="2287811"/>
            <a:ext cx="0" cy="285410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1479086" y="1711126"/>
            <a:ext cx="2147778" cy="1363831"/>
            <a:chOff x="-4521200" y="2468562"/>
            <a:chExt cx="3692525" cy="2344739"/>
          </a:xfrm>
        </p:grpSpPr>
        <p:sp>
          <p:nvSpPr>
            <p:cNvPr id="16" name="Freeform 5"/>
            <p:cNvSpPr/>
            <p:nvPr/>
          </p:nvSpPr>
          <p:spPr bwMode="auto">
            <a:xfrm>
              <a:off x="-1825625" y="3086100"/>
              <a:ext cx="996950" cy="1727200"/>
            </a:xfrm>
            <a:custGeom>
              <a:avLst/>
              <a:gdLst>
                <a:gd name="T0" fmla="*/ 805 w 904"/>
                <a:gd name="T1" fmla="*/ 0 h 1567"/>
                <a:gd name="T2" fmla="*/ 707 w 904"/>
                <a:gd name="T3" fmla="*/ 99 h 1567"/>
                <a:gd name="T4" fmla="*/ 707 w 904"/>
                <a:gd name="T5" fmla="*/ 764 h 1567"/>
                <a:gd name="T6" fmla="*/ 99 w 904"/>
                <a:gd name="T7" fmla="*/ 764 h 1567"/>
                <a:gd name="T8" fmla="*/ 0 w 904"/>
                <a:gd name="T9" fmla="*/ 863 h 1567"/>
                <a:gd name="T10" fmla="*/ 99 w 904"/>
                <a:gd name="T11" fmla="*/ 961 h 1567"/>
                <a:gd name="T12" fmla="*/ 426 w 904"/>
                <a:gd name="T13" fmla="*/ 961 h 1567"/>
                <a:gd name="T14" fmla="*/ 426 w 904"/>
                <a:gd name="T15" fmla="*/ 1478 h 1567"/>
                <a:gd name="T16" fmla="*/ 195 w 904"/>
                <a:gd name="T17" fmla="*/ 1478 h 1567"/>
                <a:gd name="T18" fmla="*/ 195 w 904"/>
                <a:gd name="T19" fmla="*/ 1478 h 1567"/>
                <a:gd name="T20" fmla="*/ 195 w 904"/>
                <a:gd name="T21" fmla="*/ 1478 h 1567"/>
                <a:gd name="T22" fmla="*/ 152 w 904"/>
                <a:gd name="T23" fmla="*/ 1522 h 1567"/>
                <a:gd name="T24" fmla="*/ 195 w 904"/>
                <a:gd name="T25" fmla="*/ 1567 h 1567"/>
                <a:gd name="T26" fmla="*/ 195 w 904"/>
                <a:gd name="T27" fmla="*/ 1567 h 1567"/>
                <a:gd name="T28" fmla="*/ 195 w 904"/>
                <a:gd name="T29" fmla="*/ 1567 h 1567"/>
                <a:gd name="T30" fmla="*/ 677 w 904"/>
                <a:gd name="T31" fmla="*/ 1567 h 1567"/>
                <a:gd name="T32" fmla="*/ 677 w 904"/>
                <a:gd name="T33" fmla="*/ 1567 h 1567"/>
                <a:gd name="T34" fmla="*/ 723 w 904"/>
                <a:gd name="T35" fmla="*/ 1522 h 1567"/>
                <a:gd name="T36" fmla="*/ 677 w 904"/>
                <a:gd name="T37" fmla="*/ 1478 h 1567"/>
                <a:gd name="T38" fmla="*/ 677 w 904"/>
                <a:gd name="T39" fmla="*/ 1478 h 1567"/>
                <a:gd name="T40" fmla="*/ 482 w 904"/>
                <a:gd name="T41" fmla="*/ 1478 h 1567"/>
                <a:gd name="T42" fmla="*/ 482 w 904"/>
                <a:gd name="T43" fmla="*/ 961 h 1567"/>
                <a:gd name="T44" fmla="*/ 809 w 904"/>
                <a:gd name="T45" fmla="*/ 961 h 1567"/>
                <a:gd name="T46" fmla="*/ 809 w 904"/>
                <a:gd name="T47" fmla="*/ 961 h 1567"/>
                <a:gd name="T48" fmla="*/ 904 w 904"/>
                <a:gd name="T49" fmla="*/ 863 h 1567"/>
                <a:gd name="T50" fmla="*/ 904 w 904"/>
                <a:gd name="T51" fmla="*/ 99 h 1567"/>
                <a:gd name="T52" fmla="*/ 805 w 904"/>
                <a:gd name="T53" fmla="*/ 0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04" h="1567">
                  <a:moveTo>
                    <a:pt x="805" y="0"/>
                  </a:moveTo>
                  <a:cubicBezTo>
                    <a:pt x="750" y="0"/>
                    <a:pt x="707" y="44"/>
                    <a:pt x="707" y="99"/>
                  </a:cubicBezTo>
                  <a:cubicBezTo>
                    <a:pt x="707" y="764"/>
                    <a:pt x="707" y="764"/>
                    <a:pt x="707" y="764"/>
                  </a:cubicBezTo>
                  <a:cubicBezTo>
                    <a:pt x="99" y="764"/>
                    <a:pt x="99" y="764"/>
                    <a:pt x="99" y="764"/>
                  </a:cubicBezTo>
                  <a:cubicBezTo>
                    <a:pt x="43" y="764"/>
                    <a:pt x="0" y="807"/>
                    <a:pt x="0" y="863"/>
                  </a:cubicBezTo>
                  <a:cubicBezTo>
                    <a:pt x="0" y="916"/>
                    <a:pt x="43" y="961"/>
                    <a:pt x="99" y="961"/>
                  </a:cubicBezTo>
                  <a:cubicBezTo>
                    <a:pt x="426" y="961"/>
                    <a:pt x="426" y="961"/>
                    <a:pt x="426" y="961"/>
                  </a:cubicBezTo>
                  <a:cubicBezTo>
                    <a:pt x="426" y="1478"/>
                    <a:pt x="426" y="1478"/>
                    <a:pt x="426" y="1478"/>
                  </a:cubicBezTo>
                  <a:cubicBezTo>
                    <a:pt x="195" y="1478"/>
                    <a:pt x="195" y="1478"/>
                    <a:pt x="195" y="1478"/>
                  </a:cubicBezTo>
                  <a:cubicBezTo>
                    <a:pt x="195" y="1478"/>
                    <a:pt x="195" y="1478"/>
                    <a:pt x="195" y="1478"/>
                  </a:cubicBezTo>
                  <a:cubicBezTo>
                    <a:pt x="195" y="1478"/>
                    <a:pt x="195" y="1478"/>
                    <a:pt x="195" y="1478"/>
                  </a:cubicBezTo>
                  <a:cubicBezTo>
                    <a:pt x="172" y="1478"/>
                    <a:pt x="152" y="1498"/>
                    <a:pt x="152" y="1522"/>
                  </a:cubicBezTo>
                  <a:cubicBezTo>
                    <a:pt x="152" y="1547"/>
                    <a:pt x="172" y="1567"/>
                    <a:pt x="195" y="1567"/>
                  </a:cubicBezTo>
                  <a:cubicBezTo>
                    <a:pt x="195" y="1567"/>
                    <a:pt x="195" y="1567"/>
                    <a:pt x="195" y="1567"/>
                  </a:cubicBezTo>
                  <a:cubicBezTo>
                    <a:pt x="195" y="1567"/>
                    <a:pt x="195" y="1567"/>
                    <a:pt x="195" y="1567"/>
                  </a:cubicBezTo>
                  <a:cubicBezTo>
                    <a:pt x="677" y="1567"/>
                    <a:pt x="677" y="1567"/>
                    <a:pt x="677" y="1567"/>
                  </a:cubicBezTo>
                  <a:cubicBezTo>
                    <a:pt x="677" y="1567"/>
                    <a:pt x="677" y="1567"/>
                    <a:pt x="677" y="1567"/>
                  </a:cubicBezTo>
                  <a:cubicBezTo>
                    <a:pt x="703" y="1567"/>
                    <a:pt x="723" y="1547"/>
                    <a:pt x="723" y="1522"/>
                  </a:cubicBezTo>
                  <a:cubicBezTo>
                    <a:pt x="723" y="1498"/>
                    <a:pt x="703" y="1478"/>
                    <a:pt x="677" y="1478"/>
                  </a:cubicBezTo>
                  <a:cubicBezTo>
                    <a:pt x="677" y="1478"/>
                    <a:pt x="677" y="1478"/>
                    <a:pt x="677" y="1478"/>
                  </a:cubicBezTo>
                  <a:cubicBezTo>
                    <a:pt x="482" y="1478"/>
                    <a:pt x="482" y="1478"/>
                    <a:pt x="482" y="1478"/>
                  </a:cubicBezTo>
                  <a:cubicBezTo>
                    <a:pt x="482" y="961"/>
                    <a:pt x="482" y="961"/>
                    <a:pt x="482" y="961"/>
                  </a:cubicBezTo>
                  <a:cubicBezTo>
                    <a:pt x="809" y="961"/>
                    <a:pt x="809" y="961"/>
                    <a:pt x="809" y="961"/>
                  </a:cubicBezTo>
                  <a:cubicBezTo>
                    <a:pt x="809" y="961"/>
                    <a:pt x="809" y="961"/>
                    <a:pt x="809" y="961"/>
                  </a:cubicBezTo>
                  <a:cubicBezTo>
                    <a:pt x="863" y="957"/>
                    <a:pt x="904" y="916"/>
                    <a:pt x="904" y="863"/>
                  </a:cubicBezTo>
                  <a:cubicBezTo>
                    <a:pt x="904" y="99"/>
                    <a:pt x="904" y="99"/>
                    <a:pt x="904" y="99"/>
                  </a:cubicBezTo>
                  <a:cubicBezTo>
                    <a:pt x="904" y="44"/>
                    <a:pt x="859" y="0"/>
                    <a:pt x="80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Oval 6"/>
            <p:cNvSpPr>
              <a:spLocks noChangeArrowheads="1"/>
            </p:cNvSpPr>
            <p:nvPr/>
          </p:nvSpPr>
          <p:spPr bwMode="auto">
            <a:xfrm>
              <a:off x="-1495425" y="2468562"/>
              <a:ext cx="385762" cy="387350"/>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7"/>
            <p:cNvSpPr/>
            <p:nvPr/>
          </p:nvSpPr>
          <p:spPr bwMode="auto">
            <a:xfrm>
              <a:off x="-2065338" y="2927350"/>
              <a:ext cx="966787" cy="1731963"/>
            </a:xfrm>
            <a:custGeom>
              <a:avLst/>
              <a:gdLst>
                <a:gd name="T0" fmla="*/ 699 w 879"/>
                <a:gd name="T1" fmla="*/ 0 h 1571"/>
                <a:gd name="T2" fmla="*/ 577 w 879"/>
                <a:gd name="T3" fmla="*/ 47 h 1571"/>
                <a:gd name="T4" fmla="*/ 577 w 879"/>
                <a:gd name="T5" fmla="*/ 47 h 1571"/>
                <a:gd name="T6" fmla="*/ 577 w 879"/>
                <a:gd name="T7" fmla="*/ 47 h 1571"/>
                <a:gd name="T8" fmla="*/ 561 w 879"/>
                <a:gd name="T9" fmla="*/ 63 h 1571"/>
                <a:gd name="T10" fmla="*/ 338 w 879"/>
                <a:gd name="T11" fmla="*/ 292 h 1571"/>
                <a:gd name="T12" fmla="*/ 60 w 879"/>
                <a:gd name="T13" fmla="*/ 292 h 1571"/>
                <a:gd name="T14" fmla="*/ 0 w 879"/>
                <a:gd name="T15" fmla="*/ 351 h 1571"/>
                <a:gd name="T16" fmla="*/ 60 w 879"/>
                <a:gd name="T17" fmla="*/ 410 h 1571"/>
                <a:gd name="T18" fmla="*/ 375 w 879"/>
                <a:gd name="T19" fmla="*/ 410 h 1571"/>
                <a:gd name="T20" fmla="*/ 518 w 879"/>
                <a:gd name="T21" fmla="*/ 266 h 1571"/>
                <a:gd name="T22" fmla="*/ 518 w 879"/>
                <a:gd name="T23" fmla="*/ 687 h 1571"/>
                <a:gd name="T24" fmla="*/ 60 w 879"/>
                <a:gd name="T25" fmla="*/ 687 h 1571"/>
                <a:gd name="T26" fmla="*/ 60 w 879"/>
                <a:gd name="T27" fmla="*/ 687 h 1571"/>
                <a:gd name="T28" fmla="*/ 2 w 879"/>
                <a:gd name="T29" fmla="*/ 744 h 1571"/>
                <a:gd name="T30" fmla="*/ 2 w 879"/>
                <a:gd name="T31" fmla="*/ 746 h 1571"/>
                <a:gd name="T32" fmla="*/ 2 w 879"/>
                <a:gd name="T33" fmla="*/ 746 h 1571"/>
                <a:gd name="T34" fmla="*/ 2 w 879"/>
                <a:gd name="T35" fmla="*/ 1474 h 1571"/>
                <a:gd name="T36" fmla="*/ 99 w 879"/>
                <a:gd name="T37" fmla="*/ 1571 h 1571"/>
                <a:gd name="T38" fmla="*/ 196 w 879"/>
                <a:gd name="T39" fmla="*/ 1474 h 1571"/>
                <a:gd name="T40" fmla="*/ 196 w 879"/>
                <a:gd name="T41" fmla="*/ 900 h 1571"/>
                <a:gd name="T42" fmla="*/ 699 w 879"/>
                <a:gd name="T43" fmla="*/ 900 h 1571"/>
                <a:gd name="T44" fmla="*/ 879 w 879"/>
                <a:gd name="T45" fmla="*/ 718 h 1571"/>
                <a:gd name="T46" fmla="*/ 879 w 879"/>
                <a:gd name="T47" fmla="*/ 181 h 1571"/>
                <a:gd name="T48" fmla="*/ 699 w 879"/>
                <a:gd name="T49" fmla="*/ 0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9" h="1571">
                  <a:moveTo>
                    <a:pt x="699" y="0"/>
                  </a:moveTo>
                  <a:cubicBezTo>
                    <a:pt x="652" y="0"/>
                    <a:pt x="610" y="17"/>
                    <a:pt x="577" y="47"/>
                  </a:cubicBezTo>
                  <a:cubicBezTo>
                    <a:pt x="577" y="47"/>
                    <a:pt x="577" y="47"/>
                    <a:pt x="577" y="47"/>
                  </a:cubicBezTo>
                  <a:cubicBezTo>
                    <a:pt x="577" y="47"/>
                    <a:pt x="577" y="47"/>
                    <a:pt x="577" y="47"/>
                  </a:cubicBezTo>
                  <a:cubicBezTo>
                    <a:pt x="571" y="51"/>
                    <a:pt x="567" y="57"/>
                    <a:pt x="561" y="63"/>
                  </a:cubicBezTo>
                  <a:cubicBezTo>
                    <a:pt x="338" y="292"/>
                    <a:pt x="338" y="292"/>
                    <a:pt x="338" y="292"/>
                  </a:cubicBezTo>
                  <a:cubicBezTo>
                    <a:pt x="60" y="292"/>
                    <a:pt x="60" y="292"/>
                    <a:pt x="60" y="292"/>
                  </a:cubicBezTo>
                  <a:cubicBezTo>
                    <a:pt x="26" y="292"/>
                    <a:pt x="0" y="317"/>
                    <a:pt x="0" y="351"/>
                  </a:cubicBezTo>
                  <a:cubicBezTo>
                    <a:pt x="0" y="385"/>
                    <a:pt x="26" y="410"/>
                    <a:pt x="60" y="410"/>
                  </a:cubicBezTo>
                  <a:cubicBezTo>
                    <a:pt x="375" y="410"/>
                    <a:pt x="375" y="410"/>
                    <a:pt x="375" y="410"/>
                  </a:cubicBezTo>
                  <a:cubicBezTo>
                    <a:pt x="518" y="266"/>
                    <a:pt x="518" y="266"/>
                    <a:pt x="518" y="266"/>
                  </a:cubicBezTo>
                  <a:cubicBezTo>
                    <a:pt x="518" y="687"/>
                    <a:pt x="518" y="687"/>
                    <a:pt x="518" y="687"/>
                  </a:cubicBezTo>
                  <a:cubicBezTo>
                    <a:pt x="60" y="687"/>
                    <a:pt x="60" y="687"/>
                    <a:pt x="60" y="687"/>
                  </a:cubicBezTo>
                  <a:cubicBezTo>
                    <a:pt x="60" y="687"/>
                    <a:pt x="60" y="687"/>
                    <a:pt x="60" y="687"/>
                  </a:cubicBezTo>
                  <a:cubicBezTo>
                    <a:pt x="28" y="687"/>
                    <a:pt x="2" y="712"/>
                    <a:pt x="2" y="744"/>
                  </a:cubicBezTo>
                  <a:cubicBezTo>
                    <a:pt x="2" y="746"/>
                    <a:pt x="2" y="746"/>
                    <a:pt x="2" y="746"/>
                  </a:cubicBezTo>
                  <a:cubicBezTo>
                    <a:pt x="2" y="746"/>
                    <a:pt x="2" y="746"/>
                    <a:pt x="2" y="746"/>
                  </a:cubicBezTo>
                  <a:cubicBezTo>
                    <a:pt x="2" y="1474"/>
                    <a:pt x="2" y="1474"/>
                    <a:pt x="2" y="1474"/>
                  </a:cubicBezTo>
                  <a:cubicBezTo>
                    <a:pt x="2" y="1528"/>
                    <a:pt x="46" y="1571"/>
                    <a:pt x="99" y="1571"/>
                  </a:cubicBezTo>
                  <a:cubicBezTo>
                    <a:pt x="152" y="1571"/>
                    <a:pt x="196" y="1528"/>
                    <a:pt x="196" y="1474"/>
                  </a:cubicBezTo>
                  <a:cubicBezTo>
                    <a:pt x="196" y="900"/>
                    <a:pt x="196" y="900"/>
                    <a:pt x="196" y="900"/>
                  </a:cubicBezTo>
                  <a:cubicBezTo>
                    <a:pt x="699" y="900"/>
                    <a:pt x="699" y="900"/>
                    <a:pt x="699" y="900"/>
                  </a:cubicBezTo>
                  <a:cubicBezTo>
                    <a:pt x="798" y="900"/>
                    <a:pt x="879" y="819"/>
                    <a:pt x="879" y="718"/>
                  </a:cubicBezTo>
                  <a:cubicBezTo>
                    <a:pt x="879" y="181"/>
                    <a:pt x="879" y="181"/>
                    <a:pt x="879" y="181"/>
                  </a:cubicBezTo>
                  <a:cubicBezTo>
                    <a:pt x="879" y="80"/>
                    <a:pt x="798" y="0"/>
                    <a:pt x="69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8"/>
            <p:cNvSpPr/>
            <p:nvPr/>
          </p:nvSpPr>
          <p:spPr bwMode="auto">
            <a:xfrm>
              <a:off x="-4521200" y="3086100"/>
              <a:ext cx="996950" cy="1727200"/>
            </a:xfrm>
            <a:custGeom>
              <a:avLst/>
              <a:gdLst>
                <a:gd name="T0" fmla="*/ 99 w 905"/>
                <a:gd name="T1" fmla="*/ 0 h 1567"/>
                <a:gd name="T2" fmla="*/ 198 w 905"/>
                <a:gd name="T3" fmla="*/ 99 h 1567"/>
                <a:gd name="T4" fmla="*/ 198 w 905"/>
                <a:gd name="T5" fmla="*/ 764 h 1567"/>
                <a:gd name="T6" fmla="*/ 806 w 905"/>
                <a:gd name="T7" fmla="*/ 764 h 1567"/>
                <a:gd name="T8" fmla="*/ 905 w 905"/>
                <a:gd name="T9" fmla="*/ 863 h 1567"/>
                <a:gd name="T10" fmla="*/ 806 w 905"/>
                <a:gd name="T11" fmla="*/ 961 h 1567"/>
                <a:gd name="T12" fmla="*/ 476 w 905"/>
                <a:gd name="T13" fmla="*/ 961 h 1567"/>
                <a:gd name="T14" fmla="*/ 476 w 905"/>
                <a:gd name="T15" fmla="*/ 1478 h 1567"/>
                <a:gd name="T16" fmla="*/ 707 w 905"/>
                <a:gd name="T17" fmla="*/ 1478 h 1567"/>
                <a:gd name="T18" fmla="*/ 707 w 905"/>
                <a:gd name="T19" fmla="*/ 1478 h 1567"/>
                <a:gd name="T20" fmla="*/ 707 w 905"/>
                <a:gd name="T21" fmla="*/ 1478 h 1567"/>
                <a:gd name="T22" fmla="*/ 753 w 905"/>
                <a:gd name="T23" fmla="*/ 1522 h 1567"/>
                <a:gd name="T24" fmla="*/ 707 w 905"/>
                <a:gd name="T25" fmla="*/ 1567 h 1567"/>
                <a:gd name="T26" fmla="*/ 707 w 905"/>
                <a:gd name="T27" fmla="*/ 1567 h 1567"/>
                <a:gd name="T28" fmla="*/ 707 w 905"/>
                <a:gd name="T29" fmla="*/ 1567 h 1567"/>
                <a:gd name="T30" fmla="*/ 226 w 905"/>
                <a:gd name="T31" fmla="*/ 1567 h 1567"/>
                <a:gd name="T32" fmla="*/ 226 w 905"/>
                <a:gd name="T33" fmla="*/ 1567 h 1567"/>
                <a:gd name="T34" fmla="*/ 182 w 905"/>
                <a:gd name="T35" fmla="*/ 1522 h 1567"/>
                <a:gd name="T36" fmla="*/ 226 w 905"/>
                <a:gd name="T37" fmla="*/ 1478 h 1567"/>
                <a:gd name="T38" fmla="*/ 226 w 905"/>
                <a:gd name="T39" fmla="*/ 1478 h 1567"/>
                <a:gd name="T40" fmla="*/ 423 w 905"/>
                <a:gd name="T41" fmla="*/ 1478 h 1567"/>
                <a:gd name="T42" fmla="*/ 423 w 905"/>
                <a:gd name="T43" fmla="*/ 961 h 1567"/>
                <a:gd name="T44" fmla="*/ 93 w 905"/>
                <a:gd name="T45" fmla="*/ 961 h 1567"/>
                <a:gd name="T46" fmla="*/ 93 w 905"/>
                <a:gd name="T47" fmla="*/ 961 h 1567"/>
                <a:gd name="T48" fmla="*/ 0 w 905"/>
                <a:gd name="T49" fmla="*/ 863 h 1567"/>
                <a:gd name="T50" fmla="*/ 0 w 905"/>
                <a:gd name="T51" fmla="*/ 99 h 1567"/>
                <a:gd name="T52" fmla="*/ 99 w 905"/>
                <a:gd name="T53" fmla="*/ 0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05" h="1567">
                  <a:moveTo>
                    <a:pt x="99" y="0"/>
                  </a:moveTo>
                  <a:cubicBezTo>
                    <a:pt x="152" y="0"/>
                    <a:pt x="198" y="44"/>
                    <a:pt x="198" y="99"/>
                  </a:cubicBezTo>
                  <a:cubicBezTo>
                    <a:pt x="198" y="764"/>
                    <a:pt x="198" y="764"/>
                    <a:pt x="198" y="764"/>
                  </a:cubicBezTo>
                  <a:cubicBezTo>
                    <a:pt x="806" y="764"/>
                    <a:pt x="806" y="764"/>
                    <a:pt x="806" y="764"/>
                  </a:cubicBezTo>
                  <a:cubicBezTo>
                    <a:pt x="859" y="764"/>
                    <a:pt x="905" y="807"/>
                    <a:pt x="905" y="863"/>
                  </a:cubicBezTo>
                  <a:cubicBezTo>
                    <a:pt x="905" y="916"/>
                    <a:pt x="859" y="961"/>
                    <a:pt x="806" y="961"/>
                  </a:cubicBezTo>
                  <a:cubicBezTo>
                    <a:pt x="476" y="961"/>
                    <a:pt x="476" y="961"/>
                    <a:pt x="476" y="961"/>
                  </a:cubicBezTo>
                  <a:cubicBezTo>
                    <a:pt x="476" y="1478"/>
                    <a:pt x="476" y="1478"/>
                    <a:pt x="476" y="1478"/>
                  </a:cubicBezTo>
                  <a:cubicBezTo>
                    <a:pt x="707" y="1478"/>
                    <a:pt x="707" y="1478"/>
                    <a:pt x="707" y="1478"/>
                  </a:cubicBezTo>
                  <a:cubicBezTo>
                    <a:pt x="707" y="1478"/>
                    <a:pt x="707" y="1478"/>
                    <a:pt x="707" y="1478"/>
                  </a:cubicBezTo>
                  <a:cubicBezTo>
                    <a:pt x="707" y="1478"/>
                    <a:pt x="707" y="1478"/>
                    <a:pt x="707" y="1478"/>
                  </a:cubicBezTo>
                  <a:cubicBezTo>
                    <a:pt x="733" y="1478"/>
                    <a:pt x="753" y="1498"/>
                    <a:pt x="753" y="1522"/>
                  </a:cubicBezTo>
                  <a:cubicBezTo>
                    <a:pt x="753" y="1547"/>
                    <a:pt x="733" y="1567"/>
                    <a:pt x="707" y="1567"/>
                  </a:cubicBezTo>
                  <a:cubicBezTo>
                    <a:pt x="707" y="1567"/>
                    <a:pt x="707" y="1567"/>
                    <a:pt x="707" y="1567"/>
                  </a:cubicBezTo>
                  <a:cubicBezTo>
                    <a:pt x="707" y="1567"/>
                    <a:pt x="707" y="1567"/>
                    <a:pt x="707" y="1567"/>
                  </a:cubicBezTo>
                  <a:cubicBezTo>
                    <a:pt x="226" y="1567"/>
                    <a:pt x="226" y="1567"/>
                    <a:pt x="226" y="1567"/>
                  </a:cubicBezTo>
                  <a:cubicBezTo>
                    <a:pt x="226" y="1567"/>
                    <a:pt x="226" y="1567"/>
                    <a:pt x="226" y="1567"/>
                  </a:cubicBezTo>
                  <a:cubicBezTo>
                    <a:pt x="202" y="1567"/>
                    <a:pt x="182" y="1547"/>
                    <a:pt x="182" y="1522"/>
                  </a:cubicBezTo>
                  <a:cubicBezTo>
                    <a:pt x="182" y="1498"/>
                    <a:pt x="202" y="1478"/>
                    <a:pt x="226" y="1478"/>
                  </a:cubicBezTo>
                  <a:cubicBezTo>
                    <a:pt x="226" y="1478"/>
                    <a:pt x="226" y="1478"/>
                    <a:pt x="226" y="1478"/>
                  </a:cubicBezTo>
                  <a:cubicBezTo>
                    <a:pt x="423" y="1478"/>
                    <a:pt x="423" y="1478"/>
                    <a:pt x="423" y="1478"/>
                  </a:cubicBezTo>
                  <a:cubicBezTo>
                    <a:pt x="423" y="961"/>
                    <a:pt x="423" y="961"/>
                    <a:pt x="423" y="961"/>
                  </a:cubicBezTo>
                  <a:cubicBezTo>
                    <a:pt x="93" y="961"/>
                    <a:pt x="93" y="961"/>
                    <a:pt x="93" y="961"/>
                  </a:cubicBezTo>
                  <a:cubicBezTo>
                    <a:pt x="93" y="961"/>
                    <a:pt x="93" y="961"/>
                    <a:pt x="93" y="961"/>
                  </a:cubicBezTo>
                  <a:cubicBezTo>
                    <a:pt x="42" y="957"/>
                    <a:pt x="0" y="916"/>
                    <a:pt x="0" y="863"/>
                  </a:cubicBezTo>
                  <a:cubicBezTo>
                    <a:pt x="0" y="99"/>
                    <a:pt x="0" y="99"/>
                    <a:pt x="0" y="99"/>
                  </a:cubicBezTo>
                  <a:cubicBezTo>
                    <a:pt x="0" y="44"/>
                    <a:pt x="44" y="0"/>
                    <a:pt x="9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Oval 9"/>
            <p:cNvSpPr>
              <a:spLocks noChangeArrowheads="1"/>
            </p:cNvSpPr>
            <p:nvPr/>
          </p:nvSpPr>
          <p:spPr bwMode="auto">
            <a:xfrm>
              <a:off x="-4241800" y="2468562"/>
              <a:ext cx="388937" cy="387350"/>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0"/>
            <p:cNvSpPr/>
            <p:nvPr/>
          </p:nvSpPr>
          <p:spPr bwMode="auto">
            <a:xfrm>
              <a:off x="-4252913" y="2927350"/>
              <a:ext cx="971550" cy="1731963"/>
            </a:xfrm>
            <a:custGeom>
              <a:avLst/>
              <a:gdLst>
                <a:gd name="T0" fmla="*/ 182 w 883"/>
                <a:gd name="T1" fmla="*/ 0 h 1571"/>
                <a:gd name="T2" fmla="*/ 302 w 883"/>
                <a:gd name="T3" fmla="*/ 47 h 1571"/>
                <a:gd name="T4" fmla="*/ 302 w 883"/>
                <a:gd name="T5" fmla="*/ 47 h 1571"/>
                <a:gd name="T6" fmla="*/ 302 w 883"/>
                <a:gd name="T7" fmla="*/ 47 h 1571"/>
                <a:gd name="T8" fmla="*/ 318 w 883"/>
                <a:gd name="T9" fmla="*/ 63 h 1571"/>
                <a:gd name="T10" fmla="*/ 542 w 883"/>
                <a:gd name="T11" fmla="*/ 292 h 1571"/>
                <a:gd name="T12" fmla="*/ 823 w 883"/>
                <a:gd name="T13" fmla="*/ 292 h 1571"/>
                <a:gd name="T14" fmla="*/ 883 w 883"/>
                <a:gd name="T15" fmla="*/ 351 h 1571"/>
                <a:gd name="T16" fmla="*/ 823 w 883"/>
                <a:gd name="T17" fmla="*/ 410 h 1571"/>
                <a:gd name="T18" fmla="*/ 506 w 883"/>
                <a:gd name="T19" fmla="*/ 410 h 1571"/>
                <a:gd name="T20" fmla="*/ 362 w 883"/>
                <a:gd name="T21" fmla="*/ 266 h 1571"/>
                <a:gd name="T22" fmla="*/ 362 w 883"/>
                <a:gd name="T23" fmla="*/ 687 h 1571"/>
                <a:gd name="T24" fmla="*/ 823 w 883"/>
                <a:gd name="T25" fmla="*/ 687 h 1571"/>
                <a:gd name="T26" fmla="*/ 823 w 883"/>
                <a:gd name="T27" fmla="*/ 687 h 1571"/>
                <a:gd name="T28" fmla="*/ 881 w 883"/>
                <a:gd name="T29" fmla="*/ 744 h 1571"/>
                <a:gd name="T30" fmla="*/ 881 w 883"/>
                <a:gd name="T31" fmla="*/ 746 h 1571"/>
                <a:gd name="T32" fmla="*/ 881 w 883"/>
                <a:gd name="T33" fmla="*/ 746 h 1571"/>
                <a:gd name="T34" fmla="*/ 881 w 883"/>
                <a:gd name="T35" fmla="*/ 1474 h 1571"/>
                <a:gd name="T36" fmla="*/ 782 w 883"/>
                <a:gd name="T37" fmla="*/ 1571 h 1571"/>
                <a:gd name="T38" fmla="*/ 685 w 883"/>
                <a:gd name="T39" fmla="*/ 1474 h 1571"/>
                <a:gd name="T40" fmla="*/ 685 w 883"/>
                <a:gd name="T41" fmla="*/ 900 h 1571"/>
                <a:gd name="T42" fmla="*/ 182 w 883"/>
                <a:gd name="T43" fmla="*/ 900 h 1571"/>
                <a:gd name="T44" fmla="*/ 0 w 883"/>
                <a:gd name="T45" fmla="*/ 718 h 1571"/>
                <a:gd name="T46" fmla="*/ 0 w 883"/>
                <a:gd name="T47" fmla="*/ 181 h 1571"/>
                <a:gd name="T48" fmla="*/ 182 w 883"/>
                <a:gd name="T49" fmla="*/ 0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3" h="1571">
                  <a:moveTo>
                    <a:pt x="182" y="0"/>
                  </a:moveTo>
                  <a:cubicBezTo>
                    <a:pt x="227" y="0"/>
                    <a:pt x="271" y="17"/>
                    <a:pt x="302" y="47"/>
                  </a:cubicBezTo>
                  <a:cubicBezTo>
                    <a:pt x="302" y="47"/>
                    <a:pt x="302" y="47"/>
                    <a:pt x="302" y="47"/>
                  </a:cubicBezTo>
                  <a:cubicBezTo>
                    <a:pt x="302" y="47"/>
                    <a:pt x="302" y="47"/>
                    <a:pt x="302" y="47"/>
                  </a:cubicBezTo>
                  <a:cubicBezTo>
                    <a:pt x="308" y="51"/>
                    <a:pt x="314" y="57"/>
                    <a:pt x="318" y="63"/>
                  </a:cubicBezTo>
                  <a:cubicBezTo>
                    <a:pt x="542" y="292"/>
                    <a:pt x="542" y="292"/>
                    <a:pt x="542" y="292"/>
                  </a:cubicBezTo>
                  <a:cubicBezTo>
                    <a:pt x="823" y="292"/>
                    <a:pt x="823" y="292"/>
                    <a:pt x="823" y="292"/>
                  </a:cubicBezTo>
                  <a:cubicBezTo>
                    <a:pt x="855" y="292"/>
                    <a:pt x="883" y="317"/>
                    <a:pt x="883" y="351"/>
                  </a:cubicBezTo>
                  <a:cubicBezTo>
                    <a:pt x="883" y="385"/>
                    <a:pt x="855" y="410"/>
                    <a:pt x="823" y="410"/>
                  </a:cubicBezTo>
                  <a:cubicBezTo>
                    <a:pt x="506" y="410"/>
                    <a:pt x="506" y="410"/>
                    <a:pt x="506" y="410"/>
                  </a:cubicBezTo>
                  <a:cubicBezTo>
                    <a:pt x="362" y="266"/>
                    <a:pt x="362" y="266"/>
                    <a:pt x="362" y="266"/>
                  </a:cubicBezTo>
                  <a:cubicBezTo>
                    <a:pt x="362" y="687"/>
                    <a:pt x="362" y="687"/>
                    <a:pt x="362" y="687"/>
                  </a:cubicBezTo>
                  <a:cubicBezTo>
                    <a:pt x="823" y="687"/>
                    <a:pt x="823" y="687"/>
                    <a:pt x="823" y="687"/>
                  </a:cubicBezTo>
                  <a:cubicBezTo>
                    <a:pt x="823" y="687"/>
                    <a:pt x="823" y="687"/>
                    <a:pt x="823" y="687"/>
                  </a:cubicBezTo>
                  <a:cubicBezTo>
                    <a:pt x="855" y="687"/>
                    <a:pt x="881" y="712"/>
                    <a:pt x="881" y="744"/>
                  </a:cubicBezTo>
                  <a:cubicBezTo>
                    <a:pt x="881" y="746"/>
                    <a:pt x="881" y="746"/>
                    <a:pt x="881" y="746"/>
                  </a:cubicBezTo>
                  <a:cubicBezTo>
                    <a:pt x="881" y="746"/>
                    <a:pt x="881" y="746"/>
                    <a:pt x="881" y="746"/>
                  </a:cubicBezTo>
                  <a:cubicBezTo>
                    <a:pt x="881" y="1474"/>
                    <a:pt x="881" y="1474"/>
                    <a:pt x="881" y="1474"/>
                  </a:cubicBezTo>
                  <a:cubicBezTo>
                    <a:pt x="881" y="1528"/>
                    <a:pt x="837" y="1571"/>
                    <a:pt x="782" y="1571"/>
                  </a:cubicBezTo>
                  <a:cubicBezTo>
                    <a:pt x="728" y="1571"/>
                    <a:pt x="685" y="1528"/>
                    <a:pt x="685" y="1474"/>
                  </a:cubicBezTo>
                  <a:cubicBezTo>
                    <a:pt x="685" y="900"/>
                    <a:pt x="685" y="900"/>
                    <a:pt x="685" y="900"/>
                  </a:cubicBezTo>
                  <a:cubicBezTo>
                    <a:pt x="182" y="900"/>
                    <a:pt x="182" y="900"/>
                    <a:pt x="182" y="900"/>
                  </a:cubicBezTo>
                  <a:cubicBezTo>
                    <a:pt x="81" y="900"/>
                    <a:pt x="0" y="819"/>
                    <a:pt x="0" y="718"/>
                  </a:cubicBezTo>
                  <a:cubicBezTo>
                    <a:pt x="0" y="181"/>
                    <a:pt x="0" y="181"/>
                    <a:pt x="0" y="181"/>
                  </a:cubicBezTo>
                  <a:cubicBezTo>
                    <a:pt x="0" y="80"/>
                    <a:pt x="81" y="0"/>
                    <a:pt x="18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1"/>
            <p:cNvSpPr/>
            <p:nvPr/>
          </p:nvSpPr>
          <p:spPr bwMode="auto">
            <a:xfrm>
              <a:off x="-3686175" y="3430588"/>
              <a:ext cx="2022475" cy="1382713"/>
            </a:xfrm>
            <a:custGeom>
              <a:avLst/>
              <a:gdLst>
                <a:gd name="T0" fmla="*/ 1770 w 1837"/>
                <a:gd name="T1" fmla="*/ 0 h 1254"/>
                <a:gd name="T2" fmla="*/ 1443 w 1837"/>
                <a:gd name="T3" fmla="*/ 0 h 1254"/>
                <a:gd name="T4" fmla="*/ 1331 w 1837"/>
                <a:gd name="T5" fmla="*/ 0 h 1254"/>
                <a:gd name="T6" fmla="*/ 1147 w 1837"/>
                <a:gd name="T7" fmla="*/ 0 h 1254"/>
                <a:gd name="T8" fmla="*/ 956 w 1837"/>
                <a:gd name="T9" fmla="*/ 0 h 1254"/>
                <a:gd name="T10" fmla="*/ 879 w 1837"/>
                <a:gd name="T11" fmla="*/ 0 h 1254"/>
                <a:gd name="T12" fmla="*/ 687 w 1837"/>
                <a:gd name="T13" fmla="*/ 0 h 1254"/>
                <a:gd name="T14" fmla="*/ 503 w 1837"/>
                <a:gd name="T15" fmla="*/ 0 h 1254"/>
                <a:gd name="T16" fmla="*/ 451 w 1837"/>
                <a:gd name="T17" fmla="*/ 0 h 1254"/>
                <a:gd name="T18" fmla="*/ 67 w 1837"/>
                <a:gd name="T19" fmla="*/ 0 h 1254"/>
                <a:gd name="T20" fmla="*/ 0 w 1837"/>
                <a:gd name="T21" fmla="*/ 67 h 1254"/>
                <a:gd name="T22" fmla="*/ 67 w 1837"/>
                <a:gd name="T23" fmla="*/ 134 h 1254"/>
                <a:gd name="T24" fmla="*/ 503 w 1837"/>
                <a:gd name="T25" fmla="*/ 134 h 1254"/>
                <a:gd name="T26" fmla="*/ 503 w 1837"/>
                <a:gd name="T27" fmla="*/ 1151 h 1254"/>
                <a:gd name="T28" fmla="*/ 409 w 1837"/>
                <a:gd name="T29" fmla="*/ 1151 h 1254"/>
                <a:gd name="T30" fmla="*/ 357 w 1837"/>
                <a:gd name="T31" fmla="*/ 1203 h 1254"/>
                <a:gd name="T32" fmla="*/ 409 w 1837"/>
                <a:gd name="T33" fmla="*/ 1254 h 1254"/>
                <a:gd name="T34" fmla="*/ 503 w 1837"/>
                <a:gd name="T35" fmla="*/ 1254 h 1254"/>
                <a:gd name="T36" fmla="*/ 1315 w 1837"/>
                <a:gd name="T37" fmla="*/ 1254 h 1254"/>
                <a:gd name="T38" fmla="*/ 1331 w 1837"/>
                <a:gd name="T39" fmla="*/ 1254 h 1254"/>
                <a:gd name="T40" fmla="*/ 1426 w 1837"/>
                <a:gd name="T41" fmla="*/ 1254 h 1254"/>
                <a:gd name="T42" fmla="*/ 1477 w 1837"/>
                <a:gd name="T43" fmla="*/ 1203 h 1254"/>
                <a:gd name="T44" fmla="*/ 1426 w 1837"/>
                <a:gd name="T45" fmla="*/ 1151 h 1254"/>
                <a:gd name="T46" fmla="*/ 1331 w 1837"/>
                <a:gd name="T47" fmla="*/ 1151 h 1254"/>
                <a:gd name="T48" fmla="*/ 1331 w 1837"/>
                <a:gd name="T49" fmla="*/ 134 h 1254"/>
                <a:gd name="T50" fmla="*/ 1770 w 1837"/>
                <a:gd name="T51" fmla="*/ 134 h 1254"/>
                <a:gd name="T52" fmla="*/ 1837 w 1837"/>
                <a:gd name="T53" fmla="*/ 67 h 1254"/>
                <a:gd name="T54" fmla="*/ 1770 w 1837"/>
                <a:gd name="T55" fmla="*/ 0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 h="1254">
                  <a:moveTo>
                    <a:pt x="1770" y="0"/>
                  </a:moveTo>
                  <a:cubicBezTo>
                    <a:pt x="1609" y="0"/>
                    <a:pt x="1508" y="0"/>
                    <a:pt x="1443" y="0"/>
                  </a:cubicBezTo>
                  <a:cubicBezTo>
                    <a:pt x="1331" y="0"/>
                    <a:pt x="1331" y="0"/>
                    <a:pt x="1331" y="0"/>
                  </a:cubicBezTo>
                  <a:cubicBezTo>
                    <a:pt x="1147" y="0"/>
                    <a:pt x="1147" y="0"/>
                    <a:pt x="1147" y="0"/>
                  </a:cubicBezTo>
                  <a:cubicBezTo>
                    <a:pt x="956" y="0"/>
                    <a:pt x="956" y="0"/>
                    <a:pt x="956" y="0"/>
                  </a:cubicBezTo>
                  <a:cubicBezTo>
                    <a:pt x="879" y="0"/>
                    <a:pt x="879" y="0"/>
                    <a:pt x="879" y="0"/>
                  </a:cubicBezTo>
                  <a:cubicBezTo>
                    <a:pt x="687" y="0"/>
                    <a:pt x="687" y="0"/>
                    <a:pt x="687" y="0"/>
                  </a:cubicBezTo>
                  <a:cubicBezTo>
                    <a:pt x="503" y="0"/>
                    <a:pt x="503" y="0"/>
                    <a:pt x="503" y="0"/>
                  </a:cubicBezTo>
                  <a:cubicBezTo>
                    <a:pt x="485" y="0"/>
                    <a:pt x="468" y="0"/>
                    <a:pt x="451" y="0"/>
                  </a:cubicBezTo>
                  <a:cubicBezTo>
                    <a:pt x="67" y="0"/>
                    <a:pt x="67" y="0"/>
                    <a:pt x="67" y="0"/>
                  </a:cubicBezTo>
                  <a:cubicBezTo>
                    <a:pt x="29" y="0"/>
                    <a:pt x="0" y="29"/>
                    <a:pt x="0" y="67"/>
                  </a:cubicBezTo>
                  <a:cubicBezTo>
                    <a:pt x="0" y="105"/>
                    <a:pt x="29" y="134"/>
                    <a:pt x="67" y="134"/>
                  </a:cubicBezTo>
                  <a:cubicBezTo>
                    <a:pt x="503" y="134"/>
                    <a:pt x="503" y="134"/>
                    <a:pt x="503" y="134"/>
                  </a:cubicBezTo>
                  <a:cubicBezTo>
                    <a:pt x="503" y="1151"/>
                    <a:pt x="503" y="1151"/>
                    <a:pt x="503" y="1151"/>
                  </a:cubicBezTo>
                  <a:cubicBezTo>
                    <a:pt x="409" y="1151"/>
                    <a:pt x="409" y="1151"/>
                    <a:pt x="409" y="1151"/>
                  </a:cubicBezTo>
                  <a:cubicBezTo>
                    <a:pt x="381" y="1151"/>
                    <a:pt x="357" y="1175"/>
                    <a:pt x="357" y="1203"/>
                  </a:cubicBezTo>
                  <a:cubicBezTo>
                    <a:pt x="357" y="1230"/>
                    <a:pt x="381" y="1254"/>
                    <a:pt x="409" y="1254"/>
                  </a:cubicBezTo>
                  <a:cubicBezTo>
                    <a:pt x="503" y="1254"/>
                    <a:pt x="503" y="1254"/>
                    <a:pt x="503" y="1254"/>
                  </a:cubicBezTo>
                  <a:cubicBezTo>
                    <a:pt x="1315" y="1254"/>
                    <a:pt x="1315" y="1254"/>
                    <a:pt x="1315" y="1254"/>
                  </a:cubicBezTo>
                  <a:cubicBezTo>
                    <a:pt x="1331" y="1254"/>
                    <a:pt x="1331" y="1254"/>
                    <a:pt x="1331" y="1254"/>
                  </a:cubicBezTo>
                  <a:cubicBezTo>
                    <a:pt x="1426" y="1254"/>
                    <a:pt x="1426" y="1254"/>
                    <a:pt x="1426" y="1254"/>
                  </a:cubicBezTo>
                  <a:cubicBezTo>
                    <a:pt x="1456" y="1254"/>
                    <a:pt x="1477" y="1230"/>
                    <a:pt x="1477" y="1203"/>
                  </a:cubicBezTo>
                  <a:cubicBezTo>
                    <a:pt x="1477" y="1175"/>
                    <a:pt x="1456" y="1151"/>
                    <a:pt x="1426" y="1151"/>
                  </a:cubicBezTo>
                  <a:cubicBezTo>
                    <a:pt x="1331" y="1151"/>
                    <a:pt x="1331" y="1151"/>
                    <a:pt x="1331" y="1151"/>
                  </a:cubicBezTo>
                  <a:cubicBezTo>
                    <a:pt x="1331" y="134"/>
                    <a:pt x="1331" y="134"/>
                    <a:pt x="1331" y="134"/>
                  </a:cubicBezTo>
                  <a:cubicBezTo>
                    <a:pt x="1770" y="134"/>
                    <a:pt x="1770" y="134"/>
                    <a:pt x="1770" y="134"/>
                  </a:cubicBezTo>
                  <a:cubicBezTo>
                    <a:pt x="1807" y="134"/>
                    <a:pt x="1837" y="105"/>
                    <a:pt x="1837" y="67"/>
                  </a:cubicBezTo>
                  <a:cubicBezTo>
                    <a:pt x="1837" y="29"/>
                    <a:pt x="1807" y="0"/>
                    <a:pt x="1770" y="0"/>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2"/>
            <p:cNvSpPr/>
            <p:nvPr/>
          </p:nvSpPr>
          <p:spPr bwMode="auto">
            <a:xfrm>
              <a:off x="-3222625" y="2779713"/>
              <a:ext cx="757237" cy="604838"/>
            </a:xfrm>
            <a:custGeom>
              <a:avLst/>
              <a:gdLst>
                <a:gd name="T0" fmla="*/ 653 w 687"/>
                <a:gd name="T1" fmla="*/ 6 h 549"/>
                <a:gd name="T2" fmla="*/ 602 w 687"/>
                <a:gd name="T3" fmla="*/ 33 h 549"/>
                <a:gd name="T4" fmla="*/ 602 w 687"/>
                <a:gd name="T5" fmla="*/ 33 h 549"/>
                <a:gd name="T6" fmla="*/ 602 w 687"/>
                <a:gd name="T7" fmla="*/ 35 h 549"/>
                <a:gd name="T8" fmla="*/ 602 w 687"/>
                <a:gd name="T9" fmla="*/ 36 h 549"/>
                <a:gd name="T10" fmla="*/ 601 w 687"/>
                <a:gd name="T11" fmla="*/ 37 h 549"/>
                <a:gd name="T12" fmla="*/ 489 w 687"/>
                <a:gd name="T13" fmla="*/ 468 h 549"/>
                <a:gd name="T14" fmla="*/ 40 w 687"/>
                <a:gd name="T15" fmla="*/ 468 h 549"/>
                <a:gd name="T16" fmla="*/ 40 w 687"/>
                <a:gd name="T17" fmla="*/ 468 h 549"/>
                <a:gd name="T18" fmla="*/ 0 w 687"/>
                <a:gd name="T19" fmla="*/ 509 h 549"/>
                <a:gd name="T20" fmla="*/ 40 w 687"/>
                <a:gd name="T21" fmla="*/ 549 h 549"/>
                <a:gd name="T22" fmla="*/ 40 w 687"/>
                <a:gd name="T23" fmla="*/ 549 h 549"/>
                <a:gd name="T24" fmla="*/ 521 w 687"/>
                <a:gd name="T25" fmla="*/ 549 h 549"/>
                <a:gd name="T26" fmla="*/ 561 w 687"/>
                <a:gd name="T27" fmla="*/ 519 h 549"/>
                <a:gd name="T28" fmla="*/ 561 w 687"/>
                <a:gd name="T29" fmla="*/ 519 h 549"/>
                <a:gd name="T30" fmla="*/ 682 w 687"/>
                <a:gd name="T31" fmla="*/ 54 h 549"/>
                <a:gd name="T32" fmla="*/ 682 w 687"/>
                <a:gd name="T33" fmla="*/ 54 h 549"/>
                <a:gd name="T34" fmla="*/ 653 w 687"/>
                <a:gd name="T35" fmla="*/ 6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7" h="549">
                  <a:moveTo>
                    <a:pt x="653" y="6"/>
                  </a:moveTo>
                  <a:cubicBezTo>
                    <a:pt x="631" y="0"/>
                    <a:pt x="609" y="13"/>
                    <a:pt x="602" y="33"/>
                  </a:cubicBezTo>
                  <a:cubicBezTo>
                    <a:pt x="602" y="33"/>
                    <a:pt x="602" y="33"/>
                    <a:pt x="602" y="33"/>
                  </a:cubicBezTo>
                  <a:cubicBezTo>
                    <a:pt x="602" y="35"/>
                    <a:pt x="602" y="35"/>
                    <a:pt x="602" y="35"/>
                  </a:cubicBezTo>
                  <a:cubicBezTo>
                    <a:pt x="602" y="36"/>
                    <a:pt x="602" y="36"/>
                    <a:pt x="602" y="36"/>
                  </a:cubicBezTo>
                  <a:cubicBezTo>
                    <a:pt x="602" y="36"/>
                    <a:pt x="602" y="36"/>
                    <a:pt x="601" y="37"/>
                  </a:cubicBezTo>
                  <a:cubicBezTo>
                    <a:pt x="489" y="468"/>
                    <a:pt x="489" y="468"/>
                    <a:pt x="489" y="468"/>
                  </a:cubicBezTo>
                  <a:cubicBezTo>
                    <a:pt x="40" y="468"/>
                    <a:pt x="40" y="468"/>
                    <a:pt x="40" y="468"/>
                  </a:cubicBezTo>
                  <a:cubicBezTo>
                    <a:pt x="40" y="468"/>
                    <a:pt x="40" y="468"/>
                    <a:pt x="40" y="468"/>
                  </a:cubicBezTo>
                  <a:cubicBezTo>
                    <a:pt x="18" y="468"/>
                    <a:pt x="0" y="486"/>
                    <a:pt x="0" y="509"/>
                  </a:cubicBezTo>
                  <a:cubicBezTo>
                    <a:pt x="0" y="532"/>
                    <a:pt x="18" y="549"/>
                    <a:pt x="40" y="549"/>
                  </a:cubicBezTo>
                  <a:cubicBezTo>
                    <a:pt x="40" y="549"/>
                    <a:pt x="40" y="549"/>
                    <a:pt x="40" y="549"/>
                  </a:cubicBezTo>
                  <a:cubicBezTo>
                    <a:pt x="521" y="549"/>
                    <a:pt x="521" y="549"/>
                    <a:pt x="521" y="549"/>
                  </a:cubicBezTo>
                  <a:cubicBezTo>
                    <a:pt x="540" y="549"/>
                    <a:pt x="556" y="537"/>
                    <a:pt x="561" y="519"/>
                  </a:cubicBezTo>
                  <a:cubicBezTo>
                    <a:pt x="561" y="519"/>
                    <a:pt x="561" y="519"/>
                    <a:pt x="561" y="519"/>
                  </a:cubicBezTo>
                  <a:cubicBezTo>
                    <a:pt x="682" y="54"/>
                    <a:pt x="682" y="54"/>
                    <a:pt x="682" y="54"/>
                  </a:cubicBezTo>
                  <a:cubicBezTo>
                    <a:pt x="682" y="54"/>
                    <a:pt x="682" y="54"/>
                    <a:pt x="682" y="54"/>
                  </a:cubicBezTo>
                  <a:cubicBezTo>
                    <a:pt x="687" y="33"/>
                    <a:pt x="674" y="12"/>
                    <a:pt x="653" y="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34"/>
            <p:cNvSpPr>
              <a:spLocks noEditPoints="1"/>
            </p:cNvSpPr>
            <p:nvPr/>
          </p:nvSpPr>
          <p:spPr bwMode="auto">
            <a:xfrm>
              <a:off x="-3088572" y="2785116"/>
              <a:ext cx="342923" cy="322580"/>
            </a:xfrm>
            <a:custGeom>
              <a:avLst/>
              <a:gdLst>
                <a:gd name="T0" fmla="*/ 5 w 112"/>
                <a:gd name="T1" fmla="*/ 57 h 105"/>
                <a:gd name="T2" fmla="*/ 13 w 112"/>
                <a:gd name="T3" fmla="*/ 9 h 105"/>
                <a:gd name="T4" fmla="*/ 22 w 112"/>
                <a:gd name="T5" fmla="*/ 0 h 105"/>
                <a:gd name="T6" fmla="*/ 97 w 112"/>
                <a:gd name="T7" fmla="*/ 3 h 105"/>
                <a:gd name="T8" fmla="*/ 100 w 112"/>
                <a:gd name="T9" fmla="*/ 9 h 105"/>
                <a:gd name="T10" fmla="*/ 108 w 112"/>
                <a:gd name="T11" fmla="*/ 57 h 105"/>
                <a:gd name="T12" fmla="*/ 112 w 112"/>
                <a:gd name="T13" fmla="*/ 61 h 105"/>
                <a:gd name="T14" fmla="*/ 108 w 112"/>
                <a:gd name="T15" fmla="*/ 105 h 105"/>
                <a:gd name="T16" fmla="*/ 5 w 112"/>
                <a:gd name="T17" fmla="*/ 105 h 105"/>
                <a:gd name="T18" fmla="*/ 0 w 112"/>
                <a:gd name="T19" fmla="*/ 100 h 105"/>
                <a:gd name="T20" fmla="*/ 5 w 112"/>
                <a:gd name="T21" fmla="*/ 57 h 105"/>
                <a:gd name="T22" fmla="*/ 18 w 112"/>
                <a:gd name="T23" fmla="*/ 57 h 105"/>
                <a:gd name="T24" fmla="*/ 34 w 112"/>
                <a:gd name="T25" fmla="*/ 61 h 105"/>
                <a:gd name="T26" fmla="*/ 56 w 112"/>
                <a:gd name="T27" fmla="*/ 79 h 105"/>
                <a:gd name="T28" fmla="*/ 78 w 112"/>
                <a:gd name="T29" fmla="*/ 61 h 105"/>
                <a:gd name="T30" fmla="*/ 83 w 112"/>
                <a:gd name="T31" fmla="*/ 57 h 105"/>
                <a:gd name="T32" fmla="*/ 95 w 112"/>
                <a:gd name="T33" fmla="*/ 9 h 105"/>
                <a:gd name="T34" fmla="*/ 93 w 112"/>
                <a:gd name="T35" fmla="*/ 6 h 105"/>
                <a:gd name="T36" fmla="*/ 22 w 112"/>
                <a:gd name="T37" fmla="*/ 5 h 105"/>
                <a:gd name="T38" fmla="*/ 18 w 112"/>
                <a:gd name="T39" fmla="*/ 9 h 105"/>
                <a:gd name="T40" fmla="*/ 32 w 112"/>
                <a:gd name="T41" fmla="*/ 35 h 105"/>
                <a:gd name="T42" fmla="*/ 49 w 112"/>
                <a:gd name="T43" fmla="*/ 52 h 105"/>
                <a:gd name="T44" fmla="*/ 55 w 112"/>
                <a:gd name="T45" fmla="*/ 52 h 105"/>
                <a:gd name="T46" fmla="*/ 86 w 112"/>
                <a:gd name="T47" fmla="*/ 21 h 105"/>
                <a:gd name="T48" fmla="*/ 80 w 112"/>
                <a:gd name="T49" fmla="*/ 15 h 105"/>
                <a:gd name="T50" fmla="*/ 38 w 112"/>
                <a:gd name="T51" fmla="*/ 29 h 105"/>
                <a:gd name="T52" fmla="*/ 32 w 112"/>
                <a:gd name="T53" fmla="*/ 35 h 105"/>
                <a:gd name="T54" fmla="*/ 27 w 112"/>
                <a:gd name="T55" fmla="*/ 66 h 105"/>
                <a:gd name="T56" fmla="*/ 9 w 112"/>
                <a:gd name="T57" fmla="*/ 96 h 105"/>
                <a:gd name="T58" fmla="*/ 103 w 112"/>
                <a:gd name="T59" fmla="*/ 66 h 105"/>
                <a:gd name="T60" fmla="*/ 76 w 112"/>
                <a:gd name="T61" fmla="*/ 81 h 105"/>
                <a:gd name="T62" fmla="*/ 36 w 112"/>
                <a:gd name="T63" fmla="*/ 8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105">
                  <a:moveTo>
                    <a:pt x="5" y="57"/>
                  </a:moveTo>
                  <a:cubicBezTo>
                    <a:pt x="5" y="57"/>
                    <a:pt x="5" y="57"/>
                    <a:pt x="5" y="57"/>
                  </a:cubicBezTo>
                  <a:cubicBezTo>
                    <a:pt x="13" y="57"/>
                    <a:pt x="13" y="57"/>
                    <a:pt x="13" y="57"/>
                  </a:cubicBezTo>
                  <a:cubicBezTo>
                    <a:pt x="13" y="9"/>
                    <a:pt x="13" y="9"/>
                    <a:pt x="13" y="9"/>
                  </a:cubicBezTo>
                  <a:cubicBezTo>
                    <a:pt x="13" y="7"/>
                    <a:pt x="14" y="4"/>
                    <a:pt x="15" y="3"/>
                  </a:cubicBezTo>
                  <a:cubicBezTo>
                    <a:pt x="17" y="1"/>
                    <a:pt x="20" y="0"/>
                    <a:pt x="22" y="0"/>
                  </a:cubicBezTo>
                  <a:cubicBezTo>
                    <a:pt x="90" y="0"/>
                    <a:pt x="90" y="0"/>
                    <a:pt x="90" y="0"/>
                  </a:cubicBezTo>
                  <a:cubicBezTo>
                    <a:pt x="93" y="0"/>
                    <a:pt x="95" y="1"/>
                    <a:pt x="97" y="3"/>
                  </a:cubicBezTo>
                  <a:cubicBezTo>
                    <a:pt x="97" y="3"/>
                    <a:pt x="97" y="3"/>
                    <a:pt x="97" y="3"/>
                  </a:cubicBezTo>
                  <a:cubicBezTo>
                    <a:pt x="99" y="4"/>
                    <a:pt x="100" y="7"/>
                    <a:pt x="100" y="9"/>
                  </a:cubicBezTo>
                  <a:cubicBezTo>
                    <a:pt x="100" y="57"/>
                    <a:pt x="100" y="57"/>
                    <a:pt x="100" y="57"/>
                  </a:cubicBezTo>
                  <a:cubicBezTo>
                    <a:pt x="108" y="57"/>
                    <a:pt x="108" y="57"/>
                    <a:pt x="108" y="57"/>
                  </a:cubicBezTo>
                  <a:cubicBezTo>
                    <a:pt x="110" y="57"/>
                    <a:pt x="112" y="59"/>
                    <a:pt x="112" y="61"/>
                  </a:cubicBezTo>
                  <a:cubicBezTo>
                    <a:pt x="112" y="61"/>
                    <a:pt x="112" y="61"/>
                    <a:pt x="112" y="61"/>
                  </a:cubicBezTo>
                  <a:cubicBezTo>
                    <a:pt x="112" y="100"/>
                    <a:pt x="112" y="100"/>
                    <a:pt x="112" y="100"/>
                  </a:cubicBezTo>
                  <a:cubicBezTo>
                    <a:pt x="112" y="103"/>
                    <a:pt x="110" y="105"/>
                    <a:pt x="108" y="105"/>
                  </a:cubicBezTo>
                  <a:cubicBezTo>
                    <a:pt x="108" y="105"/>
                    <a:pt x="108" y="105"/>
                    <a:pt x="108" y="105"/>
                  </a:cubicBezTo>
                  <a:cubicBezTo>
                    <a:pt x="5" y="105"/>
                    <a:pt x="5" y="105"/>
                    <a:pt x="5" y="105"/>
                  </a:cubicBezTo>
                  <a:cubicBezTo>
                    <a:pt x="2" y="105"/>
                    <a:pt x="0" y="103"/>
                    <a:pt x="0" y="100"/>
                  </a:cubicBezTo>
                  <a:cubicBezTo>
                    <a:pt x="0" y="100"/>
                    <a:pt x="0" y="100"/>
                    <a:pt x="0" y="100"/>
                  </a:cubicBezTo>
                  <a:cubicBezTo>
                    <a:pt x="0" y="61"/>
                    <a:pt x="0" y="61"/>
                    <a:pt x="0" y="61"/>
                  </a:cubicBezTo>
                  <a:cubicBezTo>
                    <a:pt x="0" y="59"/>
                    <a:pt x="2" y="57"/>
                    <a:pt x="5" y="57"/>
                  </a:cubicBezTo>
                  <a:close/>
                  <a:moveTo>
                    <a:pt x="18" y="57"/>
                  </a:moveTo>
                  <a:cubicBezTo>
                    <a:pt x="18" y="57"/>
                    <a:pt x="18" y="57"/>
                    <a:pt x="18" y="57"/>
                  </a:cubicBezTo>
                  <a:cubicBezTo>
                    <a:pt x="30" y="57"/>
                    <a:pt x="30" y="57"/>
                    <a:pt x="30" y="57"/>
                  </a:cubicBezTo>
                  <a:cubicBezTo>
                    <a:pt x="32" y="57"/>
                    <a:pt x="34" y="59"/>
                    <a:pt x="34" y="61"/>
                  </a:cubicBezTo>
                  <a:cubicBezTo>
                    <a:pt x="35" y="66"/>
                    <a:pt x="38" y="71"/>
                    <a:pt x="42" y="74"/>
                  </a:cubicBezTo>
                  <a:cubicBezTo>
                    <a:pt x="46" y="77"/>
                    <a:pt x="51" y="79"/>
                    <a:pt x="56" y="79"/>
                  </a:cubicBezTo>
                  <a:cubicBezTo>
                    <a:pt x="62" y="79"/>
                    <a:pt x="67" y="77"/>
                    <a:pt x="71" y="74"/>
                  </a:cubicBezTo>
                  <a:cubicBezTo>
                    <a:pt x="75" y="71"/>
                    <a:pt x="77" y="66"/>
                    <a:pt x="78" y="61"/>
                  </a:cubicBezTo>
                  <a:cubicBezTo>
                    <a:pt x="79" y="59"/>
                    <a:pt x="81" y="57"/>
                    <a:pt x="83" y="57"/>
                  </a:cubicBezTo>
                  <a:cubicBezTo>
                    <a:pt x="83" y="57"/>
                    <a:pt x="83" y="57"/>
                    <a:pt x="83" y="57"/>
                  </a:cubicBezTo>
                  <a:cubicBezTo>
                    <a:pt x="95" y="57"/>
                    <a:pt x="95" y="57"/>
                    <a:pt x="95" y="57"/>
                  </a:cubicBezTo>
                  <a:cubicBezTo>
                    <a:pt x="95" y="9"/>
                    <a:pt x="95" y="9"/>
                    <a:pt x="95" y="9"/>
                  </a:cubicBezTo>
                  <a:cubicBezTo>
                    <a:pt x="95" y="8"/>
                    <a:pt x="94" y="7"/>
                    <a:pt x="93" y="6"/>
                  </a:cubicBezTo>
                  <a:cubicBezTo>
                    <a:pt x="93" y="6"/>
                    <a:pt x="93" y="6"/>
                    <a:pt x="93" y="6"/>
                  </a:cubicBezTo>
                  <a:cubicBezTo>
                    <a:pt x="92" y="5"/>
                    <a:pt x="91" y="5"/>
                    <a:pt x="90" y="5"/>
                  </a:cubicBezTo>
                  <a:cubicBezTo>
                    <a:pt x="22" y="5"/>
                    <a:pt x="22" y="5"/>
                    <a:pt x="22" y="5"/>
                  </a:cubicBezTo>
                  <a:cubicBezTo>
                    <a:pt x="21" y="5"/>
                    <a:pt x="20" y="5"/>
                    <a:pt x="19" y="6"/>
                  </a:cubicBezTo>
                  <a:cubicBezTo>
                    <a:pt x="18" y="7"/>
                    <a:pt x="18" y="8"/>
                    <a:pt x="18" y="9"/>
                  </a:cubicBezTo>
                  <a:cubicBezTo>
                    <a:pt x="18" y="57"/>
                    <a:pt x="18" y="57"/>
                    <a:pt x="18" y="57"/>
                  </a:cubicBezTo>
                  <a:close/>
                  <a:moveTo>
                    <a:pt x="32" y="35"/>
                  </a:moveTo>
                  <a:cubicBezTo>
                    <a:pt x="32" y="35"/>
                    <a:pt x="32" y="35"/>
                    <a:pt x="32" y="35"/>
                  </a:cubicBezTo>
                  <a:cubicBezTo>
                    <a:pt x="49" y="52"/>
                    <a:pt x="49" y="52"/>
                    <a:pt x="49" y="52"/>
                  </a:cubicBezTo>
                  <a:cubicBezTo>
                    <a:pt x="51" y="53"/>
                    <a:pt x="53" y="53"/>
                    <a:pt x="55" y="52"/>
                  </a:cubicBezTo>
                  <a:cubicBezTo>
                    <a:pt x="55" y="52"/>
                    <a:pt x="55" y="52"/>
                    <a:pt x="55" y="52"/>
                  </a:cubicBezTo>
                  <a:cubicBezTo>
                    <a:pt x="55" y="52"/>
                    <a:pt x="55" y="52"/>
                    <a:pt x="55" y="52"/>
                  </a:cubicBezTo>
                  <a:cubicBezTo>
                    <a:pt x="86" y="21"/>
                    <a:pt x="86" y="21"/>
                    <a:pt x="86" y="21"/>
                  </a:cubicBezTo>
                  <a:cubicBezTo>
                    <a:pt x="87" y="19"/>
                    <a:pt x="87" y="17"/>
                    <a:pt x="86" y="15"/>
                  </a:cubicBezTo>
                  <a:cubicBezTo>
                    <a:pt x="84" y="13"/>
                    <a:pt x="81" y="13"/>
                    <a:pt x="80" y="15"/>
                  </a:cubicBezTo>
                  <a:cubicBezTo>
                    <a:pt x="52" y="43"/>
                    <a:pt x="52" y="43"/>
                    <a:pt x="52" y="43"/>
                  </a:cubicBezTo>
                  <a:cubicBezTo>
                    <a:pt x="38" y="29"/>
                    <a:pt x="38" y="29"/>
                    <a:pt x="38" y="29"/>
                  </a:cubicBezTo>
                  <a:cubicBezTo>
                    <a:pt x="36" y="27"/>
                    <a:pt x="34" y="27"/>
                    <a:pt x="32" y="29"/>
                  </a:cubicBezTo>
                  <a:cubicBezTo>
                    <a:pt x="30" y="30"/>
                    <a:pt x="30" y="33"/>
                    <a:pt x="32" y="35"/>
                  </a:cubicBezTo>
                  <a:close/>
                  <a:moveTo>
                    <a:pt x="27" y="66"/>
                  </a:moveTo>
                  <a:cubicBezTo>
                    <a:pt x="27" y="66"/>
                    <a:pt x="27" y="66"/>
                    <a:pt x="27" y="66"/>
                  </a:cubicBezTo>
                  <a:cubicBezTo>
                    <a:pt x="9" y="66"/>
                    <a:pt x="9" y="66"/>
                    <a:pt x="9" y="66"/>
                  </a:cubicBezTo>
                  <a:cubicBezTo>
                    <a:pt x="9" y="96"/>
                    <a:pt x="9" y="96"/>
                    <a:pt x="9" y="96"/>
                  </a:cubicBezTo>
                  <a:cubicBezTo>
                    <a:pt x="103" y="96"/>
                    <a:pt x="103" y="96"/>
                    <a:pt x="103" y="96"/>
                  </a:cubicBezTo>
                  <a:cubicBezTo>
                    <a:pt x="103" y="66"/>
                    <a:pt x="103" y="66"/>
                    <a:pt x="103" y="66"/>
                  </a:cubicBezTo>
                  <a:cubicBezTo>
                    <a:pt x="86" y="66"/>
                    <a:pt x="86" y="66"/>
                    <a:pt x="86" y="66"/>
                  </a:cubicBezTo>
                  <a:cubicBezTo>
                    <a:pt x="84" y="72"/>
                    <a:pt x="81" y="77"/>
                    <a:pt x="76" y="81"/>
                  </a:cubicBezTo>
                  <a:cubicBezTo>
                    <a:pt x="71" y="85"/>
                    <a:pt x="64" y="88"/>
                    <a:pt x="56" y="88"/>
                  </a:cubicBezTo>
                  <a:cubicBezTo>
                    <a:pt x="49" y="88"/>
                    <a:pt x="42" y="85"/>
                    <a:pt x="36" y="81"/>
                  </a:cubicBezTo>
                  <a:cubicBezTo>
                    <a:pt x="32" y="77"/>
                    <a:pt x="28" y="72"/>
                    <a:pt x="27" y="66"/>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8" name="菱形 27"/>
          <p:cNvSpPr/>
          <p:nvPr/>
        </p:nvSpPr>
        <p:spPr>
          <a:xfrm>
            <a:off x="4219287" y="1623145"/>
            <a:ext cx="664665" cy="664662"/>
          </a:xfrm>
          <a:prstGeom prst="diamond">
            <a:avLst/>
          </a:prstGeom>
          <a:solidFill>
            <a:schemeClr val="accent1"/>
          </a:solidFill>
          <a:ln>
            <a:noFill/>
          </a:ln>
        </p:spPr>
        <p:txBody>
          <a:bodyPr vert="horz" wrap="square" lIns="0" tIns="0" rIns="0" bIns="0" numCol="1" anchor="ctr" anchorCtr="0" compatLnSpc="1"/>
          <a:lstStyle/>
          <a:p>
            <a:pPr algn="ctr"/>
            <a:endParaRPr lang="zh-CN" altLang="en-US" dirty="0">
              <a:solidFill>
                <a:schemeClr val="bg1"/>
              </a:solidFill>
            </a:endParaRPr>
          </a:p>
        </p:txBody>
      </p:sp>
      <p:sp>
        <p:nvSpPr>
          <p:cNvPr id="29" name="Freeform 7"/>
          <p:cNvSpPr/>
          <p:nvPr/>
        </p:nvSpPr>
        <p:spPr bwMode="auto">
          <a:xfrm>
            <a:off x="4271522" y="2135992"/>
            <a:ext cx="106887" cy="213392"/>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30" name="Freeform 7"/>
          <p:cNvSpPr/>
          <p:nvPr/>
        </p:nvSpPr>
        <p:spPr bwMode="auto">
          <a:xfrm>
            <a:off x="4751505" y="1781946"/>
            <a:ext cx="86920" cy="173530"/>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31" name="Freeform 7"/>
          <p:cNvSpPr/>
          <p:nvPr/>
        </p:nvSpPr>
        <p:spPr bwMode="auto">
          <a:xfrm>
            <a:off x="4171554" y="1570667"/>
            <a:ext cx="167709" cy="334816"/>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accent3">
              <a:lumMod val="60000"/>
              <a:lumOff val="40000"/>
            </a:schemeClr>
          </a:solidFill>
          <a:ln>
            <a:noFill/>
          </a:ln>
        </p:spPr>
        <p:txBody>
          <a:bodyPr vert="horz" wrap="square" lIns="91440" tIns="45720" rIns="91440" bIns="45720" numCol="1" anchor="t" anchorCtr="0" compatLnSpc="1"/>
          <a:lstStyle/>
          <a:p>
            <a:endParaRPr lang="zh-CN" altLang="en-US"/>
          </a:p>
        </p:txBody>
      </p:sp>
      <p:sp>
        <p:nvSpPr>
          <p:cNvPr id="32" name="Freeform 7"/>
          <p:cNvSpPr/>
          <p:nvPr/>
        </p:nvSpPr>
        <p:spPr bwMode="auto">
          <a:xfrm>
            <a:off x="4838430" y="2069774"/>
            <a:ext cx="173225" cy="345828"/>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33" name="Freeform 7"/>
          <p:cNvSpPr/>
          <p:nvPr/>
        </p:nvSpPr>
        <p:spPr bwMode="auto">
          <a:xfrm flipH="1">
            <a:off x="4010670" y="1570666"/>
            <a:ext cx="160883" cy="334818"/>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26" name="Freeform 8"/>
          <p:cNvSpPr/>
          <p:nvPr/>
        </p:nvSpPr>
        <p:spPr bwMode="auto">
          <a:xfrm>
            <a:off x="1142207"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27" name="Freeform 9"/>
          <p:cNvSpPr/>
          <p:nvPr/>
        </p:nvSpPr>
        <p:spPr bwMode="auto">
          <a:xfrm>
            <a:off x="1242091"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4" name="Rectangle 18"/>
          <p:cNvSpPr>
            <a:spLocks noChangeArrowheads="1"/>
          </p:cNvSpPr>
          <p:nvPr/>
        </p:nvSpPr>
        <p:spPr bwMode="auto">
          <a:xfrm>
            <a:off x="1605756"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项目</a:t>
            </a:r>
            <a:r>
              <a:rPr lang="zh-CN" altLang="en-US" sz="2000" b="1" dirty="0">
                <a:solidFill>
                  <a:schemeClr val="accent2"/>
                </a:solidFill>
                <a:latin typeface="Impact" pitchFamily="34" charset="0"/>
                <a:ea typeface="微软雅黑" pitchFamily="34" charset="-122"/>
                <a:cs typeface="宋体" pitchFamily="2" charset="-122"/>
              </a:rPr>
              <a:t>验收</a:t>
            </a:r>
            <a:endParaRPr lang="en-US" altLang="zh-CN" sz="2000" b="1" dirty="0">
              <a:solidFill>
                <a:schemeClr val="accent2"/>
              </a:solidFill>
              <a:latin typeface="Impact" pitchFamily="34" charset="0"/>
              <a:ea typeface="微软雅黑" pitchFamily="34" charset="-122"/>
              <a:cs typeface="宋体" pitchFamily="2" charset="-122"/>
            </a:endParaRPr>
          </a:p>
        </p:txBody>
      </p:sp>
      <p:pic>
        <p:nvPicPr>
          <p:cNvPr id="2" name="图片 1"/>
          <p:cNvPicPr>
            <a:picLocks noChangeAspect="1"/>
          </p:cNvPicPr>
          <p:nvPr/>
        </p:nvPicPr>
        <p:blipFill>
          <a:blip r:embed="rId3"/>
          <a:stretch>
            <a:fillRect/>
          </a:stretch>
        </p:blipFill>
        <p:spPr>
          <a:xfrm>
            <a:off x="5112543" y="911714"/>
            <a:ext cx="2718025" cy="2661949"/>
          </a:xfrm>
          <a:prstGeom prst="rect">
            <a:avLst/>
          </a:prstGeom>
        </p:spPr>
      </p:pic>
    </p:spTree>
    <p:extLst>
      <p:ext uri="{BB962C8B-B14F-4D97-AF65-F5344CB8AC3E}">
        <p14:creationId xmlns:p14="http://schemas.microsoft.com/office/powerpoint/2010/main" val="377686336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27"/>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6"/>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300"/>
                                            <p:tgtEl>
                                              <p:spTgt spid="34"/>
                                            </p:tgtEl>
                                          </p:cBhvr>
                                        </p:animEffect>
                                        <p:anim calcmode="lin" valueType="num">
                                          <p:cBhvr>
                                            <p:cTn id="20" dur="300" fill="hold"/>
                                            <p:tgtEl>
                                              <p:spTgt spid="34"/>
                                            </p:tgtEl>
                                            <p:attrNameLst>
                                              <p:attrName>ppt_x</p:attrName>
                                            </p:attrNameLst>
                                          </p:cBhvr>
                                          <p:tavLst>
                                            <p:tav tm="0">
                                              <p:val>
                                                <p:strVal val="#ppt_x"/>
                                              </p:val>
                                            </p:tav>
                                            <p:tav tm="100000">
                                              <p:val>
                                                <p:strVal val="#ppt_x"/>
                                              </p:val>
                                            </p:tav>
                                          </p:tavLst>
                                        </p:anim>
                                        <p:anim calcmode="lin" valueType="num">
                                          <p:cBhvr>
                                            <p:cTn id="21" dur="300" fill="hold"/>
                                            <p:tgtEl>
                                              <p:spTgt spid="34"/>
                                            </p:tgtEl>
                                            <p:attrNameLst>
                                              <p:attrName>ppt_y</p:attrName>
                                            </p:attrNameLst>
                                          </p:cBhvr>
                                          <p:tavLst>
                                            <p:tav tm="0">
                                              <p:val>
                                                <p:strVal val="#ppt_y-.1"/>
                                              </p:val>
                                            </p:tav>
                                            <p:tav tm="100000">
                                              <p:val>
                                                <p:strVal val="#ppt_y"/>
                                              </p:val>
                                            </p:tav>
                                          </p:tavLst>
                                        </p:anim>
                                      </p:childTnLst>
                                    </p:cTn>
                                  </p:par>
                                  <p:par>
                                    <p:cTn id="22" presetID="22" presetClass="entr" presetSubtype="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par>
                                    <p:cTn id="25" presetID="10" presetClass="entr" presetSubtype="0" fill="hold" grpId="0" nodeType="withEffect">
                                      <p:stCondLst>
                                        <p:cond delay="4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50"/>
                                            <p:tgtEl>
                                              <p:spTgt spid="28"/>
                                            </p:tgtEl>
                                          </p:cBhvr>
                                        </p:animEffect>
                                      </p:childTnLst>
                                    </p:cTn>
                                  </p:par>
                                  <p:par>
                                    <p:cTn id="28" presetID="35" presetClass="emph" presetSubtype="0" fill="hold" grpId="1" nodeType="withEffect">
                                      <p:stCondLst>
                                        <p:cond delay="500"/>
                                      </p:stCondLst>
                                      <p:childTnLst>
                                        <p:anim calcmode="discrete" valueType="str">
                                          <p:cBhvr>
                                            <p:cTn id="29" dur="100" fill="hold"/>
                                            <p:tgtEl>
                                              <p:spTgt spid="28"/>
                                            </p:tgtEl>
                                            <p:attrNameLst>
                                              <p:attrName>style.visibility</p:attrName>
                                            </p:attrNameLst>
                                          </p:cBhvr>
                                          <p:tavLst>
                                            <p:tav tm="0">
                                              <p:val>
                                                <p:strVal val="hidden"/>
                                              </p:val>
                                            </p:tav>
                                            <p:tav tm="50000">
                                              <p:val>
                                                <p:strVal val="visible"/>
                                              </p:val>
                                            </p:tav>
                                          </p:tavLst>
                                        </p:anim>
                                      </p:childTnLst>
                                    </p:cTn>
                                  </p:par>
                                  <p:par>
                                    <p:cTn id="30" presetID="22" presetClass="entr" presetSubtype="1" fill="hold"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par>
                                    <p:cTn id="33" presetID="2" presetClass="entr" presetSubtype="1" fill="hold" grpId="0" nodeType="withEffect">
                                      <p:stCondLst>
                                        <p:cond delay="30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0-#ppt_h/2"/>
                                              </p:val>
                                            </p:tav>
                                            <p:tav tm="100000">
                                              <p:val>
                                                <p:strVal val="#ppt_y"/>
                                              </p:val>
                                            </p:tav>
                                          </p:tavLst>
                                        </p:anim>
                                      </p:childTnLst>
                                    </p:cTn>
                                  </p:par>
                                  <p:par>
                                    <p:cTn id="37" presetID="35" presetClass="emph" presetSubtype="0" repeatCount="3000" fill="hold" grpId="1" nodeType="withEffect">
                                      <p:stCondLst>
                                        <p:cond delay="700"/>
                                      </p:stCondLst>
                                      <p:childTnLst>
                                        <p:anim calcmode="discrete" valueType="str">
                                          <p:cBhvr>
                                            <p:cTn id="38" dur="100" fill="hold"/>
                                            <p:tgtEl>
                                              <p:spTgt spid="29"/>
                                            </p:tgtEl>
                                            <p:attrNameLst>
                                              <p:attrName>style.visibility</p:attrName>
                                            </p:attrNameLst>
                                          </p:cBhvr>
                                          <p:tavLst>
                                            <p:tav tm="0">
                                              <p:val>
                                                <p:strVal val="hidden"/>
                                              </p:val>
                                            </p:tav>
                                            <p:tav tm="50000">
                                              <p:val>
                                                <p:strVal val="visible"/>
                                              </p:val>
                                            </p:tav>
                                          </p:tavLst>
                                        </p:anim>
                                      </p:childTnLst>
                                    </p:cTn>
                                  </p:par>
                                  <p:par>
                                    <p:cTn id="39" presetID="2" presetClass="entr" presetSubtype="1" fill="hold" grpId="0" nodeType="withEffect">
                                      <p:stCondLst>
                                        <p:cond delay="40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0-#ppt_h/2"/>
                                              </p:val>
                                            </p:tav>
                                            <p:tav tm="100000">
                                              <p:val>
                                                <p:strVal val="#ppt_y"/>
                                              </p:val>
                                            </p:tav>
                                          </p:tavLst>
                                        </p:anim>
                                      </p:childTnLst>
                                    </p:cTn>
                                  </p:par>
                                  <p:par>
                                    <p:cTn id="43" presetID="35" presetClass="emph" presetSubtype="0" repeatCount="3000" fill="hold" grpId="1" nodeType="withEffect">
                                      <p:stCondLst>
                                        <p:cond delay="800"/>
                                      </p:stCondLst>
                                      <p:childTnLst>
                                        <p:anim calcmode="discrete" valueType="str">
                                          <p:cBhvr>
                                            <p:cTn id="44" dur="100" fill="hold"/>
                                            <p:tgtEl>
                                              <p:spTgt spid="30"/>
                                            </p:tgtEl>
                                            <p:attrNameLst>
                                              <p:attrName>style.visibility</p:attrName>
                                            </p:attrNameLst>
                                          </p:cBhvr>
                                          <p:tavLst>
                                            <p:tav tm="0">
                                              <p:val>
                                                <p:strVal val="hidden"/>
                                              </p:val>
                                            </p:tav>
                                            <p:tav tm="50000">
                                              <p:val>
                                                <p:strVal val="visible"/>
                                              </p:val>
                                            </p:tav>
                                          </p:tavLst>
                                        </p:anim>
                                      </p:childTnLst>
                                    </p:cTn>
                                  </p:par>
                                  <p:par>
                                    <p:cTn id="45" presetID="2" presetClass="entr" presetSubtype="1" fill="hold" grpId="0" nodeType="withEffect">
                                      <p:stCondLst>
                                        <p:cond delay="50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0-#ppt_h/2"/>
                                              </p:val>
                                            </p:tav>
                                            <p:tav tm="100000">
                                              <p:val>
                                                <p:strVal val="#ppt_y"/>
                                              </p:val>
                                            </p:tav>
                                          </p:tavLst>
                                        </p:anim>
                                      </p:childTnLst>
                                    </p:cTn>
                                  </p:par>
                                  <p:par>
                                    <p:cTn id="49" presetID="35" presetClass="emph" presetSubtype="0" repeatCount="3000" fill="hold" grpId="1" nodeType="withEffect">
                                      <p:stCondLst>
                                        <p:cond delay="900"/>
                                      </p:stCondLst>
                                      <p:childTnLst>
                                        <p:anim calcmode="discrete" valueType="str">
                                          <p:cBhvr>
                                            <p:cTn id="50" dur="100" fill="hold"/>
                                            <p:tgtEl>
                                              <p:spTgt spid="32"/>
                                            </p:tgtEl>
                                            <p:attrNameLst>
                                              <p:attrName>style.visibility</p:attrName>
                                            </p:attrNameLst>
                                          </p:cBhvr>
                                          <p:tavLst>
                                            <p:tav tm="0">
                                              <p:val>
                                                <p:strVal val="hidden"/>
                                              </p:val>
                                            </p:tav>
                                            <p:tav tm="50000">
                                              <p:val>
                                                <p:strVal val="visible"/>
                                              </p:val>
                                            </p:tav>
                                          </p:tavLst>
                                        </p:anim>
                                      </p:childTnLst>
                                    </p:cTn>
                                  </p:par>
                                  <p:par>
                                    <p:cTn id="51" presetID="2" presetClass="entr" presetSubtype="1" fill="hold" grpId="0" nodeType="withEffect">
                                      <p:stCondLst>
                                        <p:cond delay="600"/>
                                      </p:stCondLst>
                                      <p:childTnLst>
                                        <p:set>
                                          <p:cBhvr>
                                            <p:cTn id="52" dur="1" fill="hold">
                                              <p:stCondLst>
                                                <p:cond delay="0"/>
                                              </p:stCondLst>
                                            </p:cTn>
                                            <p:tgtEl>
                                              <p:spTgt spid="31"/>
                                            </p:tgtEl>
                                            <p:attrNameLst>
                                              <p:attrName>style.visibility</p:attrName>
                                            </p:attrNameLst>
                                          </p:cBhvr>
                                          <p:to>
                                            <p:strVal val="visible"/>
                                          </p:to>
                                        </p:set>
                                        <p:anim calcmode="lin" valueType="num">
                                          <p:cBhvr additive="base">
                                            <p:cTn id="53" dur="500" fill="hold"/>
                                            <p:tgtEl>
                                              <p:spTgt spid="31"/>
                                            </p:tgtEl>
                                            <p:attrNameLst>
                                              <p:attrName>ppt_x</p:attrName>
                                            </p:attrNameLst>
                                          </p:cBhvr>
                                          <p:tavLst>
                                            <p:tav tm="0">
                                              <p:val>
                                                <p:strVal val="#ppt_x"/>
                                              </p:val>
                                            </p:tav>
                                            <p:tav tm="100000">
                                              <p:val>
                                                <p:strVal val="#ppt_x"/>
                                              </p:val>
                                            </p:tav>
                                          </p:tavLst>
                                        </p:anim>
                                        <p:anim calcmode="lin" valueType="num">
                                          <p:cBhvr additive="base">
                                            <p:cTn id="54" dur="500" fill="hold"/>
                                            <p:tgtEl>
                                              <p:spTgt spid="31"/>
                                            </p:tgtEl>
                                            <p:attrNameLst>
                                              <p:attrName>ppt_y</p:attrName>
                                            </p:attrNameLst>
                                          </p:cBhvr>
                                          <p:tavLst>
                                            <p:tav tm="0">
                                              <p:val>
                                                <p:strVal val="0-#ppt_h/2"/>
                                              </p:val>
                                            </p:tav>
                                            <p:tav tm="100000">
                                              <p:val>
                                                <p:strVal val="#ppt_y"/>
                                              </p:val>
                                            </p:tav>
                                          </p:tavLst>
                                        </p:anim>
                                      </p:childTnLst>
                                    </p:cTn>
                                  </p:par>
                                  <p:par>
                                    <p:cTn id="55" presetID="35" presetClass="emph" presetSubtype="0" repeatCount="3000" fill="hold" grpId="1" nodeType="withEffect">
                                      <p:stCondLst>
                                        <p:cond delay="1000"/>
                                      </p:stCondLst>
                                      <p:childTnLst>
                                        <p:anim calcmode="discrete" valueType="str">
                                          <p:cBhvr>
                                            <p:cTn id="56" dur="100" fill="hold"/>
                                            <p:tgtEl>
                                              <p:spTgt spid="31"/>
                                            </p:tgtEl>
                                            <p:attrNameLst>
                                              <p:attrName>style.visibility</p:attrName>
                                            </p:attrNameLst>
                                          </p:cBhvr>
                                          <p:tavLst>
                                            <p:tav tm="0">
                                              <p:val>
                                                <p:strVal val="hidden"/>
                                              </p:val>
                                            </p:tav>
                                            <p:tav tm="50000">
                                              <p:val>
                                                <p:strVal val="visible"/>
                                              </p:val>
                                            </p:tav>
                                          </p:tavLst>
                                        </p:anim>
                                      </p:childTnLst>
                                    </p:cTn>
                                  </p:par>
                                  <p:par>
                                    <p:cTn id="57" presetID="2" presetClass="entr" presetSubtype="1" fill="hold" grpId="0" nodeType="withEffect">
                                      <p:stCondLst>
                                        <p:cond delay="70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ppt_x"/>
                                              </p:val>
                                            </p:tav>
                                            <p:tav tm="100000">
                                              <p:val>
                                                <p:strVal val="#ppt_x"/>
                                              </p:val>
                                            </p:tav>
                                          </p:tavLst>
                                        </p:anim>
                                        <p:anim calcmode="lin" valueType="num">
                                          <p:cBhvr additive="base">
                                            <p:cTn id="60" dur="500" fill="hold"/>
                                            <p:tgtEl>
                                              <p:spTgt spid="33"/>
                                            </p:tgtEl>
                                            <p:attrNameLst>
                                              <p:attrName>ppt_y</p:attrName>
                                            </p:attrNameLst>
                                          </p:cBhvr>
                                          <p:tavLst>
                                            <p:tav tm="0">
                                              <p:val>
                                                <p:strVal val="0-#ppt_h/2"/>
                                              </p:val>
                                            </p:tav>
                                            <p:tav tm="100000">
                                              <p:val>
                                                <p:strVal val="#ppt_y"/>
                                              </p:val>
                                            </p:tav>
                                          </p:tavLst>
                                        </p:anim>
                                      </p:childTnLst>
                                    </p:cTn>
                                  </p:par>
                                  <p:par>
                                    <p:cTn id="61" presetID="35" presetClass="emph" presetSubtype="0" repeatCount="3000" fill="hold" grpId="1" nodeType="withEffect">
                                      <p:stCondLst>
                                        <p:cond delay="1100"/>
                                      </p:stCondLst>
                                      <p:childTnLst>
                                        <p:anim calcmode="discrete" valueType="str">
                                          <p:cBhvr>
                                            <p:cTn id="62" dur="100" fill="hold"/>
                                            <p:tgtEl>
                                              <p:spTgt spid="33"/>
                                            </p:tgtEl>
                                            <p:attrNameLst>
                                              <p:attrName>style.visibility</p:attrName>
                                            </p:attrNameLst>
                                          </p:cBhvr>
                                          <p:tavLst>
                                            <p:tav tm="0">
                                              <p:val>
                                                <p:strVal val="hidden"/>
                                              </p:val>
                                            </p:tav>
                                            <p:tav tm="50000">
                                              <p:val>
                                                <p:strVal val="visible"/>
                                              </p:val>
                                            </p:tav>
                                          </p:tavLst>
                                        </p:anim>
                                      </p:childTnLst>
                                    </p:cTn>
                                  </p:par>
                                  <p:par>
                                    <p:cTn id="63" presetID="2" presetClass="entr" presetSubtype="8" fill="hold" nodeType="withEffect" p14:presetBounceEnd="60000">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14:bounceEnd="60000">
                                          <p:cBhvr additive="base">
                                            <p:cTn id="65" dur="5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66" dur="500" fill="hold"/>
                                            <p:tgtEl>
                                              <p:spTgt spid="15"/>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14:presetBounceEnd="60000">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14:bounceEnd="60000">
                                          <p:cBhvr additive="base">
                                            <p:cTn id="69" dur="5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7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26" grpId="0" animBg="1"/>
          <p:bldP spid="26" grpId="1" animBg="1"/>
          <p:bldP spid="27" grpId="0" animBg="1"/>
          <p:bldP spid="27" grpId="1" animBg="1"/>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27"/>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6"/>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300"/>
                                            <p:tgtEl>
                                              <p:spTgt spid="34"/>
                                            </p:tgtEl>
                                          </p:cBhvr>
                                        </p:animEffect>
                                        <p:anim calcmode="lin" valueType="num">
                                          <p:cBhvr>
                                            <p:cTn id="20" dur="300" fill="hold"/>
                                            <p:tgtEl>
                                              <p:spTgt spid="34"/>
                                            </p:tgtEl>
                                            <p:attrNameLst>
                                              <p:attrName>ppt_x</p:attrName>
                                            </p:attrNameLst>
                                          </p:cBhvr>
                                          <p:tavLst>
                                            <p:tav tm="0">
                                              <p:val>
                                                <p:strVal val="#ppt_x"/>
                                              </p:val>
                                            </p:tav>
                                            <p:tav tm="100000">
                                              <p:val>
                                                <p:strVal val="#ppt_x"/>
                                              </p:val>
                                            </p:tav>
                                          </p:tavLst>
                                        </p:anim>
                                        <p:anim calcmode="lin" valueType="num">
                                          <p:cBhvr>
                                            <p:cTn id="21" dur="300" fill="hold"/>
                                            <p:tgtEl>
                                              <p:spTgt spid="34"/>
                                            </p:tgtEl>
                                            <p:attrNameLst>
                                              <p:attrName>ppt_y</p:attrName>
                                            </p:attrNameLst>
                                          </p:cBhvr>
                                          <p:tavLst>
                                            <p:tav tm="0">
                                              <p:val>
                                                <p:strVal val="#ppt_y-.1"/>
                                              </p:val>
                                            </p:tav>
                                            <p:tav tm="100000">
                                              <p:val>
                                                <p:strVal val="#ppt_y"/>
                                              </p:val>
                                            </p:tav>
                                          </p:tavLst>
                                        </p:anim>
                                      </p:childTnLst>
                                    </p:cTn>
                                  </p:par>
                                  <p:par>
                                    <p:cTn id="22" presetID="22" presetClass="entr" presetSubtype="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par>
                                    <p:cTn id="25" presetID="10" presetClass="entr" presetSubtype="0" fill="hold" grpId="0" nodeType="withEffect">
                                      <p:stCondLst>
                                        <p:cond delay="4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50"/>
                                            <p:tgtEl>
                                              <p:spTgt spid="28"/>
                                            </p:tgtEl>
                                          </p:cBhvr>
                                        </p:animEffect>
                                      </p:childTnLst>
                                    </p:cTn>
                                  </p:par>
                                  <p:par>
                                    <p:cTn id="28" presetID="35" presetClass="emph" presetSubtype="0" fill="hold" grpId="1" nodeType="withEffect">
                                      <p:stCondLst>
                                        <p:cond delay="500"/>
                                      </p:stCondLst>
                                      <p:childTnLst>
                                        <p:anim calcmode="discrete" valueType="str">
                                          <p:cBhvr>
                                            <p:cTn id="29" dur="100" fill="hold"/>
                                            <p:tgtEl>
                                              <p:spTgt spid="28"/>
                                            </p:tgtEl>
                                            <p:attrNameLst>
                                              <p:attrName>style.visibility</p:attrName>
                                            </p:attrNameLst>
                                          </p:cBhvr>
                                          <p:tavLst>
                                            <p:tav tm="0">
                                              <p:val>
                                                <p:strVal val="hidden"/>
                                              </p:val>
                                            </p:tav>
                                            <p:tav tm="50000">
                                              <p:val>
                                                <p:strVal val="visible"/>
                                              </p:val>
                                            </p:tav>
                                          </p:tavLst>
                                        </p:anim>
                                      </p:childTnLst>
                                    </p:cTn>
                                  </p:par>
                                  <p:par>
                                    <p:cTn id="30" presetID="22" presetClass="entr" presetSubtype="1" fill="hold"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par>
                                    <p:cTn id="33" presetID="2" presetClass="entr" presetSubtype="1" fill="hold" grpId="0" nodeType="withEffect">
                                      <p:stCondLst>
                                        <p:cond delay="30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0-#ppt_h/2"/>
                                              </p:val>
                                            </p:tav>
                                            <p:tav tm="100000">
                                              <p:val>
                                                <p:strVal val="#ppt_y"/>
                                              </p:val>
                                            </p:tav>
                                          </p:tavLst>
                                        </p:anim>
                                      </p:childTnLst>
                                    </p:cTn>
                                  </p:par>
                                  <p:par>
                                    <p:cTn id="37" presetID="35" presetClass="emph" presetSubtype="0" repeatCount="3000" fill="hold" grpId="1" nodeType="withEffect">
                                      <p:stCondLst>
                                        <p:cond delay="700"/>
                                      </p:stCondLst>
                                      <p:childTnLst>
                                        <p:anim calcmode="discrete" valueType="str">
                                          <p:cBhvr>
                                            <p:cTn id="38" dur="100" fill="hold"/>
                                            <p:tgtEl>
                                              <p:spTgt spid="29"/>
                                            </p:tgtEl>
                                            <p:attrNameLst>
                                              <p:attrName>style.visibility</p:attrName>
                                            </p:attrNameLst>
                                          </p:cBhvr>
                                          <p:tavLst>
                                            <p:tav tm="0">
                                              <p:val>
                                                <p:strVal val="hidden"/>
                                              </p:val>
                                            </p:tav>
                                            <p:tav tm="50000">
                                              <p:val>
                                                <p:strVal val="visible"/>
                                              </p:val>
                                            </p:tav>
                                          </p:tavLst>
                                        </p:anim>
                                      </p:childTnLst>
                                    </p:cTn>
                                  </p:par>
                                  <p:par>
                                    <p:cTn id="39" presetID="2" presetClass="entr" presetSubtype="1" fill="hold" grpId="0" nodeType="withEffect">
                                      <p:stCondLst>
                                        <p:cond delay="40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0-#ppt_h/2"/>
                                              </p:val>
                                            </p:tav>
                                            <p:tav tm="100000">
                                              <p:val>
                                                <p:strVal val="#ppt_y"/>
                                              </p:val>
                                            </p:tav>
                                          </p:tavLst>
                                        </p:anim>
                                      </p:childTnLst>
                                    </p:cTn>
                                  </p:par>
                                  <p:par>
                                    <p:cTn id="43" presetID="35" presetClass="emph" presetSubtype="0" repeatCount="3000" fill="hold" grpId="1" nodeType="withEffect">
                                      <p:stCondLst>
                                        <p:cond delay="800"/>
                                      </p:stCondLst>
                                      <p:childTnLst>
                                        <p:anim calcmode="discrete" valueType="str">
                                          <p:cBhvr>
                                            <p:cTn id="44" dur="100" fill="hold"/>
                                            <p:tgtEl>
                                              <p:spTgt spid="30"/>
                                            </p:tgtEl>
                                            <p:attrNameLst>
                                              <p:attrName>style.visibility</p:attrName>
                                            </p:attrNameLst>
                                          </p:cBhvr>
                                          <p:tavLst>
                                            <p:tav tm="0">
                                              <p:val>
                                                <p:strVal val="hidden"/>
                                              </p:val>
                                            </p:tav>
                                            <p:tav tm="50000">
                                              <p:val>
                                                <p:strVal val="visible"/>
                                              </p:val>
                                            </p:tav>
                                          </p:tavLst>
                                        </p:anim>
                                      </p:childTnLst>
                                    </p:cTn>
                                  </p:par>
                                  <p:par>
                                    <p:cTn id="45" presetID="2" presetClass="entr" presetSubtype="1" fill="hold" grpId="0" nodeType="withEffect">
                                      <p:stCondLst>
                                        <p:cond delay="50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0-#ppt_h/2"/>
                                              </p:val>
                                            </p:tav>
                                            <p:tav tm="100000">
                                              <p:val>
                                                <p:strVal val="#ppt_y"/>
                                              </p:val>
                                            </p:tav>
                                          </p:tavLst>
                                        </p:anim>
                                      </p:childTnLst>
                                    </p:cTn>
                                  </p:par>
                                  <p:par>
                                    <p:cTn id="49" presetID="35" presetClass="emph" presetSubtype="0" repeatCount="3000" fill="hold" grpId="1" nodeType="withEffect">
                                      <p:stCondLst>
                                        <p:cond delay="900"/>
                                      </p:stCondLst>
                                      <p:childTnLst>
                                        <p:anim calcmode="discrete" valueType="str">
                                          <p:cBhvr>
                                            <p:cTn id="50" dur="100" fill="hold"/>
                                            <p:tgtEl>
                                              <p:spTgt spid="32"/>
                                            </p:tgtEl>
                                            <p:attrNameLst>
                                              <p:attrName>style.visibility</p:attrName>
                                            </p:attrNameLst>
                                          </p:cBhvr>
                                          <p:tavLst>
                                            <p:tav tm="0">
                                              <p:val>
                                                <p:strVal val="hidden"/>
                                              </p:val>
                                            </p:tav>
                                            <p:tav tm="50000">
                                              <p:val>
                                                <p:strVal val="visible"/>
                                              </p:val>
                                            </p:tav>
                                          </p:tavLst>
                                        </p:anim>
                                      </p:childTnLst>
                                    </p:cTn>
                                  </p:par>
                                  <p:par>
                                    <p:cTn id="51" presetID="2" presetClass="entr" presetSubtype="1" fill="hold" grpId="0" nodeType="withEffect">
                                      <p:stCondLst>
                                        <p:cond delay="600"/>
                                      </p:stCondLst>
                                      <p:childTnLst>
                                        <p:set>
                                          <p:cBhvr>
                                            <p:cTn id="52" dur="1" fill="hold">
                                              <p:stCondLst>
                                                <p:cond delay="0"/>
                                              </p:stCondLst>
                                            </p:cTn>
                                            <p:tgtEl>
                                              <p:spTgt spid="31"/>
                                            </p:tgtEl>
                                            <p:attrNameLst>
                                              <p:attrName>style.visibility</p:attrName>
                                            </p:attrNameLst>
                                          </p:cBhvr>
                                          <p:to>
                                            <p:strVal val="visible"/>
                                          </p:to>
                                        </p:set>
                                        <p:anim calcmode="lin" valueType="num">
                                          <p:cBhvr additive="base">
                                            <p:cTn id="53" dur="500" fill="hold"/>
                                            <p:tgtEl>
                                              <p:spTgt spid="31"/>
                                            </p:tgtEl>
                                            <p:attrNameLst>
                                              <p:attrName>ppt_x</p:attrName>
                                            </p:attrNameLst>
                                          </p:cBhvr>
                                          <p:tavLst>
                                            <p:tav tm="0">
                                              <p:val>
                                                <p:strVal val="#ppt_x"/>
                                              </p:val>
                                            </p:tav>
                                            <p:tav tm="100000">
                                              <p:val>
                                                <p:strVal val="#ppt_x"/>
                                              </p:val>
                                            </p:tav>
                                          </p:tavLst>
                                        </p:anim>
                                        <p:anim calcmode="lin" valueType="num">
                                          <p:cBhvr additive="base">
                                            <p:cTn id="54" dur="500" fill="hold"/>
                                            <p:tgtEl>
                                              <p:spTgt spid="31"/>
                                            </p:tgtEl>
                                            <p:attrNameLst>
                                              <p:attrName>ppt_y</p:attrName>
                                            </p:attrNameLst>
                                          </p:cBhvr>
                                          <p:tavLst>
                                            <p:tav tm="0">
                                              <p:val>
                                                <p:strVal val="0-#ppt_h/2"/>
                                              </p:val>
                                            </p:tav>
                                            <p:tav tm="100000">
                                              <p:val>
                                                <p:strVal val="#ppt_y"/>
                                              </p:val>
                                            </p:tav>
                                          </p:tavLst>
                                        </p:anim>
                                      </p:childTnLst>
                                    </p:cTn>
                                  </p:par>
                                  <p:par>
                                    <p:cTn id="55" presetID="35" presetClass="emph" presetSubtype="0" repeatCount="3000" fill="hold" grpId="1" nodeType="withEffect">
                                      <p:stCondLst>
                                        <p:cond delay="1000"/>
                                      </p:stCondLst>
                                      <p:childTnLst>
                                        <p:anim calcmode="discrete" valueType="str">
                                          <p:cBhvr>
                                            <p:cTn id="56" dur="100" fill="hold"/>
                                            <p:tgtEl>
                                              <p:spTgt spid="31"/>
                                            </p:tgtEl>
                                            <p:attrNameLst>
                                              <p:attrName>style.visibility</p:attrName>
                                            </p:attrNameLst>
                                          </p:cBhvr>
                                          <p:tavLst>
                                            <p:tav tm="0">
                                              <p:val>
                                                <p:strVal val="hidden"/>
                                              </p:val>
                                            </p:tav>
                                            <p:tav tm="50000">
                                              <p:val>
                                                <p:strVal val="visible"/>
                                              </p:val>
                                            </p:tav>
                                          </p:tavLst>
                                        </p:anim>
                                      </p:childTnLst>
                                    </p:cTn>
                                  </p:par>
                                  <p:par>
                                    <p:cTn id="57" presetID="2" presetClass="entr" presetSubtype="1" fill="hold" grpId="0" nodeType="withEffect">
                                      <p:stCondLst>
                                        <p:cond delay="70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ppt_x"/>
                                              </p:val>
                                            </p:tav>
                                            <p:tav tm="100000">
                                              <p:val>
                                                <p:strVal val="#ppt_x"/>
                                              </p:val>
                                            </p:tav>
                                          </p:tavLst>
                                        </p:anim>
                                        <p:anim calcmode="lin" valueType="num">
                                          <p:cBhvr additive="base">
                                            <p:cTn id="60" dur="500" fill="hold"/>
                                            <p:tgtEl>
                                              <p:spTgt spid="33"/>
                                            </p:tgtEl>
                                            <p:attrNameLst>
                                              <p:attrName>ppt_y</p:attrName>
                                            </p:attrNameLst>
                                          </p:cBhvr>
                                          <p:tavLst>
                                            <p:tav tm="0">
                                              <p:val>
                                                <p:strVal val="0-#ppt_h/2"/>
                                              </p:val>
                                            </p:tav>
                                            <p:tav tm="100000">
                                              <p:val>
                                                <p:strVal val="#ppt_y"/>
                                              </p:val>
                                            </p:tav>
                                          </p:tavLst>
                                        </p:anim>
                                      </p:childTnLst>
                                    </p:cTn>
                                  </p:par>
                                  <p:par>
                                    <p:cTn id="61" presetID="35" presetClass="emph" presetSubtype="0" repeatCount="3000" fill="hold" grpId="1" nodeType="withEffect">
                                      <p:stCondLst>
                                        <p:cond delay="1100"/>
                                      </p:stCondLst>
                                      <p:childTnLst>
                                        <p:anim calcmode="discrete" valueType="str">
                                          <p:cBhvr>
                                            <p:cTn id="62" dur="100" fill="hold"/>
                                            <p:tgtEl>
                                              <p:spTgt spid="33"/>
                                            </p:tgtEl>
                                            <p:attrNameLst>
                                              <p:attrName>style.visibility</p:attrName>
                                            </p:attrNameLst>
                                          </p:cBhvr>
                                          <p:tavLst>
                                            <p:tav tm="0">
                                              <p:val>
                                                <p:strVal val="hidden"/>
                                              </p:val>
                                            </p:tav>
                                            <p:tav tm="50000">
                                              <p:val>
                                                <p:strVal val="visible"/>
                                              </p:val>
                                            </p:tav>
                                          </p:tavLst>
                                        </p:anim>
                                      </p:childTnLst>
                                    </p:cTn>
                                  </p:par>
                                  <p:par>
                                    <p:cTn id="63" presetID="2" presetClass="entr" presetSubtype="8"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0-#ppt_w/2"/>
                                              </p:val>
                                            </p:tav>
                                            <p:tav tm="100000">
                                              <p:val>
                                                <p:strVal val="#ppt_x"/>
                                              </p:val>
                                            </p:tav>
                                          </p:tavLst>
                                        </p:anim>
                                        <p:anim calcmode="lin" valueType="num">
                                          <p:cBhvr additive="base">
                                            <p:cTn id="66" dur="500" fill="hold"/>
                                            <p:tgtEl>
                                              <p:spTgt spid="15"/>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additive="base">
                                            <p:cTn id="69" dur="500" fill="hold"/>
                                            <p:tgtEl>
                                              <p:spTgt spid="2"/>
                                            </p:tgtEl>
                                            <p:attrNameLst>
                                              <p:attrName>ppt_x</p:attrName>
                                            </p:attrNameLst>
                                          </p:cBhvr>
                                          <p:tavLst>
                                            <p:tav tm="0">
                                              <p:val>
                                                <p:strVal val="1+#ppt_w/2"/>
                                              </p:val>
                                            </p:tav>
                                            <p:tav tm="100000">
                                              <p:val>
                                                <p:strVal val="#ppt_x"/>
                                              </p:val>
                                            </p:tav>
                                          </p:tavLst>
                                        </p:anim>
                                        <p:anim calcmode="lin" valueType="num">
                                          <p:cBhvr additive="base">
                                            <p:cTn id="7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26" grpId="0" animBg="1"/>
          <p:bldP spid="26" grpId="1" animBg="1"/>
          <p:bldP spid="27" grpId="0" animBg="1"/>
          <p:bldP spid="27" grpId="1" animBg="1"/>
          <p:bldP spid="3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81035" y="0"/>
            <a:ext cx="4859790" cy="5141913"/>
          </a:xfrm>
          <a:custGeom>
            <a:avLst/>
            <a:gdLst/>
            <a:ahLst/>
            <a:cxnLst/>
            <a:rect l="l" t="t" r="r" b="b"/>
            <a:pathLst>
              <a:path w="6003587" h="5141913">
                <a:moveTo>
                  <a:pt x="5065968" y="0"/>
                </a:moveTo>
                <a:lnTo>
                  <a:pt x="6003587" y="0"/>
                </a:lnTo>
                <a:lnTo>
                  <a:pt x="6003587" y="1361228"/>
                </a:lnTo>
                <a:lnTo>
                  <a:pt x="2278743" y="5141913"/>
                </a:lnTo>
                <a:lnTo>
                  <a:pt x="0" y="514191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18"/>
          <p:cNvSpPr>
            <a:spLocks noChangeArrowheads="1"/>
          </p:cNvSpPr>
          <p:nvPr/>
        </p:nvSpPr>
        <p:spPr bwMode="auto">
          <a:xfrm>
            <a:off x="333563" y="281184"/>
            <a:ext cx="12824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项目工作单</a:t>
            </a:r>
            <a:endParaRPr lang="en-US" altLang="zh-CN" sz="2000" b="1" dirty="0">
              <a:solidFill>
                <a:schemeClr val="accent1"/>
              </a:solidFill>
              <a:latin typeface="Impact" pitchFamily="34" charset="0"/>
              <a:ea typeface="微软雅黑" pitchFamily="34" charset="-122"/>
              <a:cs typeface="宋体" pitchFamily="2" charset="-122"/>
            </a:endParaRPr>
          </a:p>
        </p:txBody>
      </p:sp>
      <p:sp>
        <p:nvSpPr>
          <p:cNvPr id="9" name="Freeform 9"/>
          <p:cNvSpPr/>
          <p:nvPr/>
        </p:nvSpPr>
        <p:spPr bwMode="auto">
          <a:xfrm>
            <a:off x="8059831" y="407525"/>
            <a:ext cx="434361" cy="87028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8880223" y="2314572"/>
            <a:ext cx="256830" cy="512760"/>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pic>
        <p:nvPicPr>
          <p:cNvPr id="3" name="图片 2"/>
          <p:cNvPicPr>
            <a:picLocks noChangeAspect="1"/>
          </p:cNvPicPr>
          <p:nvPr/>
        </p:nvPicPr>
        <p:blipFill>
          <a:blip r:embed="rId2"/>
          <a:stretch>
            <a:fillRect/>
          </a:stretch>
        </p:blipFill>
        <p:spPr>
          <a:xfrm>
            <a:off x="1182969" y="1058956"/>
            <a:ext cx="6774886" cy="343900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anim calcmode="lin" valueType="num">
                                      <p:cBhvr>
                                        <p:cTn id="8" dur="300" fill="hold"/>
                                        <p:tgtEl>
                                          <p:spTgt spid="6"/>
                                        </p:tgtEl>
                                        <p:attrNameLst>
                                          <p:attrName>ppt_x</p:attrName>
                                        </p:attrNameLst>
                                      </p:cBhvr>
                                      <p:tavLst>
                                        <p:tav tm="0">
                                          <p:val>
                                            <p:strVal val="#ppt_x"/>
                                          </p:val>
                                        </p:tav>
                                        <p:tav tm="100000">
                                          <p:val>
                                            <p:strVal val="#ppt_x"/>
                                          </p:val>
                                        </p:tav>
                                      </p:tavLst>
                                    </p:anim>
                                    <p:anim calcmode="lin" valueType="num">
                                      <p:cBhvr>
                                        <p:cTn id="9" dur="3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35" presetClass="emph" presetSubtype="0" repeatCount="3000" fill="hold" grpId="1" nodeType="withEffect">
                                  <p:stCondLst>
                                    <p:cond delay="700"/>
                                  </p:stCondLst>
                                  <p:childTnLst>
                                    <p:anim calcmode="discrete" valueType="str">
                                      <p:cBhvr>
                                        <p:cTn id="15" dur="100" fill="hold"/>
                                        <p:tgtEl>
                                          <p:spTgt spid="9"/>
                                        </p:tgtEl>
                                        <p:attrNameLst>
                                          <p:attrName>style.visibility</p:attrName>
                                        </p:attrNameLst>
                                      </p:cBhvr>
                                      <p:tavLst>
                                        <p:tav tm="0">
                                          <p:val>
                                            <p:strVal val="hidden"/>
                                          </p:val>
                                        </p:tav>
                                        <p:tav tm="50000">
                                          <p:val>
                                            <p:strVal val="visible"/>
                                          </p:val>
                                        </p:tav>
                                      </p:tavLst>
                                    </p:anim>
                                  </p:childTnLst>
                                </p:cTn>
                              </p:par>
                              <p:par>
                                <p:cTn id="16" presetID="2" presetClass="entr" presetSubtype="8" fill="hold" grpId="0" nodeType="withEffect">
                                  <p:stCondLst>
                                    <p:cond delay="7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35" presetClass="emph" presetSubtype="0" repeatCount="3000" fill="hold" grpId="1" nodeType="withEffect">
                                  <p:stCondLst>
                                    <p:cond delay="1100"/>
                                  </p:stCondLst>
                                  <p:childTnLst>
                                    <p:anim calcmode="discrete" valueType="str">
                                      <p:cBhvr>
                                        <p:cTn id="21" dur="100" fill="hold"/>
                                        <p:tgtEl>
                                          <p:spTgt spid="12"/>
                                        </p:tgtEl>
                                        <p:attrNameLst>
                                          <p:attrName>style.visibility</p:attrName>
                                        </p:attrNameLst>
                                      </p:cBhvr>
                                      <p:tavLst>
                                        <p:tav tm="0">
                                          <p:val>
                                            <p:strVal val="hidden"/>
                                          </p:val>
                                        </p:tav>
                                        <p:tav tm="50000">
                                          <p:val>
                                            <p:strVal val="visible"/>
                                          </p:val>
                                        </p:tav>
                                      </p:tavLst>
                                    </p:anim>
                                  </p:childTnLst>
                                </p:cTn>
                              </p:par>
                              <p:par>
                                <p:cTn id="22" presetID="22" presetClass="entr" presetSubtype="1" fill="hold" grpId="0" nodeType="withEffect">
                                  <p:stCondLst>
                                    <p:cond delay="110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par>
                                <p:cTn id="25" presetID="53" presetClass="entr" presetSubtype="16" fill="hold" nodeType="withEffect">
                                  <p:stCondLst>
                                    <p:cond delay="160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9" grpId="0" animBg="1"/>
      <p:bldP spid="9" grpId="1" animBg="1"/>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t="-9000" b="-9000"/>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15789" b="5284"/>
          <a:stretch/>
        </p:blipFill>
        <p:spPr>
          <a:xfrm>
            <a:off x="1114412" y="330"/>
            <a:ext cx="6912000" cy="5162626"/>
          </a:xfrm>
          <a:prstGeom prst="rect">
            <a:avLst/>
          </a:prstGeom>
        </p:spPr>
      </p:pic>
      <p:sp>
        <p:nvSpPr>
          <p:cNvPr id="2" name="矩形 1"/>
          <p:cNvSpPr/>
          <p:nvPr/>
        </p:nvSpPr>
        <p:spPr>
          <a:xfrm>
            <a:off x="1114413" y="-2"/>
            <a:ext cx="6912002" cy="5162627"/>
          </a:xfrm>
          <a:prstGeom prst="rect">
            <a:avLst/>
          </a:prstGeom>
          <a:solidFill>
            <a:schemeClr val="accent4">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18"/>
          <p:cNvSpPr>
            <a:spLocks noChangeArrowheads="1"/>
          </p:cNvSpPr>
          <p:nvPr/>
        </p:nvSpPr>
        <p:spPr bwMode="auto">
          <a:xfrm>
            <a:off x="2190420" y="3722957"/>
            <a:ext cx="27154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dirty="0">
                <a:solidFill>
                  <a:schemeClr val="bg1"/>
                </a:solidFill>
                <a:latin typeface="微软雅黑" pitchFamily="34" charset="-122"/>
                <a:ea typeface="微软雅黑" pitchFamily="34" charset="-122"/>
                <a:cs typeface="Arial" pitchFamily="34" charset="0"/>
              </a:rPr>
              <a:t>任务一  设计艺术类书籍</a:t>
            </a:r>
          </a:p>
        </p:txBody>
      </p:sp>
      <p:sp>
        <p:nvSpPr>
          <p:cNvPr id="6" name="Freeform 9"/>
          <p:cNvSpPr/>
          <p:nvPr/>
        </p:nvSpPr>
        <p:spPr bwMode="auto">
          <a:xfrm>
            <a:off x="5005434" y="3816686"/>
            <a:ext cx="68979" cy="138203"/>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cxnSp>
        <p:nvCxnSpPr>
          <p:cNvPr id="10" name="直接连接符 9"/>
          <p:cNvCxnSpPr/>
          <p:nvPr/>
        </p:nvCxnSpPr>
        <p:spPr>
          <a:xfrm>
            <a:off x="2046402" y="3674892"/>
            <a:ext cx="0" cy="42324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1491689" y="3731420"/>
            <a:ext cx="396306" cy="319798"/>
            <a:chOff x="-3743325" y="2247900"/>
            <a:chExt cx="822326" cy="663576"/>
          </a:xfrm>
          <a:solidFill>
            <a:schemeClr val="bg1"/>
          </a:solidFill>
        </p:grpSpPr>
        <p:sp>
          <p:nvSpPr>
            <p:cNvPr id="15" name="Freeform 7"/>
            <p:cNvSpPr>
              <a:spLocks noEditPoints="1"/>
            </p:cNvSpPr>
            <p:nvPr/>
          </p:nvSpPr>
          <p:spPr bwMode="auto">
            <a:xfrm>
              <a:off x="-3743325" y="2247900"/>
              <a:ext cx="588963" cy="660400"/>
            </a:xfrm>
            <a:custGeom>
              <a:avLst/>
              <a:gdLst>
                <a:gd name="T0" fmla="*/ 156 w 157"/>
                <a:gd name="T1" fmla="*/ 168 h 176"/>
                <a:gd name="T2" fmla="*/ 100 w 157"/>
                <a:gd name="T3" fmla="*/ 96 h 176"/>
                <a:gd name="T4" fmla="*/ 102 w 157"/>
                <a:gd name="T5" fmla="*/ 94 h 176"/>
                <a:gd name="T6" fmla="*/ 108 w 157"/>
                <a:gd name="T7" fmla="*/ 90 h 176"/>
                <a:gd name="T8" fmla="*/ 114 w 157"/>
                <a:gd name="T9" fmla="*/ 86 h 176"/>
                <a:gd name="T10" fmla="*/ 121 w 157"/>
                <a:gd name="T11" fmla="*/ 77 h 176"/>
                <a:gd name="T12" fmla="*/ 123 w 157"/>
                <a:gd name="T13" fmla="*/ 72 h 176"/>
                <a:gd name="T14" fmla="*/ 124 w 157"/>
                <a:gd name="T15" fmla="*/ 71 h 176"/>
                <a:gd name="T16" fmla="*/ 128 w 157"/>
                <a:gd name="T17" fmla="*/ 50 h 176"/>
                <a:gd name="T18" fmla="*/ 78 w 157"/>
                <a:gd name="T19" fmla="*/ 0 h 176"/>
                <a:gd name="T20" fmla="*/ 78 w 157"/>
                <a:gd name="T21" fmla="*/ 0 h 176"/>
                <a:gd name="T22" fmla="*/ 78 w 157"/>
                <a:gd name="T23" fmla="*/ 0 h 176"/>
                <a:gd name="T24" fmla="*/ 28 w 157"/>
                <a:gd name="T25" fmla="*/ 50 h 176"/>
                <a:gd name="T26" fmla="*/ 56 w 157"/>
                <a:gd name="T27" fmla="*/ 96 h 176"/>
                <a:gd name="T28" fmla="*/ 0 w 157"/>
                <a:gd name="T29" fmla="*/ 168 h 176"/>
                <a:gd name="T30" fmla="*/ 0 w 157"/>
                <a:gd name="T31" fmla="*/ 169 h 176"/>
                <a:gd name="T32" fmla="*/ 0 w 157"/>
                <a:gd name="T33" fmla="*/ 169 h 176"/>
                <a:gd name="T34" fmla="*/ 1 w 157"/>
                <a:gd name="T35" fmla="*/ 172 h 176"/>
                <a:gd name="T36" fmla="*/ 7 w 157"/>
                <a:gd name="T37" fmla="*/ 176 h 176"/>
                <a:gd name="T38" fmla="*/ 13 w 157"/>
                <a:gd name="T39" fmla="*/ 172 h 176"/>
                <a:gd name="T40" fmla="*/ 13 w 157"/>
                <a:gd name="T41" fmla="*/ 170 h 176"/>
                <a:gd name="T42" fmla="*/ 14 w 157"/>
                <a:gd name="T43" fmla="*/ 169 h 176"/>
                <a:gd name="T44" fmla="*/ 13 w 157"/>
                <a:gd name="T45" fmla="*/ 168 h 176"/>
                <a:gd name="T46" fmla="*/ 13 w 157"/>
                <a:gd name="T47" fmla="*/ 165 h 176"/>
                <a:gd name="T48" fmla="*/ 14 w 157"/>
                <a:gd name="T49" fmla="*/ 163 h 176"/>
                <a:gd name="T50" fmla="*/ 14 w 157"/>
                <a:gd name="T51" fmla="*/ 163 h 176"/>
                <a:gd name="T52" fmla="*/ 39 w 157"/>
                <a:gd name="T53" fmla="*/ 119 h 176"/>
                <a:gd name="T54" fmla="*/ 40 w 157"/>
                <a:gd name="T55" fmla="*/ 119 h 176"/>
                <a:gd name="T56" fmla="*/ 40 w 157"/>
                <a:gd name="T57" fmla="*/ 119 h 176"/>
                <a:gd name="T58" fmla="*/ 68 w 157"/>
                <a:gd name="T59" fmla="*/ 107 h 176"/>
                <a:gd name="T60" fmla="*/ 68 w 157"/>
                <a:gd name="T61" fmla="*/ 106 h 176"/>
                <a:gd name="T62" fmla="*/ 73 w 157"/>
                <a:gd name="T63" fmla="*/ 106 h 176"/>
                <a:gd name="T64" fmla="*/ 77 w 157"/>
                <a:gd name="T65" fmla="*/ 106 h 176"/>
                <a:gd name="T66" fmla="*/ 78 w 157"/>
                <a:gd name="T67" fmla="*/ 106 h 176"/>
                <a:gd name="T68" fmla="*/ 85 w 157"/>
                <a:gd name="T69" fmla="*/ 106 h 176"/>
                <a:gd name="T70" fmla="*/ 85 w 157"/>
                <a:gd name="T71" fmla="*/ 106 h 176"/>
                <a:gd name="T72" fmla="*/ 143 w 157"/>
                <a:gd name="T73" fmla="*/ 163 h 176"/>
                <a:gd name="T74" fmla="*/ 143 w 157"/>
                <a:gd name="T75" fmla="*/ 163 h 176"/>
                <a:gd name="T76" fmla="*/ 143 w 157"/>
                <a:gd name="T77" fmla="*/ 165 h 176"/>
                <a:gd name="T78" fmla="*/ 143 w 157"/>
                <a:gd name="T79" fmla="*/ 168 h 176"/>
                <a:gd name="T80" fmla="*/ 143 w 157"/>
                <a:gd name="T81" fmla="*/ 169 h 176"/>
                <a:gd name="T82" fmla="*/ 143 w 157"/>
                <a:gd name="T83" fmla="*/ 170 h 176"/>
                <a:gd name="T84" fmla="*/ 143 w 157"/>
                <a:gd name="T85" fmla="*/ 172 h 176"/>
                <a:gd name="T86" fmla="*/ 150 w 157"/>
                <a:gd name="T87" fmla="*/ 176 h 176"/>
                <a:gd name="T88" fmla="*/ 156 w 157"/>
                <a:gd name="T89" fmla="*/ 172 h 176"/>
                <a:gd name="T90" fmla="*/ 157 w 157"/>
                <a:gd name="T91" fmla="*/ 169 h 176"/>
                <a:gd name="T92" fmla="*/ 157 w 157"/>
                <a:gd name="T93" fmla="*/ 169 h 176"/>
                <a:gd name="T94" fmla="*/ 156 w 157"/>
                <a:gd name="T95" fmla="*/ 168 h 176"/>
                <a:gd name="T96" fmla="*/ 41 w 157"/>
                <a:gd name="T97" fmla="*/ 50 h 176"/>
                <a:gd name="T98" fmla="*/ 78 w 157"/>
                <a:gd name="T99" fmla="*/ 13 h 176"/>
                <a:gd name="T100" fmla="*/ 115 w 157"/>
                <a:gd name="T101" fmla="*/ 50 h 176"/>
                <a:gd name="T102" fmla="*/ 78 w 157"/>
                <a:gd name="T103" fmla="*/ 87 h 176"/>
                <a:gd name="T104" fmla="*/ 41 w 157"/>
                <a:gd name="T105" fmla="*/ 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 h="176">
                  <a:moveTo>
                    <a:pt x="156" y="168"/>
                  </a:moveTo>
                  <a:cubicBezTo>
                    <a:pt x="155" y="134"/>
                    <a:pt x="132" y="105"/>
                    <a:pt x="100" y="96"/>
                  </a:cubicBezTo>
                  <a:cubicBezTo>
                    <a:pt x="101" y="95"/>
                    <a:pt x="102" y="94"/>
                    <a:pt x="102" y="94"/>
                  </a:cubicBezTo>
                  <a:cubicBezTo>
                    <a:pt x="104" y="93"/>
                    <a:pt x="108" y="91"/>
                    <a:pt x="108" y="90"/>
                  </a:cubicBezTo>
                  <a:cubicBezTo>
                    <a:pt x="110" y="89"/>
                    <a:pt x="113" y="86"/>
                    <a:pt x="114" y="86"/>
                  </a:cubicBezTo>
                  <a:cubicBezTo>
                    <a:pt x="115" y="84"/>
                    <a:pt x="120" y="78"/>
                    <a:pt x="121" y="77"/>
                  </a:cubicBezTo>
                  <a:cubicBezTo>
                    <a:pt x="122" y="75"/>
                    <a:pt x="123" y="74"/>
                    <a:pt x="123" y="72"/>
                  </a:cubicBezTo>
                  <a:cubicBezTo>
                    <a:pt x="124" y="72"/>
                    <a:pt x="124" y="71"/>
                    <a:pt x="124" y="71"/>
                  </a:cubicBezTo>
                  <a:cubicBezTo>
                    <a:pt x="127" y="65"/>
                    <a:pt x="128" y="58"/>
                    <a:pt x="128" y="50"/>
                  </a:cubicBezTo>
                  <a:cubicBezTo>
                    <a:pt x="128" y="23"/>
                    <a:pt x="106" y="0"/>
                    <a:pt x="78" y="0"/>
                  </a:cubicBezTo>
                  <a:cubicBezTo>
                    <a:pt x="78" y="0"/>
                    <a:pt x="78" y="0"/>
                    <a:pt x="78" y="0"/>
                  </a:cubicBezTo>
                  <a:cubicBezTo>
                    <a:pt x="78" y="0"/>
                    <a:pt x="78" y="0"/>
                    <a:pt x="78" y="0"/>
                  </a:cubicBezTo>
                  <a:cubicBezTo>
                    <a:pt x="51" y="0"/>
                    <a:pt x="28" y="23"/>
                    <a:pt x="28" y="50"/>
                  </a:cubicBezTo>
                  <a:cubicBezTo>
                    <a:pt x="28" y="70"/>
                    <a:pt x="40" y="87"/>
                    <a:pt x="56" y="96"/>
                  </a:cubicBezTo>
                  <a:cubicBezTo>
                    <a:pt x="25" y="105"/>
                    <a:pt x="1" y="134"/>
                    <a:pt x="0" y="168"/>
                  </a:cubicBezTo>
                  <a:cubicBezTo>
                    <a:pt x="0" y="168"/>
                    <a:pt x="0" y="169"/>
                    <a:pt x="0" y="169"/>
                  </a:cubicBezTo>
                  <a:cubicBezTo>
                    <a:pt x="0" y="169"/>
                    <a:pt x="0" y="169"/>
                    <a:pt x="0" y="169"/>
                  </a:cubicBezTo>
                  <a:cubicBezTo>
                    <a:pt x="0" y="170"/>
                    <a:pt x="0" y="171"/>
                    <a:pt x="1" y="172"/>
                  </a:cubicBezTo>
                  <a:cubicBezTo>
                    <a:pt x="2" y="174"/>
                    <a:pt x="4" y="176"/>
                    <a:pt x="7" y="176"/>
                  </a:cubicBezTo>
                  <a:cubicBezTo>
                    <a:pt x="10" y="176"/>
                    <a:pt x="12" y="174"/>
                    <a:pt x="13" y="172"/>
                  </a:cubicBezTo>
                  <a:cubicBezTo>
                    <a:pt x="13" y="171"/>
                    <a:pt x="13" y="170"/>
                    <a:pt x="13" y="170"/>
                  </a:cubicBezTo>
                  <a:cubicBezTo>
                    <a:pt x="13" y="169"/>
                    <a:pt x="14" y="169"/>
                    <a:pt x="14" y="169"/>
                  </a:cubicBezTo>
                  <a:cubicBezTo>
                    <a:pt x="14" y="168"/>
                    <a:pt x="13" y="168"/>
                    <a:pt x="13" y="168"/>
                  </a:cubicBezTo>
                  <a:cubicBezTo>
                    <a:pt x="13" y="167"/>
                    <a:pt x="13" y="166"/>
                    <a:pt x="13" y="165"/>
                  </a:cubicBezTo>
                  <a:cubicBezTo>
                    <a:pt x="13" y="164"/>
                    <a:pt x="14" y="164"/>
                    <a:pt x="14" y="163"/>
                  </a:cubicBezTo>
                  <a:cubicBezTo>
                    <a:pt x="14" y="163"/>
                    <a:pt x="14" y="163"/>
                    <a:pt x="14" y="163"/>
                  </a:cubicBezTo>
                  <a:cubicBezTo>
                    <a:pt x="16" y="145"/>
                    <a:pt x="25" y="130"/>
                    <a:pt x="39" y="119"/>
                  </a:cubicBezTo>
                  <a:cubicBezTo>
                    <a:pt x="39" y="119"/>
                    <a:pt x="39" y="119"/>
                    <a:pt x="40" y="119"/>
                  </a:cubicBezTo>
                  <a:cubicBezTo>
                    <a:pt x="40" y="119"/>
                    <a:pt x="40" y="119"/>
                    <a:pt x="40" y="119"/>
                  </a:cubicBezTo>
                  <a:cubicBezTo>
                    <a:pt x="48" y="113"/>
                    <a:pt x="57" y="108"/>
                    <a:pt x="68" y="107"/>
                  </a:cubicBezTo>
                  <a:cubicBezTo>
                    <a:pt x="68" y="107"/>
                    <a:pt x="68" y="106"/>
                    <a:pt x="68" y="106"/>
                  </a:cubicBezTo>
                  <a:cubicBezTo>
                    <a:pt x="70" y="106"/>
                    <a:pt x="71" y="106"/>
                    <a:pt x="73" y="106"/>
                  </a:cubicBezTo>
                  <a:cubicBezTo>
                    <a:pt x="74" y="106"/>
                    <a:pt x="75" y="106"/>
                    <a:pt x="77" y="106"/>
                  </a:cubicBezTo>
                  <a:cubicBezTo>
                    <a:pt x="77" y="106"/>
                    <a:pt x="78" y="106"/>
                    <a:pt x="78" y="106"/>
                  </a:cubicBezTo>
                  <a:cubicBezTo>
                    <a:pt x="80" y="106"/>
                    <a:pt x="83" y="106"/>
                    <a:pt x="85" y="106"/>
                  </a:cubicBezTo>
                  <a:cubicBezTo>
                    <a:pt x="85" y="106"/>
                    <a:pt x="85" y="106"/>
                    <a:pt x="85" y="106"/>
                  </a:cubicBezTo>
                  <a:cubicBezTo>
                    <a:pt x="115" y="109"/>
                    <a:pt x="139" y="133"/>
                    <a:pt x="143" y="163"/>
                  </a:cubicBezTo>
                  <a:cubicBezTo>
                    <a:pt x="143" y="163"/>
                    <a:pt x="143" y="163"/>
                    <a:pt x="143" y="163"/>
                  </a:cubicBezTo>
                  <a:cubicBezTo>
                    <a:pt x="143" y="164"/>
                    <a:pt x="143" y="164"/>
                    <a:pt x="143" y="165"/>
                  </a:cubicBezTo>
                  <a:cubicBezTo>
                    <a:pt x="143" y="166"/>
                    <a:pt x="143" y="167"/>
                    <a:pt x="143" y="168"/>
                  </a:cubicBezTo>
                  <a:cubicBezTo>
                    <a:pt x="143" y="168"/>
                    <a:pt x="143" y="168"/>
                    <a:pt x="143" y="169"/>
                  </a:cubicBezTo>
                  <a:cubicBezTo>
                    <a:pt x="143" y="169"/>
                    <a:pt x="143" y="169"/>
                    <a:pt x="143" y="170"/>
                  </a:cubicBezTo>
                  <a:cubicBezTo>
                    <a:pt x="143" y="170"/>
                    <a:pt x="143" y="171"/>
                    <a:pt x="143" y="172"/>
                  </a:cubicBezTo>
                  <a:cubicBezTo>
                    <a:pt x="145" y="174"/>
                    <a:pt x="147" y="176"/>
                    <a:pt x="150" y="176"/>
                  </a:cubicBezTo>
                  <a:cubicBezTo>
                    <a:pt x="152" y="176"/>
                    <a:pt x="155" y="174"/>
                    <a:pt x="156" y="172"/>
                  </a:cubicBezTo>
                  <a:cubicBezTo>
                    <a:pt x="156" y="171"/>
                    <a:pt x="156" y="170"/>
                    <a:pt x="157" y="169"/>
                  </a:cubicBezTo>
                  <a:cubicBezTo>
                    <a:pt x="157" y="169"/>
                    <a:pt x="157" y="169"/>
                    <a:pt x="157" y="169"/>
                  </a:cubicBezTo>
                  <a:cubicBezTo>
                    <a:pt x="157" y="169"/>
                    <a:pt x="157" y="168"/>
                    <a:pt x="156" y="168"/>
                  </a:cubicBezTo>
                  <a:close/>
                  <a:moveTo>
                    <a:pt x="41" y="50"/>
                  </a:moveTo>
                  <a:cubicBezTo>
                    <a:pt x="41" y="30"/>
                    <a:pt x="58" y="13"/>
                    <a:pt x="78" y="13"/>
                  </a:cubicBezTo>
                  <a:cubicBezTo>
                    <a:pt x="99" y="13"/>
                    <a:pt x="115" y="30"/>
                    <a:pt x="115" y="50"/>
                  </a:cubicBezTo>
                  <a:cubicBezTo>
                    <a:pt x="115" y="71"/>
                    <a:pt x="99" y="87"/>
                    <a:pt x="78" y="87"/>
                  </a:cubicBezTo>
                  <a:cubicBezTo>
                    <a:pt x="58" y="87"/>
                    <a:pt x="41" y="71"/>
                    <a:pt x="41"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8"/>
            <p:cNvSpPr/>
            <p:nvPr/>
          </p:nvSpPr>
          <p:spPr bwMode="auto">
            <a:xfrm>
              <a:off x="-3236912" y="2255838"/>
              <a:ext cx="315913" cy="655638"/>
            </a:xfrm>
            <a:custGeom>
              <a:avLst/>
              <a:gdLst>
                <a:gd name="T0" fmla="*/ 84 w 84"/>
                <a:gd name="T1" fmla="*/ 168 h 175"/>
                <a:gd name="T2" fmla="*/ 28 w 84"/>
                <a:gd name="T3" fmla="*/ 95 h 175"/>
                <a:gd name="T4" fmla="*/ 56 w 84"/>
                <a:gd name="T5" fmla="*/ 50 h 175"/>
                <a:gd name="T6" fmla="*/ 6 w 84"/>
                <a:gd name="T7" fmla="*/ 0 h 175"/>
                <a:gd name="T8" fmla="*/ 6 w 84"/>
                <a:gd name="T9" fmla="*/ 0 h 175"/>
                <a:gd name="T10" fmla="*/ 0 w 84"/>
                <a:gd name="T11" fmla="*/ 7 h 175"/>
                <a:gd name="T12" fmla="*/ 6 w 84"/>
                <a:gd name="T13" fmla="*/ 13 h 175"/>
                <a:gd name="T14" fmla="*/ 6 w 84"/>
                <a:gd name="T15" fmla="*/ 13 h 175"/>
                <a:gd name="T16" fmla="*/ 7 w 84"/>
                <a:gd name="T17" fmla="*/ 13 h 175"/>
                <a:gd name="T18" fmla="*/ 7 w 84"/>
                <a:gd name="T19" fmla="*/ 13 h 175"/>
                <a:gd name="T20" fmla="*/ 7 w 84"/>
                <a:gd name="T21" fmla="*/ 13 h 175"/>
                <a:gd name="T22" fmla="*/ 43 w 84"/>
                <a:gd name="T23" fmla="*/ 50 h 175"/>
                <a:gd name="T24" fmla="*/ 10 w 84"/>
                <a:gd name="T25" fmla="*/ 89 h 175"/>
                <a:gd name="T26" fmla="*/ 10 w 84"/>
                <a:gd name="T27" fmla="*/ 89 h 175"/>
                <a:gd name="T28" fmla="*/ 6 w 84"/>
                <a:gd name="T29" fmla="*/ 91 h 175"/>
                <a:gd name="T30" fmla="*/ 3 w 84"/>
                <a:gd name="T31" fmla="*/ 97 h 175"/>
                <a:gd name="T32" fmla="*/ 6 w 84"/>
                <a:gd name="T33" fmla="*/ 103 h 175"/>
                <a:gd name="T34" fmla="*/ 12 w 84"/>
                <a:gd name="T35" fmla="*/ 106 h 175"/>
                <a:gd name="T36" fmla="*/ 12 w 84"/>
                <a:gd name="T37" fmla="*/ 106 h 175"/>
                <a:gd name="T38" fmla="*/ 12 w 84"/>
                <a:gd name="T39" fmla="*/ 106 h 175"/>
                <a:gd name="T40" fmla="*/ 16 w 84"/>
                <a:gd name="T41" fmla="*/ 106 h 175"/>
                <a:gd name="T42" fmla="*/ 17 w 84"/>
                <a:gd name="T43" fmla="*/ 106 h 175"/>
                <a:gd name="T44" fmla="*/ 45 w 84"/>
                <a:gd name="T45" fmla="*/ 118 h 175"/>
                <a:gd name="T46" fmla="*/ 45 w 84"/>
                <a:gd name="T47" fmla="*/ 118 h 175"/>
                <a:gd name="T48" fmla="*/ 46 w 84"/>
                <a:gd name="T49" fmla="*/ 119 h 175"/>
                <a:gd name="T50" fmla="*/ 71 w 84"/>
                <a:gd name="T51" fmla="*/ 163 h 175"/>
                <a:gd name="T52" fmla="*/ 71 w 84"/>
                <a:gd name="T53" fmla="*/ 163 h 175"/>
                <a:gd name="T54" fmla="*/ 71 w 84"/>
                <a:gd name="T55" fmla="*/ 165 h 175"/>
                <a:gd name="T56" fmla="*/ 71 w 84"/>
                <a:gd name="T57" fmla="*/ 168 h 175"/>
                <a:gd name="T58" fmla="*/ 71 w 84"/>
                <a:gd name="T59" fmla="*/ 168 h 175"/>
                <a:gd name="T60" fmla="*/ 71 w 84"/>
                <a:gd name="T61" fmla="*/ 169 h 175"/>
                <a:gd name="T62" fmla="*/ 71 w 84"/>
                <a:gd name="T63" fmla="*/ 171 h 175"/>
                <a:gd name="T64" fmla="*/ 78 w 84"/>
                <a:gd name="T65" fmla="*/ 175 h 175"/>
                <a:gd name="T66" fmla="*/ 84 w 84"/>
                <a:gd name="T67" fmla="*/ 171 h 175"/>
                <a:gd name="T68" fmla="*/ 84 w 84"/>
                <a:gd name="T69" fmla="*/ 169 h 175"/>
                <a:gd name="T70" fmla="*/ 84 w 84"/>
                <a:gd name="T71" fmla="*/ 168 h 175"/>
                <a:gd name="T72" fmla="*/ 84 w 84"/>
                <a:gd name="T73" fmla="*/ 16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 h="175">
                  <a:moveTo>
                    <a:pt x="84" y="168"/>
                  </a:moveTo>
                  <a:cubicBezTo>
                    <a:pt x="83" y="133"/>
                    <a:pt x="60" y="105"/>
                    <a:pt x="28" y="95"/>
                  </a:cubicBezTo>
                  <a:cubicBezTo>
                    <a:pt x="45" y="87"/>
                    <a:pt x="56" y="70"/>
                    <a:pt x="56" y="50"/>
                  </a:cubicBezTo>
                  <a:cubicBezTo>
                    <a:pt x="56" y="22"/>
                    <a:pt x="34" y="0"/>
                    <a:pt x="6" y="0"/>
                  </a:cubicBezTo>
                  <a:cubicBezTo>
                    <a:pt x="6" y="0"/>
                    <a:pt x="6" y="0"/>
                    <a:pt x="6" y="0"/>
                  </a:cubicBezTo>
                  <a:cubicBezTo>
                    <a:pt x="3" y="0"/>
                    <a:pt x="0" y="3"/>
                    <a:pt x="0" y="7"/>
                  </a:cubicBezTo>
                  <a:cubicBezTo>
                    <a:pt x="0" y="10"/>
                    <a:pt x="3" y="13"/>
                    <a:pt x="6" y="13"/>
                  </a:cubicBezTo>
                  <a:cubicBezTo>
                    <a:pt x="6" y="13"/>
                    <a:pt x="6" y="13"/>
                    <a:pt x="6" y="13"/>
                  </a:cubicBezTo>
                  <a:cubicBezTo>
                    <a:pt x="7" y="13"/>
                    <a:pt x="7" y="13"/>
                    <a:pt x="7" y="13"/>
                  </a:cubicBezTo>
                  <a:cubicBezTo>
                    <a:pt x="7" y="13"/>
                    <a:pt x="7" y="13"/>
                    <a:pt x="7" y="13"/>
                  </a:cubicBezTo>
                  <a:cubicBezTo>
                    <a:pt x="7" y="13"/>
                    <a:pt x="7" y="13"/>
                    <a:pt x="7" y="13"/>
                  </a:cubicBezTo>
                  <a:cubicBezTo>
                    <a:pt x="27" y="14"/>
                    <a:pt x="43" y="30"/>
                    <a:pt x="43" y="50"/>
                  </a:cubicBezTo>
                  <a:cubicBezTo>
                    <a:pt x="43" y="69"/>
                    <a:pt x="29" y="86"/>
                    <a:pt x="10" y="89"/>
                  </a:cubicBezTo>
                  <a:cubicBezTo>
                    <a:pt x="10" y="89"/>
                    <a:pt x="10" y="89"/>
                    <a:pt x="10" y="89"/>
                  </a:cubicBezTo>
                  <a:cubicBezTo>
                    <a:pt x="9" y="89"/>
                    <a:pt x="7" y="90"/>
                    <a:pt x="6" y="91"/>
                  </a:cubicBezTo>
                  <a:cubicBezTo>
                    <a:pt x="4" y="93"/>
                    <a:pt x="3" y="95"/>
                    <a:pt x="3" y="97"/>
                  </a:cubicBezTo>
                  <a:cubicBezTo>
                    <a:pt x="3" y="100"/>
                    <a:pt x="4" y="102"/>
                    <a:pt x="6" y="103"/>
                  </a:cubicBezTo>
                  <a:cubicBezTo>
                    <a:pt x="8" y="105"/>
                    <a:pt x="10" y="105"/>
                    <a:pt x="12" y="106"/>
                  </a:cubicBezTo>
                  <a:cubicBezTo>
                    <a:pt x="12" y="106"/>
                    <a:pt x="12" y="106"/>
                    <a:pt x="12" y="106"/>
                  </a:cubicBezTo>
                  <a:cubicBezTo>
                    <a:pt x="12" y="106"/>
                    <a:pt x="12" y="106"/>
                    <a:pt x="12" y="106"/>
                  </a:cubicBezTo>
                  <a:cubicBezTo>
                    <a:pt x="13" y="106"/>
                    <a:pt x="15" y="106"/>
                    <a:pt x="16" y="106"/>
                  </a:cubicBezTo>
                  <a:cubicBezTo>
                    <a:pt x="16" y="106"/>
                    <a:pt x="17" y="106"/>
                    <a:pt x="17" y="106"/>
                  </a:cubicBezTo>
                  <a:cubicBezTo>
                    <a:pt x="27" y="108"/>
                    <a:pt x="37" y="112"/>
                    <a:pt x="45" y="118"/>
                  </a:cubicBezTo>
                  <a:cubicBezTo>
                    <a:pt x="45" y="118"/>
                    <a:pt x="45" y="118"/>
                    <a:pt x="45" y="118"/>
                  </a:cubicBezTo>
                  <a:cubicBezTo>
                    <a:pt x="45" y="118"/>
                    <a:pt x="45" y="119"/>
                    <a:pt x="46" y="119"/>
                  </a:cubicBezTo>
                  <a:cubicBezTo>
                    <a:pt x="59" y="129"/>
                    <a:pt x="69" y="145"/>
                    <a:pt x="71" y="163"/>
                  </a:cubicBezTo>
                  <a:cubicBezTo>
                    <a:pt x="71" y="163"/>
                    <a:pt x="71" y="163"/>
                    <a:pt x="71" y="163"/>
                  </a:cubicBezTo>
                  <a:cubicBezTo>
                    <a:pt x="71" y="163"/>
                    <a:pt x="71" y="164"/>
                    <a:pt x="71" y="165"/>
                  </a:cubicBezTo>
                  <a:cubicBezTo>
                    <a:pt x="71" y="166"/>
                    <a:pt x="71" y="167"/>
                    <a:pt x="71" y="168"/>
                  </a:cubicBezTo>
                  <a:cubicBezTo>
                    <a:pt x="71" y="168"/>
                    <a:pt x="71" y="168"/>
                    <a:pt x="71" y="168"/>
                  </a:cubicBezTo>
                  <a:cubicBezTo>
                    <a:pt x="71" y="169"/>
                    <a:pt x="71" y="169"/>
                    <a:pt x="71" y="169"/>
                  </a:cubicBezTo>
                  <a:cubicBezTo>
                    <a:pt x="71" y="170"/>
                    <a:pt x="71" y="171"/>
                    <a:pt x="71" y="171"/>
                  </a:cubicBezTo>
                  <a:cubicBezTo>
                    <a:pt x="72" y="174"/>
                    <a:pt x="75" y="175"/>
                    <a:pt x="78" y="175"/>
                  </a:cubicBezTo>
                  <a:cubicBezTo>
                    <a:pt x="80" y="175"/>
                    <a:pt x="83" y="174"/>
                    <a:pt x="84" y="171"/>
                  </a:cubicBezTo>
                  <a:cubicBezTo>
                    <a:pt x="84" y="171"/>
                    <a:pt x="84" y="170"/>
                    <a:pt x="84" y="169"/>
                  </a:cubicBezTo>
                  <a:cubicBezTo>
                    <a:pt x="84" y="169"/>
                    <a:pt x="84" y="169"/>
                    <a:pt x="84" y="168"/>
                  </a:cubicBezTo>
                  <a:cubicBezTo>
                    <a:pt x="84" y="168"/>
                    <a:pt x="84" y="168"/>
                    <a:pt x="84"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9"/>
            <p:cNvSpPr/>
            <p:nvPr/>
          </p:nvSpPr>
          <p:spPr bwMode="auto">
            <a:xfrm>
              <a:off x="-3190875" y="26527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22" presetClass="entr" presetSubtype="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35" presetClass="emph" presetSubtype="0" repeatCount="3000" fill="hold" grpId="1" nodeType="withEffect">
                                  <p:stCondLst>
                                    <p:cond delay="900"/>
                                  </p:stCondLst>
                                  <p:childTnLst>
                                    <p:anim calcmode="discrete" valueType="str">
                                      <p:cBhvr>
                                        <p:cTn id="22" dur="1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570417" y="1058772"/>
            <a:ext cx="3312116" cy="2952184"/>
          </a:xfrm>
          <a:prstGeom prst="rect">
            <a:avLst/>
          </a:prstGeom>
          <a:blipFill rotWithShape="1">
            <a:blip r:embed="rId2" cstate="screen">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项目</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5" name="Rectangle 20"/>
          <p:cNvSpPr>
            <a:spLocks noChangeArrowheads="1"/>
          </p:cNvSpPr>
          <p:nvPr/>
        </p:nvSpPr>
        <p:spPr bwMode="auto">
          <a:xfrm>
            <a:off x="826412" y="1971376"/>
            <a:ext cx="3024000" cy="135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50000"/>
              </a:lnSpc>
              <a:spcBef>
                <a:spcPct val="0"/>
              </a:spcBef>
              <a:spcAft>
                <a:spcPct val="0"/>
              </a:spcAft>
            </a:pPr>
            <a:r>
              <a:rPr lang="zh-CN" altLang="en-US" sz="1200" dirty="0">
                <a:latin typeface="微软雅黑" panose="020B0503020204020204" pitchFamily="34" charset="-122"/>
                <a:ea typeface="微软雅黑" panose="020B0503020204020204" pitchFamily="34" charset="-122"/>
              </a:rPr>
              <a:t>       艺术类书籍是书籍装帧中的一种，有着独特的设计风格和设计要求，在本章中我们将学习艺术类书籍的设计方法，并且尝试与这一部分结合，为日后进一步深造和创作奠定必备的基本功和良好的艺术感受。</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1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1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anim calcmode="lin" valueType="num">
                                      <p:cBhvr>
                                        <p:cTn id="20" dur="300" fill="hold"/>
                                        <p:tgtEl>
                                          <p:spTgt spid="12"/>
                                        </p:tgtEl>
                                        <p:attrNameLst>
                                          <p:attrName>ppt_x</p:attrName>
                                        </p:attrNameLst>
                                      </p:cBhvr>
                                      <p:tavLst>
                                        <p:tav tm="0">
                                          <p:val>
                                            <p:strVal val="#ppt_x"/>
                                          </p:val>
                                        </p:tav>
                                        <p:tav tm="100000">
                                          <p:val>
                                            <p:strVal val="#ppt_x"/>
                                          </p:val>
                                        </p:tav>
                                      </p:tavLst>
                                    </p:anim>
                                    <p:anim calcmode="lin" valueType="num">
                                      <p:cBhvr>
                                        <p:cTn id="21" dur="300" fill="hold"/>
                                        <p:tgtEl>
                                          <p:spTgt spid="1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1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21" presetClass="entr" presetSubtype="1" fill="hold" grpId="0" nodeType="withEffect">
                                  <p:stCondLst>
                                    <p:cond delay="220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animBg="1"/>
      <p:bldP spid="10" grpId="1" animBg="1"/>
      <p:bldP spid="11" grpId="0" animBg="1"/>
      <p:bldP spid="11" grpId="1" animBg="1"/>
      <p:bldP spid="12"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 name="Rectangle 18"/>
          <p:cNvSpPr>
            <a:spLocks noChangeArrowheads="1"/>
          </p:cNvSpPr>
          <p:nvPr/>
        </p:nvSpPr>
        <p:spPr bwMode="auto">
          <a:xfrm>
            <a:off x="497962" y="194695"/>
            <a:ext cx="31338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微软雅黑" panose="020B0503020204020204" pitchFamily="34" charset="-122"/>
                <a:ea typeface="微软雅黑" panose="020B0503020204020204" pitchFamily="34" charset="-122"/>
                <a:cs typeface="宋体" pitchFamily="2" charset="-122"/>
              </a:rPr>
              <a:t>活动</a:t>
            </a:r>
            <a:r>
              <a:rPr lang="en-US" altLang="zh-CN" sz="2000" b="1" dirty="0">
                <a:solidFill>
                  <a:schemeClr val="accent1"/>
                </a:solidFill>
                <a:latin typeface="微软雅黑" panose="020B0503020204020204" pitchFamily="34" charset="-122"/>
                <a:ea typeface="微软雅黑" panose="020B0503020204020204" pitchFamily="34" charset="-122"/>
                <a:cs typeface="宋体" pitchFamily="2" charset="-122"/>
              </a:rPr>
              <a:t>1  </a:t>
            </a:r>
            <a:r>
              <a:rPr lang="zh-CN" altLang="en-US" sz="2000" b="1" dirty="0">
                <a:solidFill>
                  <a:schemeClr val="accent1"/>
                </a:solidFill>
                <a:latin typeface="微软雅黑" panose="020B0503020204020204" pitchFamily="34" charset="-122"/>
                <a:ea typeface="微软雅黑" panose="020B0503020204020204" pitchFamily="34" charset="-122"/>
                <a:cs typeface="宋体" pitchFamily="2" charset="-122"/>
              </a:rPr>
              <a:t>设计</a:t>
            </a:r>
            <a:r>
              <a:rPr lang="zh-CN" altLang="en-US" sz="2000" b="1" dirty="0">
                <a:solidFill>
                  <a:schemeClr val="accent2"/>
                </a:solidFill>
                <a:latin typeface="Impact" pitchFamily="34" charset="0"/>
                <a:ea typeface="微软雅黑" pitchFamily="34" charset="-122"/>
                <a:cs typeface="宋体" pitchFamily="2" charset="-122"/>
              </a:rPr>
              <a:t>社科类书籍封面</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6" name="菱形 15"/>
          <p:cNvSpPr/>
          <p:nvPr/>
        </p:nvSpPr>
        <p:spPr>
          <a:xfrm>
            <a:off x="1142206" y="1318492"/>
            <a:ext cx="3224066" cy="3224066"/>
          </a:xfrm>
          <a:prstGeom prst="diamond">
            <a:avLst/>
          </a:prstGeom>
          <a:blipFill dpi="0" rotWithShape="1">
            <a:blip r:embed="rId2" cstate="print"/>
            <a:srcRect/>
            <a:stretch>
              <a:fillRect/>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7" name="Freeform 9"/>
          <p:cNvSpPr/>
          <p:nvPr/>
        </p:nvSpPr>
        <p:spPr bwMode="auto">
          <a:xfrm>
            <a:off x="3978376" y="2374179"/>
            <a:ext cx="268784" cy="53853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sz="1200"/>
          </a:p>
        </p:txBody>
      </p:sp>
      <p:sp>
        <p:nvSpPr>
          <p:cNvPr id="18" name="Freeform 9"/>
          <p:cNvSpPr/>
          <p:nvPr/>
        </p:nvSpPr>
        <p:spPr bwMode="auto">
          <a:xfrm>
            <a:off x="2295857" y="3939112"/>
            <a:ext cx="268784" cy="53853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cxnSp>
        <p:nvCxnSpPr>
          <p:cNvPr id="29" name="直接连接符 28"/>
          <p:cNvCxnSpPr/>
          <p:nvPr/>
        </p:nvCxnSpPr>
        <p:spPr>
          <a:xfrm>
            <a:off x="3362292" y="1162785"/>
            <a:ext cx="3979132" cy="397913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3790036" y="1581288"/>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4" name="Rectangle 20"/>
          <p:cNvSpPr>
            <a:spLocks noChangeArrowheads="1"/>
          </p:cNvSpPr>
          <p:nvPr/>
        </p:nvSpPr>
        <p:spPr bwMode="auto">
          <a:xfrm>
            <a:off x="4069831" y="1510708"/>
            <a:ext cx="7562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活动描述</a:t>
            </a:r>
          </a:p>
        </p:txBody>
      </p:sp>
      <p:sp>
        <p:nvSpPr>
          <p:cNvPr id="30" name="椭圆 29"/>
          <p:cNvSpPr/>
          <p:nvPr/>
        </p:nvSpPr>
        <p:spPr>
          <a:xfrm>
            <a:off x="4501880" y="2294807"/>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2" name="Rectangle 20"/>
          <p:cNvSpPr>
            <a:spLocks noChangeArrowheads="1"/>
          </p:cNvSpPr>
          <p:nvPr/>
        </p:nvSpPr>
        <p:spPr bwMode="auto">
          <a:xfrm>
            <a:off x="4781670" y="2232684"/>
            <a:ext cx="10883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工作环境</a:t>
            </a:r>
          </a:p>
        </p:txBody>
      </p:sp>
      <p:sp>
        <p:nvSpPr>
          <p:cNvPr id="35" name="椭圆 34"/>
          <p:cNvSpPr/>
          <p:nvPr/>
        </p:nvSpPr>
        <p:spPr>
          <a:xfrm>
            <a:off x="5221390" y="3011932"/>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7" name="Rectangle 20"/>
          <p:cNvSpPr>
            <a:spLocks noChangeArrowheads="1"/>
          </p:cNvSpPr>
          <p:nvPr/>
        </p:nvSpPr>
        <p:spPr bwMode="auto">
          <a:xfrm>
            <a:off x="5501185" y="2962740"/>
            <a:ext cx="20244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相关知识</a:t>
            </a:r>
          </a:p>
        </p:txBody>
      </p:sp>
      <p:sp>
        <p:nvSpPr>
          <p:cNvPr id="39" name="椭圆 38"/>
          <p:cNvSpPr/>
          <p:nvPr/>
        </p:nvSpPr>
        <p:spPr>
          <a:xfrm>
            <a:off x="5938158" y="3729623"/>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41" name="Rectangle 20"/>
          <p:cNvSpPr>
            <a:spLocks noChangeArrowheads="1"/>
          </p:cNvSpPr>
          <p:nvPr/>
        </p:nvSpPr>
        <p:spPr bwMode="auto">
          <a:xfrm>
            <a:off x="6217952" y="3680432"/>
            <a:ext cx="20244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活动实施</a:t>
            </a:r>
          </a:p>
        </p:txBody>
      </p:sp>
      <p:sp>
        <p:nvSpPr>
          <p:cNvPr id="25" name="Freeform 7"/>
          <p:cNvSpPr/>
          <p:nvPr/>
        </p:nvSpPr>
        <p:spPr bwMode="auto">
          <a:xfrm>
            <a:off x="1505620" y="2572938"/>
            <a:ext cx="358230" cy="715174"/>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3"/>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
                                        <p:tgtEl>
                                          <p:spTgt spid="4"/>
                                        </p:tgtEl>
                                      </p:cBhvr>
                                    </p:animEffect>
                                    <p:anim calcmode="lin" valueType="num">
                                      <p:cBhvr>
                                        <p:cTn id="20" dur="300" fill="hold"/>
                                        <p:tgtEl>
                                          <p:spTgt spid="4"/>
                                        </p:tgtEl>
                                        <p:attrNameLst>
                                          <p:attrName>ppt_x</p:attrName>
                                        </p:attrNameLst>
                                      </p:cBhvr>
                                      <p:tavLst>
                                        <p:tav tm="0">
                                          <p:val>
                                            <p:strVal val="#ppt_x"/>
                                          </p:val>
                                        </p:tav>
                                        <p:tav tm="100000">
                                          <p:val>
                                            <p:strVal val="#ppt_x"/>
                                          </p:val>
                                        </p:tav>
                                      </p:tavLst>
                                    </p:anim>
                                    <p:anim calcmode="lin" valueType="num">
                                      <p:cBhvr>
                                        <p:cTn id="21" dur="300" fill="hold"/>
                                        <p:tgtEl>
                                          <p:spTgt spid="4"/>
                                        </p:tgtEl>
                                        <p:attrNameLst>
                                          <p:attrName>ppt_y</p:attrName>
                                        </p:attrNameLst>
                                      </p:cBhvr>
                                      <p:tavLst>
                                        <p:tav tm="0">
                                          <p:val>
                                            <p:strVal val="#ppt_y-.1"/>
                                          </p:val>
                                        </p:tav>
                                        <p:tav tm="100000">
                                          <p:val>
                                            <p:strVal val="#ppt_y"/>
                                          </p:val>
                                        </p:tav>
                                      </p:tavLst>
                                    </p:anim>
                                  </p:childTnLst>
                                </p:cTn>
                              </p:par>
                              <p:par>
                                <p:cTn id="22" presetID="21" presetClass="entr" presetSubtype="1" fill="hold" grpId="0" nodeType="withEffect">
                                  <p:stCondLst>
                                    <p:cond delay="100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500"/>
                                        <p:tgtEl>
                                          <p:spTgt spid="16"/>
                                        </p:tgtEl>
                                      </p:cBhvr>
                                    </p:animEffect>
                                  </p:childTnLst>
                                </p:cTn>
                              </p:par>
                              <p:par>
                                <p:cTn id="25" presetID="2" presetClass="entr" presetSubtype="8" fill="hold" grpId="0" nodeType="withEffect">
                                  <p:stCondLst>
                                    <p:cond delay="11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35" presetClass="emph" presetSubtype="0" repeatCount="3000" fill="hold" grpId="1" nodeType="withEffect">
                                  <p:stCondLst>
                                    <p:cond delay="1500"/>
                                  </p:stCondLst>
                                  <p:childTnLst>
                                    <p:anim calcmode="discrete" valueType="str">
                                      <p:cBhvr>
                                        <p:cTn id="30" dur="100" fill="hold"/>
                                        <p:tgtEl>
                                          <p:spTgt spid="17"/>
                                        </p:tgtEl>
                                        <p:attrNameLst>
                                          <p:attrName>style.visibility</p:attrName>
                                        </p:attrNameLst>
                                      </p:cBhvr>
                                      <p:tavLst>
                                        <p:tav tm="0">
                                          <p:val>
                                            <p:strVal val="hidden"/>
                                          </p:val>
                                        </p:tav>
                                        <p:tav tm="50000">
                                          <p:val>
                                            <p:strVal val="visible"/>
                                          </p:val>
                                        </p:tav>
                                      </p:tavLst>
                                    </p:anim>
                                  </p:childTnLst>
                                </p:cTn>
                              </p:par>
                              <p:par>
                                <p:cTn id="31" presetID="2" presetClass="entr" presetSubtype="8" fill="hold" grpId="0" nodeType="withEffect">
                                  <p:stCondLst>
                                    <p:cond delay="120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0-#ppt_w/2"/>
                                          </p:val>
                                        </p:tav>
                                        <p:tav tm="100000">
                                          <p:val>
                                            <p:strVal val="#ppt_x"/>
                                          </p:val>
                                        </p:tav>
                                      </p:tavLst>
                                    </p:anim>
                                    <p:anim calcmode="lin" valueType="num">
                                      <p:cBhvr additive="base">
                                        <p:cTn id="34" dur="500" fill="hold"/>
                                        <p:tgtEl>
                                          <p:spTgt spid="25"/>
                                        </p:tgtEl>
                                        <p:attrNameLst>
                                          <p:attrName>ppt_y</p:attrName>
                                        </p:attrNameLst>
                                      </p:cBhvr>
                                      <p:tavLst>
                                        <p:tav tm="0">
                                          <p:val>
                                            <p:strVal val="#ppt_y"/>
                                          </p:val>
                                        </p:tav>
                                        <p:tav tm="100000">
                                          <p:val>
                                            <p:strVal val="#ppt_y"/>
                                          </p:val>
                                        </p:tav>
                                      </p:tavLst>
                                    </p:anim>
                                  </p:childTnLst>
                                </p:cTn>
                              </p:par>
                              <p:par>
                                <p:cTn id="35" presetID="35" presetClass="emph" presetSubtype="0" repeatCount="3000" fill="hold" grpId="1" nodeType="withEffect">
                                  <p:stCondLst>
                                    <p:cond delay="1600"/>
                                  </p:stCondLst>
                                  <p:childTnLst>
                                    <p:anim calcmode="discrete" valueType="str">
                                      <p:cBhvr>
                                        <p:cTn id="36" dur="100" fill="hold"/>
                                        <p:tgtEl>
                                          <p:spTgt spid="25"/>
                                        </p:tgtEl>
                                        <p:attrNameLst>
                                          <p:attrName>style.visibility</p:attrName>
                                        </p:attrNameLst>
                                      </p:cBhvr>
                                      <p:tavLst>
                                        <p:tav tm="0">
                                          <p:val>
                                            <p:strVal val="hidden"/>
                                          </p:val>
                                        </p:tav>
                                        <p:tav tm="50000">
                                          <p:val>
                                            <p:strVal val="visible"/>
                                          </p:val>
                                        </p:tav>
                                      </p:tavLst>
                                    </p:anim>
                                  </p:childTnLst>
                                </p:cTn>
                              </p:par>
                              <p:par>
                                <p:cTn id="37" presetID="2" presetClass="entr" presetSubtype="8" fill="hold" grpId="0" nodeType="withEffect">
                                  <p:stCondLst>
                                    <p:cond delay="130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par>
                                <p:cTn id="41" presetID="35" presetClass="emph" presetSubtype="0" repeatCount="3000" fill="hold" grpId="1" nodeType="withEffect">
                                  <p:stCondLst>
                                    <p:cond delay="1700"/>
                                  </p:stCondLst>
                                  <p:childTnLst>
                                    <p:anim calcmode="discrete" valueType="str">
                                      <p:cBhvr>
                                        <p:cTn id="42" dur="100" fill="hold"/>
                                        <p:tgtEl>
                                          <p:spTgt spid="18"/>
                                        </p:tgtEl>
                                        <p:attrNameLst>
                                          <p:attrName>style.visibility</p:attrName>
                                        </p:attrNameLst>
                                      </p:cBhvr>
                                      <p:tavLst>
                                        <p:tav tm="0">
                                          <p:val>
                                            <p:strVal val="hidden"/>
                                          </p:val>
                                        </p:tav>
                                        <p:tav tm="50000">
                                          <p:val>
                                            <p:strVal val="visible"/>
                                          </p:val>
                                        </p:tav>
                                      </p:tavLst>
                                    </p:anim>
                                  </p:childTnLst>
                                </p:cTn>
                              </p:par>
                              <p:par>
                                <p:cTn id="43" presetID="22" presetClass="entr" presetSubtype="1" fill="hold" nodeType="withEffect">
                                  <p:stCondLst>
                                    <p:cond delay="200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500"/>
                                        <p:tgtEl>
                                          <p:spTgt spid="29"/>
                                        </p:tgtEl>
                                      </p:cBhvr>
                                    </p:animEffect>
                                  </p:childTnLst>
                                </p:cTn>
                              </p:par>
                              <p:par>
                                <p:cTn id="46" presetID="53" presetClass="entr" presetSubtype="16" fill="hold" grpId="0" nodeType="withEffect">
                                  <p:stCondLst>
                                    <p:cond delay="250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par>
                                <p:cTn id="51" presetID="15" presetClass="entr" presetSubtype="0" fill="hold" grpId="0" nodeType="withEffect">
                                  <p:stCondLst>
                                    <p:cond delay="2500"/>
                                  </p:stCondLst>
                                  <p:childTnLst>
                                    <p:set>
                                      <p:cBhvr>
                                        <p:cTn id="52" dur="1" fill="hold">
                                          <p:stCondLst>
                                            <p:cond delay="0"/>
                                          </p:stCondLst>
                                        </p:cTn>
                                        <p:tgtEl>
                                          <p:spTgt spid="24"/>
                                        </p:tgtEl>
                                        <p:attrNameLst>
                                          <p:attrName>style.visibility</p:attrName>
                                        </p:attrNameLst>
                                      </p:cBhvr>
                                      <p:to>
                                        <p:strVal val="visible"/>
                                      </p:to>
                                    </p:set>
                                    <p:anim calcmode="lin" valueType="num">
                                      <p:cBhvr>
                                        <p:cTn id="53" dur="1000" fill="hold"/>
                                        <p:tgtEl>
                                          <p:spTgt spid="24"/>
                                        </p:tgtEl>
                                        <p:attrNameLst>
                                          <p:attrName>ppt_w</p:attrName>
                                        </p:attrNameLst>
                                      </p:cBhvr>
                                      <p:tavLst>
                                        <p:tav tm="0">
                                          <p:val>
                                            <p:fltVal val="0"/>
                                          </p:val>
                                        </p:tav>
                                        <p:tav tm="100000">
                                          <p:val>
                                            <p:strVal val="#ppt_w"/>
                                          </p:val>
                                        </p:tav>
                                      </p:tavLst>
                                    </p:anim>
                                    <p:anim calcmode="lin" valueType="num">
                                      <p:cBhvr>
                                        <p:cTn id="54" dur="1000" fill="hold"/>
                                        <p:tgtEl>
                                          <p:spTgt spid="24"/>
                                        </p:tgtEl>
                                        <p:attrNameLst>
                                          <p:attrName>ppt_h</p:attrName>
                                        </p:attrNameLst>
                                      </p:cBhvr>
                                      <p:tavLst>
                                        <p:tav tm="0">
                                          <p:val>
                                            <p:fltVal val="0"/>
                                          </p:val>
                                        </p:tav>
                                        <p:tav tm="100000">
                                          <p:val>
                                            <p:strVal val="#ppt_h"/>
                                          </p:val>
                                        </p:tav>
                                      </p:tavLst>
                                    </p:anim>
                                    <p:anim calcmode="lin" valueType="num">
                                      <p:cBhvr>
                                        <p:cTn id="55"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24"/>
                                        </p:tgtEl>
                                        <p:attrNameLst>
                                          <p:attrName>ppt_y</p:attrName>
                                        </p:attrNameLst>
                                      </p:cBhvr>
                                      <p:tavLst>
                                        <p:tav tm="0" fmla="#ppt_y+(sin(-2*pi*(1-$))*-#ppt_x+cos(-2*pi*(1-$))*(1-#ppt_y))*(1-$)">
                                          <p:val>
                                            <p:fltVal val="0"/>
                                          </p:val>
                                        </p:tav>
                                        <p:tav tm="100000">
                                          <p:val>
                                            <p:fltVal val="1"/>
                                          </p:val>
                                        </p:tav>
                                      </p:tavLst>
                                    </p:anim>
                                  </p:childTnLst>
                                </p:cTn>
                              </p:par>
                              <p:par>
                                <p:cTn id="57" presetID="53" presetClass="entr" presetSubtype="16" fill="hold" grpId="0" nodeType="withEffect">
                                  <p:stCondLst>
                                    <p:cond delay="350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cTn>
                              </p:par>
                              <p:par>
                                <p:cTn id="62" presetID="15" presetClass="entr" presetSubtype="0" fill="hold" grpId="0" nodeType="withEffect">
                                  <p:stCondLst>
                                    <p:cond delay="3500"/>
                                  </p:stCondLst>
                                  <p:childTnLst>
                                    <p:set>
                                      <p:cBhvr>
                                        <p:cTn id="63" dur="1" fill="hold">
                                          <p:stCondLst>
                                            <p:cond delay="0"/>
                                          </p:stCondLst>
                                        </p:cTn>
                                        <p:tgtEl>
                                          <p:spTgt spid="32"/>
                                        </p:tgtEl>
                                        <p:attrNameLst>
                                          <p:attrName>style.visibility</p:attrName>
                                        </p:attrNameLst>
                                      </p:cBhvr>
                                      <p:to>
                                        <p:strVal val="visible"/>
                                      </p:to>
                                    </p:set>
                                    <p:anim calcmode="lin" valueType="num">
                                      <p:cBhvr>
                                        <p:cTn id="64" dur="1000" fill="hold"/>
                                        <p:tgtEl>
                                          <p:spTgt spid="32"/>
                                        </p:tgtEl>
                                        <p:attrNameLst>
                                          <p:attrName>ppt_w</p:attrName>
                                        </p:attrNameLst>
                                      </p:cBhvr>
                                      <p:tavLst>
                                        <p:tav tm="0">
                                          <p:val>
                                            <p:fltVal val="0"/>
                                          </p:val>
                                        </p:tav>
                                        <p:tav tm="100000">
                                          <p:val>
                                            <p:strVal val="#ppt_w"/>
                                          </p:val>
                                        </p:tav>
                                      </p:tavLst>
                                    </p:anim>
                                    <p:anim calcmode="lin" valueType="num">
                                      <p:cBhvr>
                                        <p:cTn id="65" dur="1000" fill="hold"/>
                                        <p:tgtEl>
                                          <p:spTgt spid="32"/>
                                        </p:tgtEl>
                                        <p:attrNameLst>
                                          <p:attrName>ppt_h</p:attrName>
                                        </p:attrNameLst>
                                      </p:cBhvr>
                                      <p:tavLst>
                                        <p:tav tm="0">
                                          <p:val>
                                            <p:fltVal val="0"/>
                                          </p:val>
                                        </p:tav>
                                        <p:tav tm="100000">
                                          <p:val>
                                            <p:strVal val="#ppt_h"/>
                                          </p:val>
                                        </p:tav>
                                      </p:tavLst>
                                    </p:anim>
                                    <p:anim calcmode="lin" valueType="num">
                                      <p:cBhvr>
                                        <p:cTn id="66"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67" dur="1000" fill="hold"/>
                                        <p:tgtEl>
                                          <p:spTgt spid="32"/>
                                        </p:tgtEl>
                                        <p:attrNameLst>
                                          <p:attrName>ppt_y</p:attrName>
                                        </p:attrNameLst>
                                      </p:cBhvr>
                                      <p:tavLst>
                                        <p:tav tm="0" fmla="#ppt_y+(sin(-2*pi*(1-$))*-#ppt_x+cos(-2*pi*(1-$))*(1-#ppt_y))*(1-$)">
                                          <p:val>
                                            <p:fltVal val="0"/>
                                          </p:val>
                                        </p:tav>
                                        <p:tav tm="100000">
                                          <p:val>
                                            <p:fltVal val="1"/>
                                          </p:val>
                                        </p:tav>
                                      </p:tavLst>
                                    </p:anim>
                                  </p:childTnLst>
                                </p:cTn>
                              </p:par>
                              <p:par>
                                <p:cTn id="68" presetID="53" presetClass="entr" presetSubtype="16" fill="hold" grpId="0" nodeType="withEffect">
                                  <p:stCondLst>
                                    <p:cond delay="4500"/>
                                  </p:stCondLst>
                                  <p:childTnLst>
                                    <p:set>
                                      <p:cBhvr>
                                        <p:cTn id="69" dur="1" fill="hold">
                                          <p:stCondLst>
                                            <p:cond delay="0"/>
                                          </p:stCondLst>
                                        </p:cTn>
                                        <p:tgtEl>
                                          <p:spTgt spid="35"/>
                                        </p:tgtEl>
                                        <p:attrNameLst>
                                          <p:attrName>style.visibility</p:attrName>
                                        </p:attrNameLst>
                                      </p:cBhvr>
                                      <p:to>
                                        <p:strVal val="visible"/>
                                      </p:to>
                                    </p:set>
                                    <p:anim calcmode="lin" valueType="num">
                                      <p:cBhvr>
                                        <p:cTn id="70" dur="500" fill="hold"/>
                                        <p:tgtEl>
                                          <p:spTgt spid="35"/>
                                        </p:tgtEl>
                                        <p:attrNameLst>
                                          <p:attrName>ppt_w</p:attrName>
                                        </p:attrNameLst>
                                      </p:cBhvr>
                                      <p:tavLst>
                                        <p:tav tm="0">
                                          <p:val>
                                            <p:fltVal val="0"/>
                                          </p:val>
                                        </p:tav>
                                        <p:tav tm="100000">
                                          <p:val>
                                            <p:strVal val="#ppt_w"/>
                                          </p:val>
                                        </p:tav>
                                      </p:tavLst>
                                    </p:anim>
                                    <p:anim calcmode="lin" valueType="num">
                                      <p:cBhvr>
                                        <p:cTn id="71" dur="500" fill="hold"/>
                                        <p:tgtEl>
                                          <p:spTgt spid="35"/>
                                        </p:tgtEl>
                                        <p:attrNameLst>
                                          <p:attrName>ppt_h</p:attrName>
                                        </p:attrNameLst>
                                      </p:cBhvr>
                                      <p:tavLst>
                                        <p:tav tm="0">
                                          <p:val>
                                            <p:fltVal val="0"/>
                                          </p:val>
                                        </p:tav>
                                        <p:tav tm="100000">
                                          <p:val>
                                            <p:strVal val="#ppt_h"/>
                                          </p:val>
                                        </p:tav>
                                      </p:tavLst>
                                    </p:anim>
                                    <p:animEffect transition="in" filter="fade">
                                      <p:cBhvr>
                                        <p:cTn id="72" dur="500"/>
                                        <p:tgtEl>
                                          <p:spTgt spid="35"/>
                                        </p:tgtEl>
                                      </p:cBhvr>
                                    </p:animEffect>
                                  </p:childTnLst>
                                </p:cTn>
                              </p:par>
                              <p:par>
                                <p:cTn id="73" presetID="15" presetClass="entr" presetSubtype="0" fill="hold" grpId="0" nodeType="withEffect">
                                  <p:stCondLst>
                                    <p:cond delay="4500"/>
                                  </p:stCondLst>
                                  <p:childTnLst>
                                    <p:set>
                                      <p:cBhvr>
                                        <p:cTn id="74" dur="1" fill="hold">
                                          <p:stCondLst>
                                            <p:cond delay="0"/>
                                          </p:stCondLst>
                                        </p:cTn>
                                        <p:tgtEl>
                                          <p:spTgt spid="37"/>
                                        </p:tgtEl>
                                        <p:attrNameLst>
                                          <p:attrName>style.visibility</p:attrName>
                                        </p:attrNameLst>
                                      </p:cBhvr>
                                      <p:to>
                                        <p:strVal val="visible"/>
                                      </p:to>
                                    </p:set>
                                    <p:anim calcmode="lin" valueType="num">
                                      <p:cBhvr>
                                        <p:cTn id="75" dur="1000" fill="hold"/>
                                        <p:tgtEl>
                                          <p:spTgt spid="37"/>
                                        </p:tgtEl>
                                        <p:attrNameLst>
                                          <p:attrName>ppt_w</p:attrName>
                                        </p:attrNameLst>
                                      </p:cBhvr>
                                      <p:tavLst>
                                        <p:tav tm="0">
                                          <p:val>
                                            <p:fltVal val="0"/>
                                          </p:val>
                                        </p:tav>
                                        <p:tav tm="100000">
                                          <p:val>
                                            <p:strVal val="#ppt_w"/>
                                          </p:val>
                                        </p:tav>
                                      </p:tavLst>
                                    </p:anim>
                                    <p:anim calcmode="lin" valueType="num">
                                      <p:cBhvr>
                                        <p:cTn id="76" dur="1000" fill="hold"/>
                                        <p:tgtEl>
                                          <p:spTgt spid="37"/>
                                        </p:tgtEl>
                                        <p:attrNameLst>
                                          <p:attrName>ppt_h</p:attrName>
                                        </p:attrNameLst>
                                      </p:cBhvr>
                                      <p:tavLst>
                                        <p:tav tm="0">
                                          <p:val>
                                            <p:fltVal val="0"/>
                                          </p:val>
                                        </p:tav>
                                        <p:tav tm="100000">
                                          <p:val>
                                            <p:strVal val="#ppt_h"/>
                                          </p:val>
                                        </p:tav>
                                      </p:tavLst>
                                    </p:anim>
                                    <p:anim calcmode="lin" valueType="num">
                                      <p:cBhvr>
                                        <p:cTn id="77"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37"/>
                                        </p:tgtEl>
                                        <p:attrNameLst>
                                          <p:attrName>ppt_y</p:attrName>
                                        </p:attrNameLst>
                                      </p:cBhvr>
                                      <p:tavLst>
                                        <p:tav tm="0" fmla="#ppt_y+(sin(-2*pi*(1-$))*-#ppt_x+cos(-2*pi*(1-$))*(1-#ppt_y))*(1-$)">
                                          <p:val>
                                            <p:fltVal val="0"/>
                                          </p:val>
                                        </p:tav>
                                        <p:tav tm="100000">
                                          <p:val>
                                            <p:fltVal val="1"/>
                                          </p:val>
                                        </p:tav>
                                      </p:tavLst>
                                    </p:anim>
                                  </p:childTnLst>
                                </p:cTn>
                              </p:par>
                              <p:par>
                                <p:cTn id="79" presetID="53" presetClass="entr" presetSubtype="16" fill="hold" grpId="0" nodeType="withEffect">
                                  <p:stCondLst>
                                    <p:cond delay="550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ppt_w</p:attrName>
                                        </p:attrNameLst>
                                      </p:cBhvr>
                                      <p:tavLst>
                                        <p:tav tm="0">
                                          <p:val>
                                            <p:fltVal val="0"/>
                                          </p:val>
                                        </p:tav>
                                        <p:tav tm="100000">
                                          <p:val>
                                            <p:strVal val="#ppt_w"/>
                                          </p:val>
                                        </p:tav>
                                      </p:tavLst>
                                    </p:anim>
                                    <p:anim calcmode="lin" valueType="num">
                                      <p:cBhvr>
                                        <p:cTn id="82" dur="500" fill="hold"/>
                                        <p:tgtEl>
                                          <p:spTgt spid="39"/>
                                        </p:tgtEl>
                                        <p:attrNameLst>
                                          <p:attrName>ppt_h</p:attrName>
                                        </p:attrNameLst>
                                      </p:cBhvr>
                                      <p:tavLst>
                                        <p:tav tm="0">
                                          <p:val>
                                            <p:fltVal val="0"/>
                                          </p:val>
                                        </p:tav>
                                        <p:tav tm="100000">
                                          <p:val>
                                            <p:strVal val="#ppt_h"/>
                                          </p:val>
                                        </p:tav>
                                      </p:tavLst>
                                    </p:anim>
                                    <p:animEffect transition="in" filter="fade">
                                      <p:cBhvr>
                                        <p:cTn id="83" dur="500"/>
                                        <p:tgtEl>
                                          <p:spTgt spid="39"/>
                                        </p:tgtEl>
                                      </p:cBhvr>
                                    </p:animEffect>
                                  </p:childTnLst>
                                </p:cTn>
                              </p:par>
                              <p:par>
                                <p:cTn id="84" presetID="15" presetClass="entr" presetSubtype="0" fill="hold" grpId="0" nodeType="withEffect">
                                  <p:stCondLst>
                                    <p:cond delay="5500"/>
                                  </p:stCondLst>
                                  <p:childTnLst>
                                    <p:set>
                                      <p:cBhvr>
                                        <p:cTn id="85" dur="1" fill="hold">
                                          <p:stCondLst>
                                            <p:cond delay="0"/>
                                          </p:stCondLst>
                                        </p:cTn>
                                        <p:tgtEl>
                                          <p:spTgt spid="41"/>
                                        </p:tgtEl>
                                        <p:attrNameLst>
                                          <p:attrName>style.visibility</p:attrName>
                                        </p:attrNameLst>
                                      </p:cBhvr>
                                      <p:to>
                                        <p:strVal val="visible"/>
                                      </p:to>
                                    </p:set>
                                    <p:anim calcmode="lin" valueType="num">
                                      <p:cBhvr>
                                        <p:cTn id="86" dur="1000" fill="hold"/>
                                        <p:tgtEl>
                                          <p:spTgt spid="41"/>
                                        </p:tgtEl>
                                        <p:attrNameLst>
                                          <p:attrName>ppt_w</p:attrName>
                                        </p:attrNameLst>
                                      </p:cBhvr>
                                      <p:tavLst>
                                        <p:tav tm="0">
                                          <p:val>
                                            <p:fltVal val="0"/>
                                          </p:val>
                                        </p:tav>
                                        <p:tav tm="100000">
                                          <p:val>
                                            <p:strVal val="#ppt_w"/>
                                          </p:val>
                                        </p:tav>
                                      </p:tavLst>
                                    </p:anim>
                                    <p:anim calcmode="lin" valueType="num">
                                      <p:cBhvr>
                                        <p:cTn id="87" dur="1000" fill="hold"/>
                                        <p:tgtEl>
                                          <p:spTgt spid="41"/>
                                        </p:tgtEl>
                                        <p:attrNameLst>
                                          <p:attrName>ppt_h</p:attrName>
                                        </p:attrNameLst>
                                      </p:cBhvr>
                                      <p:tavLst>
                                        <p:tav tm="0">
                                          <p:val>
                                            <p:fltVal val="0"/>
                                          </p:val>
                                        </p:tav>
                                        <p:tav tm="100000">
                                          <p:val>
                                            <p:strVal val="#ppt_h"/>
                                          </p:val>
                                        </p:tav>
                                      </p:tavLst>
                                    </p:anim>
                                    <p:anim calcmode="lin" valueType="num">
                                      <p:cBhvr>
                                        <p:cTn id="88" dur="1000" fill="hold"/>
                                        <p:tgtEl>
                                          <p:spTgt spid="41"/>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16" grpId="0" animBg="1"/>
      <p:bldP spid="17" grpId="0" animBg="1"/>
      <p:bldP spid="17" grpId="1" animBg="1"/>
      <p:bldP spid="18" grpId="0" animBg="1"/>
      <p:bldP spid="18" grpId="1" animBg="1"/>
      <p:bldP spid="22" grpId="0" animBg="1"/>
      <p:bldP spid="24" grpId="0"/>
      <p:bldP spid="30" grpId="0" animBg="1"/>
      <p:bldP spid="32" grpId="0"/>
      <p:bldP spid="35" grpId="0" animBg="1"/>
      <p:bldP spid="37" grpId="0"/>
      <p:bldP spid="39" grpId="0" animBg="1"/>
      <p:bldP spid="41" grpId="0"/>
      <p:bldP spid="25" grpId="0" animBg="1"/>
      <p:bldP spid="2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1"/>
          <p:cNvSpPr/>
          <p:nvPr/>
        </p:nvSpPr>
        <p:spPr>
          <a:xfrm>
            <a:off x="4406903" y="332208"/>
            <a:ext cx="4738668" cy="4809705"/>
          </a:xfrm>
          <a:custGeom>
            <a:avLst/>
            <a:gdLst/>
            <a:ahLst/>
            <a:cxnLst/>
            <a:rect l="l" t="t" r="r" b="b"/>
            <a:pathLst>
              <a:path w="4738667" h="4809705">
                <a:moveTo>
                  <a:pt x="4738667" y="0"/>
                </a:moveTo>
                <a:lnTo>
                  <a:pt x="4738667" y="1029020"/>
                </a:lnTo>
                <a:lnTo>
                  <a:pt x="1013823" y="4809705"/>
                </a:lnTo>
                <a:lnTo>
                  <a:pt x="0" y="480970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3" name="组合 1032"/>
          <p:cNvGrpSpPr/>
          <p:nvPr/>
        </p:nvGrpSpPr>
        <p:grpSpPr>
          <a:xfrm>
            <a:off x="6476394" y="1567777"/>
            <a:ext cx="2151378" cy="1825267"/>
            <a:chOff x="917575" y="1467648"/>
            <a:chExt cx="2859088" cy="2425700"/>
          </a:xfrm>
        </p:grpSpPr>
        <p:grpSp>
          <p:nvGrpSpPr>
            <p:cNvPr id="1028" name="组合 1027"/>
            <p:cNvGrpSpPr/>
            <p:nvPr/>
          </p:nvGrpSpPr>
          <p:grpSpPr>
            <a:xfrm>
              <a:off x="1563688" y="1586710"/>
              <a:ext cx="1566863" cy="2306638"/>
              <a:chOff x="1563688" y="1971675"/>
              <a:chExt cx="1566863" cy="2306638"/>
            </a:xfrm>
            <a:solidFill>
              <a:schemeClr val="tx2">
                <a:lumMod val="60000"/>
                <a:lumOff val="40000"/>
              </a:schemeClr>
            </a:solidFill>
          </p:grpSpPr>
          <p:sp>
            <p:nvSpPr>
              <p:cNvPr id="24" name="Oval 23"/>
              <p:cNvSpPr>
                <a:spLocks noChangeArrowheads="1"/>
              </p:cNvSpPr>
              <p:nvPr/>
            </p:nvSpPr>
            <p:spPr bwMode="auto">
              <a:xfrm>
                <a:off x="2198688" y="1971675"/>
                <a:ext cx="296863" cy="296863"/>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4"/>
              <p:cNvSpPr>
                <a:spLocks noEditPoints="1"/>
              </p:cNvSpPr>
              <p:nvPr/>
            </p:nvSpPr>
            <p:spPr bwMode="auto">
              <a:xfrm>
                <a:off x="1563688" y="2301875"/>
                <a:ext cx="1566863" cy="1976438"/>
              </a:xfrm>
              <a:custGeom>
                <a:avLst/>
                <a:gdLst>
                  <a:gd name="T0" fmla="*/ 896 w 930"/>
                  <a:gd name="T1" fmla="*/ 538 h 1173"/>
                  <a:gd name="T2" fmla="*/ 674 w 930"/>
                  <a:gd name="T3" fmla="*/ 538 h 1173"/>
                  <a:gd name="T4" fmla="*/ 581 w 930"/>
                  <a:gd name="T5" fmla="*/ 538 h 1173"/>
                  <a:gd name="T6" fmla="*/ 581 w 930"/>
                  <a:gd name="T7" fmla="*/ 147 h 1173"/>
                  <a:gd name="T8" fmla="*/ 622 w 930"/>
                  <a:gd name="T9" fmla="*/ 147 h 1173"/>
                  <a:gd name="T10" fmla="*/ 622 w 930"/>
                  <a:gd name="T11" fmla="*/ 408 h 1173"/>
                  <a:gd name="T12" fmla="*/ 622 w 930"/>
                  <a:gd name="T13" fmla="*/ 408 h 1173"/>
                  <a:gd name="T14" fmla="*/ 657 w 930"/>
                  <a:gd name="T15" fmla="*/ 444 h 1173"/>
                  <a:gd name="T16" fmla="*/ 692 w 930"/>
                  <a:gd name="T17" fmla="*/ 408 h 1173"/>
                  <a:gd name="T18" fmla="*/ 692 w 930"/>
                  <a:gd name="T19" fmla="*/ 408 h 1173"/>
                  <a:gd name="T20" fmla="*/ 692 w 930"/>
                  <a:gd name="T21" fmla="*/ 61 h 1173"/>
                  <a:gd name="T22" fmla="*/ 631 w 930"/>
                  <a:gd name="T23" fmla="*/ 0 h 1173"/>
                  <a:gd name="T24" fmla="*/ 528 w 930"/>
                  <a:gd name="T25" fmla="*/ 0 h 1173"/>
                  <a:gd name="T26" fmla="*/ 499 w 930"/>
                  <a:gd name="T27" fmla="*/ 138 h 1173"/>
                  <a:gd name="T28" fmla="*/ 495 w 930"/>
                  <a:gd name="T29" fmla="*/ 138 h 1173"/>
                  <a:gd name="T30" fmla="*/ 467 w 930"/>
                  <a:gd name="T31" fmla="*/ 60 h 1173"/>
                  <a:gd name="T32" fmla="*/ 484 w 930"/>
                  <a:gd name="T33" fmla="*/ 43 h 1173"/>
                  <a:gd name="T34" fmla="*/ 462 w 930"/>
                  <a:gd name="T35" fmla="*/ 21 h 1173"/>
                  <a:gd name="T36" fmla="*/ 439 w 930"/>
                  <a:gd name="T37" fmla="*/ 43 h 1173"/>
                  <a:gd name="T38" fmla="*/ 457 w 930"/>
                  <a:gd name="T39" fmla="*/ 60 h 1173"/>
                  <a:gd name="T40" fmla="*/ 433 w 930"/>
                  <a:gd name="T41" fmla="*/ 138 h 1173"/>
                  <a:gd name="T42" fmla="*/ 428 w 930"/>
                  <a:gd name="T43" fmla="*/ 138 h 1173"/>
                  <a:gd name="T44" fmla="*/ 392 w 930"/>
                  <a:gd name="T45" fmla="*/ 0 h 1173"/>
                  <a:gd name="T46" fmla="*/ 298 w 930"/>
                  <a:gd name="T47" fmla="*/ 0 h 1173"/>
                  <a:gd name="T48" fmla="*/ 237 w 930"/>
                  <a:gd name="T49" fmla="*/ 61 h 1173"/>
                  <a:gd name="T50" fmla="*/ 237 w 930"/>
                  <a:gd name="T51" fmla="*/ 408 h 1173"/>
                  <a:gd name="T52" fmla="*/ 237 w 930"/>
                  <a:gd name="T53" fmla="*/ 408 h 1173"/>
                  <a:gd name="T54" fmla="*/ 272 w 930"/>
                  <a:gd name="T55" fmla="*/ 444 h 1173"/>
                  <a:gd name="T56" fmla="*/ 308 w 930"/>
                  <a:gd name="T57" fmla="*/ 408 h 1173"/>
                  <a:gd name="T58" fmla="*/ 308 w 930"/>
                  <a:gd name="T59" fmla="*/ 408 h 1173"/>
                  <a:gd name="T60" fmla="*/ 308 w 930"/>
                  <a:gd name="T61" fmla="*/ 147 h 1173"/>
                  <a:gd name="T62" fmla="*/ 348 w 930"/>
                  <a:gd name="T63" fmla="*/ 147 h 1173"/>
                  <a:gd name="T64" fmla="*/ 348 w 930"/>
                  <a:gd name="T65" fmla="*/ 538 h 1173"/>
                  <a:gd name="T66" fmla="*/ 255 w 930"/>
                  <a:gd name="T67" fmla="*/ 538 h 1173"/>
                  <a:gd name="T68" fmla="*/ 34 w 930"/>
                  <a:gd name="T69" fmla="*/ 538 h 1173"/>
                  <a:gd name="T70" fmla="*/ 0 w 930"/>
                  <a:gd name="T71" fmla="*/ 572 h 1173"/>
                  <a:gd name="T72" fmla="*/ 34 w 930"/>
                  <a:gd name="T73" fmla="*/ 606 h 1173"/>
                  <a:gd name="T74" fmla="*/ 255 w 930"/>
                  <a:gd name="T75" fmla="*/ 606 h 1173"/>
                  <a:gd name="T76" fmla="*/ 255 w 930"/>
                  <a:gd name="T77" fmla="*/ 1121 h 1173"/>
                  <a:gd name="T78" fmla="*/ 207 w 930"/>
                  <a:gd name="T79" fmla="*/ 1121 h 1173"/>
                  <a:gd name="T80" fmla="*/ 181 w 930"/>
                  <a:gd name="T81" fmla="*/ 1147 h 1173"/>
                  <a:gd name="T82" fmla="*/ 207 w 930"/>
                  <a:gd name="T83" fmla="*/ 1173 h 1173"/>
                  <a:gd name="T84" fmla="*/ 255 w 930"/>
                  <a:gd name="T85" fmla="*/ 1173 h 1173"/>
                  <a:gd name="T86" fmla="*/ 666 w 930"/>
                  <a:gd name="T87" fmla="*/ 1173 h 1173"/>
                  <a:gd name="T88" fmla="*/ 674 w 930"/>
                  <a:gd name="T89" fmla="*/ 1173 h 1173"/>
                  <a:gd name="T90" fmla="*/ 722 w 930"/>
                  <a:gd name="T91" fmla="*/ 1173 h 1173"/>
                  <a:gd name="T92" fmla="*/ 748 w 930"/>
                  <a:gd name="T93" fmla="*/ 1147 h 1173"/>
                  <a:gd name="T94" fmla="*/ 722 w 930"/>
                  <a:gd name="T95" fmla="*/ 1121 h 1173"/>
                  <a:gd name="T96" fmla="*/ 674 w 930"/>
                  <a:gd name="T97" fmla="*/ 1121 h 1173"/>
                  <a:gd name="T98" fmla="*/ 674 w 930"/>
                  <a:gd name="T99" fmla="*/ 606 h 1173"/>
                  <a:gd name="T100" fmla="*/ 896 w 930"/>
                  <a:gd name="T101" fmla="*/ 606 h 1173"/>
                  <a:gd name="T102" fmla="*/ 930 w 930"/>
                  <a:gd name="T103" fmla="*/ 572 h 1173"/>
                  <a:gd name="T104" fmla="*/ 896 w 930"/>
                  <a:gd name="T105" fmla="*/ 538 h 1173"/>
                  <a:gd name="T106" fmla="*/ 484 w 930"/>
                  <a:gd name="T107" fmla="*/ 538 h 1173"/>
                  <a:gd name="T108" fmla="*/ 445 w 930"/>
                  <a:gd name="T109" fmla="*/ 538 h 1173"/>
                  <a:gd name="T110" fmla="*/ 445 w 930"/>
                  <a:gd name="T111" fmla="*/ 456 h 1173"/>
                  <a:gd name="T112" fmla="*/ 484 w 930"/>
                  <a:gd name="T113" fmla="*/ 456 h 1173"/>
                  <a:gd name="T114" fmla="*/ 484 w 930"/>
                  <a:gd name="T115" fmla="*/ 538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0" h="1173">
                    <a:moveTo>
                      <a:pt x="896" y="538"/>
                    </a:moveTo>
                    <a:cubicBezTo>
                      <a:pt x="674" y="538"/>
                      <a:pt x="674" y="538"/>
                      <a:pt x="674" y="538"/>
                    </a:cubicBezTo>
                    <a:cubicBezTo>
                      <a:pt x="581" y="538"/>
                      <a:pt x="581" y="538"/>
                      <a:pt x="581" y="538"/>
                    </a:cubicBezTo>
                    <a:cubicBezTo>
                      <a:pt x="581" y="147"/>
                      <a:pt x="581" y="147"/>
                      <a:pt x="581" y="147"/>
                    </a:cubicBezTo>
                    <a:cubicBezTo>
                      <a:pt x="622" y="147"/>
                      <a:pt x="622" y="147"/>
                      <a:pt x="622" y="147"/>
                    </a:cubicBezTo>
                    <a:cubicBezTo>
                      <a:pt x="622" y="408"/>
                      <a:pt x="622" y="408"/>
                      <a:pt x="622" y="408"/>
                    </a:cubicBezTo>
                    <a:cubicBezTo>
                      <a:pt x="622" y="408"/>
                      <a:pt x="622" y="408"/>
                      <a:pt x="622" y="408"/>
                    </a:cubicBezTo>
                    <a:cubicBezTo>
                      <a:pt x="622" y="428"/>
                      <a:pt x="638" y="444"/>
                      <a:pt x="657" y="444"/>
                    </a:cubicBezTo>
                    <a:cubicBezTo>
                      <a:pt x="677" y="444"/>
                      <a:pt x="692" y="428"/>
                      <a:pt x="692" y="408"/>
                    </a:cubicBezTo>
                    <a:cubicBezTo>
                      <a:pt x="692" y="408"/>
                      <a:pt x="692" y="408"/>
                      <a:pt x="692" y="408"/>
                    </a:cubicBezTo>
                    <a:cubicBezTo>
                      <a:pt x="692" y="61"/>
                      <a:pt x="692" y="61"/>
                      <a:pt x="692" y="61"/>
                    </a:cubicBezTo>
                    <a:cubicBezTo>
                      <a:pt x="692" y="27"/>
                      <a:pt x="665" y="0"/>
                      <a:pt x="631" y="0"/>
                    </a:cubicBezTo>
                    <a:cubicBezTo>
                      <a:pt x="528" y="0"/>
                      <a:pt x="528" y="0"/>
                      <a:pt x="528" y="0"/>
                    </a:cubicBezTo>
                    <a:cubicBezTo>
                      <a:pt x="499" y="138"/>
                      <a:pt x="499" y="138"/>
                      <a:pt x="499" y="138"/>
                    </a:cubicBezTo>
                    <a:cubicBezTo>
                      <a:pt x="495" y="138"/>
                      <a:pt x="495" y="138"/>
                      <a:pt x="495" y="138"/>
                    </a:cubicBezTo>
                    <a:cubicBezTo>
                      <a:pt x="467" y="60"/>
                      <a:pt x="467" y="60"/>
                      <a:pt x="467" y="60"/>
                    </a:cubicBezTo>
                    <a:cubicBezTo>
                      <a:pt x="484" y="43"/>
                      <a:pt x="484" y="43"/>
                      <a:pt x="484" y="43"/>
                    </a:cubicBezTo>
                    <a:cubicBezTo>
                      <a:pt x="462" y="21"/>
                      <a:pt x="462" y="21"/>
                      <a:pt x="462" y="21"/>
                    </a:cubicBezTo>
                    <a:cubicBezTo>
                      <a:pt x="439" y="43"/>
                      <a:pt x="439" y="43"/>
                      <a:pt x="439" y="43"/>
                    </a:cubicBezTo>
                    <a:cubicBezTo>
                      <a:pt x="457" y="60"/>
                      <a:pt x="457" y="60"/>
                      <a:pt x="457" y="60"/>
                    </a:cubicBezTo>
                    <a:cubicBezTo>
                      <a:pt x="433" y="138"/>
                      <a:pt x="433" y="138"/>
                      <a:pt x="433" y="138"/>
                    </a:cubicBezTo>
                    <a:cubicBezTo>
                      <a:pt x="428" y="138"/>
                      <a:pt x="428" y="138"/>
                      <a:pt x="428" y="138"/>
                    </a:cubicBezTo>
                    <a:cubicBezTo>
                      <a:pt x="392" y="0"/>
                      <a:pt x="392" y="0"/>
                      <a:pt x="392" y="0"/>
                    </a:cubicBezTo>
                    <a:cubicBezTo>
                      <a:pt x="298" y="0"/>
                      <a:pt x="298" y="0"/>
                      <a:pt x="298" y="0"/>
                    </a:cubicBezTo>
                    <a:cubicBezTo>
                      <a:pt x="264" y="0"/>
                      <a:pt x="237" y="27"/>
                      <a:pt x="237" y="61"/>
                    </a:cubicBezTo>
                    <a:cubicBezTo>
                      <a:pt x="237" y="408"/>
                      <a:pt x="237" y="408"/>
                      <a:pt x="237" y="408"/>
                    </a:cubicBezTo>
                    <a:cubicBezTo>
                      <a:pt x="237" y="408"/>
                      <a:pt x="237" y="408"/>
                      <a:pt x="237" y="408"/>
                    </a:cubicBezTo>
                    <a:cubicBezTo>
                      <a:pt x="237" y="428"/>
                      <a:pt x="253" y="444"/>
                      <a:pt x="272" y="444"/>
                    </a:cubicBezTo>
                    <a:cubicBezTo>
                      <a:pt x="292" y="444"/>
                      <a:pt x="308" y="428"/>
                      <a:pt x="308" y="408"/>
                    </a:cubicBezTo>
                    <a:cubicBezTo>
                      <a:pt x="308" y="408"/>
                      <a:pt x="308" y="408"/>
                      <a:pt x="308" y="408"/>
                    </a:cubicBezTo>
                    <a:cubicBezTo>
                      <a:pt x="308" y="147"/>
                      <a:pt x="308" y="147"/>
                      <a:pt x="308" y="147"/>
                    </a:cubicBezTo>
                    <a:cubicBezTo>
                      <a:pt x="348" y="147"/>
                      <a:pt x="348" y="147"/>
                      <a:pt x="348" y="147"/>
                    </a:cubicBezTo>
                    <a:cubicBezTo>
                      <a:pt x="348" y="538"/>
                      <a:pt x="348" y="538"/>
                      <a:pt x="348" y="538"/>
                    </a:cubicBezTo>
                    <a:cubicBezTo>
                      <a:pt x="255" y="538"/>
                      <a:pt x="255" y="538"/>
                      <a:pt x="255" y="538"/>
                    </a:cubicBezTo>
                    <a:cubicBezTo>
                      <a:pt x="34" y="538"/>
                      <a:pt x="34" y="538"/>
                      <a:pt x="34" y="538"/>
                    </a:cubicBezTo>
                    <a:cubicBezTo>
                      <a:pt x="15" y="538"/>
                      <a:pt x="0" y="553"/>
                      <a:pt x="0" y="572"/>
                    </a:cubicBezTo>
                    <a:cubicBezTo>
                      <a:pt x="0" y="591"/>
                      <a:pt x="15" y="606"/>
                      <a:pt x="34" y="606"/>
                    </a:cubicBezTo>
                    <a:cubicBezTo>
                      <a:pt x="255" y="606"/>
                      <a:pt x="255" y="606"/>
                      <a:pt x="255" y="606"/>
                    </a:cubicBezTo>
                    <a:cubicBezTo>
                      <a:pt x="255" y="1121"/>
                      <a:pt x="255" y="1121"/>
                      <a:pt x="255" y="1121"/>
                    </a:cubicBezTo>
                    <a:cubicBezTo>
                      <a:pt x="207" y="1121"/>
                      <a:pt x="207" y="1121"/>
                      <a:pt x="207" y="1121"/>
                    </a:cubicBezTo>
                    <a:cubicBezTo>
                      <a:pt x="193" y="1121"/>
                      <a:pt x="181" y="1133"/>
                      <a:pt x="181" y="1147"/>
                    </a:cubicBezTo>
                    <a:cubicBezTo>
                      <a:pt x="181" y="1161"/>
                      <a:pt x="193" y="1173"/>
                      <a:pt x="207" y="1173"/>
                    </a:cubicBezTo>
                    <a:cubicBezTo>
                      <a:pt x="255" y="1173"/>
                      <a:pt x="255" y="1173"/>
                      <a:pt x="255" y="1173"/>
                    </a:cubicBezTo>
                    <a:cubicBezTo>
                      <a:pt x="666" y="1173"/>
                      <a:pt x="666" y="1173"/>
                      <a:pt x="666" y="1173"/>
                    </a:cubicBezTo>
                    <a:cubicBezTo>
                      <a:pt x="674" y="1173"/>
                      <a:pt x="674" y="1173"/>
                      <a:pt x="674" y="1173"/>
                    </a:cubicBezTo>
                    <a:cubicBezTo>
                      <a:pt x="722" y="1173"/>
                      <a:pt x="722" y="1173"/>
                      <a:pt x="722" y="1173"/>
                    </a:cubicBezTo>
                    <a:cubicBezTo>
                      <a:pt x="737" y="1173"/>
                      <a:pt x="748" y="1161"/>
                      <a:pt x="748" y="1147"/>
                    </a:cubicBezTo>
                    <a:cubicBezTo>
                      <a:pt x="748" y="1133"/>
                      <a:pt x="737" y="1121"/>
                      <a:pt x="722" y="1121"/>
                    </a:cubicBezTo>
                    <a:cubicBezTo>
                      <a:pt x="674" y="1121"/>
                      <a:pt x="674" y="1121"/>
                      <a:pt x="674" y="1121"/>
                    </a:cubicBezTo>
                    <a:cubicBezTo>
                      <a:pt x="674" y="606"/>
                      <a:pt x="674" y="606"/>
                      <a:pt x="674" y="606"/>
                    </a:cubicBezTo>
                    <a:cubicBezTo>
                      <a:pt x="896" y="606"/>
                      <a:pt x="896" y="606"/>
                      <a:pt x="896" y="606"/>
                    </a:cubicBezTo>
                    <a:cubicBezTo>
                      <a:pt x="915" y="606"/>
                      <a:pt x="930" y="591"/>
                      <a:pt x="930" y="572"/>
                    </a:cubicBezTo>
                    <a:cubicBezTo>
                      <a:pt x="930" y="553"/>
                      <a:pt x="915" y="538"/>
                      <a:pt x="896" y="538"/>
                    </a:cubicBezTo>
                    <a:close/>
                    <a:moveTo>
                      <a:pt x="484" y="538"/>
                    </a:moveTo>
                    <a:cubicBezTo>
                      <a:pt x="445" y="538"/>
                      <a:pt x="445" y="538"/>
                      <a:pt x="445" y="538"/>
                    </a:cubicBezTo>
                    <a:cubicBezTo>
                      <a:pt x="445" y="456"/>
                      <a:pt x="445" y="456"/>
                      <a:pt x="445" y="456"/>
                    </a:cubicBezTo>
                    <a:cubicBezTo>
                      <a:pt x="484" y="456"/>
                      <a:pt x="484" y="456"/>
                      <a:pt x="484" y="456"/>
                    </a:cubicBezTo>
                    <a:lnTo>
                      <a:pt x="484" y="53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30" name="组合 1029"/>
            <p:cNvGrpSpPr/>
            <p:nvPr/>
          </p:nvGrpSpPr>
          <p:grpSpPr>
            <a:xfrm>
              <a:off x="2817813" y="2078835"/>
              <a:ext cx="958850" cy="1814513"/>
              <a:chOff x="2817813" y="2463800"/>
              <a:chExt cx="958850" cy="1814513"/>
            </a:xfrm>
            <a:solidFill>
              <a:schemeClr val="tx1">
                <a:lumMod val="75000"/>
                <a:lumOff val="25000"/>
              </a:schemeClr>
            </a:solidFill>
          </p:grpSpPr>
          <p:sp>
            <p:nvSpPr>
              <p:cNvPr id="26" name="Freeform 25"/>
              <p:cNvSpPr/>
              <p:nvPr/>
            </p:nvSpPr>
            <p:spPr bwMode="auto">
              <a:xfrm>
                <a:off x="3005138" y="2941638"/>
                <a:ext cx="771525" cy="1336675"/>
              </a:xfrm>
              <a:custGeom>
                <a:avLst/>
                <a:gdLst>
                  <a:gd name="T0" fmla="*/ 408 w 458"/>
                  <a:gd name="T1" fmla="*/ 0 h 794"/>
                  <a:gd name="T2" fmla="*/ 358 w 458"/>
                  <a:gd name="T3" fmla="*/ 50 h 794"/>
                  <a:gd name="T4" fmla="*/ 358 w 458"/>
                  <a:gd name="T5" fmla="*/ 387 h 794"/>
                  <a:gd name="T6" fmla="*/ 50 w 458"/>
                  <a:gd name="T7" fmla="*/ 387 h 794"/>
                  <a:gd name="T8" fmla="*/ 0 w 458"/>
                  <a:gd name="T9" fmla="*/ 437 h 794"/>
                  <a:gd name="T10" fmla="*/ 50 w 458"/>
                  <a:gd name="T11" fmla="*/ 487 h 794"/>
                  <a:gd name="T12" fmla="*/ 216 w 458"/>
                  <a:gd name="T13" fmla="*/ 487 h 794"/>
                  <a:gd name="T14" fmla="*/ 216 w 458"/>
                  <a:gd name="T15" fmla="*/ 749 h 794"/>
                  <a:gd name="T16" fmla="*/ 99 w 458"/>
                  <a:gd name="T17" fmla="*/ 749 h 794"/>
                  <a:gd name="T18" fmla="*/ 99 w 458"/>
                  <a:gd name="T19" fmla="*/ 749 h 794"/>
                  <a:gd name="T20" fmla="*/ 99 w 458"/>
                  <a:gd name="T21" fmla="*/ 749 h 794"/>
                  <a:gd name="T22" fmla="*/ 77 w 458"/>
                  <a:gd name="T23" fmla="*/ 771 h 794"/>
                  <a:gd name="T24" fmla="*/ 99 w 458"/>
                  <a:gd name="T25" fmla="*/ 794 h 794"/>
                  <a:gd name="T26" fmla="*/ 99 w 458"/>
                  <a:gd name="T27" fmla="*/ 794 h 794"/>
                  <a:gd name="T28" fmla="*/ 99 w 458"/>
                  <a:gd name="T29" fmla="*/ 794 h 794"/>
                  <a:gd name="T30" fmla="*/ 343 w 458"/>
                  <a:gd name="T31" fmla="*/ 794 h 794"/>
                  <a:gd name="T32" fmla="*/ 343 w 458"/>
                  <a:gd name="T33" fmla="*/ 794 h 794"/>
                  <a:gd name="T34" fmla="*/ 366 w 458"/>
                  <a:gd name="T35" fmla="*/ 771 h 794"/>
                  <a:gd name="T36" fmla="*/ 343 w 458"/>
                  <a:gd name="T37" fmla="*/ 749 h 794"/>
                  <a:gd name="T38" fmla="*/ 343 w 458"/>
                  <a:gd name="T39" fmla="*/ 749 h 794"/>
                  <a:gd name="T40" fmla="*/ 244 w 458"/>
                  <a:gd name="T41" fmla="*/ 749 h 794"/>
                  <a:gd name="T42" fmla="*/ 244 w 458"/>
                  <a:gd name="T43" fmla="*/ 487 h 794"/>
                  <a:gd name="T44" fmla="*/ 410 w 458"/>
                  <a:gd name="T45" fmla="*/ 487 h 794"/>
                  <a:gd name="T46" fmla="*/ 410 w 458"/>
                  <a:gd name="T47" fmla="*/ 487 h 794"/>
                  <a:gd name="T48" fmla="*/ 458 w 458"/>
                  <a:gd name="T49" fmla="*/ 437 h 794"/>
                  <a:gd name="T50" fmla="*/ 458 w 458"/>
                  <a:gd name="T51" fmla="*/ 50 h 794"/>
                  <a:gd name="T52" fmla="*/ 408 w 458"/>
                  <a:gd name="T5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8" h="794">
                    <a:moveTo>
                      <a:pt x="408" y="0"/>
                    </a:moveTo>
                    <a:cubicBezTo>
                      <a:pt x="380" y="0"/>
                      <a:pt x="358" y="22"/>
                      <a:pt x="358" y="50"/>
                    </a:cubicBezTo>
                    <a:cubicBezTo>
                      <a:pt x="358" y="387"/>
                      <a:pt x="358" y="387"/>
                      <a:pt x="358" y="387"/>
                    </a:cubicBezTo>
                    <a:cubicBezTo>
                      <a:pt x="50" y="387"/>
                      <a:pt x="50" y="387"/>
                      <a:pt x="50" y="387"/>
                    </a:cubicBezTo>
                    <a:cubicBezTo>
                      <a:pt x="22" y="387"/>
                      <a:pt x="0" y="409"/>
                      <a:pt x="0" y="437"/>
                    </a:cubicBezTo>
                    <a:cubicBezTo>
                      <a:pt x="0" y="464"/>
                      <a:pt x="22" y="487"/>
                      <a:pt x="50" y="487"/>
                    </a:cubicBezTo>
                    <a:cubicBezTo>
                      <a:pt x="216" y="487"/>
                      <a:pt x="216" y="487"/>
                      <a:pt x="216" y="487"/>
                    </a:cubicBezTo>
                    <a:cubicBezTo>
                      <a:pt x="216" y="749"/>
                      <a:pt x="216" y="749"/>
                      <a:pt x="216" y="749"/>
                    </a:cubicBezTo>
                    <a:cubicBezTo>
                      <a:pt x="99" y="749"/>
                      <a:pt x="99" y="749"/>
                      <a:pt x="99" y="749"/>
                    </a:cubicBezTo>
                    <a:cubicBezTo>
                      <a:pt x="99" y="749"/>
                      <a:pt x="99" y="749"/>
                      <a:pt x="99" y="749"/>
                    </a:cubicBezTo>
                    <a:cubicBezTo>
                      <a:pt x="99" y="749"/>
                      <a:pt x="99" y="749"/>
                      <a:pt x="99" y="749"/>
                    </a:cubicBezTo>
                    <a:cubicBezTo>
                      <a:pt x="87" y="749"/>
                      <a:pt x="77" y="759"/>
                      <a:pt x="77" y="771"/>
                    </a:cubicBezTo>
                    <a:cubicBezTo>
                      <a:pt x="77" y="784"/>
                      <a:pt x="87" y="794"/>
                      <a:pt x="99" y="794"/>
                    </a:cubicBezTo>
                    <a:cubicBezTo>
                      <a:pt x="99" y="794"/>
                      <a:pt x="99" y="794"/>
                      <a:pt x="99" y="794"/>
                    </a:cubicBezTo>
                    <a:cubicBezTo>
                      <a:pt x="99" y="794"/>
                      <a:pt x="99" y="794"/>
                      <a:pt x="99" y="794"/>
                    </a:cubicBezTo>
                    <a:cubicBezTo>
                      <a:pt x="343" y="794"/>
                      <a:pt x="343" y="794"/>
                      <a:pt x="343" y="794"/>
                    </a:cubicBezTo>
                    <a:cubicBezTo>
                      <a:pt x="343" y="794"/>
                      <a:pt x="343" y="794"/>
                      <a:pt x="343" y="794"/>
                    </a:cubicBezTo>
                    <a:cubicBezTo>
                      <a:pt x="356" y="794"/>
                      <a:pt x="366" y="784"/>
                      <a:pt x="366" y="771"/>
                    </a:cubicBezTo>
                    <a:cubicBezTo>
                      <a:pt x="366" y="759"/>
                      <a:pt x="356" y="749"/>
                      <a:pt x="343" y="749"/>
                    </a:cubicBezTo>
                    <a:cubicBezTo>
                      <a:pt x="343" y="749"/>
                      <a:pt x="343" y="749"/>
                      <a:pt x="343" y="749"/>
                    </a:cubicBezTo>
                    <a:cubicBezTo>
                      <a:pt x="244" y="749"/>
                      <a:pt x="244" y="749"/>
                      <a:pt x="244" y="749"/>
                    </a:cubicBezTo>
                    <a:cubicBezTo>
                      <a:pt x="244" y="487"/>
                      <a:pt x="244" y="487"/>
                      <a:pt x="244" y="487"/>
                    </a:cubicBezTo>
                    <a:cubicBezTo>
                      <a:pt x="410" y="487"/>
                      <a:pt x="410" y="487"/>
                      <a:pt x="410" y="487"/>
                    </a:cubicBezTo>
                    <a:cubicBezTo>
                      <a:pt x="410" y="487"/>
                      <a:pt x="410" y="487"/>
                      <a:pt x="410" y="487"/>
                    </a:cubicBezTo>
                    <a:cubicBezTo>
                      <a:pt x="437" y="485"/>
                      <a:pt x="458" y="464"/>
                      <a:pt x="458" y="437"/>
                    </a:cubicBezTo>
                    <a:cubicBezTo>
                      <a:pt x="458" y="50"/>
                      <a:pt x="458" y="50"/>
                      <a:pt x="458" y="50"/>
                    </a:cubicBezTo>
                    <a:cubicBezTo>
                      <a:pt x="458" y="22"/>
                      <a:pt x="435" y="0"/>
                      <a:pt x="40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Oval 26"/>
              <p:cNvSpPr>
                <a:spLocks noChangeArrowheads="1"/>
              </p:cNvSpPr>
              <p:nvPr/>
            </p:nvSpPr>
            <p:spPr bwMode="auto">
              <a:xfrm>
                <a:off x="3259138" y="2463800"/>
                <a:ext cx="300038" cy="300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7"/>
              <p:cNvSpPr/>
              <p:nvPr/>
            </p:nvSpPr>
            <p:spPr bwMode="auto">
              <a:xfrm>
                <a:off x="2817813" y="2817813"/>
                <a:ext cx="749300" cy="1341438"/>
              </a:xfrm>
              <a:custGeom>
                <a:avLst/>
                <a:gdLst>
                  <a:gd name="T0" fmla="*/ 354 w 445"/>
                  <a:gd name="T1" fmla="*/ 0 h 796"/>
                  <a:gd name="T2" fmla="*/ 292 w 445"/>
                  <a:gd name="T3" fmla="*/ 24 h 796"/>
                  <a:gd name="T4" fmla="*/ 292 w 445"/>
                  <a:gd name="T5" fmla="*/ 24 h 796"/>
                  <a:gd name="T6" fmla="*/ 292 w 445"/>
                  <a:gd name="T7" fmla="*/ 24 h 796"/>
                  <a:gd name="T8" fmla="*/ 284 w 445"/>
                  <a:gd name="T9" fmla="*/ 32 h 796"/>
                  <a:gd name="T10" fmla="*/ 171 w 445"/>
                  <a:gd name="T11" fmla="*/ 148 h 796"/>
                  <a:gd name="T12" fmla="*/ 30 w 445"/>
                  <a:gd name="T13" fmla="*/ 148 h 796"/>
                  <a:gd name="T14" fmla="*/ 0 w 445"/>
                  <a:gd name="T15" fmla="*/ 178 h 796"/>
                  <a:gd name="T16" fmla="*/ 30 w 445"/>
                  <a:gd name="T17" fmla="*/ 208 h 796"/>
                  <a:gd name="T18" fmla="*/ 190 w 445"/>
                  <a:gd name="T19" fmla="*/ 208 h 796"/>
                  <a:gd name="T20" fmla="*/ 262 w 445"/>
                  <a:gd name="T21" fmla="*/ 135 h 796"/>
                  <a:gd name="T22" fmla="*/ 262 w 445"/>
                  <a:gd name="T23" fmla="*/ 348 h 796"/>
                  <a:gd name="T24" fmla="*/ 30 w 445"/>
                  <a:gd name="T25" fmla="*/ 348 h 796"/>
                  <a:gd name="T26" fmla="*/ 30 w 445"/>
                  <a:gd name="T27" fmla="*/ 348 h 796"/>
                  <a:gd name="T28" fmla="*/ 1 w 445"/>
                  <a:gd name="T29" fmla="*/ 377 h 796"/>
                  <a:gd name="T30" fmla="*/ 1 w 445"/>
                  <a:gd name="T31" fmla="*/ 378 h 796"/>
                  <a:gd name="T32" fmla="*/ 1 w 445"/>
                  <a:gd name="T33" fmla="*/ 378 h 796"/>
                  <a:gd name="T34" fmla="*/ 1 w 445"/>
                  <a:gd name="T35" fmla="*/ 747 h 796"/>
                  <a:gd name="T36" fmla="*/ 50 w 445"/>
                  <a:gd name="T37" fmla="*/ 796 h 796"/>
                  <a:gd name="T38" fmla="*/ 99 w 445"/>
                  <a:gd name="T39" fmla="*/ 747 h 796"/>
                  <a:gd name="T40" fmla="*/ 99 w 445"/>
                  <a:gd name="T41" fmla="*/ 456 h 796"/>
                  <a:gd name="T42" fmla="*/ 354 w 445"/>
                  <a:gd name="T43" fmla="*/ 456 h 796"/>
                  <a:gd name="T44" fmla="*/ 445 w 445"/>
                  <a:gd name="T45" fmla="*/ 364 h 796"/>
                  <a:gd name="T46" fmla="*/ 445 w 445"/>
                  <a:gd name="T47" fmla="*/ 92 h 796"/>
                  <a:gd name="T48" fmla="*/ 354 w 445"/>
                  <a:gd name="T4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5" h="796">
                    <a:moveTo>
                      <a:pt x="354" y="0"/>
                    </a:moveTo>
                    <a:cubicBezTo>
                      <a:pt x="330" y="0"/>
                      <a:pt x="309" y="9"/>
                      <a:pt x="292" y="24"/>
                    </a:cubicBezTo>
                    <a:cubicBezTo>
                      <a:pt x="292" y="24"/>
                      <a:pt x="292" y="24"/>
                      <a:pt x="292" y="24"/>
                    </a:cubicBezTo>
                    <a:cubicBezTo>
                      <a:pt x="292" y="24"/>
                      <a:pt x="292" y="24"/>
                      <a:pt x="292" y="24"/>
                    </a:cubicBezTo>
                    <a:cubicBezTo>
                      <a:pt x="289" y="26"/>
                      <a:pt x="287" y="29"/>
                      <a:pt x="284" y="32"/>
                    </a:cubicBezTo>
                    <a:cubicBezTo>
                      <a:pt x="171" y="148"/>
                      <a:pt x="171" y="148"/>
                      <a:pt x="171" y="148"/>
                    </a:cubicBezTo>
                    <a:cubicBezTo>
                      <a:pt x="30" y="148"/>
                      <a:pt x="30" y="148"/>
                      <a:pt x="30" y="148"/>
                    </a:cubicBezTo>
                    <a:cubicBezTo>
                      <a:pt x="13" y="148"/>
                      <a:pt x="0" y="161"/>
                      <a:pt x="0" y="178"/>
                    </a:cubicBezTo>
                    <a:cubicBezTo>
                      <a:pt x="0" y="195"/>
                      <a:pt x="13" y="208"/>
                      <a:pt x="30" y="208"/>
                    </a:cubicBezTo>
                    <a:cubicBezTo>
                      <a:pt x="190" y="208"/>
                      <a:pt x="190" y="208"/>
                      <a:pt x="190" y="208"/>
                    </a:cubicBezTo>
                    <a:cubicBezTo>
                      <a:pt x="262" y="135"/>
                      <a:pt x="262" y="135"/>
                      <a:pt x="262" y="135"/>
                    </a:cubicBezTo>
                    <a:cubicBezTo>
                      <a:pt x="262" y="348"/>
                      <a:pt x="262" y="348"/>
                      <a:pt x="262" y="348"/>
                    </a:cubicBezTo>
                    <a:cubicBezTo>
                      <a:pt x="30" y="348"/>
                      <a:pt x="30" y="348"/>
                      <a:pt x="30" y="348"/>
                    </a:cubicBezTo>
                    <a:cubicBezTo>
                      <a:pt x="30" y="348"/>
                      <a:pt x="30" y="348"/>
                      <a:pt x="30" y="348"/>
                    </a:cubicBezTo>
                    <a:cubicBezTo>
                      <a:pt x="14" y="348"/>
                      <a:pt x="1" y="361"/>
                      <a:pt x="1" y="377"/>
                    </a:cubicBezTo>
                    <a:cubicBezTo>
                      <a:pt x="1" y="378"/>
                      <a:pt x="1" y="378"/>
                      <a:pt x="1" y="378"/>
                    </a:cubicBezTo>
                    <a:cubicBezTo>
                      <a:pt x="1" y="378"/>
                      <a:pt x="1" y="378"/>
                      <a:pt x="1" y="378"/>
                    </a:cubicBezTo>
                    <a:cubicBezTo>
                      <a:pt x="1" y="747"/>
                      <a:pt x="1" y="747"/>
                      <a:pt x="1" y="747"/>
                    </a:cubicBezTo>
                    <a:cubicBezTo>
                      <a:pt x="1" y="774"/>
                      <a:pt x="23" y="796"/>
                      <a:pt x="50" y="796"/>
                    </a:cubicBezTo>
                    <a:cubicBezTo>
                      <a:pt x="77" y="796"/>
                      <a:pt x="99" y="774"/>
                      <a:pt x="99" y="747"/>
                    </a:cubicBezTo>
                    <a:cubicBezTo>
                      <a:pt x="99" y="456"/>
                      <a:pt x="99" y="456"/>
                      <a:pt x="99" y="456"/>
                    </a:cubicBezTo>
                    <a:cubicBezTo>
                      <a:pt x="354" y="456"/>
                      <a:pt x="354" y="456"/>
                      <a:pt x="354" y="456"/>
                    </a:cubicBezTo>
                    <a:cubicBezTo>
                      <a:pt x="404" y="456"/>
                      <a:pt x="445" y="415"/>
                      <a:pt x="445" y="364"/>
                    </a:cubicBezTo>
                    <a:cubicBezTo>
                      <a:pt x="445" y="92"/>
                      <a:pt x="445" y="92"/>
                      <a:pt x="445" y="92"/>
                    </a:cubicBezTo>
                    <a:cubicBezTo>
                      <a:pt x="445" y="41"/>
                      <a:pt x="404" y="0"/>
                      <a:pt x="35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29" name="组合 1028"/>
            <p:cNvGrpSpPr/>
            <p:nvPr/>
          </p:nvGrpSpPr>
          <p:grpSpPr>
            <a:xfrm>
              <a:off x="917575" y="2078835"/>
              <a:ext cx="958850" cy="1814513"/>
              <a:chOff x="917575" y="2463800"/>
              <a:chExt cx="958850" cy="1814513"/>
            </a:xfrm>
            <a:solidFill>
              <a:schemeClr val="tx1">
                <a:lumMod val="75000"/>
                <a:lumOff val="25000"/>
              </a:schemeClr>
            </a:solidFill>
          </p:grpSpPr>
          <p:sp>
            <p:nvSpPr>
              <p:cNvPr id="29" name="Freeform 28"/>
              <p:cNvSpPr/>
              <p:nvPr/>
            </p:nvSpPr>
            <p:spPr bwMode="auto">
              <a:xfrm>
                <a:off x="917575" y="2941638"/>
                <a:ext cx="771525" cy="1336675"/>
              </a:xfrm>
              <a:custGeom>
                <a:avLst/>
                <a:gdLst>
                  <a:gd name="T0" fmla="*/ 50 w 458"/>
                  <a:gd name="T1" fmla="*/ 0 h 794"/>
                  <a:gd name="T2" fmla="*/ 100 w 458"/>
                  <a:gd name="T3" fmla="*/ 50 h 794"/>
                  <a:gd name="T4" fmla="*/ 100 w 458"/>
                  <a:gd name="T5" fmla="*/ 387 h 794"/>
                  <a:gd name="T6" fmla="*/ 408 w 458"/>
                  <a:gd name="T7" fmla="*/ 387 h 794"/>
                  <a:gd name="T8" fmla="*/ 458 w 458"/>
                  <a:gd name="T9" fmla="*/ 437 h 794"/>
                  <a:gd name="T10" fmla="*/ 408 w 458"/>
                  <a:gd name="T11" fmla="*/ 487 h 794"/>
                  <a:gd name="T12" fmla="*/ 241 w 458"/>
                  <a:gd name="T13" fmla="*/ 487 h 794"/>
                  <a:gd name="T14" fmla="*/ 241 w 458"/>
                  <a:gd name="T15" fmla="*/ 749 h 794"/>
                  <a:gd name="T16" fmla="*/ 358 w 458"/>
                  <a:gd name="T17" fmla="*/ 749 h 794"/>
                  <a:gd name="T18" fmla="*/ 358 w 458"/>
                  <a:gd name="T19" fmla="*/ 749 h 794"/>
                  <a:gd name="T20" fmla="*/ 358 w 458"/>
                  <a:gd name="T21" fmla="*/ 749 h 794"/>
                  <a:gd name="T22" fmla="*/ 381 w 458"/>
                  <a:gd name="T23" fmla="*/ 771 h 794"/>
                  <a:gd name="T24" fmla="*/ 358 w 458"/>
                  <a:gd name="T25" fmla="*/ 794 h 794"/>
                  <a:gd name="T26" fmla="*/ 358 w 458"/>
                  <a:gd name="T27" fmla="*/ 794 h 794"/>
                  <a:gd name="T28" fmla="*/ 358 w 458"/>
                  <a:gd name="T29" fmla="*/ 794 h 794"/>
                  <a:gd name="T30" fmla="*/ 114 w 458"/>
                  <a:gd name="T31" fmla="*/ 794 h 794"/>
                  <a:gd name="T32" fmla="*/ 114 w 458"/>
                  <a:gd name="T33" fmla="*/ 794 h 794"/>
                  <a:gd name="T34" fmla="*/ 92 w 458"/>
                  <a:gd name="T35" fmla="*/ 771 h 794"/>
                  <a:gd name="T36" fmla="*/ 114 w 458"/>
                  <a:gd name="T37" fmla="*/ 749 h 794"/>
                  <a:gd name="T38" fmla="*/ 114 w 458"/>
                  <a:gd name="T39" fmla="*/ 749 h 794"/>
                  <a:gd name="T40" fmla="*/ 214 w 458"/>
                  <a:gd name="T41" fmla="*/ 749 h 794"/>
                  <a:gd name="T42" fmla="*/ 214 w 458"/>
                  <a:gd name="T43" fmla="*/ 487 h 794"/>
                  <a:gd name="T44" fmla="*/ 47 w 458"/>
                  <a:gd name="T45" fmla="*/ 487 h 794"/>
                  <a:gd name="T46" fmla="*/ 47 w 458"/>
                  <a:gd name="T47" fmla="*/ 487 h 794"/>
                  <a:gd name="T48" fmla="*/ 0 w 458"/>
                  <a:gd name="T49" fmla="*/ 437 h 794"/>
                  <a:gd name="T50" fmla="*/ 0 w 458"/>
                  <a:gd name="T51" fmla="*/ 50 h 794"/>
                  <a:gd name="T52" fmla="*/ 50 w 458"/>
                  <a:gd name="T5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8" h="794">
                    <a:moveTo>
                      <a:pt x="50" y="0"/>
                    </a:moveTo>
                    <a:cubicBezTo>
                      <a:pt x="77" y="0"/>
                      <a:pt x="100" y="22"/>
                      <a:pt x="100" y="50"/>
                    </a:cubicBezTo>
                    <a:cubicBezTo>
                      <a:pt x="100" y="387"/>
                      <a:pt x="100" y="387"/>
                      <a:pt x="100" y="387"/>
                    </a:cubicBezTo>
                    <a:cubicBezTo>
                      <a:pt x="408" y="387"/>
                      <a:pt x="408" y="387"/>
                      <a:pt x="408" y="387"/>
                    </a:cubicBezTo>
                    <a:cubicBezTo>
                      <a:pt x="435" y="387"/>
                      <a:pt x="458" y="409"/>
                      <a:pt x="458" y="437"/>
                    </a:cubicBezTo>
                    <a:cubicBezTo>
                      <a:pt x="458" y="464"/>
                      <a:pt x="435" y="487"/>
                      <a:pt x="408" y="487"/>
                    </a:cubicBezTo>
                    <a:cubicBezTo>
                      <a:pt x="241" y="487"/>
                      <a:pt x="241" y="487"/>
                      <a:pt x="241" y="487"/>
                    </a:cubicBezTo>
                    <a:cubicBezTo>
                      <a:pt x="241" y="749"/>
                      <a:pt x="241" y="749"/>
                      <a:pt x="241" y="749"/>
                    </a:cubicBezTo>
                    <a:cubicBezTo>
                      <a:pt x="358" y="749"/>
                      <a:pt x="358" y="749"/>
                      <a:pt x="358" y="749"/>
                    </a:cubicBezTo>
                    <a:cubicBezTo>
                      <a:pt x="358" y="749"/>
                      <a:pt x="358" y="749"/>
                      <a:pt x="358" y="749"/>
                    </a:cubicBezTo>
                    <a:cubicBezTo>
                      <a:pt x="358" y="749"/>
                      <a:pt x="358" y="749"/>
                      <a:pt x="358" y="749"/>
                    </a:cubicBezTo>
                    <a:cubicBezTo>
                      <a:pt x="371" y="749"/>
                      <a:pt x="381" y="759"/>
                      <a:pt x="381" y="771"/>
                    </a:cubicBezTo>
                    <a:cubicBezTo>
                      <a:pt x="381" y="784"/>
                      <a:pt x="371" y="794"/>
                      <a:pt x="358" y="794"/>
                    </a:cubicBezTo>
                    <a:cubicBezTo>
                      <a:pt x="358" y="794"/>
                      <a:pt x="358" y="794"/>
                      <a:pt x="358" y="794"/>
                    </a:cubicBezTo>
                    <a:cubicBezTo>
                      <a:pt x="358" y="794"/>
                      <a:pt x="358" y="794"/>
                      <a:pt x="358" y="794"/>
                    </a:cubicBezTo>
                    <a:cubicBezTo>
                      <a:pt x="114" y="794"/>
                      <a:pt x="114" y="794"/>
                      <a:pt x="114" y="794"/>
                    </a:cubicBezTo>
                    <a:cubicBezTo>
                      <a:pt x="114" y="794"/>
                      <a:pt x="114" y="794"/>
                      <a:pt x="114" y="794"/>
                    </a:cubicBezTo>
                    <a:cubicBezTo>
                      <a:pt x="102" y="794"/>
                      <a:pt x="92" y="784"/>
                      <a:pt x="92" y="771"/>
                    </a:cubicBezTo>
                    <a:cubicBezTo>
                      <a:pt x="92" y="759"/>
                      <a:pt x="102" y="749"/>
                      <a:pt x="114" y="749"/>
                    </a:cubicBezTo>
                    <a:cubicBezTo>
                      <a:pt x="114" y="749"/>
                      <a:pt x="114" y="749"/>
                      <a:pt x="114" y="749"/>
                    </a:cubicBezTo>
                    <a:cubicBezTo>
                      <a:pt x="214" y="749"/>
                      <a:pt x="214" y="749"/>
                      <a:pt x="214" y="749"/>
                    </a:cubicBezTo>
                    <a:cubicBezTo>
                      <a:pt x="214" y="487"/>
                      <a:pt x="214" y="487"/>
                      <a:pt x="214" y="487"/>
                    </a:cubicBezTo>
                    <a:cubicBezTo>
                      <a:pt x="47" y="487"/>
                      <a:pt x="47" y="487"/>
                      <a:pt x="47" y="487"/>
                    </a:cubicBezTo>
                    <a:cubicBezTo>
                      <a:pt x="47" y="487"/>
                      <a:pt x="47" y="487"/>
                      <a:pt x="47" y="487"/>
                    </a:cubicBezTo>
                    <a:cubicBezTo>
                      <a:pt x="21" y="485"/>
                      <a:pt x="0" y="464"/>
                      <a:pt x="0" y="437"/>
                    </a:cubicBezTo>
                    <a:cubicBezTo>
                      <a:pt x="0" y="50"/>
                      <a:pt x="0" y="50"/>
                      <a:pt x="0" y="50"/>
                    </a:cubicBezTo>
                    <a:cubicBezTo>
                      <a:pt x="0" y="22"/>
                      <a:pt x="22" y="0"/>
                      <a:pt x="5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Oval 29"/>
              <p:cNvSpPr>
                <a:spLocks noChangeArrowheads="1"/>
              </p:cNvSpPr>
              <p:nvPr/>
            </p:nvSpPr>
            <p:spPr bwMode="auto">
              <a:xfrm>
                <a:off x="1133475" y="2463800"/>
                <a:ext cx="300038" cy="300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30"/>
              <p:cNvSpPr/>
              <p:nvPr/>
            </p:nvSpPr>
            <p:spPr bwMode="auto">
              <a:xfrm>
                <a:off x="1123950" y="2817813"/>
                <a:ext cx="752475" cy="1341438"/>
              </a:xfrm>
              <a:custGeom>
                <a:avLst/>
                <a:gdLst>
                  <a:gd name="T0" fmla="*/ 92 w 446"/>
                  <a:gd name="T1" fmla="*/ 0 h 796"/>
                  <a:gd name="T2" fmla="*/ 153 w 446"/>
                  <a:gd name="T3" fmla="*/ 24 h 796"/>
                  <a:gd name="T4" fmla="*/ 153 w 446"/>
                  <a:gd name="T5" fmla="*/ 24 h 796"/>
                  <a:gd name="T6" fmla="*/ 153 w 446"/>
                  <a:gd name="T7" fmla="*/ 24 h 796"/>
                  <a:gd name="T8" fmla="*/ 161 w 446"/>
                  <a:gd name="T9" fmla="*/ 32 h 796"/>
                  <a:gd name="T10" fmla="*/ 274 w 446"/>
                  <a:gd name="T11" fmla="*/ 148 h 796"/>
                  <a:gd name="T12" fmla="*/ 416 w 446"/>
                  <a:gd name="T13" fmla="*/ 148 h 796"/>
                  <a:gd name="T14" fmla="*/ 446 w 446"/>
                  <a:gd name="T15" fmla="*/ 178 h 796"/>
                  <a:gd name="T16" fmla="*/ 416 w 446"/>
                  <a:gd name="T17" fmla="*/ 208 h 796"/>
                  <a:gd name="T18" fmla="*/ 256 w 446"/>
                  <a:gd name="T19" fmla="*/ 208 h 796"/>
                  <a:gd name="T20" fmla="*/ 183 w 446"/>
                  <a:gd name="T21" fmla="*/ 135 h 796"/>
                  <a:gd name="T22" fmla="*/ 183 w 446"/>
                  <a:gd name="T23" fmla="*/ 348 h 796"/>
                  <a:gd name="T24" fmla="*/ 416 w 446"/>
                  <a:gd name="T25" fmla="*/ 348 h 796"/>
                  <a:gd name="T26" fmla="*/ 416 w 446"/>
                  <a:gd name="T27" fmla="*/ 348 h 796"/>
                  <a:gd name="T28" fmla="*/ 445 w 446"/>
                  <a:gd name="T29" fmla="*/ 377 h 796"/>
                  <a:gd name="T30" fmla="*/ 445 w 446"/>
                  <a:gd name="T31" fmla="*/ 378 h 796"/>
                  <a:gd name="T32" fmla="*/ 445 w 446"/>
                  <a:gd name="T33" fmla="*/ 378 h 796"/>
                  <a:gd name="T34" fmla="*/ 445 w 446"/>
                  <a:gd name="T35" fmla="*/ 747 h 796"/>
                  <a:gd name="T36" fmla="*/ 395 w 446"/>
                  <a:gd name="T37" fmla="*/ 796 h 796"/>
                  <a:gd name="T38" fmla="*/ 346 w 446"/>
                  <a:gd name="T39" fmla="*/ 747 h 796"/>
                  <a:gd name="T40" fmla="*/ 346 w 446"/>
                  <a:gd name="T41" fmla="*/ 456 h 796"/>
                  <a:gd name="T42" fmla="*/ 92 w 446"/>
                  <a:gd name="T43" fmla="*/ 456 h 796"/>
                  <a:gd name="T44" fmla="*/ 0 w 446"/>
                  <a:gd name="T45" fmla="*/ 364 h 796"/>
                  <a:gd name="T46" fmla="*/ 0 w 446"/>
                  <a:gd name="T47" fmla="*/ 92 h 796"/>
                  <a:gd name="T48" fmla="*/ 92 w 446"/>
                  <a:gd name="T4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6" h="796">
                    <a:moveTo>
                      <a:pt x="92" y="0"/>
                    </a:moveTo>
                    <a:cubicBezTo>
                      <a:pt x="115" y="0"/>
                      <a:pt x="137" y="9"/>
                      <a:pt x="153" y="24"/>
                    </a:cubicBezTo>
                    <a:cubicBezTo>
                      <a:pt x="153" y="24"/>
                      <a:pt x="153" y="24"/>
                      <a:pt x="153" y="24"/>
                    </a:cubicBezTo>
                    <a:cubicBezTo>
                      <a:pt x="153" y="24"/>
                      <a:pt x="153" y="24"/>
                      <a:pt x="153" y="24"/>
                    </a:cubicBezTo>
                    <a:cubicBezTo>
                      <a:pt x="156" y="26"/>
                      <a:pt x="159" y="29"/>
                      <a:pt x="161" y="32"/>
                    </a:cubicBezTo>
                    <a:cubicBezTo>
                      <a:pt x="274" y="148"/>
                      <a:pt x="274" y="148"/>
                      <a:pt x="274" y="148"/>
                    </a:cubicBezTo>
                    <a:cubicBezTo>
                      <a:pt x="416" y="148"/>
                      <a:pt x="416" y="148"/>
                      <a:pt x="416" y="148"/>
                    </a:cubicBezTo>
                    <a:cubicBezTo>
                      <a:pt x="432" y="148"/>
                      <a:pt x="446" y="161"/>
                      <a:pt x="446" y="178"/>
                    </a:cubicBezTo>
                    <a:cubicBezTo>
                      <a:pt x="446" y="195"/>
                      <a:pt x="432" y="208"/>
                      <a:pt x="416" y="208"/>
                    </a:cubicBezTo>
                    <a:cubicBezTo>
                      <a:pt x="256" y="208"/>
                      <a:pt x="256" y="208"/>
                      <a:pt x="256" y="208"/>
                    </a:cubicBezTo>
                    <a:cubicBezTo>
                      <a:pt x="183" y="135"/>
                      <a:pt x="183" y="135"/>
                      <a:pt x="183" y="135"/>
                    </a:cubicBezTo>
                    <a:cubicBezTo>
                      <a:pt x="183" y="348"/>
                      <a:pt x="183" y="348"/>
                      <a:pt x="183" y="348"/>
                    </a:cubicBezTo>
                    <a:cubicBezTo>
                      <a:pt x="416" y="348"/>
                      <a:pt x="416" y="348"/>
                      <a:pt x="416" y="348"/>
                    </a:cubicBezTo>
                    <a:cubicBezTo>
                      <a:pt x="416" y="348"/>
                      <a:pt x="416" y="348"/>
                      <a:pt x="416" y="348"/>
                    </a:cubicBezTo>
                    <a:cubicBezTo>
                      <a:pt x="432" y="348"/>
                      <a:pt x="445" y="361"/>
                      <a:pt x="445" y="377"/>
                    </a:cubicBezTo>
                    <a:cubicBezTo>
                      <a:pt x="445" y="378"/>
                      <a:pt x="445" y="378"/>
                      <a:pt x="445" y="378"/>
                    </a:cubicBezTo>
                    <a:cubicBezTo>
                      <a:pt x="445" y="378"/>
                      <a:pt x="445" y="378"/>
                      <a:pt x="445" y="378"/>
                    </a:cubicBezTo>
                    <a:cubicBezTo>
                      <a:pt x="445" y="747"/>
                      <a:pt x="445" y="747"/>
                      <a:pt x="445" y="747"/>
                    </a:cubicBezTo>
                    <a:cubicBezTo>
                      <a:pt x="445" y="774"/>
                      <a:pt x="423" y="796"/>
                      <a:pt x="395" y="796"/>
                    </a:cubicBezTo>
                    <a:cubicBezTo>
                      <a:pt x="368" y="796"/>
                      <a:pt x="346" y="774"/>
                      <a:pt x="346" y="747"/>
                    </a:cubicBezTo>
                    <a:cubicBezTo>
                      <a:pt x="346" y="456"/>
                      <a:pt x="346" y="456"/>
                      <a:pt x="346" y="456"/>
                    </a:cubicBezTo>
                    <a:cubicBezTo>
                      <a:pt x="92" y="456"/>
                      <a:pt x="92" y="456"/>
                      <a:pt x="92" y="456"/>
                    </a:cubicBezTo>
                    <a:cubicBezTo>
                      <a:pt x="41" y="456"/>
                      <a:pt x="0" y="415"/>
                      <a:pt x="0" y="364"/>
                    </a:cubicBezTo>
                    <a:cubicBezTo>
                      <a:pt x="0" y="92"/>
                      <a:pt x="0" y="92"/>
                      <a:pt x="0" y="92"/>
                    </a:cubicBezTo>
                    <a:cubicBezTo>
                      <a:pt x="0" y="41"/>
                      <a:pt x="41" y="0"/>
                      <a:pt x="9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24" name="Freeform 31"/>
            <p:cNvSpPr/>
            <p:nvPr/>
          </p:nvSpPr>
          <p:spPr bwMode="auto">
            <a:xfrm>
              <a:off x="952500" y="1467648"/>
              <a:ext cx="544513" cy="536575"/>
            </a:xfrm>
            <a:custGeom>
              <a:avLst/>
              <a:gdLst>
                <a:gd name="T0" fmla="*/ 323 w 323"/>
                <a:gd name="T1" fmla="*/ 130 h 318"/>
                <a:gd name="T2" fmla="*/ 161 w 323"/>
                <a:gd name="T3" fmla="*/ 0 h 318"/>
                <a:gd name="T4" fmla="*/ 0 w 323"/>
                <a:gd name="T5" fmla="*/ 130 h 318"/>
                <a:gd name="T6" fmla="*/ 161 w 323"/>
                <a:gd name="T7" fmla="*/ 261 h 318"/>
                <a:gd name="T8" fmla="*/ 179 w 323"/>
                <a:gd name="T9" fmla="*/ 260 h 318"/>
                <a:gd name="T10" fmla="*/ 244 w 323"/>
                <a:gd name="T11" fmla="*/ 318 h 318"/>
                <a:gd name="T12" fmla="*/ 244 w 323"/>
                <a:gd name="T13" fmla="*/ 242 h 318"/>
                <a:gd name="T14" fmla="*/ 323 w 323"/>
                <a:gd name="T15" fmla="*/ 13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18">
                  <a:moveTo>
                    <a:pt x="323" y="130"/>
                  </a:moveTo>
                  <a:cubicBezTo>
                    <a:pt x="323" y="58"/>
                    <a:pt x="250" y="0"/>
                    <a:pt x="161" y="0"/>
                  </a:cubicBezTo>
                  <a:cubicBezTo>
                    <a:pt x="72" y="0"/>
                    <a:pt x="0" y="58"/>
                    <a:pt x="0" y="130"/>
                  </a:cubicBezTo>
                  <a:cubicBezTo>
                    <a:pt x="0" y="203"/>
                    <a:pt x="72" y="261"/>
                    <a:pt x="161" y="261"/>
                  </a:cubicBezTo>
                  <a:cubicBezTo>
                    <a:pt x="167" y="261"/>
                    <a:pt x="173" y="261"/>
                    <a:pt x="179" y="260"/>
                  </a:cubicBezTo>
                  <a:cubicBezTo>
                    <a:pt x="244" y="318"/>
                    <a:pt x="244" y="318"/>
                    <a:pt x="244" y="318"/>
                  </a:cubicBezTo>
                  <a:cubicBezTo>
                    <a:pt x="244" y="242"/>
                    <a:pt x="244" y="242"/>
                    <a:pt x="244" y="242"/>
                  </a:cubicBezTo>
                  <a:cubicBezTo>
                    <a:pt x="291" y="220"/>
                    <a:pt x="323" y="178"/>
                    <a:pt x="323" y="130"/>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025" name="Freeform 32"/>
            <p:cNvSpPr/>
            <p:nvPr/>
          </p:nvSpPr>
          <p:spPr bwMode="auto">
            <a:xfrm>
              <a:off x="3197225" y="1467648"/>
              <a:ext cx="544513" cy="536575"/>
            </a:xfrm>
            <a:custGeom>
              <a:avLst/>
              <a:gdLst>
                <a:gd name="T0" fmla="*/ 0 w 323"/>
                <a:gd name="T1" fmla="*/ 130 h 318"/>
                <a:gd name="T2" fmla="*/ 161 w 323"/>
                <a:gd name="T3" fmla="*/ 0 h 318"/>
                <a:gd name="T4" fmla="*/ 323 w 323"/>
                <a:gd name="T5" fmla="*/ 130 h 318"/>
                <a:gd name="T6" fmla="*/ 161 w 323"/>
                <a:gd name="T7" fmla="*/ 261 h 318"/>
                <a:gd name="T8" fmla="*/ 143 w 323"/>
                <a:gd name="T9" fmla="*/ 260 h 318"/>
                <a:gd name="T10" fmla="*/ 78 w 323"/>
                <a:gd name="T11" fmla="*/ 318 h 318"/>
                <a:gd name="T12" fmla="*/ 78 w 323"/>
                <a:gd name="T13" fmla="*/ 242 h 318"/>
                <a:gd name="T14" fmla="*/ 0 w 323"/>
                <a:gd name="T15" fmla="*/ 13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18">
                  <a:moveTo>
                    <a:pt x="0" y="130"/>
                  </a:moveTo>
                  <a:cubicBezTo>
                    <a:pt x="0" y="58"/>
                    <a:pt x="72" y="0"/>
                    <a:pt x="161" y="0"/>
                  </a:cubicBezTo>
                  <a:cubicBezTo>
                    <a:pt x="250" y="0"/>
                    <a:pt x="323" y="58"/>
                    <a:pt x="323" y="130"/>
                  </a:cubicBezTo>
                  <a:cubicBezTo>
                    <a:pt x="323" y="203"/>
                    <a:pt x="250" y="261"/>
                    <a:pt x="161" y="261"/>
                  </a:cubicBezTo>
                  <a:cubicBezTo>
                    <a:pt x="155" y="261"/>
                    <a:pt x="149" y="261"/>
                    <a:pt x="143" y="260"/>
                  </a:cubicBezTo>
                  <a:cubicBezTo>
                    <a:pt x="78" y="318"/>
                    <a:pt x="78" y="318"/>
                    <a:pt x="78" y="318"/>
                  </a:cubicBezTo>
                  <a:cubicBezTo>
                    <a:pt x="78" y="242"/>
                    <a:pt x="78" y="242"/>
                    <a:pt x="78" y="242"/>
                  </a:cubicBezTo>
                  <a:cubicBezTo>
                    <a:pt x="31" y="220"/>
                    <a:pt x="0" y="178"/>
                    <a:pt x="0" y="130"/>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026" name="Freeform 33"/>
            <p:cNvSpPr>
              <a:spLocks noEditPoints="1"/>
            </p:cNvSpPr>
            <p:nvPr/>
          </p:nvSpPr>
          <p:spPr bwMode="auto">
            <a:xfrm>
              <a:off x="3394075" y="1597823"/>
              <a:ext cx="149225" cy="188913"/>
            </a:xfrm>
            <a:custGeom>
              <a:avLst/>
              <a:gdLst>
                <a:gd name="T0" fmla="*/ 5 w 88"/>
                <a:gd name="T1" fmla="*/ 0 h 112"/>
                <a:gd name="T2" fmla="*/ 84 w 88"/>
                <a:gd name="T3" fmla="*/ 9 h 112"/>
                <a:gd name="T4" fmla="*/ 72 w 88"/>
                <a:gd name="T5" fmla="*/ 41 h 112"/>
                <a:gd name="T6" fmla="*/ 72 w 88"/>
                <a:gd name="T7" fmla="*/ 73 h 112"/>
                <a:gd name="T8" fmla="*/ 88 w 88"/>
                <a:gd name="T9" fmla="*/ 108 h 112"/>
                <a:gd name="T10" fmla="*/ 0 w 88"/>
                <a:gd name="T11" fmla="*/ 108 h 112"/>
                <a:gd name="T12" fmla="*/ 16 w 88"/>
                <a:gd name="T13" fmla="*/ 73 h 112"/>
                <a:gd name="T14" fmla="*/ 16 w 88"/>
                <a:gd name="T15" fmla="*/ 41 h 112"/>
                <a:gd name="T16" fmla="*/ 5 w 88"/>
                <a:gd name="T17" fmla="*/ 9 h 112"/>
                <a:gd name="T18" fmla="*/ 60 w 88"/>
                <a:gd name="T19" fmla="*/ 84 h 112"/>
                <a:gd name="T20" fmla="*/ 14 w 88"/>
                <a:gd name="T21" fmla="*/ 103 h 112"/>
                <a:gd name="T22" fmla="*/ 16 w 88"/>
                <a:gd name="T23" fmla="*/ 89 h 112"/>
                <a:gd name="T24" fmla="*/ 62 w 88"/>
                <a:gd name="T25" fmla="*/ 80 h 112"/>
                <a:gd name="T26" fmla="*/ 68 w 88"/>
                <a:gd name="T27" fmla="*/ 75 h 112"/>
                <a:gd name="T28" fmla="*/ 47 w 88"/>
                <a:gd name="T29" fmla="*/ 59 h 112"/>
                <a:gd name="T30" fmla="*/ 47 w 88"/>
                <a:gd name="T31" fmla="*/ 59 h 112"/>
                <a:gd name="T32" fmla="*/ 46 w 88"/>
                <a:gd name="T33" fmla="*/ 59 h 112"/>
                <a:gd name="T34" fmla="*/ 46 w 88"/>
                <a:gd name="T35" fmla="*/ 57 h 112"/>
                <a:gd name="T36" fmla="*/ 46 w 88"/>
                <a:gd name="T37" fmla="*/ 57 h 112"/>
                <a:gd name="T38" fmla="*/ 46 w 88"/>
                <a:gd name="T39" fmla="*/ 57 h 112"/>
                <a:gd name="T40" fmla="*/ 46 w 88"/>
                <a:gd name="T41" fmla="*/ 56 h 112"/>
                <a:gd name="T42" fmla="*/ 46 w 88"/>
                <a:gd name="T43" fmla="*/ 55 h 112"/>
                <a:gd name="T44" fmla="*/ 47 w 88"/>
                <a:gd name="T45" fmla="*/ 55 h 112"/>
                <a:gd name="T46" fmla="*/ 48 w 88"/>
                <a:gd name="T47" fmla="*/ 55 h 112"/>
                <a:gd name="T48" fmla="*/ 75 w 88"/>
                <a:gd name="T49" fmla="*/ 9 h 112"/>
                <a:gd name="T50" fmla="*/ 21 w 88"/>
                <a:gd name="T51" fmla="*/ 39 h 112"/>
                <a:gd name="T52" fmla="*/ 41 w 88"/>
                <a:gd name="T53" fmla="*/ 55 h 112"/>
                <a:gd name="T54" fmla="*/ 42 w 88"/>
                <a:gd name="T55" fmla="*/ 55 h 112"/>
                <a:gd name="T56" fmla="*/ 42 w 88"/>
                <a:gd name="T57" fmla="*/ 55 h 112"/>
                <a:gd name="T58" fmla="*/ 43 w 88"/>
                <a:gd name="T59" fmla="*/ 57 h 112"/>
                <a:gd name="T60" fmla="*/ 43 w 88"/>
                <a:gd name="T61" fmla="*/ 57 h 112"/>
                <a:gd name="T62" fmla="*/ 43 w 88"/>
                <a:gd name="T63" fmla="*/ 57 h 112"/>
                <a:gd name="T64" fmla="*/ 42 w 88"/>
                <a:gd name="T65" fmla="*/ 58 h 112"/>
                <a:gd name="T66" fmla="*/ 42 w 88"/>
                <a:gd name="T67" fmla="*/ 59 h 112"/>
                <a:gd name="T68" fmla="*/ 42 w 88"/>
                <a:gd name="T69" fmla="*/ 59 h 112"/>
                <a:gd name="T70" fmla="*/ 41 w 88"/>
                <a:gd name="T71" fmla="*/ 59 h 112"/>
                <a:gd name="T72" fmla="*/ 16 w 88"/>
                <a:gd name="T73" fmla="*/ 89 h 112"/>
                <a:gd name="T74" fmla="*/ 30 w 88"/>
                <a:gd name="T75" fmla="*/ 43 h 112"/>
                <a:gd name="T76" fmla="*/ 42 w 88"/>
                <a:gd name="T77" fmla="*/ 50 h 112"/>
                <a:gd name="T78" fmla="*/ 43 w 88"/>
                <a:gd name="T79" fmla="*/ 51 h 112"/>
                <a:gd name="T80" fmla="*/ 45 w 88"/>
                <a:gd name="T81" fmla="*/ 51 h 112"/>
                <a:gd name="T82" fmla="*/ 46 w 88"/>
                <a:gd name="T83" fmla="*/ 50 h 112"/>
                <a:gd name="T84" fmla="*/ 67 w 88"/>
                <a:gd name="T85" fmla="*/ 31 h 112"/>
                <a:gd name="T86" fmla="*/ 55 w 88"/>
                <a:gd name="T87" fmla="*/ 40 h 112"/>
                <a:gd name="T88" fmla="*/ 45 w 88"/>
                <a:gd name="T89" fmla="*/ 46 h 112"/>
                <a:gd name="T90" fmla="*/ 44 w 88"/>
                <a:gd name="T91" fmla="*/ 46 h 112"/>
                <a:gd name="T92" fmla="*/ 33 w 88"/>
                <a:gd name="T93" fmla="*/ 40 h 112"/>
                <a:gd name="T94" fmla="*/ 22 w 88"/>
                <a:gd name="T95" fmla="*/ 31 h 112"/>
                <a:gd name="T96" fmla="*/ 45 w 88"/>
                <a:gd name="T97" fmla="*/ 4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112">
                  <a:moveTo>
                    <a:pt x="5" y="9"/>
                  </a:moveTo>
                  <a:cubicBezTo>
                    <a:pt x="2" y="9"/>
                    <a:pt x="0" y="7"/>
                    <a:pt x="0" y="5"/>
                  </a:cubicBezTo>
                  <a:cubicBezTo>
                    <a:pt x="0" y="2"/>
                    <a:pt x="2" y="0"/>
                    <a:pt x="5" y="0"/>
                  </a:cubicBezTo>
                  <a:cubicBezTo>
                    <a:pt x="84" y="0"/>
                    <a:pt x="84" y="0"/>
                    <a:pt x="84" y="0"/>
                  </a:cubicBezTo>
                  <a:cubicBezTo>
                    <a:pt x="86" y="0"/>
                    <a:pt x="88" y="2"/>
                    <a:pt x="88" y="5"/>
                  </a:cubicBezTo>
                  <a:cubicBezTo>
                    <a:pt x="88" y="7"/>
                    <a:pt x="86" y="9"/>
                    <a:pt x="84" y="9"/>
                  </a:cubicBezTo>
                  <a:cubicBezTo>
                    <a:pt x="80" y="9"/>
                    <a:pt x="80" y="9"/>
                    <a:pt x="80" y="9"/>
                  </a:cubicBezTo>
                  <a:cubicBezTo>
                    <a:pt x="79" y="23"/>
                    <a:pt x="77" y="33"/>
                    <a:pt x="72" y="41"/>
                  </a:cubicBezTo>
                  <a:cubicBezTo>
                    <a:pt x="72" y="41"/>
                    <a:pt x="72" y="41"/>
                    <a:pt x="72" y="41"/>
                  </a:cubicBezTo>
                  <a:cubicBezTo>
                    <a:pt x="67" y="49"/>
                    <a:pt x="62" y="54"/>
                    <a:pt x="55" y="57"/>
                  </a:cubicBezTo>
                  <a:cubicBezTo>
                    <a:pt x="62" y="60"/>
                    <a:pt x="67" y="65"/>
                    <a:pt x="72" y="73"/>
                  </a:cubicBezTo>
                  <a:cubicBezTo>
                    <a:pt x="72" y="73"/>
                    <a:pt x="72" y="73"/>
                    <a:pt x="72" y="73"/>
                  </a:cubicBezTo>
                  <a:cubicBezTo>
                    <a:pt x="76" y="80"/>
                    <a:pt x="79" y="90"/>
                    <a:pt x="80" y="103"/>
                  </a:cubicBezTo>
                  <a:cubicBezTo>
                    <a:pt x="84" y="103"/>
                    <a:pt x="84" y="103"/>
                    <a:pt x="84" y="103"/>
                  </a:cubicBezTo>
                  <a:cubicBezTo>
                    <a:pt x="86" y="103"/>
                    <a:pt x="88" y="105"/>
                    <a:pt x="88" y="108"/>
                  </a:cubicBezTo>
                  <a:cubicBezTo>
                    <a:pt x="88" y="110"/>
                    <a:pt x="86" y="112"/>
                    <a:pt x="84" y="112"/>
                  </a:cubicBezTo>
                  <a:cubicBezTo>
                    <a:pt x="5" y="112"/>
                    <a:pt x="5" y="112"/>
                    <a:pt x="5" y="112"/>
                  </a:cubicBezTo>
                  <a:cubicBezTo>
                    <a:pt x="2" y="112"/>
                    <a:pt x="0" y="110"/>
                    <a:pt x="0" y="108"/>
                  </a:cubicBezTo>
                  <a:cubicBezTo>
                    <a:pt x="0" y="105"/>
                    <a:pt x="2" y="103"/>
                    <a:pt x="5" y="103"/>
                  </a:cubicBezTo>
                  <a:cubicBezTo>
                    <a:pt x="8" y="103"/>
                    <a:pt x="8" y="103"/>
                    <a:pt x="8" y="103"/>
                  </a:cubicBezTo>
                  <a:cubicBezTo>
                    <a:pt x="9" y="90"/>
                    <a:pt x="12" y="80"/>
                    <a:pt x="16" y="73"/>
                  </a:cubicBezTo>
                  <a:cubicBezTo>
                    <a:pt x="16" y="73"/>
                    <a:pt x="16" y="73"/>
                    <a:pt x="16" y="73"/>
                  </a:cubicBezTo>
                  <a:cubicBezTo>
                    <a:pt x="21" y="65"/>
                    <a:pt x="27" y="60"/>
                    <a:pt x="33" y="57"/>
                  </a:cubicBezTo>
                  <a:cubicBezTo>
                    <a:pt x="27" y="54"/>
                    <a:pt x="21" y="49"/>
                    <a:pt x="16" y="41"/>
                  </a:cubicBezTo>
                  <a:cubicBezTo>
                    <a:pt x="16" y="41"/>
                    <a:pt x="16" y="41"/>
                    <a:pt x="16" y="41"/>
                  </a:cubicBezTo>
                  <a:cubicBezTo>
                    <a:pt x="12" y="33"/>
                    <a:pt x="9" y="23"/>
                    <a:pt x="8" y="9"/>
                  </a:cubicBezTo>
                  <a:cubicBezTo>
                    <a:pt x="5" y="9"/>
                    <a:pt x="5" y="9"/>
                    <a:pt x="5" y="9"/>
                  </a:cubicBezTo>
                  <a:close/>
                  <a:moveTo>
                    <a:pt x="74" y="103"/>
                  </a:moveTo>
                  <a:cubicBezTo>
                    <a:pt x="74" y="103"/>
                    <a:pt x="74" y="103"/>
                    <a:pt x="74" y="103"/>
                  </a:cubicBezTo>
                  <a:cubicBezTo>
                    <a:pt x="72" y="94"/>
                    <a:pt x="66" y="88"/>
                    <a:pt x="60" y="84"/>
                  </a:cubicBezTo>
                  <a:cubicBezTo>
                    <a:pt x="55" y="81"/>
                    <a:pt x="50" y="80"/>
                    <a:pt x="44" y="80"/>
                  </a:cubicBezTo>
                  <a:cubicBezTo>
                    <a:pt x="39" y="80"/>
                    <a:pt x="33" y="81"/>
                    <a:pt x="28" y="84"/>
                  </a:cubicBezTo>
                  <a:cubicBezTo>
                    <a:pt x="22" y="88"/>
                    <a:pt x="17" y="94"/>
                    <a:pt x="14" y="103"/>
                  </a:cubicBezTo>
                  <a:cubicBezTo>
                    <a:pt x="74" y="103"/>
                    <a:pt x="74" y="103"/>
                    <a:pt x="74" y="103"/>
                  </a:cubicBezTo>
                  <a:close/>
                  <a:moveTo>
                    <a:pt x="16" y="89"/>
                  </a:moveTo>
                  <a:cubicBezTo>
                    <a:pt x="16" y="89"/>
                    <a:pt x="16" y="89"/>
                    <a:pt x="16" y="89"/>
                  </a:cubicBezTo>
                  <a:cubicBezTo>
                    <a:pt x="18" y="85"/>
                    <a:pt x="22" y="82"/>
                    <a:pt x="26" y="80"/>
                  </a:cubicBezTo>
                  <a:cubicBezTo>
                    <a:pt x="31" y="76"/>
                    <a:pt x="38" y="75"/>
                    <a:pt x="44" y="75"/>
                  </a:cubicBezTo>
                  <a:cubicBezTo>
                    <a:pt x="50" y="75"/>
                    <a:pt x="57" y="76"/>
                    <a:pt x="62" y="80"/>
                  </a:cubicBezTo>
                  <a:cubicBezTo>
                    <a:pt x="66" y="82"/>
                    <a:pt x="70" y="85"/>
                    <a:pt x="73" y="89"/>
                  </a:cubicBezTo>
                  <a:cubicBezTo>
                    <a:pt x="72" y="84"/>
                    <a:pt x="70" y="79"/>
                    <a:pt x="68" y="76"/>
                  </a:cubicBezTo>
                  <a:cubicBezTo>
                    <a:pt x="68" y="75"/>
                    <a:pt x="68" y="75"/>
                    <a:pt x="68" y="75"/>
                  </a:cubicBezTo>
                  <a:cubicBezTo>
                    <a:pt x="62" y="67"/>
                    <a:pt x="55" y="62"/>
                    <a:pt x="48"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6" y="59"/>
                    <a:pt x="46" y="59"/>
                    <a:pt x="46" y="59"/>
                  </a:cubicBezTo>
                  <a:cubicBezTo>
                    <a:pt x="46" y="59"/>
                    <a:pt x="46" y="59"/>
                    <a:pt x="46" y="59"/>
                  </a:cubicBezTo>
                  <a:cubicBezTo>
                    <a:pt x="46" y="59"/>
                    <a:pt x="46" y="59"/>
                    <a:pt x="46" y="59"/>
                  </a:cubicBezTo>
                  <a:cubicBezTo>
                    <a:pt x="46" y="58"/>
                    <a:pt x="46" y="58"/>
                    <a:pt x="46" y="58"/>
                  </a:cubicBezTo>
                  <a:cubicBezTo>
                    <a:pt x="46" y="58"/>
                    <a:pt x="46" y="58"/>
                    <a:pt x="46" y="58"/>
                  </a:cubicBezTo>
                  <a:cubicBezTo>
                    <a:pt x="46" y="58"/>
                    <a:pt x="46" y="58"/>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6"/>
                    <a:pt x="46" y="56"/>
                    <a:pt x="46" y="56"/>
                  </a:cubicBezTo>
                  <a:cubicBezTo>
                    <a:pt x="46" y="56"/>
                    <a:pt x="46" y="56"/>
                    <a:pt x="46" y="56"/>
                  </a:cubicBezTo>
                  <a:cubicBezTo>
                    <a:pt x="46" y="56"/>
                    <a:pt x="46" y="56"/>
                    <a:pt x="46" y="55"/>
                  </a:cubicBezTo>
                  <a:cubicBezTo>
                    <a:pt x="46" y="55"/>
                    <a:pt x="46" y="55"/>
                    <a:pt x="46" y="55"/>
                  </a:cubicBezTo>
                  <a:cubicBezTo>
                    <a:pt x="46" y="55"/>
                    <a:pt x="46" y="55"/>
                    <a:pt x="46" y="55"/>
                  </a:cubicBezTo>
                  <a:cubicBezTo>
                    <a:pt x="47" y="55"/>
                    <a:pt x="47" y="55"/>
                    <a:pt x="47" y="55"/>
                  </a:cubicBezTo>
                  <a:cubicBezTo>
                    <a:pt x="47" y="55"/>
                    <a:pt x="47" y="55"/>
                    <a:pt x="47" y="55"/>
                  </a:cubicBezTo>
                  <a:cubicBezTo>
                    <a:pt x="47" y="55"/>
                    <a:pt x="47" y="55"/>
                    <a:pt x="47" y="55"/>
                  </a:cubicBezTo>
                  <a:cubicBezTo>
                    <a:pt x="47" y="55"/>
                    <a:pt x="47" y="55"/>
                    <a:pt x="47" y="55"/>
                  </a:cubicBezTo>
                  <a:cubicBezTo>
                    <a:pt x="47" y="55"/>
                    <a:pt x="47" y="55"/>
                    <a:pt x="47" y="55"/>
                  </a:cubicBezTo>
                  <a:cubicBezTo>
                    <a:pt x="48" y="55"/>
                    <a:pt x="48" y="55"/>
                    <a:pt x="48" y="55"/>
                  </a:cubicBezTo>
                  <a:cubicBezTo>
                    <a:pt x="55" y="52"/>
                    <a:pt x="62" y="47"/>
                    <a:pt x="68" y="39"/>
                  </a:cubicBezTo>
                  <a:cubicBezTo>
                    <a:pt x="68" y="38"/>
                    <a:pt x="68" y="38"/>
                    <a:pt x="68" y="38"/>
                  </a:cubicBezTo>
                  <a:cubicBezTo>
                    <a:pt x="72" y="31"/>
                    <a:pt x="74" y="22"/>
                    <a:pt x="75" y="9"/>
                  </a:cubicBezTo>
                  <a:cubicBezTo>
                    <a:pt x="13" y="9"/>
                    <a:pt x="13" y="9"/>
                    <a:pt x="13" y="9"/>
                  </a:cubicBezTo>
                  <a:cubicBezTo>
                    <a:pt x="14" y="22"/>
                    <a:pt x="17" y="31"/>
                    <a:pt x="21" y="38"/>
                  </a:cubicBezTo>
                  <a:cubicBezTo>
                    <a:pt x="21" y="39"/>
                    <a:pt x="21" y="39"/>
                    <a:pt x="21" y="39"/>
                  </a:cubicBezTo>
                  <a:cubicBezTo>
                    <a:pt x="26" y="47"/>
                    <a:pt x="33" y="52"/>
                    <a:pt x="41" y="55"/>
                  </a:cubicBezTo>
                  <a:cubicBezTo>
                    <a:pt x="41" y="55"/>
                    <a:pt x="41" y="55"/>
                    <a:pt x="41" y="55"/>
                  </a:cubicBezTo>
                  <a:cubicBezTo>
                    <a:pt x="41" y="55"/>
                    <a:pt x="41" y="55"/>
                    <a:pt x="41" y="55"/>
                  </a:cubicBezTo>
                  <a:cubicBezTo>
                    <a:pt x="41" y="55"/>
                    <a:pt x="41" y="55"/>
                    <a:pt x="42" y="55"/>
                  </a:cubicBezTo>
                  <a:cubicBezTo>
                    <a:pt x="42" y="55"/>
                    <a:pt x="42" y="55"/>
                    <a:pt x="42" y="55"/>
                  </a:cubicBezTo>
                  <a:cubicBezTo>
                    <a:pt x="42" y="55"/>
                    <a:pt x="42" y="55"/>
                    <a:pt x="42" y="55"/>
                  </a:cubicBezTo>
                  <a:cubicBezTo>
                    <a:pt x="42" y="55"/>
                    <a:pt x="42" y="55"/>
                    <a:pt x="42" y="55"/>
                  </a:cubicBezTo>
                  <a:cubicBezTo>
                    <a:pt x="42" y="55"/>
                    <a:pt x="42" y="55"/>
                    <a:pt x="42" y="55"/>
                  </a:cubicBezTo>
                  <a:cubicBezTo>
                    <a:pt x="42" y="55"/>
                    <a:pt x="42" y="55"/>
                    <a:pt x="42" y="55"/>
                  </a:cubicBezTo>
                  <a:cubicBezTo>
                    <a:pt x="42" y="56"/>
                    <a:pt x="42" y="56"/>
                    <a:pt x="42" y="56"/>
                  </a:cubicBezTo>
                  <a:cubicBezTo>
                    <a:pt x="42" y="56"/>
                    <a:pt x="42" y="56"/>
                    <a:pt x="42" y="56"/>
                  </a:cubicBezTo>
                  <a:cubicBezTo>
                    <a:pt x="42" y="56"/>
                    <a:pt x="42" y="56"/>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2" y="58"/>
                    <a:pt x="42" y="58"/>
                    <a:pt x="42" y="58"/>
                  </a:cubicBezTo>
                  <a:cubicBezTo>
                    <a:pt x="42" y="58"/>
                    <a:pt x="42" y="58"/>
                    <a:pt x="42" y="58"/>
                  </a:cubicBezTo>
                  <a:cubicBezTo>
                    <a:pt x="42" y="58"/>
                    <a:pt x="42" y="58"/>
                    <a:pt x="42" y="59"/>
                  </a:cubicBezTo>
                  <a:cubicBezTo>
                    <a:pt x="42" y="59"/>
                    <a:pt x="42" y="59"/>
                    <a:pt x="42" y="59"/>
                  </a:cubicBezTo>
                  <a:cubicBezTo>
                    <a:pt x="42" y="59"/>
                    <a:pt x="42" y="59"/>
                    <a:pt x="42" y="59"/>
                  </a:cubicBezTo>
                  <a:cubicBezTo>
                    <a:pt x="42" y="59"/>
                    <a:pt x="42" y="59"/>
                    <a:pt x="42" y="59"/>
                  </a:cubicBezTo>
                  <a:cubicBezTo>
                    <a:pt x="42" y="59"/>
                    <a:pt x="42" y="59"/>
                    <a:pt x="42" y="59"/>
                  </a:cubicBezTo>
                  <a:cubicBezTo>
                    <a:pt x="42" y="59"/>
                    <a:pt x="42" y="59"/>
                    <a:pt x="42" y="59"/>
                  </a:cubicBezTo>
                  <a:cubicBezTo>
                    <a:pt x="41" y="59"/>
                    <a:pt x="41" y="59"/>
                    <a:pt x="41" y="59"/>
                  </a:cubicBezTo>
                  <a:cubicBezTo>
                    <a:pt x="41" y="59"/>
                    <a:pt x="41" y="59"/>
                    <a:pt x="41" y="59"/>
                  </a:cubicBezTo>
                  <a:cubicBezTo>
                    <a:pt x="41" y="59"/>
                    <a:pt x="41" y="59"/>
                    <a:pt x="41" y="59"/>
                  </a:cubicBezTo>
                  <a:cubicBezTo>
                    <a:pt x="33" y="62"/>
                    <a:pt x="26" y="67"/>
                    <a:pt x="21" y="75"/>
                  </a:cubicBezTo>
                  <a:cubicBezTo>
                    <a:pt x="21" y="76"/>
                    <a:pt x="21" y="76"/>
                    <a:pt x="21" y="76"/>
                  </a:cubicBezTo>
                  <a:cubicBezTo>
                    <a:pt x="19" y="79"/>
                    <a:pt x="17" y="84"/>
                    <a:pt x="16" y="89"/>
                  </a:cubicBezTo>
                  <a:close/>
                  <a:moveTo>
                    <a:pt x="22" y="31"/>
                  </a:moveTo>
                  <a:cubicBezTo>
                    <a:pt x="22" y="31"/>
                    <a:pt x="22" y="31"/>
                    <a:pt x="22" y="31"/>
                  </a:cubicBezTo>
                  <a:cubicBezTo>
                    <a:pt x="24" y="35"/>
                    <a:pt x="26" y="40"/>
                    <a:pt x="30" y="43"/>
                  </a:cubicBezTo>
                  <a:cubicBezTo>
                    <a:pt x="33" y="46"/>
                    <a:pt x="37" y="49"/>
                    <a:pt x="42" y="50"/>
                  </a:cubicBezTo>
                  <a:cubicBezTo>
                    <a:pt x="42" y="50"/>
                    <a:pt x="42" y="50"/>
                    <a:pt x="42" y="50"/>
                  </a:cubicBezTo>
                  <a:cubicBezTo>
                    <a:pt x="42" y="50"/>
                    <a:pt x="42" y="50"/>
                    <a:pt x="42" y="50"/>
                  </a:cubicBezTo>
                  <a:cubicBezTo>
                    <a:pt x="43" y="51"/>
                    <a:pt x="43" y="51"/>
                    <a:pt x="43" y="51"/>
                  </a:cubicBezTo>
                  <a:cubicBezTo>
                    <a:pt x="43" y="51"/>
                    <a:pt x="43" y="51"/>
                    <a:pt x="43" y="51"/>
                  </a:cubicBezTo>
                  <a:cubicBezTo>
                    <a:pt x="43" y="51"/>
                    <a:pt x="43" y="51"/>
                    <a:pt x="43" y="51"/>
                  </a:cubicBezTo>
                  <a:cubicBezTo>
                    <a:pt x="44" y="51"/>
                    <a:pt x="44" y="51"/>
                    <a:pt x="44" y="51"/>
                  </a:cubicBezTo>
                  <a:cubicBezTo>
                    <a:pt x="44" y="51"/>
                    <a:pt x="45" y="51"/>
                    <a:pt x="45" y="51"/>
                  </a:cubicBezTo>
                  <a:cubicBezTo>
                    <a:pt x="45" y="51"/>
                    <a:pt x="45" y="51"/>
                    <a:pt x="45" y="51"/>
                  </a:cubicBezTo>
                  <a:cubicBezTo>
                    <a:pt x="46" y="50"/>
                    <a:pt x="46" y="50"/>
                    <a:pt x="46" y="50"/>
                  </a:cubicBezTo>
                  <a:cubicBezTo>
                    <a:pt x="46" y="50"/>
                    <a:pt x="46" y="50"/>
                    <a:pt x="46" y="50"/>
                  </a:cubicBezTo>
                  <a:cubicBezTo>
                    <a:pt x="46" y="50"/>
                    <a:pt x="46" y="50"/>
                    <a:pt x="46" y="50"/>
                  </a:cubicBezTo>
                  <a:cubicBezTo>
                    <a:pt x="51" y="49"/>
                    <a:pt x="55" y="46"/>
                    <a:pt x="59" y="43"/>
                  </a:cubicBezTo>
                  <a:cubicBezTo>
                    <a:pt x="59" y="43"/>
                    <a:pt x="59" y="43"/>
                    <a:pt x="59" y="43"/>
                  </a:cubicBezTo>
                  <a:cubicBezTo>
                    <a:pt x="62" y="40"/>
                    <a:pt x="65" y="35"/>
                    <a:pt x="67" y="31"/>
                  </a:cubicBezTo>
                  <a:cubicBezTo>
                    <a:pt x="67" y="29"/>
                    <a:pt x="66" y="28"/>
                    <a:pt x="65" y="27"/>
                  </a:cubicBezTo>
                  <a:cubicBezTo>
                    <a:pt x="64" y="27"/>
                    <a:pt x="62" y="27"/>
                    <a:pt x="62" y="29"/>
                  </a:cubicBezTo>
                  <a:cubicBezTo>
                    <a:pt x="60" y="33"/>
                    <a:pt x="58" y="37"/>
                    <a:pt x="55" y="40"/>
                  </a:cubicBezTo>
                  <a:cubicBezTo>
                    <a:pt x="52" y="42"/>
                    <a:pt x="49" y="44"/>
                    <a:pt x="45" y="46"/>
                  </a:cubicBezTo>
                  <a:cubicBezTo>
                    <a:pt x="45" y="46"/>
                    <a:pt x="45" y="46"/>
                    <a:pt x="45" y="46"/>
                  </a:cubicBezTo>
                  <a:cubicBezTo>
                    <a:pt x="45" y="46"/>
                    <a:pt x="45" y="46"/>
                    <a:pt x="45" y="46"/>
                  </a:cubicBezTo>
                  <a:cubicBezTo>
                    <a:pt x="44" y="46"/>
                    <a:pt x="44" y="46"/>
                    <a:pt x="44" y="46"/>
                  </a:cubicBezTo>
                  <a:cubicBezTo>
                    <a:pt x="44" y="46"/>
                    <a:pt x="44" y="46"/>
                    <a:pt x="44" y="46"/>
                  </a:cubicBezTo>
                  <a:cubicBezTo>
                    <a:pt x="44" y="46"/>
                    <a:pt x="44" y="46"/>
                    <a:pt x="44" y="46"/>
                  </a:cubicBezTo>
                  <a:cubicBezTo>
                    <a:pt x="44" y="46"/>
                    <a:pt x="44" y="46"/>
                    <a:pt x="44" y="46"/>
                  </a:cubicBezTo>
                  <a:cubicBezTo>
                    <a:pt x="44" y="46"/>
                    <a:pt x="44" y="46"/>
                    <a:pt x="44" y="46"/>
                  </a:cubicBezTo>
                  <a:cubicBezTo>
                    <a:pt x="39" y="44"/>
                    <a:pt x="36" y="42"/>
                    <a:pt x="33" y="40"/>
                  </a:cubicBezTo>
                  <a:cubicBezTo>
                    <a:pt x="30" y="37"/>
                    <a:pt x="28" y="33"/>
                    <a:pt x="27" y="29"/>
                  </a:cubicBezTo>
                  <a:cubicBezTo>
                    <a:pt x="26" y="27"/>
                    <a:pt x="25" y="27"/>
                    <a:pt x="23" y="27"/>
                  </a:cubicBezTo>
                  <a:cubicBezTo>
                    <a:pt x="22" y="28"/>
                    <a:pt x="21" y="29"/>
                    <a:pt x="22" y="31"/>
                  </a:cubicBezTo>
                  <a:close/>
                  <a:moveTo>
                    <a:pt x="45" y="46"/>
                  </a:moveTo>
                  <a:cubicBezTo>
                    <a:pt x="45" y="46"/>
                    <a:pt x="45" y="46"/>
                    <a:pt x="45" y="46"/>
                  </a:cubicBezTo>
                  <a:cubicBezTo>
                    <a:pt x="45" y="46"/>
                    <a:pt x="45" y="46"/>
                    <a:pt x="45" y="46"/>
                  </a:cubicBezTo>
                  <a:cubicBezTo>
                    <a:pt x="45" y="46"/>
                    <a:pt x="45" y="46"/>
                    <a:pt x="45" y="46"/>
                  </a:cubicBezTo>
                  <a:close/>
                </a:path>
              </a:pathLst>
            </a:custGeom>
            <a:solidFill>
              <a:srgbClr val="F8FA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7" name="Freeform 34"/>
            <p:cNvSpPr>
              <a:spLocks noEditPoints="1"/>
            </p:cNvSpPr>
            <p:nvPr/>
          </p:nvSpPr>
          <p:spPr bwMode="auto">
            <a:xfrm>
              <a:off x="1130300" y="1604173"/>
              <a:ext cx="187325" cy="176213"/>
            </a:xfrm>
            <a:custGeom>
              <a:avLst/>
              <a:gdLst>
                <a:gd name="T0" fmla="*/ 5 w 112"/>
                <a:gd name="T1" fmla="*/ 57 h 105"/>
                <a:gd name="T2" fmla="*/ 13 w 112"/>
                <a:gd name="T3" fmla="*/ 9 h 105"/>
                <a:gd name="T4" fmla="*/ 22 w 112"/>
                <a:gd name="T5" fmla="*/ 0 h 105"/>
                <a:gd name="T6" fmla="*/ 97 w 112"/>
                <a:gd name="T7" fmla="*/ 3 h 105"/>
                <a:gd name="T8" fmla="*/ 100 w 112"/>
                <a:gd name="T9" fmla="*/ 9 h 105"/>
                <a:gd name="T10" fmla="*/ 108 w 112"/>
                <a:gd name="T11" fmla="*/ 57 h 105"/>
                <a:gd name="T12" fmla="*/ 112 w 112"/>
                <a:gd name="T13" fmla="*/ 61 h 105"/>
                <a:gd name="T14" fmla="*/ 108 w 112"/>
                <a:gd name="T15" fmla="*/ 105 h 105"/>
                <a:gd name="T16" fmla="*/ 5 w 112"/>
                <a:gd name="T17" fmla="*/ 105 h 105"/>
                <a:gd name="T18" fmla="*/ 0 w 112"/>
                <a:gd name="T19" fmla="*/ 100 h 105"/>
                <a:gd name="T20" fmla="*/ 5 w 112"/>
                <a:gd name="T21" fmla="*/ 57 h 105"/>
                <a:gd name="T22" fmla="*/ 18 w 112"/>
                <a:gd name="T23" fmla="*/ 57 h 105"/>
                <a:gd name="T24" fmla="*/ 34 w 112"/>
                <a:gd name="T25" fmla="*/ 61 h 105"/>
                <a:gd name="T26" fmla="*/ 56 w 112"/>
                <a:gd name="T27" fmla="*/ 79 h 105"/>
                <a:gd name="T28" fmla="*/ 78 w 112"/>
                <a:gd name="T29" fmla="*/ 61 h 105"/>
                <a:gd name="T30" fmla="*/ 83 w 112"/>
                <a:gd name="T31" fmla="*/ 57 h 105"/>
                <a:gd name="T32" fmla="*/ 95 w 112"/>
                <a:gd name="T33" fmla="*/ 9 h 105"/>
                <a:gd name="T34" fmla="*/ 93 w 112"/>
                <a:gd name="T35" fmla="*/ 6 h 105"/>
                <a:gd name="T36" fmla="*/ 22 w 112"/>
                <a:gd name="T37" fmla="*/ 5 h 105"/>
                <a:gd name="T38" fmla="*/ 18 w 112"/>
                <a:gd name="T39" fmla="*/ 9 h 105"/>
                <a:gd name="T40" fmla="*/ 32 w 112"/>
                <a:gd name="T41" fmla="*/ 35 h 105"/>
                <a:gd name="T42" fmla="*/ 49 w 112"/>
                <a:gd name="T43" fmla="*/ 52 h 105"/>
                <a:gd name="T44" fmla="*/ 55 w 112"/>
                <a:gd name="T45" fmla="*/ 52 h 105"/>
                <a:gd name="T46" fmla="*/ 86 w 112"/>
                <a:gd name="T47" fmla="*/ 21 h 105"/>
                <a:gd name="T48" fmla="*/ 80 w 112"/>
                <a:gd name="T49" fmla="*/ 15 h 105"/>
                <a:gd name="T50" fmla="*/ 38 w 112"/>
                <a:gd name="T51" fmla="*/ 29 h 105"/>
                <a:gd name="T52" fmla="*/ 32 w 112"/>
                <a:gd name="T53" fmla="*/ 35 h 105"/>
                <a:gd name="T54" fmla="*/ 27 w 112"/>
                <a:gd name="T55" fmla="*/ 66 h 105"/>
                <a:gd name="T56" fmla="*/ 9 w 112"/>
                <a:gd name="T57" fmla="*/ 96 h 105"/>
                <a:gd name="T58" fmla="*/ 103 w 112"/>
                <a:gd name="T59" fmla="*/ 66 h 105"/>
                <a:gd name="T60" fmla="*/ 76 w 112"/>
                <a:gd name="T61" fmla="*/ 81 h 105"/>
                <a:gd name="T62" fmla="*/ 36 w 112"/>
                <a:gd name="T63" fmla="*/ 8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105">
                  <a:moveTo>
                    <a:pt x="5" y="57"/>
                  </a:moveTo>
                  <a:cubicBezTo>
                    <a:pt x="5" y="57"/>
                    <a:pt x="5" y="57"/>
                    <a:pt x="5" y="57"/>
                  </a:cubicBezTo>
                  <a:cubicBezTo>
                    <a:pt x="13" y="57"/>
                    <a:pt x="13" y="57"/>
                    <a:pt x="13" y="57"/>
                  </a:cubicBezTo>
                  <a:cubicBezTo>
                    <a:pt x="13" y="9"/>
                    <a:pt x="13" y="9"/>
                    <a:pt x="13" y="9"/>
                  </a:cubicBezTo>
                  <a:cubicBezTo>
                    <a:pt x="13" y="7"/>
                    <a:pt x="14" y="4"/>
                    <a:pt x="15" y="3"/>
                  </a:cubicBezTo>
                  <a:cubicBezTo>
                    <a:pt x="17" y="1"/>
                    <a:pt x="20" y="0"/>
                    <a:pt x="22" y="0"/>
                  </a:cubicBezTo>
                  <a:cubicBezTo>
                    <a:pt x="90" y="0"/>
                    <a:pt x="90" y="0"/>
                    <a:pt x="90" y="0"/>
                  </a:cubicBezTo>
                  <a:cubicBezTo>
                    <a:pt x="93" y="0"/>
                    <a:pt x="95" y="1"/>
                    <a:pt x="97" y="3"/>
                  </a:cubicBezTo>
                  <a:cubicBezTo>
                    <a:pt x="97" y="3"/>
                    <a:pt x="97" y="3"/>
                    <a:pt x="97" y="3"/>
                  </a:cubicBezTo>
                  <a:cubicBezTo>
                    <a:pt x="99" y="4"/>
                    <a:pt x="100" y="7"/>
                    <a:pt x="100" y="9"/>
                  </a:cubicBezTo>
                  <a:cubicBezTo>
                    <a:pt x="100" y="57"/>
                    <a:pt x="100" y="57"/>
                    <a:pt x="100" y="57"/>
                  </a:cubicBezTo>
                  <a:cubicBezTo>
                    <a:pt x="108" y="57"/>
                    <a:pt x="108" y="57"/>
                    <a:pt x="108" y="57"/>
                  </a:cubicBezTo>
                  <a:cubicBezTo>
                    <a:pt x="110" y="57"/>
                    <a:pt x="112" y="59"/>
                    <a:pt x="112" y="61"/>
                  </a:cubicBezTo>
                  <a:cubicBezTo>
                    <a:pt x="112" y="61"/>
                    <a:pt x="112" y="61"/>
                    <a:pt x="112" y="61"/>
                  </a:cubicBezTo>
                  <a:cubicBezTo>
                    <a:pt x="112" y="100"/>
                    <a:pt x="112" y="100"/>
                    <a:pt x="112" y="100"/>
                  </a:cubicBezTo>
                  <a:cubicBezTo>
                    <a:pt x="112" y="103"/>
                    <a:pt x="110" y="105"/>
                    <a:pt x="108" y="105"/>
                  </a:cubicBezTo>
                  <a:cubicBezTo>
                    <a:pt x="108" y="105"/>
                    <a:pt x="108" y="105"/>
                    <a:pt x="108" y="105"/>
                  </a:cubicBezTo>
                  <a:cubicBezTo>
                    <a:pt x="5" y="105"/>
                    <a:pt x="5" y="105"/>
                    <a:pt x="5" y="105"/>
                  </a:cubicBezTo>
                  <a:cubicBezTo>
                    <a:pt x="2" y="105"/>
                    <a:pt x="0" y="103"/>
                    <a:pt x="0" y="100"/>
                  </a:cubicBezTo>
                  <a:cubicBezTo>
                    <a:pt x="0" y="100"/>
                    <a:pt x="0" y="100"/>
                    <a:pt x="0" y="100"/>
                  </a:cubicBezTo>
                  <a:cubicBezTo>
                    <a:pt x="0" y="61"/>
                    <a:pt x="0" y="61"/>
                    <a:pt x="0" y="61"/>
                  </a:cubicBezTo>
                  <a:cubicBezTo>
                    <a:pt x="0" y="59"/>
                    <a:pt x="2" y="57"/>
                    <a:pt x="5" y="57"/>
                  </a:cubicBezTo>
                  <a:close/>
                  <a:moveTo>
                    <a:pt x="18" y="57"/>
                  </a:moveTo>
                  <a:cubicBezTo>
                    <a:pt x="18" y="57"/>
                    <a:pt x="18" y="57"/>
                    <a:pt x="18" y="57"/>
                  </a:cubicBezTo>
                  <a:cubicBezTo>
                    <a:pt x="30" y="57"/>
                    <a:pt x="30" y="57"/>
                    <a:pt x="30" y="57"/>
                  </a:cubicBezTo>
                  <a:cubicBezTo>
                    <a:pt x="32" y="57"/>
                    <a:pt x="34" y="59"/>
                    <a:pt x="34" y="61"/>
                  </a:cubicBezTo>
                  <a:cubicBezTo>
                    <a:pt x="35" y="66"/>
                    <a:pt x="38" y="71"/>
                    <a:pt x="42" y="74"/>
                  </a:cubicBezTo>
                  <a:cubicBezTo>
                    <a:pt x="46" y="77"/>
                    <a:pt x="51" y="79"/>
                    <a:pt x="56" y="79"/>
                  </a:cubicBezTo>
                  <a:cubicBezTo>
                    <a:pt x="62" y="79"/>
                    <a:pt x="67" y="77"/>
                    <a:pt x="71" y="74"/>
                  </a:cubicBezTo>
                  <a:cubicBezTo>
                    <a:pt x="75" y="71"/>
                    <a:pt x="77" y="66"/>
                    <a:pt x="78" y="61"/>
                  </a:cubicBezTo>
                  <a:cubicBezTo>
                    <a:pt x="79" y="59"/>
                    <a:pt x="81" y="57"/>
                    <a:pt x="83" y="57"/>
                  </a:cubicBezTo>
                  <a:cubicBezTo>
                    <a:pt x="83" y="57"/>
                    <a:pt x="83" y="57"/>
                    <a:pt x="83" y="57"/>
                  </a:cubicBezTo>
                  <a:cubicBezTo>
                    <a:pt x="95" y="57"/>
                    <a:pt x="95" y="57"/>
                    <a:pt x="95" y="57"/>
                  </a:cubicBezTo>
                  <a:cubicBezTo>
                    <a:pt x="95" y="9"/>
                    <a:pt x="95" y="9"/>
                    <a:pt x="95" y="9"/>
                  </a:cubicBezTo>
                  <a:cubicBezTo>
                    <a:pt x="95" y="8"/>
                    <a:pt x="94" y="7"/>
                    <a:pt x="93" y="6"/>
                  </a:cubicBezTo>
                  <a:cubicBezTo>
                    <a:pt x="93" y="6"/>
                    <a:pt x="93" y="6"/>
                    <a:pt x="93" y="6"/>
                  </a:cubicBezTo>
                  <a:cubicBezTo>
                    <a:pt x="92" y="5"/>
                    <a:pt x="91" y="5"/>
                    <a:pt x="90" y="5"/>
                  </a:cubicBezTo>
                  <a:cubicBezTo>
                    <a:pt x="22" y="5"/>
                    <a:pt x="22" y="5"/>
                    <a:pt x="22" y="5"/>
                  </a:cubicBezTo>
                  <a:cubicBezTo>
                    <a:pt x="21" y="5"/>
                    <a:pt x="20" y="5"/>
                    <a:pt x="19" y="6"/>
                  </a:cubicBezTo>
                  <a:cubicBezTo>
                    <a:pt x="18" y="7"/>
                    <a:pt x="18" y="8"/>
                    <a:pt x="18" y="9"/>
                  </a:cubicBezTo>
                  <a:cubicBezTo>
                    <a:pt x="18" y="57"/>
                    <a:pt x="18" y="57"/>
                    <a:pt x="18" y="57"/>
                  </a:cubicBezTo>
                  <a:close/>
                  <a:moveTo>
                    <a:pt x="32" y="35"/>
                  </a:moveTo>
                  <a:cubicBezTo>
                    <a:pt x="32" y="35"/>
                    <a:pt x="32" y="35"/>
                    <a:pt x="32" y="35"/>
                  </a:cubicBezTo>
                  <a:cubicBezTo>
                    <a:pt x="49" y="52"/>
                    <a:pt x="49" y="52"/>
                    <a:pt x="49" y="52"/>
                  </a:cubicBezTo>
                  <a:cubicBezTo>
                    <a:pt x="51" y="53"/>
                    <a:pt x="53" y="53"/>
                    <a:pt x="55" y="52"/>
                  </a:cubicBezTo>
                  <a:cubicBezTo>
                    <a:pt x="55" y="52"/>
                    <a:pt x="55" y="52"/>
                    <a:pt x="55" y="52"/>
                  </a:cubicBezTo>
                  <a:cubicBezTo>
                    <a:pt x="55" y="52"/>
                    <a:pt x="55" y="52"/>
                    <a:pt x="55" y="52"/>
                  </a:cubicBezTo>
                  <a:cubicBezTo>
                    <a:pt x="86" y="21"/>
                    <a:pt x="86" y="21"/>
                    <a:pt x="86" y="21"/>
                  </a:cubicBezTo>
                  <a:cubicBezTo>
                    <a:pt x="87" y="19"/>
                    <a:pt x="87" y="17"/>
                    <a:pt x="86" y="15"/>
                  </a:cubicBezTo>
                  <a:cubicBezTo>
                    <a:pt x="84" y="13"/>
                    <a:pt x="81" y="13"/>
                    <a:pt x="80" y="15"/>
                  </a:cubicBezTo>
                  <a:cubicBezTo>
                    <a:pt x="52" y="43"/>
                    <a:pt x="52" y="43"/>
                    <a:pt x="52" y="43"/>
                  </a:cubicBezTo>
                  <a:cubicBezTo>
                    <a:pt x="38" y="29"/>
                    <a:pt x="38" y="29"/>
                    <a:pt x="38" y="29"/>
                  </a:cubicBezTo>
                  <a:cubicBezTo>
                    <a:pt x="36" y="27"/>
                    <a:pt x="34" y="27"/>
                    <a:pt x="32" y="29"/>
                  </a:cubicBezTo>
                  <a:cubicBezTo>
                    <a:pt x="30" y="30"/>
                    <a:pt x="30" y="33"/>
                    <a:pt x="32" y="35"/>
                  </a:cubicBezTo>
                  <a:close/>
                  <a:moveTo>
                    <a:pt x="27" y="66"/>
                  </a:moveTo>
                  <a:cubicBezTo>
                    <a:pt x="27" y="66"/>
                    <a:pt x="27" y="66"/>
                    <a:pt x="27" y="66"/>
                  </a:cubicBezTo>
                  <a:cubicBezTo>
                    <a:pt x="9" y="66"/>
                    <a:pt x="9" y="66"/>
                    <a:pt x="9" y="66"/>
                  </a:cubicBezTo>
                  <a:cubicBezTo>
                    <a:pt x="9" y="96"/>
                    <a:pt x="9" y="96"/>
                    <a:pt x="9" y="96"/>
                  </a:cubicBezTo>
                  <a:cubicBezTo>
                    <a:pt x="103" y="96"/>
                    <a:pt x="103" y="96"/>
                    <a:pt x="103" y="96"/>
                  </a:cubicBezTo>
                  <a:cubicBezTo>
                    <a:pt x="103" y="66"/>
                    <a:pt x="103" y="66"/>
                    <a:pt x="103" y="66"/>
                  </a:cubicBezTo>
                  <a:cubicBezTo>
                    <a:pt x="86" y="66"/>
                    <a:pt x="86" y="66"/>
                    <a:pt x="86" y="66"/>
                  </a:cubicBezTo>
                  <a:cubicBezTo>
                    <a:pt x="84" y="72"/>
                    <a:pt x="81" y="77"/>
                    <a:pt x="76" y="81"/>
                  </a:cubicBezTo>
                  <a:cubicBezTo>
                    <a:pt x="71" y="85"/>
                    <a:pt x="64" y="88"/>
                    <a:pt x="56" y="88"/>
                  </a:cubicBezTo>
                  <a:cubicBezTo>
                    <a:pt x="49" y="88"/>
                    <a:pt x="42" y="85"/>
                    <a:pt x="36" y="81"/>
                  </a:cubicBezTo>
                  <a:cubicBezTo>
                    <a:pt x="32" y="77"/>
                    <a:pt x="28" y="72"/>
                    <a:pt x="27" y="66"/>
                  </a:cubicBezTo>
                  <a:close/>
                </a:path>
              </a:pathLst>
            </a:custGeom>
            <a:solidFill>
              <a:srgbClr val="F8FA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rgbClr val="1D9A78"/>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描述</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35" name="Rectangle 20"/>
          <p:cNvSpPr>
            <a:spLocks noChangeArrowheads="1"/>
          </p:cNvSpPr>
          <p:nvPr/>
        </p:nvSpPr>
        <p:spPr bwMode="auto">
          <a:xfrm>
            <a:off x="1391095" y="1557975"/>
            <a:ext cx="3240001" cy="165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200000"/>
              </a:lnSpc>
              <a:spcBef>
                <a:spcPct val="0"/>
              </a:spcBef>
              <a:spcAft>
                <a:spcPct val="0"/>
              </a:spcAft>
            </a:pPr>
            <a:r>
              <a:rPr lang="zh-CN" altLang="en-US" sz="1400" dirty="0">
                <a:latin typeface="微软雅黑" panose="020B0503020204020204" pitchFamily="34" charset="-122"/>
                <a:ea typeface="微软雅黑" panose="020B0503020204020204" pitchFamily="34" charset="-122"/>
              </a:rPr>
              <a:t>       通过画册封面设计，应该已经确定了画册风格，接下来可根据确定好的风格进行内页版式风格的设计，</a:t>
            </a:r>
          </a:p>
          <a:p>
            <a:pPr algn="just" fontAlgn="base">
              <a:lnSpc>
                <a:spcPct val="200000"/>
              </a:lnSpc>
              <a:spcBef>
                <a:spcPct val="0"/>
              </a:spcBef>
              <a:spcAft>
                <a:spcPct val="0"/>
              </a:spcAft>
            </a:pPr>
            <a:r>
              <a:rPr lang="zh-CN" altLang="en-US" sz="1400" dirty="0">
                <a:latin typeface="微软雅黑" panose="020B0503020204020204" pitchFamily="34" charset="-122"/>
                <a:ea typeface="微软雅黑" panose="020B0503020204020204" pitchFamily="34" charset="-122"/>
              </a:rPr>
              <a:t>内页版式风格要与封面风格统一，有呼应。</a:t>
            </a:r>
          </a:p>
        </p:txBody>
      </p:sp>
    </p:spTree>
    <p:extLst>
      <p:ext uri="{BB962C8B-B14F-4D97-AF65-F5344CB8AC3E}">
        <p14:creationId xmlns:p14="http://schemas.microsoft.com/office/powerpoint/2010/main" val="2760416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anim calcmode="lin" valueType="num">
                                      <p:cBhvr>
                                        <p:cTn id="25" dur="500" fill="hold"/>
                                        <p:tgtEl>
                                          <p:spTgt spid="35"/>
                                        </p:tgtEl>
                                        <p:attrNameLst>
                                          <p:attrName>ppt_x</p:attrName>
                                        </p:attrNameLst>
                                      </p:cBhvr>
                                      <p:tavLst>
                                        <p:tav tm="0">
                                          <p:val>
                                            <p:strVal val="#ppt_x"/>
                                          </p:val>
                                        </p:tav>
                                        <p:tav tm="100000">
                                          <p:val>
                                            <p:strVal val="#ppt_x"/>
                                          </p:val>
                                        </p:tav>
                                      </p:tavLst>
                                    </p:anim>
                                    <p:anim calcmode="lin" valueType="num">
                                      <p:cBhvr>
                                        <p:cTn id="26" dur="500" fill="hold"/>
                                        <p:tgtEl>
                                          <p:spTgt spid="35"/>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1750"/>
                                  </p:stCondLst>
                                  <p:childTnLst>
                                    <p:set>
                                      <p:cBhvr>
                                        <p:cTn id="28" dur="1" fill="hold">
                                          <p:stCondLst>
                                            <p:cond delay="0"/>
                                          </p:stCondLst>
                                        </p:cTn>
                                        <p:tgtEl>
                                          <p:spTgt spid="1033"/>
                                        </p:tgtEl>
                                        <p:attrNameLst>
                                          <p:attrName>style.visibility</p:attrName>
                                        </p:attrNameLst>
                                      </p:cBhvr>
                                      <p:to>
                                        <p:strVal val="visible"/>
                                      </p:to>
                                    </p:set>
                                    <p:animEffect transition="in" filter="fade">
                                      <p:cBhvr>
                                        <p:cTn id="29" dur="500"/>
                                        <p:tgtEl>
                                          <p:spTgt spid="1033"/>
                                        </p:tgtEl>
                                      </p:cBhvr>
                                    </p:animEffect>
                                    <p:anim calcmode="lin" valueType="num">
                                      <p:cBhvr>
                                        <p:cTn id="30" dur="500" fill="hold"/>
                                        <p:tgtEl>
                                          <p:spTgt spid="1033"/>
                                        </p:tgtEl>
                                        <p:attrNameLst>
                                          <p:attrName>ppt_x</p:attrName>
                                        </p:attrNameLst>
                                      </p:cBhvr>
                                      <p:tavLst>
                                        <p:tav tm="0">
                                          <p:val>
                                            <p:strVal val="#ppt_x"/>
                                          </p:val>
                                        </p:tav>
                                        <p:tav tm="100000">
                                          <p:val>
                                            <p:strVal val="#ppt_x"/>
                                          </p:val>
                                        </p:tav>
                                      </p:tavLst>
                                    </p:anim>
                                    <p:anim calcmode="lin" valueType="num">
                                      <p:cBhvr>
                                        <p:cTn id="31" dur="500" fill="hold"/>
                                        <p:tgtEl>
                                          <p:spTgt spid="1033"/>
                                        </p:tgtEl>
                                        <p:attrNameLst>
                                          <p:attrName>ppt_y</p:attrName>
                                        </p:attrNameLst>
                                      </p:cBhvr>
                                      <p:tavLst>
                                        <p:tav tm="0">
                                          <p:val>
                                            <p:strVal val="#ppt_y-.1"/>
                                          </p:val>
                                        </p:tav>
                                        <p:tav tm="100000">
                                          <p:val>
                                            <p:strVal val="#ppt_y"/>
                                          </p:val>
                                        </p:tav>
                                      </p:tavLst>
                                    </p:anim>
                                  </p:childTnLst>
                                </p:cTn>
                              </p:par>
                              <p:par>
                                <p:cTn id="32" presetID="22" presetClass="entr" presetSubtype="1" fill="hold" grpId="0" nodeType="withEffect">
                                  <p:stCondLst>
                                    <p:cond delay="1750"/>
                                  </p:stCondLst>
                                  <p:childTnLst>
                                    <p:set>
                                      <p:cBhvr>
                                        <p:cTn id="33" dur="1" fill="hold">
                                          <p:stCondLst>
                                            <p:cond delay="0"/>
                                          </p:stCondLst>
                                        </p:cTn>
                                        <p:tgtEl>
                                          <p:spTgt spid="62"/>
                                        </p:tgtEl>
                                        <p:attrNameLst>
                                          <p:attrName>style.visibility</p:attrName>
                                        </p:attrNameLst>
                                      </p:cBhvr>
                                      <p:to>
                                        <p:strVal val="visible"/>
                                      </p:to>
                                    </p:set>
                                    <p:animEffect transition="in" filter="wipe(up)">
                                      <p:cBhvr>
                                        <p:cTn id="3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40" grpId="0" animBg="1"/>
      <p:bldP spid="40" grpId="1" animBg="1"/>
      <p:bldP spid="41" grpId="0" animBg="1"/>
      <p:bldP spid="41" grpId="1" animBg="1"/>
      <p:bldP spid="42"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工作</a:t>
            </a:r>
            <a:r>
              <a:rPr lang="zh-CN" altLang="en-US" sz="2000" b="1" dirty="0">
                <a:solidFill>
                  <a:schemeClr val="accent2"/>
                </a:solidFill>
                <a:latin typeface="Impact" pitchFamily="34" charset="0"/>
                <a:ea typeface="微软雅黑" pitchFamily="34" charset="-122"/>
                <a:cs typeface="宋体" pitchFamily="2" charset="-122"/>
              </a:rPr>
              <a:t>环境</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6" name="菱形 5"/>
          <p:cNvSpPr/>
          <p:nvPr/>
        </p:nvSpPr>
        <p:spPr>
          <a:xfrm>
            <a:off x="4210373" y="1202805"/>
            <a:ext cx="720080" cy="72008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p>
        </p:txBody>
      </p:sp>
      <p:cxnSp>
        <p:nvCxnSpPr>
          <p:cNvPr id="8" name="直接连接符 7"/>
          <p:cNvCxnSpPr>
            <a:stCxn id="6" idx="2"/>
            <a:endCxn id="23" idx="0"/>
          </p:cNvCxnSpPr>
          <p:nvPr/>
        </p:nvCxnSpPr>
        <p:spPr>
          <a:xfrm>
            <a:off x="4570412" y="1922889"/>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6" idx="1"/>
          </p:cNvCxnSpPr>
          <p:nvPr/>
        </p:nvCxnSpPr>
        <p:spPr>
          <a:xfrm flipH="1">
            <a:off x="3922341" y="1562844"/>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402065" y="1074449"/>
            <a:ext cx="2376263" cy="2805779"/>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cxnSp>
        <p:nvCxnSpPr>
          <p:cNvPr id="13" name="直接连接符 12"/>
          <p:cNvCxnSpPr/>
          <p:nvPr/>
        </p:nvCxnSpPr>
        <p:spPr>
          <a:xfrm>
            <a:off x="1487885" y="1562844"/>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20"/>
          <p:cNvSpPr>
            <a:spLocks noChangeArrowheads="1"/>
          </p:cNvSpPr>
          <p:nvPr/>
        </p:nvSpPr>
        <p:spPr bwMode="auto">
          <a:xfrm>
            <a:off x="1487884" y="1301150"/>
            <a:ext cx="1426344"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b="1" dirty="0">
                <a:latin typeface="微软雅黑" panose="020B0503020204020204" pitchFamily="34" charset="-122"/>
                <a:ea typeface="微软雅黑" panose="020B0503020204020204" pitchFamily="34" charset="-122"/>
              </a:rPr>
              <a:t>环境要求</a:t>
            </a:r>
          </a:p>
        </p:txBody>
      </p:sp>
      <p:sp>
        <p:nvSpPr>
          <p:cNvPr id="15" name="Rectangle 20"/>
          <p:cNvSpPr>
            <a:spLocks noChangeArrowheads="1"/>
          </p:cNvSpPr>
          <p:nvPr/>
        </p:nvSpPr>
        <p:spPr bwMode="auto">
          <a:xfrm>
            <a:off x="1487885" y="1636429"/>
            <a:ext cx="2218432"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教室、多媒体机房、实物投影仪等。</a:t>
            </a:r>
          </a:p>
        </p:txBody>
      </p:sp>
      <p:sp>
        <p:nvSpPr>
          <p:cNvPr id="23" name="菱形 22"/>
          <p:cNvSpPr/>
          <p:nvPr/>
        </p:nvSpPr>
        <p:spPr>
          <a:xfrm>
            <a:off x="4210373" y="3582340"/>
            <a:ext cx="720080" cy="7200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p>
        </p:txBody>
      </p:sp>
      <p:cxnSp>
        <p:nvCxnSpPr>
          <p:cNvPr id="24" name="直接连接符 23"/>
          <p:cNvCxnSpPr/>
          <p:nvPr/>
        </p:nvCxnSpPr>
        <p:spPr>
          <a:xfrm flipH="1">
            <a:off x="4930451" y="3942379"/>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5356846" y="1922886"/>
            <a:ext cx="2376263" cy="2670945"/>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sp>
        <p:nvSpPr>
          <p:cNvPr id="26" name="矩形 25"/>
          <p:cNvSpPr/>
          <p:nvPr/>
        </p:nvSpPr>
        <p:spPr>
          <a:xfrm>
            <a:off x="5426524" y="2092237"/>
            <a:ext cx="2234572" cy="1349464"/>
          </a:xfrm>
          <a:prstGeom prst="rect">
            <a:avLst/>
          </a:prstGeom>
          <a:blipFill>
            <a:blip r:embed="rId2" cstate="print"/>
            <a:stretch>
              <a:fillRect/>
            </a:stretch>
          </a:blip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cxnSp>
        <p:nvCxnSpPr>
          <p:cNvPr id="27" name="直接连接符 26"/>
          <p:cNvCxnSpPr/>
          <p:nvPr/>
        </p:nvCxnSpPr>
        <p:spPr>
          <a:xfrm>
            <a:off x="5442664" y="3942379"/>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Rectangle 20"/>
          <p:cNvSpPr>
            <a:spLocks noChangeArrowheads="1"/>
          </p:cNvSpPr>
          <p:nvPr/>
        </p:nvSpPr>
        <p:spPr bwMode="auto">
          <a:xfrm>
            <a:off x="5442664" y="3680685"/>
            <a:ext cx="1426344" cy="19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b="1" dirty="0">
                <a:latin typeface="微软雅黑" panose="020B0503020204020204" pitchFamily="34" charset="-122"/>
                <a:ea typeface="微软雅黑" panose="020B0503020204020204" pitchFamily="34" charset="-122"/>
              </a:rPr>
              <a:t>所需工具</a:t>
            </a:r>
          </a:p>
        </p:txBody>
      </p:sp>
      <p:sp>
        <p:nvSpPr>
          <p:cNvPr id="29" name="Rectangle 20"/>
          <p:cNvSpPr>
            <a:spLocks noChangeArrowheads="1"/>
          </p:cNvSpPr>
          <p:nvPr/>
        </p:nvSpPr>
        <p:spPr bwMode="auto">
          <a:xfrm>
            <a:off x="5442664" y="4010956"/>
            <a:ext cx="2218432" cy="41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铅笔、橡皮、相关图形图像制作软件等。</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540" y="2060820"/>
            <a:ext cx="2217311" cy="1662137"/>
          </a:xfrm>
          <a:prstGeom prst="rect">
            <a:avLst/>
          </a:prstGeom>
        </p:spPr>
      </p:pic>
    </p:spTree>
    <p:extLst>
      <p:ext uri="{BB962C8B-B14F-4D97-AF65-F5344CB8AC3E}">
        <p14:creationId xmlns:p14="http://schemas.microsoft.com/office/powerpoint/2010/main" val="2088240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3"/>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
                                        <p:tgtEl>
                                          <p:spTgt spid="4"/>
                                        </p:tgtEl>
                                      </p:cBhvr>
                                    </p:animEffect>
                                    <p:anim calcmode="lin" valueType="num">
                                      <p:cBhvr>
                                        <p:cTn id="20" dur="300" fill="hold"/>
                                        <p:tgtEl>
                                          <p:spTgt spid="4"/>
                                        </p:tgtEl>
                                        <p:attrNameLst>
                                          <p:attrName>ppt_x</p:attrName>
                                        </p:attrNameLst>
                                      </p:cBhvr>
                                      <p:tavLst>
                                        <p:tav tm="0">
                                          <p:val>
                                            <p:strVal val="#ppt_x"/>
                                          </p:val>
                                        </p:tav>
                                        <p:tav tm="100000">
                                          <p:val>
                                            <p:strVal val="#ppt_x"/>
                                          </p:val>
                                        </p:tav>
                                      </p:tavLst>
                                    </p:anim>
                                    <p:anim calcmode="lin" valueType="num">
                                      <p:cBhvr>
                                        <p:cTn id="21" dur="300" fill="hold"/>
                                        <p:tgtEl>
                                          <p:spTgt spid="4"/>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100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2" presetClass="entr" presetSubtype="2" fill="hold" nodeType="withEffect">
                                  <p:stCondLst>
                                    <p:cond delay="1500"/>
                                  </p:stCondLst>
                                  <p:childTnLst>
                                    <p:set>
                                      <p:cBhvr>
                                        <p:cTn id="28" dur="1" fill="hold">
                                          <p:stCondLst>
                                            <p:cond delay="0"/>
                                          </p:stCondLst>
                                        </p:cTn>
                                        <p:tgtEl>
                                          <p:spTgt spid="18"/>
                                        </p:tgtEl>
                                        <p:attrNameLst>
                                          <p:attrName>style.visibility</p:attrName>
                                        </p:attrNameLst>
                                      </p:cBhvr>
                                      <p:to>
                                        <p:strVal val="visible"/>
                                      </p:to>
                                    </p:set>
                                    <p:animEffect transition="in" filter="wipe(right)">
                                      <p:cBhvr>
                                        <p:cTn id="29" dur="500"/>
                                        <p:tgtEl>
                                          <p:spTgt spid="18"/>
                                        </p:tgtEl>
                                      </p:cBhvr>
                                    </p:animEffect>
                                  </p:childTnLst>
                                </p:cTn>
                              </p:par>
                              <p:par>
                                <p:cTn id="30" presetID="2" presetClass="entr" presetSubtype="8"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00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0-#ppt_w/2"/>
                                          </p:val>
                                        </p:tav>
                                        <p:tav tm="100000">
                                          <p:val>
                                            <p:strVal val="#ppt_x"/>
                                          </p:val>
                                        </p:tav>
                                      </p:tavLst>
                                    </p:anim>
                                    <p:anim calcmode="lin" valueType="num">
                                      <p:cBhvr additive="base">
                                        <p:cTn id="37" dur="500" fill="hold"/>
                                        <p:tgtEl>
                                          <p:spTgt spid="5"/>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200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200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0-#ppt_w/2"/>
                                          </p:val>
                                        </p:tav>
                                        <p:tav tm="100000">
                                          <p:val>
                                            <p:strVal val="#ppt_x"/>
                                          </p:val>
                                        </p:tav>
                                      </p:tavLst>
                                    </p:anim>
                                    <p:anim calcmode="lin" valueType="num">
                                      <p:cBhvr additive="base">
                                        <p:cTn id="45" dur="500" fill="hold"/>
                                        <p:tgtEl>
                                          <p:spTgt spid="14"/>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200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0-#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par>
                                <p:cTn id="50" presetID="22" presetClass="entr" presetSubtype="1" fill="hold" nodeType="withEffect">
                                  <p:stCondLst>
                                    <p:cond delay="2500"/>
                                  </p:stCondLst>
                                  <p:childTnLst>
                                    <p:set>
                                      <p:cBhvr>
                                        <p:cTn id="51" dur="1" fill="hold">
                                          <p:stCondLst>
                                            <p:cond delay="0"/>
                                          </p:stCondLst>
                                        </p:cTn>
                                        <p:tgtEl>
                                          <p:spTgt spid="8"/>
                                        </p:tgtEl>
                                        <p:attrNameLst>
                                          <p:attrName>style.visibility</p:attrName>
                                        </p:attrNameLst>
                                      </p:cBhvr>
                                      <p:to>
                                        <p:strVal val="visible"/>
                                      </p:to>
                                    </p:set>
                                    <p:animEffect transition="in" filter="wipe(up)">
                                      <p:cBhvr>
                                        <p:cTn id="52" dur="500"/>
                                        <p:tgtEl>
                                          <p:spTgt spid="8"/>
                                        </p:tgtEl>
                                      </p:cBhvr>
                                    </p:animEffect>
                                  </p:childTnLst>
                                </p:cTn>
                              </p:par>
                              <p:par>
                                <p:cTn id="53" presetID="53" presetClass="entr" presetSubtype="16" fill="hold" grpId="0" nodeType="withEffect">
                                  <p:stCondLst>
                                    <p:cond delay="300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par>
                                <p:cTn id="58" presetID="22" presetClass="entr" presetSubtype="8" fill="hold" nodeType="withEffect">
                                  <p:stCondLst>
                                    <p:cond delay="350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par>
                                <p:cTn id="61" presetID="2" presetClass="entr" presetSubtype="2" fill="hold" grpId="0" nodeType="withEffect">
                                  <p:stCondLst>
                                    <p:cond delay="400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1+#ppt_w/2"/>
                                          </p:val>
                                        </p:tav>
                                        <p:tav tm="100000">
                                          <p:val>
                                            <p:strVal val="#ppt_x"/>
                                          </p:val>
                                        </p:tav>
                                      </p:tavLst>
                                    </p:anim>
                                    <p:anim calcmode="lin" valueType="num">
                                      <p:cBhvr additive="base">
                                        <p:cTn id="64" dur="500" fill="hold"/>
                                        <p:tgtEl>
                                          <p:spTgt spid="25"/>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400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1+#ppt_w/2"/>
                                          </p:val>
                                        </p:tav>
                                        <p:tav tm="100000">
                                          <p:val>
                                            <p:strVal val="#ppt_x"/>
                                          </p:val>
                                        </p:tav>
                                      </p:tavLst>
                                    </p:anim>
                                    <p:anim calcmode="lin" valueType="num">
                                      <p:cBhvr additive="base">
                                        <p:cTn id="68" dur="500" fill="hold"/>
                                        <p:tgtEl>
                                          <p:spTgt spid="26"/>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400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1+#ppt_w/2"/>
                                          </p:val>
                                        </p:tav>
                                        <p:tav tm="100000">
                                          <p:val>
                                            <p:strVal val="#ppt_x"/>
                                          </p:val>
                                        </p:tav>
                                      </p:tavLst>
                                    </p:anim>
                                    <p:anim calcmode="lin" valueType="num">
                                      <p:cBhvr additive="base">
                                        <p:cTn id="72" dur="500" fill="hold"/>
                                        <p:tgtEl>
                                          <p:spTgt spid="28"/>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400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1+#ppt_w/2"/>
                                          </p:val>
                                        </p:tav>
                                        <p:tav tm="100000">
                                          <p:val>
                                            <p:strVal val="#ppt_x"/>
                                          </p:val>
                                        </p:tav>
                                      </p:tavLst>
                                    </p:anim>
                                    <p:anim calcmode="lin" valueType="num">
                                      <p:cBhvr additive="base">
                                        <p:cTn id="76" dur="500" fill="hold"/>
                                        <p:tgtEl>
                                          <p:spTgt spid="27"/>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400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1+#ppt_w/2"/>
                                          </p:val>
                                        </p:tav>
                                        <p:tav tm="100000">
                                          <p:val>
                                            <p:strVal val="#ppt_x"/>
                                          </p:val>
                                        </p:tav>
                                      </p:tavLst>
                                    </p:anim>
                                    <p:anim calcmode="lin" valueType="num">
                                      <p:cBhvr additive="base">
                                        <p:cTn id="8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6" grpId="0" animBg="1"/>
      <p:bldP spid="9" grpId="0" animBg="1"/>
      <p:bldP spid="14" grpId="0"/>
      <p:bldP spid="15" grpId="0"/>
      <p:bldP spid="23" grpId="0" animBg="1"/>
      <p:bldP spid="25" grpId="0" animBg="1"/>
      <p:bldP spid="26" grpId="0" animBg="1"/>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rcRect l="1716" t="154" r="32471" b="1126"/>
          <a:stretch>
            <a:fillRect/>
          </a:stretch>
        </p:blipFill>
        <p:spPr>
          <a:xfrm>
            <a:off x="1316443" y="1194203"/>
            <a:ext cx="2998543" cy="2998543"/>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1153590"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361081"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Rectangle 24"/>
          <p:cNvSpPr>
            <a:spLocks noChangeArrowheads="1"/>
          </p:cNvSpPr>
          <p:nvPr/>
        </p:nvSpPr>
        <p:spPr bwMode="auto">
          <a:xfrm>
            <a:off x="5113803" y="1828789"/>
            <a:ext cx="3072462" cy="135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艺术类书籍内页，不同于之前的书籍内页。相对于社科类和科技类书籍，它的内容更活跃，因此，为了更好地配合书籍内容，更好地烘托气氛，在设计艺术类书籍时，它的设计可以适当灵活些，艺术气息浓些。</a:t>
            </a:r>
          </a:p>
        </p:txBody>
      </p:sp>
      <p:sp>
        <p:nvSpPr>
          <p:cNvPr id="121" name="菱形 120"/>
          <p:cNvSpPr/>
          <p:nvPr/>
        </p:nvSpPr>
        <p:spPr>
          <a:xfrm>
            <a:off x="3932784"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4142123"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472607"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257160"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822886" y="3290131"/>
            <a:ext cx="1108850" cy="60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600" b="1" dirty="0">
                <a:solidFill>
                  <a:schemeClr val="bg1"/>
                </a:solidFill>
                <a:latin typeface="微软雅黑" panose="020B0503020204020204" pitchFamily="34" charset="-122"/>
                <a:ea typeface="微软雅黑" panose="020B0503020204020204" pitchFamily="34" charset="-122"/>
              </a:rPr>
              <a:t>艺术类书籍</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lnSpc>
                <a:spcPct val="120000"/>
              </a:lnSpc>
              <a:spcBef>
                <a:spcPts val="300"/>
              </a:spcBef>
            </a:pPr>
            <a:r>
              <a:rPr lang="zh-CN" altLang="en-US" sz="1600" b="1" dirty="0">
                <a:solidFill>
                  <a:schemeClr val="bg1"/>
                </a:solidFill>
                <a:latin typeface="微软雅黑" panose="020B0503020204020204" pitchFamily="34" charset="-122"/>
                <a:ea typeface="微软雅黑" panose="020B0503020204020204" pitchFamily="34" charset="-122"/>
              </a:rPr>
              <a:t>内页特点</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609505"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2041738"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0"/>
                                            </p:tgtEl>
                                            <p:attrNameLst>
                                              <p:attrName>style.visibility</p:attrName>
                                            </p:attrNameLst>
                                          </p:cBhvr>
                                          <p:to>
                                            <p:strVal val="visible"/>
                                          </p:to>
                                        </p:set>
                                        <p:animEffect transition="in" filter="wheel(1)">
                                          <p:cBhvr>
                                            <p:cTn id="36" dur="500"/>
                                            <p:tgtEl>
                                              <p:spTgt spid="20"/>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14:presetBounceEnd="60000">
                                      <p:stCondLst>
                                        <p:cond delay="3100"/>
                                      </p:stCondLst>
                                      <p:childTnLst>
                                        <p:set>
                                          <p:cBhvr>
                                            <p:cTn id="73" dur="1" fill="hold">
                                              <p:stCondLst>
                                                <p:cond delay="0"/>
                                              </p:stCondLst>
                                            </p:cTn>
                                            <p:tgtEl>
                                              <p:spTgt spid="120"/>
                                            </p:tgtEl>
                                            <p:attrNameLst>
                                              <p:attrName>style.visibility</p:attrName>
                                            </p:attrNameLst>
                                          </p:cBhvr>
                                          <p:to>
                                            <p:strVal val="visible"/>
                                          </p:to>
                                        </p:set>
                                        <p:anim calcmode="lin" valueType="num" p14:bounceEnd="60000">
                                          <p:cBhvr additive="base">
                                            <p:cTn id="74"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5"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0"/>
                                            </p:tgtEl>
                                            <p:attrNameLst>
                                              <p:attrName>style.visibility</p:attrName>
                                            </p:attrNameLst>
                                          </p:cBhvr>
                                          <p:to>
                                            <p:strVal val="visible"/>
                                          </p:to>
                                        </p:set>
                                        <p:animEffect transition="in" filter="wheel(1)">
                                          <p:cBhvr>
                                            <p:cTn id="36" dur="500"/>
                                            <p:tgtEl>
                                              <p:spTgt spid="20"/>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stCondLst>
                                        <p:cond delay="3100"/>
                                      </p:stCondLst>
                                      <p:childTnLst>
                                        <p:set>
                                          <p:cBhvr>
                                            <p:cTn id="73" dur="1" fill="hold">
                                              <p:stCondLst>
                                                <p:cond delay="0"/>
                                              </p:stCondLst>
                                            </p:cTn>
                                            <p:tgtEl>
                                              <p:spTgt spid="120"/>
                                            </p:tgtEl>
                                            <p:attrNameLst>
                                              <p:attrName>style.visibility</p:attrName>
                                            </p:attrNameLst>
                                          </p:cBhvr>
                                          <p:to>
                                            <p:strVal val="visible"/>
                                          </p:to>
                                        </p:set>
                                        <p:anim calcmode="lin" valueType="num">
                                          <p:cBhvr additive="base">
                                            <p:cTn id="74" dur="500" fill="hold"/>
                                            <p:tgtEl>
                                              <p:spTgt spid="120"/>
                                            </p:tgtEl>
                                            <p:attrNameLst>
                                              <p:attrName>ppt_x</p:attrName>
                                            </p:attrNameLst>
                                          </p:cBhvr>
                                          <p:tavLst>
                                            <p:tav tm="0">
                                              <p:val>
                                                <p:strVal val="1+#ppt_w/2"/>
                                              </p:val>
                                            </p:tav>
                                            <p:tav tm="100000">
                                              <p:val>
                                                <p:strVal val="#ppt_x"/>
                                              </p:val>
                                            </p:tav>
                                          </p:tavLst>
                                        </p:anim>
                                        <p:anim calcmode="lin" valueType="num">
                                          <p:cBhvr additive="base">
                                            <p:cTn id="75"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theme/theme1.xml><?xml version="1.0" encoding="utf-8"?>
<a:theme xmlns:a="http://schemas.openxmlformats.org/drawingml/2006/main" name="Office 主题​​">
  <a:themeElements>
    <a:clrScheme name="蓝绿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1614</TotalTime>
  <Words>1735</Words>
  <Application>Microsoft Office PowerPoint</Application>
  <PresentationFormat>自定义</PresentationFormat>
  <Paragraphs>92</Paragraphs>
  <Slides>26</Slides>
  <Notes>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26</vt:i4>
      </vt:variant>
    </vt:vector>
  </HeadingPairs>
  <TitlesOfParts>
    <vt:vector size="36" baseType="lpstr">
      <vt:lpstr>黑体</vt:lpstr>
      <vt:lpstr>宋体</vt:lpstr>
      <vt:lpstr>微软雅黑</vt:lpstr>
      <vt:lpstr>幼圆</vt:lpstr>
      <vt:lpstr>Arial</vt:lpstr>
      <vt:lpstr>Calibri</vt:lpstr>
      <vt:lpstr>Calibri Light</vt:lpstr>
      <vt:lpstr>Impact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ma chong</cp:lastModifiedBy>
  <cp:revision>167</cp:revision>
  <dcterms:created xsi:type="dcterms:W3CDTF">2016-02-29T06:04:00Z</dcterms:created>
  <dcterms:modified xsi:type="dcterms:W3CDTF">2023-03-11T07:09:26Z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2052-10.1.0.5559</vt:lpwstr>
  </property>
</Properties>
</file>