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3"/>
    <p:sldMasterId id="2147483681" r:id="rId4"/>
  </p:sldMasterIdLst>
  <p:notesMasterIdLst>
    <p:notesMasterId r:id="rId6"/>
  </p:notesMasterIdLst>
  <p:handoutMasterIdLst>
    <p:handoutMasterId r:id="rId16"/>
  </p:handoutMasterIdLst>
  <p:sldIdLst>
    <p:sldId id="365" r:id="rId5"/>
    <p:sldId id="336" r:id="rId7"/>
    <p:sldId id="355" r:id="rId8"/>
    <p:sldId id="354" r:id="rId9"/>
    <p:sldId id="359" r:id="rId10"/>
    <p:sldId id="360" r:id="rId11"/>
    <p:sldId id="361" r:id="rId12"/>
    <p:sldId id="367" r:id="rId13"/>
    <p:sldId id="366" r:id="rId14"/>
    <p:sldId id="279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2" userDrawn="1">
          <p15:clr>
            <a:srgbClr val="A4A3A4"/>
          </p15:clr>
        </p15:guide>
        <p15:guide id="2" pos="382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clrMru>
    <a:srgbClr val="E29290"/>
    <a:srgbClr val="DE7071"/>
    <a:srgbClr val="E0493E"/>
    <a:srgbClr val="FAD6CC"/>
    <a:srgbClr val="DEE5E8"/>
    <a:srgbClr val="DDE6E9"/>
    <a:srgbClr val="E3D0CF"/>
    <a:srgbClr val="E43A56"/>
    <a:srgbClr val="6F2D1C"/>
    <a:srgbClr val="295C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2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168" y="62"/>
      </p:cViewPr>
      <p:guideLst>
        <p:guide orient="horz" pos="2252"/>
        <p:guide pos="38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0" Type="http://schemas.openxmlformats.org/officeDocument/2006/relationships/tags" Target="tags/tag52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522D8D-1E7C-436B-952C-6FC6E33B8AE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5F871-D949-400E-A34B-27572271386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5F871-D949-400E-A34B-2757227138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2.xml"/><Relationship Id="rId3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image" Target="../media/image2.png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4" Type="http://schemas.openxmlformats.org/officeDocument/2006/relationships/tags" Target="../tags/tag10.xml"/><Relationship Id="rId3" Type="http://schemas.openxmlformats.org/officeDocument/2006/relationships/image" Target="../media/image2.png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image" Target="../media/image2.png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image" Target="../media/image2.png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image" Target="../media/image2.png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>
            <a:fillRect/>
          </a:stretch>
        </p:blipFill>
        <p:spPr>
          <a:xfrm>
            <a:off x="-24242" y="0"/>
            <a:ext cx="1221624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2121" y="0"/>
            <a:ext cx="12191998" cy="6857999"/>
          </a:xfrm>
          <a:prstGeom prst="rect">
            <a:avLst/>
          </a:prstGeom>
          <a:gradFill>
            <a:gsLst>
              <a:gs pos="61000">
                <a:schemeClr val="bg1">
                  <a:alpha val="87000"/>
                </a:schemeClr>
              </a:gs>
              <a:gs pos="100000">
                <a:schemeClr val="bg1">
                  <a:lumMod val="85000"/>
                  <a:alpha val="67000"/>
                </a:schemeClr>
              </a:gs>
              <a:gs pos="1000">
                <a:srgbClr val="FDFDFD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8890" y="43180"/>
            <a:ext cx="11390630" cy="892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204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1</a:t>
            </a:r>
            <a:endParaRPr sz="3200"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识读</a:t>
            </a:r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图纸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>
            <a:fillRect/>
          </a:stretch>
        </p:blipFill>
        <p:spPr>
          <a:xfrm>
            <a:off x="-24242" y="0"/>
            <a:ext cx="1221624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2121" y="0"/>
            <a:ext cx="12191998" cy="6857999"/>
          </a:xfrm>
          <a:prstGeom prst="rect">
            <a:avLst/>
          </a:prstGeom>
          <a:gradFill>
            <a:gsLst>
              <a:gs pos="61000">
                <a:schemeClr val="bg1">
                  <a:alpha val="87000"/>
                </a:schemeClr>
              </a:gs>
              <a:gs pos="100000">
                <a:schemeClr val="bg1">
                  <a:lumMod val="85000"/>
                  <a:alpha val="67000"/>
                </a:schemeClr>
              </a:gs>
              <a:gs pos="1000">
                <a:srgbClr val="FDFDFD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9105" y="43256"/>
            <a:ext cx="11512969" cy="10121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05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>
                <a:solidFill>
                  <a:schemeClr val="bg1"/>
                </a:solidFill>
                <a:latin typeface="Cambria" panose="02040503050406030204"/>
                <a:cs typeface="Cambria" panose="02040503050406030204"/>
              </a:rPr>
              <a:t>2</a:t>
            </a:r>
            <a:endParaRPr lang="en-US" sz="3200">
              <a:solidFill>
                <a:schemeClr val="bg1"/>
              </a:solidFill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>
            <p:custDataLst>
              <p:tags r:id="rId5"/>
            </p:custDataLst>
          </p:nvPr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案例演算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9105" y="43256"/>
            <a:ext cx="11512969" cy="10121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05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>
                <a:solidFill>
                  <a:schemeClr val="bg1"/>
                </a:solidFill>
                <a:latin typeface="Cambria" panose="02040503050406030204"/>
                <a:cs typeface="Cambria" panose="02040503050406030204"/>
              </a:rPr>
              <a:t>3</a:t>
            </a:r>
            <a:endParaRPr lang="en-US" sz="3200">
              <a:solidFill>
                <a:schemeClr val="bg1"/>
              </a:solidFill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>
            <p:custDataLst>
              <p:tags r:id="rId5"/>
            </p:custDataLst>
          </p:nvPr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归纳小结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3" name="TextBox 22"/>
          <p:cNvSpPr txBox="1">
            <a:spLocks noChangeArrowheads="1"/>
          </p:cNvSpPr>
          <p:nvPr userDrawn="1"/>
        </p:nvSpPr>
        <p:spPr bwMode="auto">
          <a:xfrm>
            <a:off x="178667" y="417189"/>
            <a:ext cx="829675" cy="748988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rgbClr val="68B92E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pPr algn="l"/>
            <a:r>
              <a:rPr lang="en-US" altLang="zh-CN" sz="4265" dirty="0">
                <a:solidFill>
                  <a:prstClr val="white"/>
                </a:solidFill>
                <a:latin typeface="Impact" panose="020B0806030902050204" pitchFamily="34" charset="0"/>
              </a:rPr>
              <a:t>01</a:t>
            </a:r>
            <a:endParaRPr lang="en-US" altLang="zh-CN" sz="4265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sp>
        <p:nvSpPr>
          <p:cNvPr id="15" name="任意多边形 81"/>
          <p:cNvSpPr/>
          <p:nvPr userDrawn="1"/>
        </p:nvSpPr>
        <p:spPr>
          <a:xfrm>
            <a:off x="1199130" y="322045"/>
            <a:ext cx="80615" cy="939277"/>
          </a:xfrm>
          <a:custGeom>
            <a:avLst/>
            <a:gdLst>
              <a:gd name="connsiteX0" fmla="*/ 0 w 0"/>
              <a:gd name="connsiteY0" fmla="*/ 0 h 419100"/>
              <a:gd name="connsiteX1" fmla="*/ 0 w 0"/>
              <a:gd name="connsiteY1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19100">
                <a:moveTo>
                  <a:pt x="0" y="0"/>
                </a:moveTo>
                <a:lnTo>
                  <a:pt x="0" y="41910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6" name="TextBox 18"/>
          <p:cNvSpPr txBox="1"/>
          <p:nvPr userDrawn="1"/>
        </p:nvSpPr>
        <p:spPr>
          <a:xfrm>
            <a:off x="1262400" y="763481"/>
            <a:ext cx="3668553" cy="583565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chemeClr val="bg1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endParaRPr lang="zh-CN" altLang="en-US" sz="32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>
            <a:fillRect/>
          </a:stretch>
        </p:blipFill>
        <p:spPr>
          <a:xfrm>
            <a:off x="-24242" y="0"/>
            <a:ext cx="1221624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2121" y="0"/>
            <a:ext cx="12191998" cy="6857999"/>
          </a:xfrm>
          <a:prstGeom prst="rect">
            <a:avLst/>
          </a:prstGeom>
          <a:gradFill>
            <a:gsLst>
              <a:gs pos="61000">
                <a:schemeClr val="bg1">
                  <a:alpha val="87000"/>
                </a:schemeClr>
              </a:gs>
              <a:gs pos="100000">
                <a:schemeClr val="bg1">
                  <a:lumMod val="85000"/>
                  <a:alpha val="67000"/>
                </a:schemeClr>
              </a:gs>
              <a:gs pos="1000">
                <a:srgbClr val="FDFDFD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8890" y="43180"/>
            <a:ext cx="11390630" cy="892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204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1</a:t>
            </a:r>
            <a:endParaRPr sz="3200"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规则学习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9105" y="43256"/>
            <a:ext cx="11512969" cy="10121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05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>
                <a:solidFill>
                  <a:schemeClr val="bg1"/>
                </a:solidFill>
                <a:latin typeface="Cambria" panose="02040503050406030204"/>
                <a:cs typeface="Cambria" panose="02040503050406030204"/>
              </a:rPr>
              <a:t>2</a:t>
            </a:r>
            <a:endParaRPr lang="en-US" sz="3200">
              <a:solidFill>
                <a:schemeClr val="bg1"/>
              </a:solidFill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>
            <p:custDataLst>
              <p:tags r:id="rId5"/>
            </p:custDataLst>
          </p:nvPr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建立</a:t>
            </a:r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模型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9105" y="43256"/>
            <a:ext cx="11512969" cy="10121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05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>
                <a:solidFill>
                  <a:schemeClr val="bg1"/>
                </a:solidFill>
                <a:latin typeface="Cambria" panose="02040503050406030204"/>
                <a:cs typeface="Cambria" panose="02040503050406030204"/>
              </a:rPr>
              <a:t>3</a:t>
            </a:r>
            <a:endParaRPr lang="en-US" sz="3200">
              <a:solidFill>
                <a:schemeClr val="bg1"/>
              </a:solidFill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>
            <p:custDataLst>
              <p:tags r:id="rId5"/>
            </p:custDataLst>
          </p:nvPr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归纳</a:t>
            </a:r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总结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>
            <a:fillRect/>
          </a:stretch>
        </p:blipFill>
        <p:spPr>
          <a:xfrm>
            <a:off x="-24242" y="0"/>
            <a:ext cx="1221624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2121" y="0"/>
            <a:ext cx="12191998" cy="6857999"/>
          </a:xfrm>
          <a:prstGeom prst="rect">
            <a:avLst/>
          </a:prstGeom>
          <a:gradFill>
            <a:gsLst>
              <a:gs pos="61000">
                <a:schemeClr val="bg1">
                  <a:alpha val="87000"/>
                </a:schemeClr>
              </a:gs>
              <a:gs pos="100000">
                <a:schemeClr val="bg1">
                  <a:lumMod val="85000"/>
                  <a:alpha val="67000"/>
                </a:schemeClr>
              </a:gs>
              <a:gs pos="1000">
                <a:srgbClr val="FDFDFD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" y="325466"/>
            <a:ext cx="1137136" cy="943833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3" name="TextBox 22"/>
          <p:cNvSpPr txBox="1">
            <a:spLocks noChangeArrowheads="1"/>
          </p:cNvSpPr>
          <p:nvPr userDrawn="1"/>
        </p:nvSpPr>
        <p:spPr bwMode="auto">
          <a:xfrm>
            <a:off x="178667" y="417189"/>
            <a:ext cx="829675" cy="748988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rgbClr val="68B92E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pPr algn="l"/>
            <a:r>
              <a:rPr lang="en-US" altLang="zh-CN" sz="4265" dirty="0">
                <a:solidFill>
                  <a:prstClr val="white"/>
                </a:solidFill>
                <a:latin typeface="Impact" panose="020B0806030902050204" pitchFamily="34" charset="0"/>
              </a:rPr>
              <a:t>02</a:t>
            </a:r>
            <a:endParaRPr lang="en-US" altLang="zh-CN" sz="4265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sp>
        <p:nvSpPr>
          <p:cNvPr id="15" name="任意多边形 81"/>
          <p:cNvSpPr/>
          <p:nvPr userDrawn="1"/>
        </p:nvSpPr>
        <p:spPr>
          <a:xfrm>
            <a:off x="1199130" y="322045"/>
            <a:ext cx="80615" cy="939277"/>
          </a:xfrm>
          <a:custGeom>
            <a:avLst/>
            <a:gdLst>
              <a:gd name="connsiteX0" fmla="*/ 0 w 0"/>
              <a:gd name="connsiteY0" fmla="*/ 0 h 419100"/>
              <a:gd name="connsiteX1" fmla="*/ 0 w 0"/>
              <a:gd name="connsiteY1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19100">
                <a:moveTo>
                  <a:pt x="0" y="0"/>
                </a:moveTo>
                <a:lnTo>
                  <a:pt x="0" y="41910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6" name="TextBox 18"/>
          <p:cNvSpPr txBox="1"/>
          <p:nvPr userDrawn="1"/>
        </p:nvSpPr>
        <p:spPr>
          <a:xfrm>
            <a:off x="1262400" y="763481"/>
            <a:ext cx="3668553" cy="584775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chemeClr val="bg1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r>
              <a:rPr lang="zh-CN" altLang="en-US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点击</a:t>
            </a:r>
            <a:r>
              <a:rPr lang="zh-CN" altLang="en-US" sz="3200" dirty="0">
                <a:solidFill>
                  <a:srgbClr val="0272C0"/>
                </a:solidFill>
              </a:rPr>
              <a:t>此处</a:t>
            </a:r>
            <a:r>
              <a:rPr lang="zh-CN" altLang="en-US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添加标题</a:t>
            </a:r>
            <a:endParaRPr lang="zh-CN" altLang="en-US" sz="32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4930953" y="1047187"/>
            <a:ext cx="2207195" cy="246221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altLang="zh-CN" sz="1000" dirty="0">
                <a:solidFill>
                  <a:prstClr val="black">
                    <a:lumMod val="95000"/>
                    <a:lumOff val="5000"/>
                  </a:prst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/ CLICK TO ADD TITLE</a:t>
            </a:r>
            <a:endParaRPr lang="zh-CN" altLang="en-US" sz="1000" dirty="0">
              <a:solidFill>
                <a:prstClr val="black">
                  <a:lumMod val="95000"/>
                  <a:lumOff val="5000"/>
                </a:prstClr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9105" y="43256"/>
            <a:ext cx="11512969" cy="10121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05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>
                <a:solidFill>
                  <a:schemeClr val="bg1"/>
                </a:solidFill>
                <a:latin typeface="Cambria" panose="02040503050406030204"/>
                <a:cs typeface="Cambria" panose="02040503050406030204"/>
              </a:rPr>
              <a:t>3</a:t>
            </a:r>
            <a:endParaRPr lang="en-US" sz="3200">
              <a:solidFill>
                <a:schemeClr val="bg1"/>
              </a:solidFill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>
            <p:custDataLst>
              <p:tags r:id="rId5"/>
            </p:custDataLst>
          </p:nvPr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归纳</a:t>
            </a:r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总结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>
            <a:fillRect/>
          </a:stretch>
        </p:blipFill>
        <p:spPr>
          <a:xfrm>
            <a:off x="-24242" y="0"/>
            <a:ext cx="1221624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2121" y="0"/>
            <a:ext cx="12191998" cy="6857999"/>
          </a:xfrm>
          <a:prstGeom prst="rect">
            <a:avLst/>
          </a:prstGeom>
          <a:gradFill>
            <a:gsLst>
              <a:gs pos="61000">
                <a:schemeClr val="bg1">
                  <a:alpha val="87000"/>
                </a:schemeClr>
              </a:gs>
              <a:gs pos="100000">
                <a:schemeClr val="bg1">
                  <a:lumMod val="85000"/>
                  <a:alpha val="67000"/>
                </a:schemeClr>
              </a:gs>
              <a:gs pos="1000">
                <a:srgbClr val="FDFDFD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" y="325466"/>
            <a:ext cx="1137136" cy="943833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3" name="TextBox 22"/>
          <p:cNvSpPr txBox="1">
            <a:spLocks noChangeArrowheads="1"/>
          </p:cNvSpPr>
          <p:nvPr userDrawn="1"/>
        </p:nvSpPr>
        <p:spPr bwMode="auto">
          <a:xfrm>
            <a:off x="178667" y="417189"/>
            <a:ext cx="829675" cy="748988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rgbClr val="68B92E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pPr algn="l"/>
            <a:r>
              <a:rPr lang="en-US" altLang="zh-CN" sz="4265" dirty="0">
                <a:solidFill>
                  <a:prstClr val="white"/>
                </a:solidFill>
                <a:latin typeface="Impact" panose="020B0806030902050204" pitchFamily="34" charset="0"/>
              </a:rPr>
              <a:t>03</a:t>
            </a:r>
            <a:endParaRPr lang="en-US" altLang="zh-CN" sz="4265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sp>
        <p:nvSpPr>
          <p:cNvPr id="15" name="任意多边形 81"/>
          <p:cNvSpPr/>
          <p:nvPr userDrawn="1"/>
        </p:nvSpPr>
        <p:spPr>
          <a:xfrm>
            <a:off x="1199130" y="322045"/>
            <a:ext cx="80615" cy="939277"/>
          </a:xfrm>
          <a:custGeom>
            <a:avLst/>
            <a:gdLst>
              <a:gd name="connsiteX0" fmla="*/ 0 w 0"/>
              <a:gd name="connsiteY0" fmla="*/ 0 h 419100"/>
              <a:gd name="connsiteX1" fmla="*/ 0 w 0"/>
              <a:gd name="connsiteY1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19100">
                <a:moveTo>
                  <a:pt x="0" y="0"/>
                </a:moveTo>
                <a:lnTo>
                  <a:pt x="0" y="41910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6" name="TextBox 18"/>
          <p:cNvSpPr txBox="1"/>
          <p:nvPr userDrawn="1"/>
        </p:nvSpPr>
        <p:spPr>
          <a:xfrm>
            <a:off x="1262400" y="763481"/>
            <a:ext cx="3668553" cy="584775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chemeClr val="bg1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r>
              <a:rPr lang="zh-CN" altLang="en-US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点击</a:t>
            </a:r>
            <a:r>
              <a:rPr lang="zh-CN" altLang="en-US" sz="3200" dirty="0">
                <a:solidFill>
                  <a:srgbClr val="0272C0"/>
                </a:solidFill>
              </a:rPr>
              <a:t>此处</a:t>
            </a:r>
            <a:r>
              <a:rPr lang="zh-CN" altLang="en-US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添加标题</a:t>
            </a:r>
            <a:endParaRPr lang="zh-CN" altLang="en-US" sz="32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4930953" y="1047187"/>
            <a:ext cx="2207195" cy="246221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altLang="zh-CN" sz="1000" dirty="0">
                <a:solidFill>
                  <a:prstClr val="black">
                    <a:lumMod val="95000"/>
                    <a:lumOff val="5000"/>
                  </a:prst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/ CLICK TO ADD TITLE</a:t>
            </a:r>
            <a:endParaRPr lang="zh-CN" altLang="en-US" sz="1000" dirty="0">
              <a:solidFill>
                <a:prstClr val="black">
                  <a:lumMod val="95000"/>
                  <a:lumOff val="5000"/>
                </a:prstClr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>
            <a:fillRect/>
          </a:stretch>
        </p:blipFill>
        <p:spPr>
          <a:xfrm>
            <a:off x="-24242" y="0"/>
            <a:ext cx="1221624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2121" y="0"/>
            <a:ext cx="12191998" cy="6857999"/>
          </a:xfrm>
          <a:prstGeom prst="rect">
            <a:avLst/>
          </a:prstGeom>
          <a:gradFill>
            <a:gsLst>
              <a:gs pos="61000">
                <a:schemeClr val="bg1">
                  <a:alpha val="87000"/>
                </a:schemeClr>
              </a:gs>
              <a:gs pos="100000">
                <a:schemeClr val="bg1">
                  <a:lumMod val="85000"/>
                  <a:alpha val="67000"/>
                </a:schemeClr>
              </a:gs>
              <a:gs pos="1000">
                <a:srgbClr val="FDFDFD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" y="325466"/>
            <a:ext cx="1137136" cy="943833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3" name="TextBox 22"/>
          <p:cNvSpPr txBox="1">
            <a:spLocks noChangeArrowheads="1"/>
          </p:cNvSpPr>
          <p:nvPr userDrawn="1"/>
        </p:nvSpPr>
        <p:spPr bwMode="auto">
          <a:xfrm>
            <a:off x="178667" y="417189"/>
            <a:ext cx="829675" cy="748988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rgbClr val="68B92E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pPr algn="l"/>
            <a:r>
              <a:rPr lang="en-US" altLang="zh-CN" sz="4265" dirty="0">
                <a:solidFill>
                  <a:prstClr val="white"/>
                </a:solidFill>
                <a:latin typeface="Impact" panose="020B0806030902050204" pitchFamily="34" charset="0"/>
              </a:rPr>
              <a:t>04</a:t>
            </a:r>
            <a:endParaRPr lang="en-US" altLang="zh-CN" sz="4265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sp>
        <p:nvSpPr>
          <p:cNvPr id="15" name="任意多边形 81"/>
          <p:cNvSpPr/>
          <p:nvPr userDrawn="1"/>
        </p:nvSpPr>
        <p:spPr>
          <a:xfrm>
            <a:off x="1199130" y="322045"/>
            <a:ext cx="80615" cy="939277"/>
          </a:xfrm>
          <a:custGeom>
            <a:avLst/>
            <a:gdLst>
              <a:gd name="connsiteX0" fmla="*/ 0 w 0"/>
              <a:gd name="connsiteY0" fmla="*/ 0 h 419100"/>
              <a:gd name="connsiteX1" fmla="*/ 0 w 0"/>
              <a:gd name="connsiteY1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19100">
                <a:moveTo>
                  <a:pt x="0" y="0"/>
                </a:moveTo>
                <a:lnTo>
                  <a:pt x="0" y="41910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6" name="TextBox 18"/>
          <p:cNvSpPr txBox="1"/>
          <p:nvPr userDrawn="1"/>
        </p:nvSpPr>
        <p:spPr>
          <a:xfrm>
            <a:off x="1262400" y="763481"/>
            <a:ext cx="3668553" cy="584775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chemeClr val="bg1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r>
              <a:rPr lang="zh-CN" altLang="en-US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点击</a:t>
            </a:r>
            <a:r>
              <a:rPr lang="zh-CN" altLang="en-US" sz="3200" dirty="0">
                <a:solidFill>
                  <a:srgbClr val="0272C0"/>
                </a:solidFill>
              </a:rPr>
              <a:t>此处</a:t>
            </a:r>
            <a:r>
              <a:rPr lang="zh-CN" altLang="en-US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添加标题</a:t>
            </a:r>
            <a:endParaRPr lang="zh-CN" altLang="en-US" sz="32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4930953" y="1047187"/>
            <a:ext cx="2207195" cy="246221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altLang="zh-CN" sz="1000" dirty="0">
                <a:solidFill>
                  <a:prstClr val="black">
                    <a:lumMod val="95000"/>
                    <a:lumOff val="5000"/>
                  </a:prst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/ CLICK TO ADD TITLE</a:t>
            </a:r>
            <a:endParaRPr lang="zh-CN" altLang="en-US" sz="1000" dirty="0">
              <a:solidFill>
                <a:prstClr val="black">
                  <a:lumMod val="95000"/>
                  <a:lumOff val="5000"/>
                </a:prstClr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.xml"/><Relationship Id="rId8" Type="http://schemas.openxmlformats.org/officeDocument/2006/relationships/slideLayout" Target="../slideLayouts/slideLayout39.xml"/><Relationship Id="rId7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7" Type="http://schemas.openxmlformats.org/officeDocument/2006/relationships/theme" Target="../theme/theme3.xml"/><Relationship Id="rId16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</p:sldLayoutIdLst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</p:sldLayoutIdLst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media" Target="../media/audio1.wav"/><Relationship Id="rId3" Type="http://schemas.openxmlformats.org/officeDocument/2006/relationships/audio" Target="../media/audio1.wav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2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51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9.xml"/><Relationship Id="rId3" Type="http://schemas.openxmlformats.org/officeDocument/2006/relationships/tags" Target="../tags/tag24.xml"/><Relationship Id="rId2" Type="http://schemas.openxmlformats.org/officeDocument/2006/relationships/image" Target="../media/image6.png"/><Relationship Id="rId1" Type="http://schemas.openxmlformats.org/officeDocument/2006/relationships/tags" Target="../tags/tag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7.png"/><Relationship Id="rId1" Type="http://schemas.openxmlformats.org/officeDocument/2006/relationships/tags" Target="../tags/tag2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image" Target="../media/image8.png"/><Relationship Id="rId11" Type="http://schemas.openxmlformats.org/officeDocument/2006/relationships/slideLayout" Target="../slideLayouts/slideLayout35.xml"/><Relationship Id="rId10" Type="http://schemas.openxmlformats.org/officeDocument/2006/relationships/tags" Target="../tags/tag34.xml"/><Relationship Id="rId1" Type="http://schemas.openxmlformats.org/officeDocument/2006/relationships/tags" Target="../tags/tag26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image" Target="../media/image11.png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image" Target="../media/image10.png"/><Relationship Id="rId3" Type="http://schemas.openxmlformats.org/officeDocument/2006/relationships/tags" Target="../tags/tag36.xml"/><Relationship Id="rId2" Type="http://schemas.openxmlformats.org/officeDocument/2006/relationships/image" Target="../media/image9.png"/><Relationship Id="rId1" Type="http://schemas.openxmlformats.org/officeDocument/2006/relationships/tags" Target="../tags/tag35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5.xml"/><Relationship Id="rId5" Type="http://schemas.openxmlformats.org/officeDocument/2006/relationships/image" Target="../media/image13.png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image" Target="../media/image12.png"/><Relationship Id="rId1" Type="http://schemas.openxmlformats.org/officeDocument/2006/relationships/tags" Target="../tags/tag40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5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image" Target="../media/image15.png"/><Relationship Id="rId3" Type="http://schemas.openxmlformats.org/officeDocument/2006/relationships/tags" Target="../tags/tag44.xml"/><Relationship Id="rId2" Type="http://schemas.openxmlformats.org/officeDocument/2006/relationships/image" Target="../media/image14.png"/><Relationship Id="rId1" Type="http://schemas.openxmlformats.org/officeDocument/2006/relationships/tags" Target="../tags/tag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4.xml"/><Relationship Id="rId1" Type="http://schemas.openxmlformats.org/officeDocument/2006/relationships/tags" Target="../tags/tag47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7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1"/>
          <p:cNvCxnSpPr/>
          <p:nvPr>
            <p:custDataLst>
              <p:tags r:id="rId1"/>
            </p:custDataLst>
          </p:nvPr>
        </p:nvCxnSpPr>
        <p:spPr>
          <a:xfrm>
            <a:off x="-12491" y="2781722"/>
            <a:ext cx="7532370" cy="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任意多边形 22"/>
          <p:cNvSpPr/>
          <p:nvPr/>
        </p:nvSpPr>
        <p:spPr>
          <a:xfrm rot="2680233">
            <a:off x="6742263" y="4871861"/>
            <a:ext cx="7189341" cy="6330688"/>
          </a:xfrm>
          <a:custGeom>
            <a:avLst/>
            <a:gdLst>
              <a:gd name="connsiteX0" fmla="*/ 0 w 5393410"/>
              <a:gd name="connsiteY0" fmla="*/ 0 h 4749253"/>
              <a:gd name="connsiteX1" fmla="*/ 4406292 w 5393410"/>
              <a:gd name="connsiteY1" fmla="*/ 0 h 4749253"/>
              <a:gd name="connsiteX2" fmla="*/ 5393410 w 5393410"/>
              <a:gd name="connsiteY2" fmla="*/ 998536 h 4749253"/>
              <a:gd name="connsiteX3" fmla="*/ 1599309 w 5393410"/>
              <a:gd name="connsiteY3" fmla="*/ 4749253 h 4749253"/>
              <a:gd name="connsiteX4" fmla="*/ 0 w 5393410"/>
              <a:gd name="connsiteY4" fmla="*/ 4749253 h 4749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3410" h="4749253">
                <a:moveTo>
                  <a:pt x="0" y="0"/>
                </a:moveTo>
                <a:lnTo>
                  <a:pt x="4406292" y="0"/>
                </a:lnTo>
                <a:lnTo>
                  <a:pt x="5393410" y="998536"/>
                </a:lnTo>
                <a:lnTo>
                  <a:pt x="1599309" y="4749253"/>
                </a:lnTo>
                <a:lnTo>
                  <a:pt x="0" y="4749253"/>
                </a:lnTo>
                <a:close/>
              </a:path>
            </a:pathLst>
          </a:custGeom>
          <a:solidFill>
            <a:srgbClr val="1557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7" name="任意多边形: 形状 36"/>
          <p:cNvSpPr/>
          <p:nvPr/>
        </p:nvSpPr>
        <p:spPr>
          <a:xfrm>
            <a:off x="6459795" y="3270011"/>
            <a:ext cx="5732206" cy="3587097"/>
          </a:xfrm>
          <a:custGeom>
            <a:avLst/>
            <a:gdLst>
              <a:gd name="connsiteX0" fmla="*/ 3547004 w 5733699"/>
              <a:gd name="connsiteY0" fmla="*/ 0 h 3588031"/>
              <a:gd name="connsiteX1" fmla="*/ 5733699 w 5733699"/>
              <a:gd name="connsiteY1" fmla="*/ 2161692 h 3588031"/>
              <a:gd name="connsiteX2" fmla="*/ 5733699 w 5733699"/>
              <a:gd name="connsiteY2" fmla="*/ 3588031 h 3588031"/>
              <a:gd name="connsiteX3" fmla="*/ 0 w 5733699"/>
              <a:gd name="connsiteY3" fmla="*/ 3588031 h 3588031"/>
              <a:gd name="connsiteX4" fmla="*/ 3547004 w 5733699"/>
              <a:gd name="connsiteY4" fmla="*/ 0 h 358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3699" h="3588031">
                <a:moveTo>
                  <a:pt x="3547004" y="0"/>
                </a:moveTo>
                <a:lnTo>
                  <a:pt x="5733699" y="2161692"/>
                </a:lnTo>
                <a:lnTo>
                  <a:pt x="5733699" y="3588031"/>
                </a:lnTo>
                <a:lnTo>
                  <a:pt x="0" y="3588031"/>
                </a:lnTo>
                <a:lnTo>
                  <a:pt x="354700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45" name="两首“成功”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12211" y="928078"/>
            <a:ext cx="812588" cy="73133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6695513" y="-18152"/>
            <a:ext cx="6369385" cy="4104206"/>
            <a:chOff x="6697256" y="-19050"/>
            <a:chExt cx="6371044" cy="4105275"/>
          </a:xfrm>
        </p:grpSpPr>
        <p:grpSp>
          <p:nvGrpSpPr>
            <p:cNvPr id="2" name="组合 1"/>
            <p:cNvGrpSpPr/>
            <p:nvPr/>
          </p:nvGrpSpPr>
          <p:grpSpPr>
            <a:xfrm>
              <a:off x="6697256" y="-19050"/>
              <a:ext cx="6371044" cy="4105275"/>
              <a:chOff x="6697256" y="-19050"/>
              <a:chExt cx="6371044" cy="4105275"/>
            </a:xfrm>
            <a:blipFill dpi="0" rotWithShape="1">
              <a:blip r:embed="rId6"/>
              <a:srcRect/>
              <a:stretch>
                <a:fillRect t="-8000" r="7000" b="21000"/>
              </a:stretch>
            </a:blipFill>
          </p:grpSpPr>
          <p:sp>
            <p:nvSpPr>
              <p:cNvPr id="3" name="任意多边形: 形状 2"/>
              <p:cNvSpPr/>
              <p:nvPr/>
            </p:nvSpPr>
            <p:spPr>
              <a:xfrm>
                <a:off x="9658350" y="-19050"/>
                <a:ext cx="3409950" cy="4105275"/>
              </a:xfrm>
              <a:custGeom>
                <a:avLst/>
                <a:gdLst>
                  <a:gd name="connsiteX0" fmla="*/ 628650 w 3409950"/>
                  <a:gd name="connsiteY0" fmla="*/ 0 h 4105275"/>
                  <a:gd name="connsiteX1" fmla="*/ 0 w 3409950"/>
                  <a:gd name="connsiteY1" fmla="*/ 609600 h 4105275"/>
                  <a:gd name="connsiteX2" fmla="*/ 3409950 w 3409950"/>
                  <a:gd name="connsiteY2" fmla="*/ 4105275 h 4105275"/>
                  <a:gd name="connsiteX3" fmla="*/ 3409950 w 3409950"/>
                  <a:gd name="connsiteY3" fmla="*/ 9525 h 4105275"/>
                  <a:gd name="connsiteX4" fmla="*/ 628650 w 3409950"/>
                  <a:gd name="connsiteY4" fmla="*/ 0 h 410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9950" h="4105275">
                    <a:moveTo>
                      <a:pt x="628650" y="0"/>
                    </a:moveTo>
                    <a:lnTo>
                      <a:pt x="0" y="609600"/>
                    </a:lnTo>
                    <a:lnTo>
                      <a:pt x="3409950" y="4105275"/>
                    </a:lnTo>
                    <a:lnTo>
                      <a:pt x="3409950" y="9525"/>
                    </a:lnTo>
                    <a:lnTo>
                      <a:pt x="6286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4" name="任意多边形: 形状 3"/>
              <p:cNvSpPr/>
              <p:nvPr/>
            </p:nvSpPr>
            <p:spPr>
              <a:xfrm>
                <a:off x="8191500" y="-19050"/>
                <a:ext cx="1866900" cy="942975"/>
              </a:xfrm>
              <a:custGeom>
                <a:avLst/>
                <a:gdLst>
                  <a:gd name="connsiteX0" fmla="*/ 1866900 w 1866900"/>
                  <a:gd name="connsiteY0" fmla="*/ 0 h 942975"/>
                  <a:gd name="connsiteX1" fmla="*/ 904875 w 1866900"/>
                  <a:gd name="connsiteY1" fmla="*/ 942975 h 942975"/>
                  <a:gd name="connsiteX2" fmla="*/ 0 w 1866900"/>
                  <a:gd name="connsiteY2" fmla="*/ 9525 h 942975"/>
                  <a:gd name="connsiteX3" fmla="*/ 1866900 w 1866900"/>
                  <a:gd name="connsiteY3" fmla="*/ 0 h 942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6900" h="942975">
                    <a:moveTo>
                      <a:pt x="1866900" y="0"/>
                    </a:moveTo>
                    <a:lnTo>
                      <a:pt x="904875" y="942975"/>
                    </a:lnTo>
                    <a:lnTo>
                      <a:pt x="0" y="9525"/>
                    </a:lnTo>
                    <a:lnTo>
                      <a:pt x="186690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5" name="矩形 4"/>
              <p:cNvSpPr/>
              <p:nvPr/>
            </p:nvSpPr>
            <p:spPr>
              <a:xfrm rot="2700000">
                <a:off x="7376017" y="406249"/>
                <a:ext cx="1288492" cy="128849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33" name="矩形 32"/>
              <p:cNvSpPr/>
              <p:nvPr/>
            </p:nvSpPr>
            <p:spPr>
              <a:xfrm rot="2700000">
                <a:off x="8554105" y="1152008"/>
                <a:ext cx="1897501" cy="189750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34" name="矩形 33"/>
              <p:cNvSpPr/>
              <p:nvPr/>
            </p:nvSpPr>
            <p:spPr>
              <a:xfrm rot="2700000">
                <a:off x="6697256" y="1234252"/>
                <a:ext cx="552534" cy="5525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14" name="矩形 13"/>
            <p:cNvSpPr/>
            <p:nvPr/>
          </p:nvSpPr>
          <p:spPr>
            <a:xfrm rot="2685974">
              <a:off x="10376571" y="2520100"/>
              <a:ext cx="1219200" cy="1219200"/>
            </a:xfrm>
            <a:prstGeom prst="rect">
              <a:avLst/>
            </a:prstGeom>
            <a:solidFill>
              <a:srgbClr val="153C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5" name="矩形 14"/>
          <p:cNvSpPr/>
          <p:nvPr/>
        </p:nvSpPr>
        <p:spPr>
          <a:xfrm rot="2685974">
            <a:off x="8720291" y="3232031"/>
            <a:ext cx="438590" cy="4385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矩形 15"/>
          <p:cNvSpPr/>
          <p:nvPr/>
        </p:nvSpPr>
        <p:spPr>
          <a:xfrm rot="2657183">
            <a:off x="7182848" y="1789165"/>
            <a:ext cx="641862" cy="5420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矩形 16"/>
          <p:cNvSpPr/>
          <p:nvPr/>
        </p:nvSpPr>
        <p:spPr>
          <a:xfrm rot="2685974">
            <a:off x="6047025" y="1340595"/>
            <a:ext cx="340847" cy="3408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矩形 17"/>
          <p:cNvSpPr/>
          <p:nvPr/>
        </p:nvSpPr>
        <p:spPr>
          <a:xfrm rot="2685974">
            <a:off x="6017997" y="739169"/>
            <a:ext cx="165232" cy="1652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矩形 18"/>
          <p:cNvSpPr/>
          <p:nvPr/>
        </p:nvSpPr>
        <p:spPr>
          <a:xfrm rot="2685974">
            <a:off x="12264022" y="3630904"/>
            <a:ext cx="165232" cy="1652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矩形 19"/>
          <p:cNvSpPr/>
          <p:nvPr/>
        </p:nvSpPr>
        <p:spPr>
          <a:xfrm rot="2731766">
            <a:off x="7500264" y="2462608"/>
            <a:ext cx="1057433" cy="107231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1" name="矩形 20"/>
          <p:cNvSpPr/>
          <p:nvPr/>
        </p:nvSpPr>
        <p:spPr>
          <a:xfrm rot="2685974">
            <a:off x="6946874" y="3184097"/>
            <a:ext cx="438590" cy="4385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2" name="矩形 21"/>
          <p:cNvSpPr/>
          <p:nvPr/>
        </p:nvSpPr>
        <p:spPr>
          <a:xfrm rot="2685974">
            <a:off x="6561002" y="3320776"/>
            <a:ext cx="165232" cy="1652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24" name="直接连接符 23"/>
          <p:cNvCxnSpPr/>
          <p:nvPr/>
        </p:nvCxnSpPr>
        <p:spPr>
          <a:xfrm>
            <a:off x="10000463" y="3597100"/>
            <a:ext cx="4182434" cy="4082033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5930045" y="3637307"/>
            <a:ext cx="4072256" cy="4090179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5047881" y="7738836"/>
            <a:ext cx="4182434" cy="4082033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A_矩形 4"/>
          <p:cNvSpPr/>
          <p:nvPr>
            <p:custDataLst>
              <p:tags r:id="rId7"/>
            </p:custDataLst>
          </p:nvPr>
        </p:nvSpPr>
        <p:spPr>
          <a:xfrm>
            <a:off x="222250" y="3037840"/>
            <a:ext cx="812482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5400" b="1" kern="100" dirty="0">
                <a:ln w="10160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子项目</a:t>
            </a:r>
            <a:r>
              <a:rPr lang="en-US" altLang="zh-CN" sz="5400" b="1" kern="100" dirty="0">
                <a:ln w="10160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7   </a:t>
            </a:r>
            <a:r>
              <a:rPr lang="zh-CN" altLang="en-US" sz="5400" b="1" kern="100" dirty="0">
                <a:ln w="10160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软件</a:t>
            </a:r>
            <a:r>
              <a:rPr lang="en-US" altLang="zh-CN" sz="5400" b="1" kern="100" dirty="0">
                <a:ln w="10160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GTJ2021</a:t>
            </a:r>
            <a:endParaRPr lang="en-US" altLang="zh-CN" sz="5400" b="1" kern="100" dirty="0">
              <a:ln w="10160">
                <a:noFill/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altLang="zh-CN" sz="5400" b="1" kern="0" dirty="0"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---</a:t>
            </a:r>
            <a:r>
              <a:rPr lang="zh-CN" altLang="en-US" sz="5400" b="1" kern="0" dirty="0"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新建</a:t>
            </a:r>
            <a:r>
              <a:rPr lang="zh-CN" altLang="en-US" sz="5400" b="1" kern="0" dirty="0"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轴网</a:t>
            </a:r>
            <a:endParaRPr lang="zh-CN" altLang="en-US" sz="5400" b="1" kern="0" dirty="0">
              <a:solidFill>
                <a:schemeClr val="accent5">
                  <a:lumMod val="50000"/>
                </a:schemeClr>
              </a:solidFill>
              <a:effectLst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-134063" y="7148477"/>
            <a:ext cx="5810442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0225" y="415290"/>
            <a:ext cx="3689985" cy="509270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 anchorCtr="0">
            <a:noAutofit/>
          </a:bodyPr>
          <a:lstStyle/>
          <a:p>
            <a:pPr algn="ctr"/>
            <a:r>
              <a:rPr lang="zh-CN" altLang="zh-CN" sz="24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大标宋_GBK" panose="03000509000000000000" pitchFamily="65" charset="-122"/>
                <a:ea typeface="方正大标宋_GBK" panose="03000509000000000000" pitchFamily="65" charset="-122"/>
                <a:sym typeface="+mn-ea"/>
              </a:rPr>
              <a:t>山东省精品资源共享课程</a:t>
            </a:r>
            <a:endParaRPr lang="zh-CN" altLang="zh-CN" sz="2400" b="1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大标宋_GBK" panose="03000509000000000000" pitchFamily="65" charset="-122"/>
              <a:ea typeface="方正大标宋_GBK" panose="03000509000000000000" pitchFamily="65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8"/>
            </p:custDataLst>
          </p:nvPr>
        </p:nvSpPr>
        <p:spPr>
          <a:xfrm>
            <a:off x="473710" y="2023110"/>
            <a:ext cx="4716780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zh-CN"/>
            </a:defPPr>
            <a:lvl1pPr algn="dist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3200" kern="0" dirty="0"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《建筑工程计量与计价》</a:t>
            </a:r>
            <a:endParaRPr lang="zh-CN" altLang="en-US" sz="3200" kern="0" dirty="0">
              <a:solidFill>
                <a:schemeClr val="accent5">
                  <a:lumMod val="50000"/>
                </a:schemeClr>
              </a:solidFill>
              <a:effectLst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23" grpId="0" bldLvl="0" animBg="1"/>
      <p:bldP spid="37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任意多边形 22"/>
          <p:cNvSpPr/>
          <p:nvPr/>
        </p:nvSpPr>
        <p:spPr>
          <a:xfrm rot="2680233">
            <a:off x="6742263" y="4871861"/>
            <a:ext cx="7189341" cy="6330688"/>
          </a:xfrm>
          <a:custGeom>
            <a:avLst/>
            <a:gdLst>
              <a:gd name="connsiteX0" fmla="*/ 0 w 5393410"/>
              <a:gd name="connsiteY0" fmla="*/ 0 h 4749253"/>
              <a:gd name="connsiteX1" fmla="*/ 4406292 w 5393410"/>
              <a:gd name="connsiteY1" fmla="*/ 0 h 4749253"/>
              <a:gd name="connsiteX2" fmla="*/ 5393410 w 5393410"/>
              <a:gd name="connsiteY2" fmla="*/ 998536 h 4749253"/>
              <a:gd name="connsiteX3" fmla="*/ 1599309 w 5393410"/>
              <a:gd name="connsiteY3" fmla="*/ 4749253 h 4749253"/>
              <a:gd name="connsiteX4" fmla="*/ 0 w 5393410"/>
              <a:gd name="connsiteY4" fmla="*/ 4749253 h 4749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3410" h="4749253">
                <a:moveTo>
                  <a:pt x="0" y="0"/>
                </a:moveTo>
                <a:lnTo>
                  <a:pt x="4406292" y="0"/>
                </a:lnTo>
                <a:lnTo>
                  <a:pt x="5393410" y="998536"/>
                </a:lnTo>
                <a:lnTo>
                  <a:pt x="1599309" y="4749253"/>
                </a:lnTo>
                <a:lnTo>
                  <a:pt x="0" y="4749253"/>
                </a:lnTo>
                <a:close/>
              </a:path>
            </a:pathLst>
          </a:custGeom>
          <a:solidFill>
            <a:srgbClr val="1557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7" name="任意多边形: 形状 36"/>
          <p:cNvSpPr/>
          <p:nvPr/>
        </p:nvSpPr>
        <p:spPr>
          <a:xfrm>
            <a:off x="6459795" y="3270011"/>
            <a:ext cx="5732206" cy="3587097"/>
          </a:xfrm>
          <a:custGeom>
            <a:avLst/>
            <a:gdLst>
              <a:gd name="connsiteX0" fmla="*/ 3547004 w 5733699"/>
              <a:gd name="connsiteY0" fmla="*/ 0 h 3588031"/>
              <a:gd name="connsiteX1" fmla="*/ 5733699 w 5733699"/>
              <a:gd name="connsiteY1" fmla="*/ 2161692 h 3588031"/>
              <a:gd name="connsiteX2" fmla="*/ 5733699 w 5733699"/>
              <a:gd name="connsiteY2" fmla="*/ 3588031 h 3588031"/>
              <a:gd name="connsiteX3" fmla="*/ 0 w 5733699"/>
              <a:gd name="connsiteY3" fmla="*/ 3588031 h 3588031"/>
              <a:gd name="connsiteX4" fmla="*/ 3547004 w 5733699"/>
              <a:gd name="connsiteY4" fmla="*/ 0 h 358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3699" h="3588031">
                <a:moveTo>
                  <a:pt x="3547004" y="0"/>
                </a:moveTo>
                <a:lnTo>
                  <a:pt x="5733699" y="2161692"/>
                </a:lnTo>
                <a:lnTo>
                  <a:pt x="5733699" y="3588031"/>
                </a:lnTo>
                <a:lnTo>
                  <a:pt x="0" y="3588031"/>
                </a:lnTo>
                <a:lnTo>
                  <a:pt x="3547004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45" name="两首“成功”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12211" y="928078"/>
            <a:ext cx="812588" cy="73133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6695513" y="-18152"/>
            <a:ext cx="6369385" cy="4104206"/>
            <a:chOff x="6697256" y="-19050"/>
            <a:chExt cx="6371044" cy="4105275"/>
          </a:xfrm>
        </p:grpSpPr>
        <p:grpSp>
          <p:nvGrpSpPr>
            <p:cNvPr id="2" name="组合 1"/>
            <p:cNvGrpSpPr/>
            <p:nvPr/>
          </p:nvGrpSpPr>
          <p:grpSpPr>
            <a:xfrm>
              <a:off x="6697256" y="-19050"/>
              <a:ext cx="6371044" cy="4105275"/>
              <a:chOff x="6697256" y="-19050"/>
              <a:chExt cx="6371044" cy="4105275"/>
            </a:xfrm>
            <a:blipFill dpi="0" rotWithShape="1">
              <a:blip r:embed="rId5"/>
              <a:srcRect/>
              <a:stretch>
                <a:fillRect t="-8000" r="7000" b="21000"/>
              </a:stretch>
            </a:blipFill>
          </p:grpSpPr>
          <p:sp>
            <p:nvSpPr>
              <p:cNvPr id="3" name="任意多边形: 形状 2"/>
              <p:cNvSpPr/>
              <p:nvPr/>
            </p:nvSpPr>
            <p:spPr>
              <a:xfrm>
                <a:off x="9658350" y="-19050"/>
                <a:ext cx="3409950" cy="4105275"/>
              </a:xfrm>
              <a:custGeom>
                <a:avLst/>
                <a:gdLst>
                  <a:gd name="connsiteX0" fmla="*/ 628650 w 3409950"/>
                  <a:gd name="connsiteY0" fmla="*/ 0 h 4105275"/>
                  <a:gd name="connsiteX1" fmla="*/ 0 w 3409950"/>
                  <a:gd name="connsiteY1" fmla="*/ 609600 h 4105275"/>
                  <a:gd name="connsiteX2" fmla="*/ 3409950 w 3409950"/>
                  <a:gd name="connsiteY2" fmla="*/ 4105275 h 4105275"/>
                  <a:gd name="connsiteX3" fmla="*/ 3409950 w 3409950"/>
                  <a:gd name="connsiteY3" fmla="*/ 9525 h 4105275"/>
                  <a:gd name="connsiteX4" fmla="*/ 628650 w 3409950"/>
                  <a:gd name="connsiteY4" fmla="*/ 0 h 410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9950" h="4105275">
                    <a:moveTo>
                      <a:pt x="628650" y="0"/>
                    </a:moveTo>
                    <a:lnTo>
                      <a:pt x="0" y="609600"/>
                    </a:lnTo>
                    <a:lnTo>
                      <a:pt x="3409950" y="4105275"/>
                    </a:lnTo>
                    <a:lnTo>
                      <a:pt x="3409950" y="9525"/>
                    </a:lnTo>
                    <a:lnTo>
                      <a:pt x="6286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4" name="任意多边形: 形状 3"/>
              <p:cNvSpPr/>
              <p:nvPr/>
            </p:nvSpPr>
            <p:spPr>
              <a:xfrm>
                <a:off x="8191500" y="-19050"/>
                <a:ext cx="1866900" cy="942975"/>
              </a:xfrm>
              <a:custGeom>
                <a:avLst/>
                <a:gdLst>
                  <a:gd name="connsiteX0" fmla="*/ 1866900 w 1866900"/>
                  <a:gd name="connsiteY0" fmla="*/ 0 h 942975"/>
                  <a:gd name="connsiteX1" fmla="*/ 904875 w 1866900"/>
                  <a:gd name="connsiteY1" fmla="*/ 942975 h 942975"/>
                  <a:gd name="connsiteX2" fmla="*/ 0 w 1866900"/>
                  <a:gd name="connsiteY2" fmla="*/ 9525 h 942975"/>
                  <a:gd name="connsiteX3" fmla="*/ 1866900 w 1866900"/>
                  <a:gd name="connsiteY3" fmla="*/ 0 h 942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6900" h="942975">
                    <a:moveTo>
                      <a:pt x="1866900" y="0"/>
                    </a:moveTo>
                    <a:lnTo>
                      <a:pt x="904875" y="942975"/>
                    </a:lnTo>
                    <a:lnTo>
                      <a:pt x="0" y="9525"/>
                    </a:lnTo>
                    <a:lnTo>
                      <a:pt x="186690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5" name="矩形 4"/>
              <p:cNvSpPr/>
              <p:nvPr/>
            </p:nvSpPr>
            <p:spPr>
              <a:xfrm rot="2700000">
                <a:off x="7376017" y="406249"/>
                <a:ext cx="1288492" cy="128849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33" name="矩形 32"/>
              <p:cNvSpPr/>
              <p:nvPr/>
            </p:nvSpPr>
            <p:spPr>
              <a:xfrm rot="2700000">
                <a:off x="8554105" y="1152008"/>
                <a:ext cx="1897501" cy="189750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34" name="矩形 33"/>
              <p:cNvSpPr/>
              <p:nvPr/>
            </p:nvSpPr>
            <p:spPr>
              <a:xfrm rot="2700000">
                <a:off x="6697256" y="1234252"/>
                <a:ext cx="552534" cy="5525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14" name="矩形 13"/>
            <p:cNvSpPr/>
            <p:nvPr/>
          </p:nvSpPr>
          <p:spPr>
            <a:xfrm rot="2685974">
              <a:off x="10376571" y="2520100"/>
              <a:ext cx="1219200" cy="1219200"/>
            </a:xfrm>
            <a:prstGeom prst="rect">
              <a:avLst/>
            </a:prstGeom>
            <a:solidFill>
              <a:srgbClr val="153C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5" name="矩形 14"/>
          <p:cNvSpPr/>
          <p:nvPr/>
        </p:nvSpPr>
        <p:spPr>
          <a:xfrm rot="2685974">
            <a:off x="8720291" y="3232031"/>
            <a:ext cx="438590" cy="4385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矩形 15"/>
          <p:cNvSpPr/>
          <p:nvPr/>
        </p:nvSpPr>
        <p:spPr>
          <a:xfrm rot="2657183">
            <a:off x="7182848" y="1789165"/>
            <a:ext cx="641862" cy="5420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矩形 16"/>
          <p:cNvSpPr/>
          <p:nvPr/>
        </p:nvSpPr>
        <p:spPr>
          <a:xfrm rot="2685974">
            <a:off x="6047025" y="1340595"/>
            <a:ext cx="340847" cy="3408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矩形 17"/>
          <p:cNvSpPr/>
          <p:nvPr/>
        </p:nvSpPr>
        <p:spPr>
          <a:xfrm rot="2685974">
            <a:off x="6017997" y="739169"/>
            <a:ext cx="165232" cy="1652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矩形 18"/>
          <p:cNvSpPr/>
          <p:nvPr/>
        </p:nvSpPr>
        <p:spPr>
          <a:xfrm rot="2685974">
            <a:off x="12264022" y="3630904"/>
            <a:ext cx="165232" cy="1652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矩形 19"/>
          <p:cNvSpPr/>
          <p:nvPr/>
        </p:nvSpPr>
        <p:spPr>
          <a:xfrm rot="2731766">
            <a:off x="7500264" y="2462608"/>
            <a:ext cx="1057433" cy="107231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1" name="矩形 20"/>
          <p:cNvSpPr/>
          <p:nvPr/>
        </p:nvSpPr>
        <p:spPr>
          <a:xfrm rot="2685974">
            <a:off x="6946874" y="3184097"/>
            <a:ext cx="438590" cy="4385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2" name="矩形 21"/>
          <p:cNvSpPr/>
          <p:nvPr/>
        </p:nvSpPr>
        <p:spPr>
          <a:xfrm rot="2685974">
            <a:off x="6561002" y="3320776"/>
            <a:ext cx="165232" cy="1652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24" name="直接连接符 23"/>
          <p:cNvCxnSpPr/>
          <p:nvPr/>
        </p:nvCxnSpPr>
        <p:spPr>
          <a:xfrm>
            <a:off x="10000463" y="3597100"/>
            <a:ext cx="4182434" cy="4082033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5930045" y="3637307"/>
            <a:ext cx="4072256" cy="4090179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5047881" y="7738836"/>
            <a:ext cx="4182434" cy="4082033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A_矩形 4"/>
          <p:cNvSpPr/>
          <p:nvPr>
            <p:custDataLst>
              <p:tags r:id="rId6"/>
            </p:custDataLst>
          </p:nvPr>
        </p:nvSpPr>
        <p:spPr>
          <a:xfrm>
            <a:off x="946416" y="2219185"/>
            <a:ext cx="55628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8000" b="1" kern="100" dirty="0">
                <a:ln w="10160">
                  <a:noFill/>
                  <a:prstDash val="solid"/>
                </a:ln>
                <a:gradFill>
                  <a:gsLst>
                    <a:gs pos="0">
                      <a:srgbClr val="0C2D5D"/>
                    </a:gs>
                    <a:gs pos="100000">
                      <a:srgbClr val="2A5DA3"/>
                    </a:gs>
                  </a:gsLst>
                  <a:lin ang="5400000" scaled="0"/>
                </a:gra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汉仪大黑简" panose="02010609000101010101" pitchFamily="49" charset="-122"/>
                <a:ea typeface="汉仪大黑简" panose="02010609000101010101" pitchFamily="49" charset="-122"/>
                <a:cs typeface="Times New Roman" panose="02020603050405020304" pitchFamily="18" charset="0"/>
              </a:rPr>
              <a:t>感谢观看</a:t>
            </a:r>
            <a:endParaRPr lang="zh-CN" altLang="zh-CN" sz="8000" b="1" kern="100" dirty="0">
              <a:ln w="10160">
                <a:noFill/>
                <a:prstDash val="solid"/>
              </a:ln>
              <a:gradFill>
                <a:gsLst>
                  <a:gs pos="0">
                    <a:srgbClr val="0C2D5D"/>
                  </a:gs>
                  <a:gs pos="100000">
                    <a:srgbClr val="2A5DA3"/>
                  </a:gs>
                </a:gsLst>
                <a:lin ang="5400000" scaled="0"/>
              </a:gra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汉仪大黑简" panose="02010609000101010101" pitchFamily="49" charset="-122"/>
              <a:ea typeface="汉仪大黑简" panose="0201060900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23" grpId="0" animBg="1"/>
      <p:bldP spid="37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65505" y="1056005"/>
            <a:ext cx="104609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508000" fontAlgn="auto"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en-US" altLang="zh-CN" sz="2000" dirty="0">
                <a:sym typeface="+mn-ea"/>
              </a:rPr>
              <a:t>建筑物柱、梁、板、墙等主要构件的相对位置是依靠轴线来确定的，画图时首先应确定轴线位置，然后才能绘制柱、梁等承重构件。</a:t>
            </a:r>
            <a:endParaRPr lang="en-US" altLang="zh-CN" sz="2000" dirty="0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07770" y="1848485"/>
            <a:ext cx="8940165" cy="4714875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2411095" y="1880870"/>
            <a:ext cx="6350" cy="490283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>
            <p:custDataLst>
              <p:tags r:id="rId3"/>
            </p:custDataLst>
          </p:nvPr>
        </p:nvCxnSpPr>
        <p:spPr>
          <a:xfrm>
            <a:off x="1675765" y="5619750"/>
            <a:ext cx="8630920" cy="2032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66395" y="978535"/>
            <a:ext cx="11111230" cy="5624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9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" y="1079500"/>
            <a:ext cx="10244455" cy="548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直接箭头连接符 6"/>
          <p:cNvCxnSpPr/>
          <p:nvPr>
            <p:custDataLst>
              <p:tags r:id="rId3"/>
            </p:custDataLst>
          </p:nvPr>
        </p:nvCxnSpPr>
        <p:spPr bwMode="auto">
          <a:xfrm flipV="1">
            <a:off x="5816746" y="2579451"/>
            <a:ext cx="4156075" cy="12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</p:spPr>
      </p:cxnSp>
      <p:sp>
        <p:nvSpPr>
          <p:cNvPr id="8" name="矩形 7"/>
          <p:cNvSpPr/>
          <p:nvPr>
            <p:custDataLst>
              <p:tags r:id="rId4"/>
            </p:custDataLst>
          </p:nvPr>
        </p:nvSpPr>
        <p:spPr bwMode="auto">
          <a:xfrm>
            <a:off x="7273290" y="2184400"/>
            <a:ext cx="1242695" cy="36004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18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上 开 间</a:t>
            </a:r>
            <a:endParaRPr kumimoji="0" lang="zh-CN" altLang="en-US" sz="18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箭头连接符 8"/>
          <p:cNvCxnSpPr/>
          <p:nvPr>
            <p:custDataLst>
              <p:tags r:id="rId5"/>
            </p:custDataLst>
          </p:nvPr>
        </p:nvCxnSpPr>
        <p:spPr bwMode="auto">
          <a:xfrm>
            <a:off x="6017469" y="5458000"/>
            <a:ext cx="4066540" cy="152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</p:spPr>
      </p:cxnSp>
      <p:sp>
        <p:nvSpPr>
          <p:cNvPr id="10" name="矩形 9"/>
          <p:cNvSpPr/>
          <p:nvPr>
            <p:custDataLst>
              <p:tags r:id="rId6"/>
            </p:custDataLst>
          </p:nvPr>
        </p:nvSpPr>
        <p:spPr bwMode="auto">
          <a:xfrm>
            <a:off x="7428865" y="5631180"/>
            <a:ext cx="1242695" cy="36004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18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下 开 间</a:t>
            </a:r>
            <a:endParaRPr kumimoji="0" lang="zh-CN" altLang="en-US" sz="18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箭头连接符 10"/>
          <p:cNvCxnSpPr/>
          <p:nvPr>
            <p:custDataLst>
              <p:tags r:id="rId7"/>
            </p:custDataLst>
          </p:nvPr>
        </p:nvCxnSpPr>
        <p:spPr bwMode="auto">
          <a:xfrm flipV="1">
            <a:off x="10135044" y="2740344"/>
            <a:ext cx="4445" cy="203390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</p:spPr>
      </p:cxnSp>
      <p:sp>
        <p:nvSpPr>
          <p:cNvPr id="12" name="矩形 11"/>
          <p:cNvSpPr/>
          <p:nvPr>
            <p:custDataLst>
              <p:tags r:id="rId8"/>
            </p:custDataLst>
          </p:nvPr>
        </p:nvSpPr>
        <p:spPr bwMode="auto">
          <a:xfrm rot="16200000">
            <a:off x="9664700" y="3482975"/>
            <a:ext cx="1287780" cy="34734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eaVert" wrap="square" lIns="91440" tIns="45720" rIns="91440" bIns="45720" numCol="1" rtlCol="0" anchor="t" anchorCtr="0" compatLnSpc="1"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右</a:t>
            </a:r>
            <a:endParaRPr kumimoji="0" lang="en-US" altLang="zh-CN" sz="18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altLang="zh-CN" sz="18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18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进</a:t>
            </a:r>
            <a:endParaRPr kumimoji="0" lang="en-US" altLang="zh-CN" sz="18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altLang="zh-CN" sz="18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18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深</a:t>
            </a:r>
            <a:endParaRPr kumimoji="0" lang="zh-CN" altLang="en-US" sz="18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箭头连接符 12"/>
          <p:cNvCxnSpPr/>
          <p:nvPr>
            <p:custDataLst>
              <p:tags r:id="rId9"/>
            </p:custDataLst>
          </p:nvPr>
        </p:nvCxnSpPr>
        <p:spPr bwMode="auto">
          <a:xfrm flipH="1" flipV="1">
            <a:off x="5056899" y="2666622"/>
            <a:ext cx="6350" cy="19970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</p:spPr>
      </p:cxnSp>
      <p:sp>
        <p:nvSpPr>
          <p:cNvPr id="14" name="矩形 13"/>
          <p:cNvSpPr/>
          <p:nvPr>
            <p:custDataLst>
              <p:tags r:id="rId10"/>
            </p:custDataLst>
          </p:nvPr>
        </p:nvSpPr>
        <p:spPr bwMode="auto">
          <a:xfrm rot="16200000">
            <a:off x="4057650" y="3491230"/>
            <a:ext cx="1287780" cy="34734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eaVert" wrap="square" lIns="91440" tIns="45720" rIns="91440" bIns="45720" numCol="1" rtlCol="0" anchor="t" anchorCtr="0" compatLnSpc="1"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18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左</a:t>
            </a:r>
            <a:endParaRPr kumimoji="0" lang="en-US" altLang="zh-CN" sz="18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altLang="zh-CN" sz="18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18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进</a:t>
            </a:r>
            <a:endParaRPr kumimoji="0" lang="en-US" altLang="zh-CN" sz="18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altLang="zh-CN" sz="18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18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深</a:t>
            </a:r>
            <a:endParaRPr kumimoji="0" lang="zh-CN" altLang="en-US" sz="18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bldLvl="0" animBg="1"/>
      <p:bldP spid="12" grpId="0" bldLvl="0" animBg="1"/>
      <p:bldP spid="1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-2147482589" descr="1585406596(1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14985" y="1732915"/>
            <a:ext cx="3396615" cy="31502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-214748258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324985" y="1732280"/>
            <a:ext cx="3542665" cy="31502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椭圆形标注 3"/>
          <p:cNvSpPr/>
          <p:nvPr>
            <p:custDataLst>
              <p:tags r:id="rId5"/>
            </p:custDataLst>
          </p:nvPr>
        </p:nvSpPr>
        <p:spPr>
          <a:xfrm>
            <a:off x="667385" y="4307840"/>
            <a:ext cx="2673350" cy="619125"/>
          </a:xfrm>
          <a:prstGeom prst="wedgeEllipseCallout">
            <a:avLst>
              <a:gd name="adj1" fmla="val 39102"/>
              <a:gd name="adj2" fmla="val -317347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/>
          <a:p>
            <a:r>
              <a:rPr lang="zh-CN" altLang="en-US"/>
              <a:t>直接填写轴距    </a:t>
            </a:r>
            <a:endParaRPr lang="zh-CN" altLang="en-US"/>
          </a:p>
          <a:p>
            <a:endParaRPr lang="zh-CN" altLang="en-US"/>
          </a:p>
        </p:txBody>
      </p:sp>
      <p:sp>
        <p:nvSpPr>
          <p:cNvPr id="1073742867" name="椭圆形标注 1073742866"/>
          <p:cNvSpPr/>
          <p:nvPr>
            <p:custDataLst>
              <p:tags r:id="rId6"/>
            </p:custDataLst>
          </p:nvPr>
        </p:nvSpPr>
        <p:spPr>
          <a:xfrm>
            <a:off x="4401185" y="4612640"/>
            <a:ext cx="2632710" cy="577215"/>
          </a:xfrm>
          <a:prstGeom prst="wedgeEllipseCallout">
            <a:avLst>
              <a:gd name="adj1" fmla="val 42852"/>
              <a:gd name="adj2" fmla="val -141329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/>
          <a:p>
            <a:r>
              <a:rPr lang="zh-CN" altLang="en-US"/>
              <a:t>双击对应轴距    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107680" y="2313305"/>
            <a:ext cx="3763645" cy="2070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756" y="2429436"/>
            <a:ext cx="6583869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797746" y="1503949"/>
            <a:ext cx="7624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dirty="0" smtClean="0">
                <a:solidFill>
                  <a:schemeClr val="bg1"/>
                </a:solidFill>
              </a:rPr>
              <a:t> </a:t>
            </a:r>
            <a:r>
              <a:rPr lang="zh-CN" altLang="en-US" sz="2400" dirty="0" smtClean="0">
                <a:solidFill>
                  <a:schemeClr val="tx1"/>
                </a:solidFill>
              </a:rPr>
              <a:t>  </a:t>
            </a:r>
            <a:r>
              <a:rPr lang="zh-CN" altLang="en-US" sz="2000" b="1" dirty="0" smtClean="0">
                <a:solidFill>
                  <a:schemeClr val="tx1"/>
                </a:solidFill>
              </a:rPr>
              <a:t>利用修改轴号位置，选择两端标注</a:t>
            </a:r>
            <a:endParaRPr lang="zh-CN" altLang="en-US" sz="2000" b="1" dirty="0" smtClean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3027647"/>
            <a:ext cx="2796444" cy="143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6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95" y="3032056"/>
            <a:ext cx="503872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177" y="3032056"/>
            <a:ext cx="4983399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>
            <p:custDataLst>
              <p:tags r:id="rId5"/>
            </p:custDataLst>
          </p:nvPr>
        </p:nvSpPr>
        <p:spPr>
          <a:xfrm>
            <a:off x="1014142" y="1037834"/>
            <a:ext cx="9833152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bg1"/>
                </a:solidFill>
              </a:rPr>
              <a:t> </a:t>
            </a:r>
            <a:r>
              <a:rPr lang="zh-CN" altLang="en-US" sz="2000" b="1" dirty="0" smtClean="0">
                <a:solidFill>
                  <a:schemeClr val="tx1"/>
                </a:solidFill>
              </a:rPr>
              <a:t>绘制辅助轴线：</a:t>
            </a:r>
            <a:endParaRPr lang="zh-CN" altLang="en-US" sz="2000" b="1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tx1"/>
                </a:solidFill>
              </a:rPr>
              <a:t>（1）辅助轴线界面绘制</a:t>
            </a:r>
            <a:endParaRPr lang="zh-CN" altLang="en-US" sz="2000" b="1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tx1"/>
                </a:solidFill>
              </a:rPr>
              <a:t>（2）轴网（或者其他）绘制界面——点开两点辅助——选择绘制方式</a:t>
            </a:r>
            <a:endParaRPr lang="zh-CN" altLang="en-US" sz="2000" b="1" dirty="0" smtClean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>
            <p:custDataLst>
              <p:tags r:id="rId6"/>
            </p:custDataLst>
          </p:nvPr>
        </p:nvSpPr>
        <p:spPr>
          <a:xfrm>
            <a:off x="585095" y="5965260"/>
            <a:ext cx="9219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bg1"/>
                </a:solidFill>
              </a:rPr>
              <a:t>按照图纸绘制的流程：平行辅助</a:t>
            </a:r>
            <a:r>
              <a:rPr lang="en-US" altLang="zh-CN" sz="2400" dirty="0" smtClean="0">
                <a:solidFill>
                  <a:schemeClr val="bg1"/>
                </a:solidFill>
              </a:rPr>
              <a:t>——</a:t>
            </a:r>
            <a:r>
              <a:rPr lang="zh-CN" altLang="en-US" sz="2400" dirty="0" smtClean="0">
                <a:solidFill>
                  <a:schemeClr val="bg1"/>
                </a:solidFill>
              </a:rPr>
              <a:t>起点圆心终点辅助</a:t>
            </a:r>
            <a:endParaRPr lang="en-US" altLang="zh-CN" sz="2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" name="文本框 22"/>
          <p:cNvSpPr txBox="1"/>
          <p:nvPr>
            <p:custDataLst>
              <p:tags r:id="rId1"/>
            </p:custDataLst>
          </p:nvPr>
        </p:nvSpPr>
        <p:spPr>
          <a:xfrm>
            <a:off x="1139190" y="2096770"/>
            <a:ext cx="10219690" cy="17157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p>
            <a:pPr>
              <a:lnSpc>
                <a:spcPct val="220000"/>
              </a:lnSpc>
              <a:buFontTx/>
            </a:pPr>
            <a:r>
              <a:rPr lang="zh-CN" altLang="en-US" sz="2400" b="1" dirty="0">
                <a:sym typeface="+mn-ea"/>
              </a:rPr>
              <a:t>练习：</a:t>
            </a:r>
            <a:endParaRPr lang="zh-CN" altLang="en-US" sz="2400" b="1" dirty="0"/>
          </a:p>
          <a:p>
            <a:pPr>
              <a:lnSpc>
                <a:spcPct val="220000"/>
              </a:lnSpc>
              <a:buFontTx/>
            </a:pPr>
            <a:r>
              <a:rPr lang="zh-CN" altLang="en-US" sz="2400" b="1" dirty="0">
                <a:sym typeface="+mn-ea"/>
              </a:rPr>
              <a:t>    （1）绘制聊城高级工程职业学校明德楼轴网与辅助轴线</a:t>
            </a:r>
            <a:endParaRPr lang="zh-CN" altLang="en-US" sz="2400" b="1" dirty="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圆角矩形 4"/>
          <p:cNvSpPr/>
          <p:nvPr>
            <p:custDataLst>
              <p:tags r:id="rId1"/>
            </p:custDataLst>
          </p:nvPr>
        </p:nvSpPr>
        <p:spPr bwMode="auto">
          <a:xfrm>
            <a:off x="1180465" y="1519555"/>
            <a:ext cx="10571480" cy="4146550"/>
          </a:xfrm>
          <a:prstGeom prst="roundRect">
            <a:avLst/>
          </a:prstGeom>
          <a:ln>
            <a:solidFill>
              <a:srgbClr val="94ACBC">
                <a:lumMod val="50000"/>
              </a:srgbClr>
            </a:solidFill>
            <a:headEnd type="none" w="med" len="med"/>
            <a:tailEnd type="none" w="med" len="med"/>
          </a:ln>
        </p:spPr>
        <p:style>
          <a:lnRef idx="2">
            <a:srgbClr val="B9CAE1"/>
          </a:lnRef>
          <a:fillRef idx="1">
            <a:srgbClr val="FFFFFF"/>
          </a:fillRef>
          <a:effectRef idx="0">
            <a:srgbClr val="B9CAE1"/>
          </a:effectRef>
          <a:fontRef idx="minor">
            <a:srgbClr val="000000"/>
          </a:fontRef>
        </p:style>
        <p:txBody>
          <a:bodyPr vert="horz" wrap="square" lIns="91440" tIns="45720" rIns="91440" bIns="45720" numCol="1" rtlCol="0" anchor="t" anchorCtr="0" compatLnSpc="1"/>
          <a:p>
            <a:pPr defTabSz="1147445"/>
            <a:endParaRPr lang="zh-CN" altLang="en-US" sz="230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>
            <p:custDataLst>
              <p:tags r:id="rId2"/>
            </p:custDataLst>
          </p:nvPr>
        </p:nvSpPr>
        <p:spPr>
          <a:xfrm>
            <a:off x="5496560" y="1101725"/>
            <a:ext cx="1349375" cy="635635"/>
          </a:xfrm>
          <a:prstGeom prst="roundRect">
            <a:avLst/>
          </a:prstGeom>
          <a:solidFill>
            <a:srgbClr val="FFFFFF">
              <a:lumMod val="95000"/>
            </a:srgbClr>
          </a:solidFill>
          <a:ln w="25400">
            <a:gradFill flip="none" rotWithShape="1">
              <a:gsLst>
                <a:gs pos="0">
                  <a:srgbClr val="FFFFFF">
                    <a:lumMod val="75000"/>
                  </a:srgbClr>
                </a:gs>
                <a:gs pos="100000">
                  <a:srgbClr val="FFFFFF"/>
                </a:gs>
              </a:gsLst>
              <a:lin ang="2700000" scaled="1"/>
              <a:tileRect/>
            </a:gradFill>
          </a:ln>
          <a:effectLst>
            <a:innerShdw blurRad="88900" dist="50800" dir="13500000">
              <a:prstClr val="black">
                <a:alpha val="50000"/>
              </a:prstClr>
            </a:innerShdw>
          </a:effectLst>
        </p:spPr>
        <p:style>
          <a:lnRef idx="2">
            <a:srgbClr val="2B4663">
              <a:shade val="50000"/>
            </a:srgbClr>
          </a:lnRef>
          <a:fillRef idx="1">
            <a:srgbClr val="2B4663"/>
          </a:fillRef>
          <a:effectRef idx="0">
            <a:srgbClr val="2B4663"/>
          </a:effectRef>
          <a:fontRef idx="minor">
            <a:srgbClr val="FFFFFF"/>
          </a:fontRef>
        </p:style>
        <p:txBody>
          <a:bodyPr rtlCol="0" anchor="ctr"/>
          <a:p>
            <a:pPr algn="ctr"/>
            <a:r>
              <a:rPr lang="zh-CN" altLang="en-US" b="1" dirty="0">
                <a:solidFill>
                  <a:srgbClr val="5C7885"/>
                </a:solidFill>
                <a:latin typeface="Calibri" panose="020F0502020204030204" charset="0"/>
                <a:ea typeface="微软雅黑" panose="020B0503020204020204" pitchFamily="34" charset="-122"/>
              </a:rPr>
              <a:t>注意事项</a:t>
            </a:r>
            <a:endParaRPr lang="zh-CN" altLang="en-US" b="1" dirty="0">
              <a:solidFill>
                <a:srgbClr val="5C7885"/>
              </a:solidFill>
              <a:latin typeface="Calibri" panose="020F0502020204030204" charset="0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1605915" y="1847850"/>
            <a:ext cx="9695815" cy="3068955"/>
          </a:xfrm>
          <a:prstGeom prst="rect">
            <a:avLst/>
          </a:prstGeom>
          <a:ln w="28575">
            <a:noFill/>
          </a:ln>
        </p:spPr>
        <p:style>
          <a:lnRef idx="2">
            <a:srgbClr val="5C7885"/>
          </a:lnRef>
          <a:fillRef idx="1">
            <a:srgbClr val="FFFFFF"/>
          </a:fillRef>
          <a:effectRef idx="0">
            <a:srgbClr val="5C7885"/>
          </a:effectRef>
          <a:fontRef idx="minor">
            <a:srgbClr val="000000"/>
          </a:fontRef>
        </p:style>
        <p:txBody>
          <a:bodyPr wrap="square" rtlCol="0" anchor="t">
            <a:noAutofit/>
          </a:bodyPr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、设计规范或施工标准图集。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、抗震等级、结构类型、檐高、设防烈度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、楼层、插入楼层、删除楼层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、混凝土标号、砂浆标号、保护层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、轴网与辅助轴线绘制：修改轴号位置、平行与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起点圆心终点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辅助</a:t>
            </a:r>
            <a:endParaRPr lang="zh-CN" altLang="en-US" sz="24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PA" val="v3.2.0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PA" val="v3.2.0"/>
</p:tagLst>
</file>

<file path=ppt/tags/tag52.xml><?xml version="1.0" encoding="utf-8"?>
<p:tagLst xmlns:p="http://schemas.openxmlformats.org/presentationml/2006/main">
  <p:tag name="ISPRING_PRESENTATION_TITLE" val="PowerPoint 演示文稿"/>
  <p:tag name="commondata" val="eyJoZGlkIjoiYWY0MDJjYWEwYjVkOWRhMjI4MTFkODBkNjQwNGY5OTcifQ==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5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wrap="none" rtlCol="0">
        <a:noAutofit/>
      </a:bodyPr>
      <a:lstStyle>
        <a:defPPr algn="ctr">
          <a:defRPr lang="zh-CN" altLang="zh-CN" sz="2400" b="1" dirty="0">
            <a:solidFill>
              <a:schemeClr val="bg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  <a:latin typeface="方正大标宋_GBK" panose="03000509000000000000" pitchFamily="65" charset="-122"/>
            <a:ea typeface="方正大标宋_GBK" panose="03000509000000000000" pitchFamily="65" charset="-122"/>
            <a:sym typeface="+mn-ea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364</Words>
  <Application>WPS 演示</Application>
  <PresentationFormat>宽屏</PresentationFormat>
  <Paragraphs>52</Paragraphs>
  <Slides>10</Slides>
  <Notes>24</Notes>
  <HiddenSlides>0</HiddenSlides>
  <MMClips>2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10</vt:i4>
      </vt:variant>
    </vt:vector>
  </HeadingPairs>
  <TitlesOfParts>
    <vt:vector size="29" baseType="lpstr">
      <vt:lpstr>Arial</vt:lpstr>
      <vt:lpstr>宋体</vt:lpstr>
      <vt:lpstr>Wingdings</vt:lpstr>
      <vt:lpstr>方正大标宋_GBK</vt:lpstr>
      <vt:lpstr>汉仪大黑简</vt:lpstr>
      <vt:lpstr>黑体</vt:lpstr>
      <vt:lpstr>Impact</vt:lpstr>
      <vt:lpstr>方正兰亭纤黑_GBK</vt:lpstr>
      <vt:lpstr>Cambria</vt:lpstr>
      <vt:lpstr>微软雅黑</vt:lpstr>
      <vt:lpstr>Times New Roman</vt:lpstr>
      <vt:lpstr>Arial Unicode MS</vt:lpstr>
      <vt:lpstr>思源黑体 CN Light</vt:lpstr>
      <vt:lpstr>等线</vt:lpstr>
      <vt:lpstr>等线 Light</vt:lpstr>
      <vt:lpstr>Calibri</vt:lpstr>
      <vt:lpstr>Office 主题​​</vt:lpstr>
      <vt:lpstr>1_Office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AutoBVT</dc:creator>
  <cp:lastModifiedBy>新</cp:lastModifiedBy>
  <cp:revision>36</cp:revision>
  <dcterms:created xsi:type="dcterms:W3CDTF">2017-06-28T05:13:00Z</dcterms:created>
  <dcterms:modified xsi:type="dcterms:W3CDTF">2023-10-20T05:44:26Z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7E41AEE0F2F849879BE8FA367463A46A_13</vt:lpwstr>
  </property>
  <property fmtid="{D5CDD505-2E9C-101B-9397-08002B2CF9AE}" pid="3" name="KSOProductBuildVer">
    <vt:lpwstr>2052-12.1.0.15374</vt:lpwstr>
  </property>
</Properties>
</file>