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5" r:id="rId2"/>
    <p:sldId id="28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5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236596" y="2257250"/>
            <a:ext cx="1322653" cy="5040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16631"/>
          <a:ext cx="7870721" cy="208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9"/>
                <a:gridCol w="6756282"/>
              </a:tblGrid>
              <a:tr h="3497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栏杆安装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6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02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、生产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根据现场尺寸深化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加工；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、注意焊接、打磨、抛光质量。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、安装牢固、标高准确。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、安装成品保护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6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占位符 3"/>
          <p:cNvSpPr>
            <a:spLocks noGrp="1"/>
          </p:cNvSpPr>
          <p:nvPr>
            <p:ph type="body" sz="half" idx="2"/>
          </p:nvPr>
        </p:nvSpPr>
        <p:spPr>
          <a:xfrm>
            <a:off x="1878336" y="2893370"/>
            <a:ext cx="2039170" cy="364743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、栏杆安装高度上面不低于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1100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1000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），竖面立杆净距不小于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110mm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，与墙净距也不小于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110mm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，在膀居中安装；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、横竖管材接触处要满焊，粗打磨时砂纸不能太粗，不能磨的太过，要略高于打磨加工件表面；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3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、仔细抛光无砂纸纹；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4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、出厂前将抛光腊擦拭干净；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5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、现场安装注意成品保护。</a:t>
            </a:r>
            <a:endParaRPr lang="zh-CN" altLang="en-US">
              <a:solidFill>
                <a:srgbClr val="000000"/>
              </a:solidFill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06" y="4252007"/>
            <a:ext cx="2893624" cy="2160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146" y="2086000"/>
            <a:ext cx="4740376" cy="1676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933" y="3953503"/>
            <a:ext cx="2993281" cy="250385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4556622" y="3462993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净距≤</a:t>
            </a:r>
            <a:r>
              <a:rPr lang="en-US" altLang="zh-CN" sz="1400"/>
              <a:t>110mm</a:t>
            </a:r>
            <a:endParaRPr lang="zh-CN" altLang="en-US" sz="1400"/>
          </a:p>
        </p:txBody>
      </p:sp>
      <p:sp>
        <p:nvSpPr>
          <p:cNvPr id="16" name="圆角矩形 15"/>
          <p:cNvSpPr/>
          <p:nvPr/>
        </p:nvSpPr>
        <p:spPr>
          <a:xfrm>
            <a:off x="4146419" y="6168394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打磨后低于工件</a:t>
            </a:r>
            <a:endParaRPr lang="zh-CN" altLang="en-US" sz="1400"/>
          </a:p>
        </p:txBody>
      </p:sp>
      <p:sp>
        <p:nvSpPr>
          <p:cNvPr id="19" name="乘号 18"/>
          <p:cNvSpPr/>
          <p:nvPr/>
        </p:nvSpPr>
        <p:spPr>
          <a:xfrm>
            <a:off x="6408328" y="587098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乘号 20"/>
          <p:cNvSpPr/>
          <p:nvPr/>
        </p:nvSpPr>
        <p:spPr>
          <a:xfrm>
            <a:off x="9696401" y="5695786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87378" y="4033219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抛光后未探试干净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14462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14" y="4811928"/>
            <a:ext cx="2091314" cy="1544422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16631"/>
          <a:ext cx="7870721" cy="3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21"/>
              </a:tblGrid>
              <a:tr h="349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栏杆安装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856" y="4629766"/>
            <a:ext cx="1520705" cy="1726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166" y="4137049"/>
            <a:ext cx="2581248" cy="2177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75833" y="666278"/>
            <a:ext cx="3095030" cy="3486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31732" t="21056" r="20797" b="29175"/>
          <a:stretch>
            <a:fillRect/>
          </a:stretch>
        </p:blipFill>
        <p:spPr>
          <a:xfrm>
            <a:off x="2323814" y="862164"/>
            <a:ext cx="3816424" cy="3744416"/>
          </a:xfrm>
          <a:prstGeom prst="rect">
            <a:avLst/>
          </a:prstGeom>
        </p:spPr>
      </p:pic>
      <p:sp>
        <p:nvSpPr>
          <p:cNvPr id="16" name="乘号 15"/>
          <p:cNvSpPr/>
          <p:nvPr/>
        </p:nvSpPr>
        <p:spPr>
          <a:xfrm>
            <a:off x="4852315" y="3963921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352932" y="4139622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砂纸纹</a:t>
            </a:r>
            <a:endParaRPr lang="zh-CN" altLang="en-US" sz="1400"/>
          </a:p>
        </p:txBody>
      </p:sp>
      <p:sp>
        <p:nvSpPr>
          <p:cNvPr id="20" name="圆角矩形 19"/>
          <p:cNvSpPr/>
          <p:nvPr/>
        </p:nvSpPr>
        <p:spPr>
          <a:xfrm>
            <a:off x="6406243" y="3343239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焊渣烧伤窗台板</a:t>
            </a:r>
            <a:endParaRPr lang="zh-CN" altLang="en-US" sz="1400"/>
          </a:p>
        </p:txBody>
      </p:sp>
      <p:sp>
        <p:nvSpPr>
          <p:cNvPr id="21" name="圆角矩形 20"/>
          <p:cNvSpPr/>
          <p:nvPr/>
        </p:nvSpPr>
        <p:spPr>
          <a:xfrm>
            <a:off x="7048049" y="5906300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切割铁渣随手丢</a:t>
            </a:r>
            <a:endParaRPr lang="zh-CN" altLang="en-US" sz="1400"/>
          </a:p>
        </p:txBody>
      </p:sp>
      <p:sp>
        <p:nvSpPr>
          <p:cNvPr id="22" name="圆角矩形 21"/>
          <p:cNvSpPr/>
          <p:nvPr/>
        </p:nvSpPr>
        <p:spPr>
          <a:xfrm>
            <a:off x="3738290" y="4811929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装饰盖损伤</a:t>
            </a:r>
            <a:endParaRPr lang="zh-CN" altLang="en-US" sz="1400"/>
          </a:p>
        </p:txBody>
      </p:sp>
      <p:sp>
        <p:nvSpPr>
          <p:cNvPr id="24" name="圆角矩形 23"/>
          <p:cNvSpPr/>
          <p:nvPr/>
        </p:nvSpPr>
        <p:spPr>
          <a:xfrm>
            <a:off x="4733129" y="6058701"/>
            <a:ext cx="1249564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连接法兰不居中</a:t>
            </a:r>
            <a:endParaRPr lang="zh-CN" altLang="en-US" sz="1400"/>
          </a:p>
        </p:txBody>
      </p:sp>
      <p:sp>
        <p:nvSpPr>
          <p:cNvPr id="25" name="乘号 24"/>
          <p:cNvSpPr/>
          <p:nvPr/>
        </p:nvSpPr>
        <p:spPr>
          <a:xfrm>
            <a:off x="2114864" y="5837477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乘号 25"/>
          <p:cNvSpPr/>
          <p:nvPr/>
        </p:nvSpPr>
        <p:spPr>
          <a:xfrm>
            <a:off x="9263243" y="5759214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乘号 26"/>
          <p:cNvSpPr/>
          <p:nvPr/>
        </p:nvSpPr>
        <p:spPr>
          <a:xfrm>
            <a:off x="6339545" y="447705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乘号 27"/>
          <p:cNvSpPr/>
          <p:nvPr/>
        </p:nvSpPr>
        <p:spPr>
          <a:xfrm>
            <a:off x="9190937" y="332141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0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186</Words>
  <Application>Microsoft Office PowerPoint</Application>
  <PresentationFormat>宽屏</PresentationFormat>
  <Paragraphs>29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黑体</vt:lpstr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19</cp:revision>
  <dcterms:created xsi:type="dcterms:W3CDTF">2023-10-24T10:06:28Z</dcterms:created>
  <dcterms:modified xsi:type="dcterms:W3CDTF">2023-10-24T10:16:57Z</dcterms:modified>
</cp:coreProperties>
</file>